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1" r:id="rId2"/>
    <p:sldId id="284" r:id="rId3"/>
    <p:sldId id="285" r:id="rId4"/>
    <p:sldId id="286" r:id="rId5"/>
    <p:sldId id="292" r:id="rId6"/>
    <p:sldId id="310" r:id="rId7"/>
    <p:sldId id="312" r:id="rId8"/>
    <p:sldId id="313" r:id="rId9"/>
    <p:sldId id="311" r:id="rId10"/>
    <p:sldId id="294" r:id="rId11"/>
    <p:sldId id="314" r:id="rId12"/>
    <p:sldId id="295" r:id="rId13"/>
    <p:sldId id="315" r:id="rId14"/>
    <p:sldId id="293" r:id="rId15"/>
    <p:sldId id="296" r:id="rId16"/>
    <p:sldId id="298" r:id="rId17"/>
    <p:sldId id="300" r:id="rId18"/>
    <p:sldId id="316" r:id="rId19"/>
    <p:sldId id="305" r:id="rId20"/>
    <p:sldId id="299" r:id="rId21"/>
    <p:sldId id="304" r:id="rId22"/>
    <p:sldId id="306" r:id="rId23"/>
    <p:sldId id="31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pos="597" userDrawn="1">
          <p15:clr>
            <a:srgbClr val="A4A3A4"/>
          </p15:clr>
        </p15:guide>
        <p15:guide id="6" orient="horz" pos="42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8E4"/>
    <a:srgbClr val="F8D870"/>
    <a:srgbClr val="E81911"/>
    <a:srgbClr val="F0AE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816" y="1296"/>
      </p:cViewPr>
      <p:guideLst>
        <p:guide orient="horz" pos="2160"/>
        <p:guide pos="3840"/>
        <p:guide pos="7083"/>
        <p:guide pos="597"/>
        <p:guide orient="horz" pos="42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02A8FB-B99A-4441-86E0-B9890353E21B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196BC-45DE-4165-8A12-9512573B6A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678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6024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786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308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1580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737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1142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8970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774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2554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285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485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3142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127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062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013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47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6445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66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7673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901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907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88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24EF0-7C78-406E-A402-14FC80FA61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70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CF97F6A-F0CF-0E18-2EC7-4B31557C5F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D3F0BB-5C1D-0211-A863-47EC8266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033B2-17FA-4C39-A141-8D709720BFB8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DCA377-5905-3935-09DD-7E9499340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705DF0-E910-4F63-BBAD-8AF9302B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7AB5-A125-45D5-B6FD-A3A01B9AE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2025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41AC21B-967A-34DE-302D-594C1FCF9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D3F0BB-5C1D-0211-A863-47EC8266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033B2-17FA-4C39-A141-8D709720BFB8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DCA377-5905-3935-09DD-7E9499340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705DF0-E910-4F63-BBAD-8AF9302B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7AB5-A125-45D5-B6FD-A3A01B9AEEE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0F1CECB-659C-1845-421B-363E17422F35}"/>
              </a:ext>
            </a:extLst>
          </p:cNvPr>
          <p:cNvSpPr/>
          <p:nvPr userDrawn="1"/>
        </p:nvSpPr>
        <p:spPr>
          <a:xfrm>
            <a:off x="-127000" y="1506977"/>
            <a:ext cx="12446000" cy="4925133"/>
          </a:xfrm>
          <a:custGeom>
            <a:avLst/>
            <a:gdLst>
              <a:gd name="connsiteX0" fmla="*/ 6096000 w 12192000"/>
              <a:gd name="connsiteY0" fmla="*/ 0 h 4925133"/>
              <a:gd name="connsiteX1" fmla="*/ 12132761 w 12192000"/>
              <a:gd name="connsiteY1" fmla="*/ 626557 h 4925133"/>
              <a:gd name="connsiteX2" fmla="*/ 12192000 w 12192000"/>
              <a:gd name="connsiteY2" fmla="*/ 643992 h 4925133"/>
              <a:gd name="connsiteX3" fmla="*/ 12192000 w 12192000"/>
              <a:gd name="connsiteY3" fmla="*/ 4254977 h 4925133"/>
              <a:gd name="connsiteX4" fmla="*/ 12043861 w 12192000"/>
              <a:gd name="connsiteY4" fmla="*/ 4298576 h 4925133"/>
              <a:gd name="connsiteX5" fmla="*/ 6007100 w 12192000"/>
              <a:gd name="connsiteY5" fmla="*/ 4925133 h 4925133"/>
              <a:gd name="connsiteX6" fmla="*/ 475262 w 12192000"/>
              <a:gd name="connsiteY6" fmla="*/ 4420844 h 4925133"/>
              <a:gd name="connsiteX7" fmla="*/ 0 w 12192000"/>
              <a:gd name="connsiteY7" fmla="*/ 4305759 h 4925133"/>
              <a:gd name="connsiteX8" fmla="*/ 0 w 12192000"/>
              <a:gd name="connsiteY8" fmla="*/ 643992 h 4925133"/>
              <a:gd name="connsiteX9" fmla="*/ 59239 w 12192000"/>
              <a:gd name="connsiteY9" fmla="*/ 626557 h 4925133"/>
              <a:gd name="connsiteX10" fmla="*/ 6096000 w 12192000"/>
              <a:gd name="connsiteY10" fmla="*/ 0 h 49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925133">
                <a:moveTo>
                  <a:pt x="6096000" y="0"/>
                </a:moveTo>
                <a:cubicBezTo>
                  <a:pt x="8526357" y="0"/>
                  <a:pt x="10697871" y="243903"/>
                  <a:pt x="12132761" y="626557"/>
                </a:cubicBezTo>
                <a:lnTo>
                  <a:pt x="12192000" y="643992"/>
                </a:lnTo>
                <a:lnTo>
                  <a:pt x="12192000" y="4254977"/>
                </a:lnTo>
                <a:lnTo>
                  <a:pt x="12043861" y="4298576"/>
                </a:lnTo>
                <a:cubicBezTo>
                  <a:pt x="10608971" y="4681230"/>
                  <a:pt x="8437457" y="4925133"/>
                  <a:pt x="6007100" y="4925133"/>
                </a:cubicBezTo>
                <a:cubicBezTo>
                  <a:pt x="3846783" y="4925133"/>
                  <a:pt x="1890983" y="4732420"/>
                  <a:pt x="475262" y="4420844"/>
                </a:cubicBezTo>
                <a:lnTo>
                  <a:pt x="0" y="4305759"/>
                </a:lnTo>
                <a:lnTo>
                  <a:pt x="0" y="643992"/>
                </a:lnTo>
                <a:lnTo>
                  <a:pt x="59239" y="626557"/>
                </a:lnTo>
                <a:cubicBezTo>
                  <a:pt x="1494129" y="243903"/>
                  <a:pt x="366564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7000">
                <a:srgbClr val="FF0000">
                  <a:alpha val="0"/>
                </a:srgbClr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8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99A6F90-5F0D-35E8-5AC4-FFFE9DCFF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1F6D7837-7F16-7501-4D3B-ABB286257175}"/>
              </a:ext>
            </a:extLst>
          </p:cNvPr>
          <p:cNvSpPr/>
          <p:nvPr userDrawn="1"/>
        </p:nvSpPr>
        <p:spPr>
          <a:xfrm>
            <a:off x="-74736" y="717826"/>
            <a:ext cx="12314782" cy="6254475"/>
          </a:xfrm>
          <a:custGeom>
            <a:avLst/>
            <a:gdLst>
              <a:gd name="connsiteX0" fmla="*/ 6170736 w 12314782"/>
              <a:gd name="connsiteY0" fmla="*/ 0 h 6254475"/>
              <a:gd name="connsiteX1" fmla="*/ 12049922 w 12314782"/>
              <a:gd name="connsiteY1" fmla="*/ 556461 h 6254475"/>
              <a:gd name="connsiteX2" fmla="*/ 12314782 w 12314782"/>
              <a:gd name="connsiteY2" fmla="*/ 621985 h 6254475"/>
              <a:gd name="connsiteX3" fmla="*/ 12314782 w 12314782"/>
              <a:gd name="connsiteY3" fmla="*/ 6254475 h 6254475"/>
              <a:gd name="connsiteX4" fmla="*/ 0 w 12314782"/>
              <a:gd name="connsiteY4" fmla="*/ 6254475 h 6254475"/>
              <a:gd name="connsiteX5" fmla="*/ 0 w 12314782"/>
              <a:gd name="connsiteY5" fmla="*/ 628924 h 6254475"/>
              <a:gd name="connsiteX6" fmla="*/ 8210 w 12314782"/>
              <a:gd name="connsiteY6" fmla="*/ 626557 h 6254475"/>
              <a:gd name="connsiteX7" fmla="*/ 6170736 w 12314782"/>
              <a:gd name="connsiteY7" fmla="*/ 0 h 625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14782" h="6254475">
                <a:moveTo>
                  <a:pt x="6170736" y="0"/>
                </a:moveTo>
                <a:cubicBezTo>
                  <a:pt x="8496663" y="0"/>
                  <a:pt x="10590352" y="214368"/>
                  <a:pt x="12049922" y="556461"/>
                </a:cubicBezTo>
                <a:lnTo>
                  <a:pt x="12314782" y="621985"/>
                </a:lnTo>
                <a:lnTo>
                  <a:pt x="12314782" y="6254475"/>
                </a:lnTo>
                <a:lnTo>
                  <a:pt x="0" y="6254475"/>
                </a:lnTo>
                <a:lnTo>
                  <a:pt x="0" y="628924"/>
                </a:lnTo>
                <a:lnTo>
                  <a:pt x="8210" y="626557"/>
                </a:lnTo>
                <a:cubicBezTo>
                  <a:pt x="1472993" y="243903"/>
                  <a:pt x="3689748" y="0"/>
                  <a:pt x="6170736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07BD407-8716-2B5C-2949-3AFD9CE50C28}"/>
              </a:ext>
            </a:extLst>
          </p:cNvPr>
          <p:cNvGrpSpPr/>
          <p:nvPr userDrawn="1"/>
        </p:nvGrpSpPr>
        <p:grpSpPr>
          <a:xfrm>
            <a:off x="1760016" y="128044"/>
            <a:ext cx="8955529" cy="940055"/>
            <a:chOff x="2725216" y="128044"/>
            <a:chExt cx="8955529" cy="940055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4518935-BDF4-CE92-6E8B-C2F087C6E765}"/>
                </a:ext>
              </a:extLst>
            </p:cNvPr>
            <p:cNvGrpSpPr/>
            <p:nvPr/>
          </p:nvGrpSpPr>
          <p:grpSpPr>
            <a:xfrm>
              <a:off x="2725216" y="128044"/>
              <a:ext cx="3211205" cy="927713"/>
              <a:chOff x="347849" y="3080591"/>
              <a:chExt cx="3211205" cy="927713"/>
            </a:xfrm>
          </p:grpSpPr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EC12F894-DD97-73AD-C62B-6B535BF45668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0AF0427-B0E8-7AB3-C82D-0BAD974A17B0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C3116C7-EFAA-747D-12EA-2C772A4D6567}"/>
                </a:ext>
              </a:extLst>
            </p:cNvPr>
            <p:cNvGrpSpPr/>
            <p:nvPr/>
          </p:nvGrpSpPr>
          <p:grpSpPr>
            <a:xfrm flipH="1">
              <a:off x="8159777" y="140386"/>
              <a:ext cx="3520968" cy="927713"/>
              <a:chOff x="347849" y="3080591"/>
              <a:chExt cx="3211205" cy="927713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5459883-3EBB-8C42-7087-119F986B277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1617B32-A0E4-D008-6C4C-BD01771E6ADA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lvl="0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05510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5265D-E194-4079-C435-FD7683C1A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7045EB-E1B0-DF72-95B7-A43CC5B09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4A8E33-B332-6F94-7CEE-0E48DD372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D033B2-17FA-4C39-A141-8D709720BFB8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646A7A-1C7F-1627-9DFB-7A47A2B20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C6498C-F786-B667-366A-04A8A0118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7AB5-A125-45D5-B6FD-A3A01B9AE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927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826603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1759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9D9BE3-6939-02B8-5BAC-ACAF7FED1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DE7273-886B-A408-79D3-24163BABD5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B084FC-4687-1EC9-BC53-C4CAA0AC67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033B2-17FA-4C39-A141-8D709720BFB8}" type="datetimeFigureOut">
              <a:rPr lang="zh-CN" altLang="en-US" smtClean="0"/>
              <a:t>2024/1/18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BAA8DA-3953-25BE-9159-81EC0B7DF8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A74717-B326-27C7-E0E7-2F6E49374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7AB5-A125-45D5-B6FD-A3A01B9AEE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77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1" r:id="rId3"/>
    <p:sldLayoutId id="2147483650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2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3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 descr="D:\51PPT模板网\51pptmoban.com\图片.jpg">
            <a:extLst>
              <a:ext uri="{FF2B5EF4-FFF2-40B4-BE49-F238E27FC236}">
                <a16:creationId xmlns:a16="http://schemas.microsoft.com/office/drawing/2014/main" id="{19B412C6-7D20-B363-08A7-B74C24C03B07}"/>
              </a:ext>
            </a:extLst>
          </p:cNvPr>
          <p:cNvGrpSpPr/>
          <p:nvPr/>
        </p:nvGrpSpPr>
        <p:grpSpPr>
          <a:xfrm>
            <a:off x="4852069" y="4007867"/>
            <a:ext cx="2141486" cy="4347883"/>
            <a:chOff x="8536905" y="2425700"/>
            <a:chExt cx="3377801" cy="6857987"/>
          </a:xfrm>
          <a:gradFill>
            <a:gsLst>
              <a:gs pos="61000">
                <a:schemeClr val="accent4">
                  <a:lumMod val="20000"/>
                  <a:lumOff val="80000"/>
                </a:schemeClr>
              </a:gs>
              <a:gs pos="33000">
                <a:srgbClr val="FFD03F">
                  <a:alpha val="0"/>
                </a:srgbClr>
              </a:gs>
              <a:gs pos="7000">
                <a:schemeClr val="accent4">
                  <a:lumMod val="20000"/>
                  <a:lumOff val="80000"/>
                </a:schemeClr>
              </a:gs>
              <a:gs pos="74000">
                <a:srgbClr val="FFE388">
                  <a:alpha val="0"/>
                </a:srgbClr>
              </a:gs>
            </a:gsLst>
            <a:lin ang="5400000" scaled="1"/>
          </a:gradFill>
          <a:effectLst/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2DC1761-2A76-D16E-7C35-CA7E57AA5B30}"/>
                </a:ext>
              </a:extLst>
            </p:cNvPr>
            <p:cNvSpPr/>
            <p:nvPr/>
          </p:nvSpPr>
          <p:spPr>
            <a:xfrm>
              <a:off x="8894500" y="6895276"/>
              <a:ext cx="3283" cy="16195"/>
            </a:xfrm>
            <a:custGeom>
              <a:avLst/>
              <a:gdLst>
                <a:gd name="connsiteX0" fmla="*/ 3284 w 3283"/>
                <a:gd name="connsiteY0" fmla="*/ 0 h 16195"/>
                <a:gd name="connsiteX1" fmla="*/ 0 w 3283"/>
                <a:gd name="connsiteY1" fmla="*/ 16196 h 16195"/>
                <a:gd name="connsiteX2" fmla="*/ 3284 w 3283"/>
                <a:gd name="connsiteY2" fmla="*/ 0 h 1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83" h="16195">
                  <a:moveTo>
                    <a:pt x="3284" y="0"/>
                  </a:moveTo>
                  <a:cubicBezTo>
                    <a:pt x="2090" y="5770"/>
                    <a:pt x="927" y="11541"/>
                    <a:pt x="0" y="16196"/>
                  </a:cubicBezTo>
                  <a:cubicBezTo>
                    <a:pt x="1064" y="10775"/>
                    <a:pt x="2159" y="5376"/>
                    <a:pt x="3284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2F0D80E-5359-4BE2-E465-2DF3F9196CC3}"/>
                </a:ext>
              </a:extLst>
            </p:cNvPr>
            <p:cNvSpPr/>
            <p:nvPr/>
          </p:nvSpPr>
          <p:spPr>
            <a:xfrm>
              <a:off x="9754080" y="8502628"/>
              <a:ext cx="1470" cy="16184"/>
            </a:xfrm>
            <a:custGeom>
              <a:avLst/>
              <a:gdLst>
                <a:gd name="connsiteX0" fmla="*/ 1470 w 1470"/>
                <a:gd name="connsiteY0" fmla="*/ 0 h 16184"/>
                <a:gd name="connsiteX1" fmla="*/ 0 w 1470"/>
                <a:gd name="connsiteY1" fmla="*/ 16185 h 16184"/>
                <a:gd name="connsiteX2" fmla="*/ 1470 w 1470"/>
                <a:gd name="connsiteY2" fmla="*/ 0 h 1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0" h="16184">
                  <a:moveTo>
                    <a:pt x="1470" y="0"/>
                  </a:moveTo>
                  <a:cubicBezTo>
                    <a:pt x="830" y="5365"/>
                    <a:pt x="340" y="10760"/>
                    <a:pt x="0" y="16185"/>
                  </a:cubicBezTo>
                  <a:cubicBezTo>
                    <a:pt x="403" y="10609"/>
                    <a:pt x="924" y="5357"/>
                    <a:pt x="1470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117131B-7F1B-67EA-371A-8593D5789F52}"/>
                </a:ext>
              </a:extLst>
            </p:cNvPr>
            <p:cNvSpPr/>
            <p:nvPr/>
          </p:nvSpPr>
          <p:spPr>
            <a:xfrm>
              <a:off x="10272335" y="8798315"/>
              <a:ext cx="1174" cy="2765"/>
            </a:xfrm>
            <a:custGeom>
              <a:avLst/>
              <a:gdLst>
                <a:gd name="connsiteX0" fmla="*/ 0 w 1174"/>
                <a:gd name="connsiteY0" fmla="*/ 68 h 2765"/>
                <a:gd name="connsiteX1" fmla="*/ 1174 w 1174"/>
                <a:gd name="connsiteY1" fmla="*/ 2766 h 2765"/>
                <a:gd name="connsiteX2" fmla="*/ 7 w 1174"/>
                <a:gd name="connsiteY2" fmla="*/ 0 h 2765"/>
                <a:gd name="connsiteX3" fmla="*/ 0 w 1174"/>
                <a:gd name="connsiteY3" fmla="*/ 68 h 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4" h="2765">
                  <a:moveTo>
                    <a:pt x="0" y="68"/>
                  </a:moveTo>
                  <a:cubicBezTo>
                    <a:pt x="412" y="980"/>
                    <a:pt x="800" y="1877"/>
                    <a:pt x="1174" y="2766"/>
                  </a:cubicBezTo>
                  <a:cubicBezTo>
                    <a:pt x="789" y="1840"/>
                    <a:pt x="416" y="903"/>
                    <a:pt x="7" y="0"/>
                  </a:cubicBezTo>
                  <a:cubicBezTo>
                    <a:pt x="6" y="23"/>
                    <a:pt x="3" y="46"/>
                    <a:pt x="0" y="68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F938E12-ACED-B63B-19BA-8CF85DEF1C2F}"/>
                </a:ext>
              </a:extLst>
            </p:cNvPr>
            <p:cNvSpPr/>
            <p:nvPr/>
          </p:nvSpPr>
          <p:spPr>
            <a:xfrm>
              <a:off x="9922587" y="3998729"/>
              <a:ext cx="633" cy="1312"/>
            </a:xfrm>
            <a:custGeom>
              <a:avLst/>
              <a:gdLst>
                <a:gd name="connsiteX0" fmla="*/ 0 w 633"/>
                <a:gd name="connsiteY0" fmla="*/ 1312 h 1312"/>
                <a:gd name="connsiteX1" fmla="*/ 634 w 633"/>
                <a:gd name="connsiteY1" fmla="*/ 119 h 1312"/>
                <a:gd name="connsiteX2" fmla="*/ 634 w 633"/>
                <a:gd name="connsiteY2" fmla="*/ 0 h 1312"/>
                <a:gd name="connsiteX3" fmla="*/ 0 w 633"/>
                <a:gd name="connsiteY3" fmla="*/ 1312 h 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" h="1312">
                  <a:moveTo>
                    <a:pt x="0" y="1312"/>
                  </a:moveTo>
                  <a:cubicBezTo>
                    <a:pt x="207" y="901"/>
                    <a:pt x="411" y="501"/>
                    <a:pt x="634" y="119"/>
                  </a:cubicBezTo>
                  <a:cubicBezTo>
                    <a:pt x="634" y="80"/>
                    <a:pt x="634" y="40"/>
                    <a:pt x="634" y="0"/>
                  </a:cubicBezTo>
                  <a:cubicBezTo>
                    <a:pt x="418" y="436"/>
                    <a:pt x="211" y="875"/>
                    <a:pt x="0" y="1312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9AC45B2-CE02-BEAC-82E8-AA2AFFC0F904}"/>
                </a:ext>
              </a:extLst>
            </p:cNvPr>
            <p:cNvSpPr/>
            <p:nvPr/>
          </p:nvSpPr>
          <p:spPr>
            <a:xfrm>
              <a:off x="9753311" y="8518805"/>
              <a:ext cx="1285" cy="51074"/>
            </a:xfrm>
            <a:custGeom>
              <a:avLst/>
              <a:gdLst>
                <a:gd name="connsiteX0" fmla="*/ 770 w 1285"/>
                <a:gd name="connsiteY0" fmla="*/ 0 h 51074"/>
                <a:gd name="connsiteX1" fmla="*/ 1210 w 1285"/>
                <a:gd name="connsiteY1" fmla="*/ 50886 h 51074"/>
                <a:gd name="connsiteX2" fmla="*/ 1285 w 1285"/>
                <a:gd name="connsiteY2" fmla="*/ 51074 h 51074"/>
                <a:gd name="connsiteX3" fmla="*/ 770 w 1285"/>
                <a:gd name="connsiteY3" fmla="*/ 0 h 5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" h="51074">
                  <a:moveTo>
                    <a:pt x="770" y="0"/>
                  </a:moveTo>
                  <a:cubicBezTo>
                    <a:pt x="-387" y="16948"/>
                    <a:pt x="-240" y="33960"/>
                    <a:pt x="1210" y="50886"/>
                  </a:cubicBezTo>
                  <a:cubicBezTo>
                    <a:pt x="1239" y="50948"/>
                    <a:pt x="1257" y="51012"/>
                    <a:pt x="1285" y="51074"/>
                  </a:cubicBezTo>
                  <a:cubicBezTo>
                    <a:pt x="-37" y="34080"/>
                    <a:pt x="-209" y="17016"/>
                    <a:pt x="770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CA6ECA-8383-3194-EF51-CF2ED0A3599C}"/>
                </a:ext>
              </a:extLst>
            </p:cNvPr>
            <p:cNvSpPr/>
            <p:nvPr/>
          </p:nvSpPr>
          <p:spPr>
            <a:xfrm>
              <a:off x="9915320" y="8559000"/>
              <a:ext cx="1604" cy="26208"/>
            </a:xfrm>
            <a:custGeom>
              <a:avLst/>
              <a:gdLst>
                <a:gd name="connsiteX0" fmla="*/ 2 w 1604"/>
                <a:gd name="connsiteY0" fmla="*/ 26208 h 26208"/>
                <a:gd name="connsiteX1" fmla="*/ 1604 w 1604"/>
                <a:gd name="connsiteY1" fmla="*/ 0 h 26208"/>
                <a:gd name="connsiteX2" fmla="*/ 2 w 1604"/>
                <a:gd name="connsiteY2" fmla="*/ 26208 h 2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4" h="26208">
                  <a:moveTo>
                    <a:pt x="2" y="26208"/>
                  </a:moveTo>
                  <a:cubicBezTo>
                    <a:pt x="351" y="16550"/>
                    <a:pt x="869" y="6208"/>
                    <a:pt x="1604" y="0"/>
                  </a:cubicBezTo>
                  <a:cubicBezTo>
                    <a:pt x="496" y="8692"/>
                    <a:pt x="-39" y="17446"/>
                    <a:pt x="2" y="26208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E10DE25-F0C3-7EF8-54FF-6067E01038AC}"/>
                </a:ext>
              </a:extLst>
            </p:cNvPr>
            <p:cNvSpPr/>
            <p:nvPr/>
          </p:nvSpPr>
          <p:spPr>
            <a:xfrm>
              <a:off x="10247497" y="8810909"/>
              <a:ext cx="545" cy="49377"/>
            </a:xfrm>
            <a:custGeom>
              <a:avLst/>
              <a:gdLst>
                <a:gd name="connsiteX0" fmla="*/ 538 w 545"/>
                <a:gd name="connsiteY0" fmla="*/ 0 h 49377"/>
                <a:gd name="connsiteX1" fmla="*/ 0 w 545"/>
                <a:gd name="connsiteY1" fmla="*/ 49378 h 49377"/>
                <a:gd name="connsiteX2" fmla="*/ 538 w 545"/>
                <a:gd name="connsiteY2" fmla="*/ 0 h 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" h="49377">
                  <a:moveTo>
                    <a:pt x="538" y="0"/>
                  </a:moveTo>
                  <a:cubicBezTo>
                    <a:pt x="63" y="16705"/>
                    <a:pt x="7" y="33056"/>
                    <a:pt x="0" y="49378"/>
                  </a:cubicBezTo>
                  <a:cubicBezTo>
                    <a:pt x="111" y="30926"/>
                    <a:pt x="616" y="14856"/>
                    <a:pt x="538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694A93C-9FA4-F12C-BDDB-9848CDCAD024}"/>
                </a:ext>
              </a:extLst>
            </p:cNvPr>
            <p:cNvSpPr/>
            <p:nvPr/>
          </p:nvSpPr>
          <p:spPr>
            <a:xfrm>
              <a:off x="9922314" y="4000041"/>
              <a:ext cx="274" cy="559"/>
            </a:xfrm>
            <a:custGeom>
              <a:avLst/>
              <a:gdLst>
                <a:gd name="connsiteX0" fmla="*/ 0 w 274"/>
                <a:gd name="connsiteY0" fmla="*/ 560 h 559"/>
                <a:gd name="connsiteX1" fmla="*/ 274 w 274"/>
                <a:gd name="connsiteY1" fmla="*/ 0 h 559"/>
                <a:gd name="connsiteX2" fmla="*/ 0 w 274"/>
                <a:gd name="connsiteY2" fmla="*/ 536 h 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" h="559">
                  <a:moveTo>
                    <a:pt x="0" y="560"/>
                  </a:moveTo>
                  <a:cubicBezTo>
                    <a:pt x="89" y="373"/>
                    <a:pt x="184" y="187"/>
                    <a:pt x="274" y="0"/>
                  </a:cubicBezTo>
                  <a:cubicBezTo>
                    <a:pt x="182" y="181"/>
                    <a:pt x="85" y="348"/>
                    <a:pt x="0" y="536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82E873C-810A-208E-B280-083EE7A5B768}"/>
                </a:ext>
              </a:extLst>
            </p:cNvPr>
            <p:cNvSpPr/>
            <p:nvPr/>
          </p:nvSpPr>
          <p:spPr>
            <a:xfrm>
              <a:off x="8536905" y="2425700"/>
              <a:ext cx="3377801" cy="6857987"/>
            </a:xfrm>
            <a:custGeom>
              <a:avLst/>
              <a:gdLst>
                <a:gd name="connsiteX0" fmla="*/ 3135289 w 3377801"/>
                <a:gd name="connsiteY0" fmla="*/ 1847101 h 6857987"/>
                <a:gd name="connsiteX1" fmla="*/ 3301673 w 3377801"/>
                <a:gd name="connsiteY1" fmla="*/ 1952560 h 6857987"/>
                <a:gd name="connsiteX2" fmla="*/ 3297147 w 3377801"/>
                <a:gd name="connsiteY2" fmla="*/ 1928311 h 6857987"/>
                <a:gd name="connsiteX3" fmla="*/ 3148254 w 3377801"/>
                <a:gd name="connsiteY3" fmla="*/ 1569045 h 6857987"/>
                <a:gd name="connsiteX4" fmla="*/ 3085656 w 3377801"/>
                <a:gd name="connsiteY4" fmla="*/ 1473170 h 6857987"/>
                <a:gd name="connsiteX5" fmla="*/ 3133019 w 3377801"/>
                <a:gd name="connsiteY5" fmla="*/ 1499684 h 6857987"/>
                <a:gd name="connsiteX6" fmla="*/ 3218767 w 3377801"/>
                <a:gd name="connsiteY6" fmla="*/ 1606845 h 6857987"/>
                <a:gd name="connsiteX7" fmla="*/ 3186049 w 3377801"/>
                <a:gd name="connsiteY7" fmla="*/ 1453431 h 6857987"/>
                <a:gd name="connsiteX8" fmla="*/ 3283622 w 3377801"/>
                <a:gd name="connsiteY8" fmla="*/ 1478246 h 6857987"/>
                <a:gd name="connsiteX9" fmla="*/ 3377801 w 3377801"/>
                <a:gd name="connsiteY9" fmla="*/ 1471479 h 6857987"/>
                <a:gd name="connsiteX10" fmla="*/ 3368214 w 3377801"/>
                <a:gd name="connsiteY10" fmla="*/ 1461891 h 6857987"/>
                <a:gd name="connsiteX11" fmla="*/ 3093541 w 3377801"/>
                <a:gd name="connsiteY11" fmla="*/ 1190040 h 6857987"/>
                <a:gd name="connsiteX12" fmla="*/ 3018535 w 3377801"/>
                <a:gd name="connsiteY12" fmla="*/ 1146051 h 6857987"/>
                <a:gd name="connsiteX13" fmla="*/ 3103137 w 3377801"/>
                <a:gd name="connsiteY13" fmla="*/ 1085144 h 6857987"/>
                <a:gd name="connsiteX14" fmla="*/ 3081143 w 3377801"/>
                <a:gd name="connsiteY14" fmla="*/ 1147752 h 6857987"/>
                <a:gd name="connsiteX15" fmla="*/ 3151073 w 3377801"/>
                <a:gd name="connsiteY15" fmla="*/ 1098115 h 6857987"/>
                <a:gd name="connsiteX16" fmla="*/ 3193369 w 3377801"/>
                <a:gd name="connsiteY16" fmla="*/ 1032690 h 6857987"/>
                <a:gd name="connsiteX17" fmla="*/ 3217629 w 3377801"/>
                <a:gd name="connsiteY17" fmla="*/ 962190 h 6857987"/>
                <a:gd name="connsiteX18" fmla="*/ 3205785 w 3377801"/>
                <a:gd name="connsiteY18" fmla="*/ 891690 h 6857987"/>
                <a:gd name="connsiteX19" fmla="*/ 3131325 w 3377801"/>
                <a:gd name="connsiteY19" fmla="*/ 864611 h 6857987"/>
                <a:gd name="connsiteX20" fmla="*/ 3094677 w 3377801"/>
                <a:gd name="connsiteY20" fmla="*/ 895073 h 6857987"/>
                <a:gd name="connsiteX21" fmla="*/ 3063086 w 3377801"/>
                <a:gd name="connsiteY21" fmla="*/ 959938 h 6857987"/>
                <a:gd name="connsiteX22" fmla="*/ 3035435 w 3377801"/>
                <a:gd name="connsiteY22" fmla="*/ 982496 h 6857987"/>
                <a:gd name="connsiteX23" fmla="*/ 2950841 w 3377801"/>
                <a:gd name="connsiteY23" fmla="*/ 972895 h 6857987"/>
                <a:gd name="connsiteX24" fmla="*/ 2997094 w 3377801"/>
                <a:gd name="connsiteY24" fmla="*/ 938494 h 6857987"/>
                <a:gd name="connsiteX25" fmla="*/ 3087895 w 3377801"/>
                <a:gd name="connsiteY25" fmla="*/ 839794 h 6857987"/>
                <a:gd name="connsiteX26" fmla="*/ 2977368 w 3377801"/>
                <a:gd name="connsiteY26" fmla="*/ 862343 h 6857987"/>
                <a:gd name="connsiteX27" fmla="*/ 2979609 w 3377801"/>
                <a:gd name="connsiteY27" fmla="*/ 825703 h 6857987"/>
                <a:gd name="connsiteX28" fmla="*/ 3007824 w 3377801"/>
                <a:gd name="connsiteY28" fmla="*/ 773246 h 6857987"/>
                <a:gd name="connsiteX29" fmla="*/ 2971159 w 3377801"/>
                <a:gd name="connsiteY29" fmla="*/ 719097 h 6857987"/>
                <a:gd name="connsiteX30" fmla="*/ 2917009 w 3377801"/>
                <a:gd name="connsiteY30" fmla="*/ 718533 h 6857987"/>
                <a:gd name="connsiteX31" fmla="*/ 2868528 w 3377801"/>
                <a:gd name="connsiteY31" fmla="*/ 752934 h 6857987"/>
                <a:gd name="connsiteX32" fmla="*/ 2840884 w 3377801"/>
                <a:gd name="connsiteY32" fmla="*/ 787335 h 6857987"/>
                <a:gd name="connsiteX33" fmla="*/ 2839183 w 3377801"/>
                <a:gd name="connsiteY33" fmla="*/ 844303 h 6857987"/>
                <a:gd name="connsiteX34" fmla="*/ 2761923 w 3377801"/>
                <a:gd name="connsiteY34" fmla="*/ 827375 h 6857987"/>
                <a:gd name="connsiteX35" fmla="*/ 2672236 w 3377801"/>
                <a:gd name="connsiteY35" fmla="*/ 811030 h 6857987"/>
                <a:gd name="connsiteX36" fmla="*/ 2681838 w 3377801"/>
                <a:gd name="connsiteY36" fmla="*/ 736570 h 6857987"/>
                <a:gd name="connsiteX37" fmla="*/ 2729228 w 3377801"/>
                <a:gd name="connsiteY37" fmla="*/ 676236 h 6857987"/>
                <a:gd name="connsiteX38" fmla="*/ 2645190 w 3377801"/>
                <a:gd name="connsiteY38" fmla="*/ 694837 h 6857987"/>
                <a:gd name="connsiteX39" fmla="*/ 2731463 w 3377801"/>
                <a:gd name="connsiteY39" fmla="*/ 633357 h 6857987"/>
                <a:gd name="connsiteX40" fmla="*/ 2729226 w 3377801"/>
                <a:gd name="connsiteY40" fmla="*/ 617002 h 6857987"/>
                <a:gd name="connsiteX41" fmla="*/ 2407745 w 3377801"/>
                <a:gd name="connsiteY41" fmla="*/ 607978 h 6857987"/>
                <a:gd name="connsiteX42" fmla="*/ 2329346 w 3377801"/>
                <a:gd name="connsiteY42" fmla="*/ 611362 h 6857987"/>
                <a:gd name="connsiteX43" fmla="*/ 2415071 w 3377801"/>
                <a:gd name="connsiteY43" fmla="*/ 535229 h 6857987"/>
                <a:gd name="connsiteX44" fmla="*/ 2307920 w 3377801"/>
                <a:gd name="connsiteY44" fmla="*/ 558915 h 6857987"/>
                <a:gd name="connsiteX45" fmla="*/ 2125190 w 3377801"/>
                <a:gd name="connsiteY45" fmla="*/ 538615 h 6857987"/>
                <a:gd name="connsiteX46" fmla="*/ 2272382 w 3377801"/>
                <a:gd name="connsiteY46" fmla="*/ 416229 h 6857987"/>
                <a:gd name="connsiteX47" fmla="*/ 2381797 w 3377801"/>
                <a:gd name="connsiteY47" fmla="*/ 283691 h 6857987"/>
                <a:gd name="connsiteX48" fmla="*/ 2445533 w 3377801"/>
                <a:gd name="connsiteY48" fmla="*/ 80085 h 6857987"/>
                <a:gd name="connsiteX49" fmla="*/ 2401544 w 3377801"/>
                <a:gd name="connsiteY49" fmla="*/ 49068 h 6857987"/>
                <a:gd name="connsiteX50" fmla="*/ 2276338 w 3377801"/>
                <a:gd name="connsiteY50" fmla="*/ 269017 h 6857987"/>
                <a:gd name="connsiteX51" fmla="*/ 2200750 w 3377801"/>
                <a:gd name="connsiteY51" fmla="*/ 355875 h 6857987"/>
                <a:gd name="connsiteX52" fmla="*/ 2221061 w 3377801"/>
                <a:gd name="connsiteY52" fmla="*/ 266771 h 6857987"/>
                <a:gd name="connsiteX53" fmla="*/ 2210336 w 3377801"/>
                <a:gd name="connsiteY53" fmla="*/ 240828 h 6857987"/>
                <a:gd name="connsiteX54" fmla="*/ 2187779 w 3377801"/>
                <a:gd name="connsiteY54" fmla="*/ 231227 h 6857987"/>
                <a:gd name="connsiteX55" fmla="*/ 2152255 w 3377801"/>
                <a:gd name="connsiteY55" fmla="*/ 302859 h 6857987"/>
                <a:gd name="connsiteX56" fmla="*/ 2080051 w 3377801"/>
                <a:gd name="connsiteY56" fmla="*/ 427502 h 6857987"/>
                <a:gd name="connsiteX57" fmla="*/ 2023655 w 3377801"/>
                <a:gd name="connsiteY57" fmla="*/ 483906 h 6857987"/>
                <a:gd name="connsiteX58" fmla="*/ 2014640 w 3377801"/>
                <a:gd name="connsiteY58" fmla="*/ 446685 h 6857987"/>
                <a:gd name="connsiteX59" fmla="*/ 1977983 w 3377801"/>
                <a:gd name="connsiteY59" fmla="*/ 426373 h 6857987"/>
                <a:gd name="connsiteX60" fmla="*/ 1907483 w 3377801"/>
                <a:gd name="connsiteY60" fmla="*/ 503080 h 6857987"/>
                <a:gd name="connsiteX61" fmla="*/ 1808227 w 3377801"/>
                <a:gd name="connsiteY61" fmla="*/ 567371 h 6857987"/>
                <a:gd name="connsiteX62" fmla="*/ 1569648 w 3377801"/>
                <a:gd name="connsiteY62" fmla="*/ 701609 h 6857987"/>
                <a:gd name="connsiteX63" fmla="*/ 1549349 w 3377801"/>
                <a:gd name="connsiteY63" fmla="*/ 731499 h 6857987"/>
                <a:gd name="connsiteX64" fmla="*/ 1536933 w 3377801"/>
                <a:gd name="connsiteY64" fmla="*/ 731499 h 6857987"/>
                <a:gd name="connsiteX65" fmla="*/ 1578675 w 3377801"/>
                <a:gd name="connsiteY65" fmla="*/ 659877 h 6857987"/>
                <a:gd name="connsiteX66" fmla="*/ 1670608 w 3377801"/>
                <a:gd name="connsiteY66" fmla="*/ 571328 h 6857987"/>
                <a:gd name="connsiteX67" fmla="*/ 2041716 w 3377801"/>
                <a:gd name="connsiteY67" fmla="*/ 276362 h 6857987"/>
                <a:gd name="connsiteX68" fmla="*/ 2143228 w 3377801"/>
                <a:gd name="connsiteY68" fmla="*/ 67118 h 6857987"/>
                <a:gd name="connsiteX69" fmla="*/ 2129703 w 3377801"/>
                <a:gd name="connsiteY69" fmla="*/ 3946 h 6857987"/>
                <a:gd name="connsiteX70" fmla="*/ 2106008 w 3377801"/>
                <a:gd name="connsiteY70" fmla="*/ 0 h 6857987"/>
                <a:gd name="connsiteX71" fmla="*/ 2105608 w 3377801"/>
                <a:gd name="connsiteY71" fmla="*/ 457 h 6857987"/>
                <a:gd name="connsiteX72" fmla="*/ 2066586 w 3377801"/>
                <a:gd name="connsiteY72" fmla="*/ 86887 h 6857987"/>
                <a:gd name="connsiteX73" fmla="*/ 1982557 w 3377801"/>
                <a:gd name="connsiteY73" fmla="*/ 222244 h 6857987"/>
                <a:gd name="connsiteX74" fmla="*/ 1875970 w 3377801"/>
                <a:gd name="connsiteY74" fmla="*/ 336172 h 6857987"/>
                <a:gd name="connsiteX75" fmla="*/ 1916556 w 3377801"/>
                <a:gd name="connsiteY75" fmla="*/ 76727 h 6857987"/>
                <a:gd name="connsiteX76" fmla="*/ 1873696 w 3377801"/>
                <a:gd name="connsiteY76" fmla="*/ 80111 h 6857987"/>
                <a:gd name="connsiteX77" fmla="*/ 1774441 w 3377801"/>
                <a:gd name="connsiteY77" fmla="*/ 341804 h 6857987"/>
                <a:gd name="connsiteX78" fmla="*/ 1701689 w 3377801"/>
                <a:gd name="connsiteY78" fmla="*/ 421895 h 6857987"/>
                <a:gd name="connsiteX79" fmla="*/ 1676293 w 3377801"/>
                <a:gd name="connsiteY79" fmla="*/ 433729 h 6857987"/>
                <a:gd name="connsiteX80" fmla="*/ 1658819 w 3377801"/>
                <a:gd name="connsiteY80" fmla="*/ 316990 h 6857987"/>
                <a:gd name="connsiteX81" fmla="*/ 1621589 w 3377801"/>
                <a:gd name="connsiteY81" fmla="*/ 318682 h 6857987"/>
                <a:gd name="connsiteX82" fmla="*/ 1605808 w 3377801"/>
                <a:gd name="connsiteY82" fmla="*/ 370001 h 6857987"/>
                <a:gd name="connsiteX83" fmla="*/ 1513875 w 3377801"/>
                <a:gd name="connsiteY83" fmla="*/ 492952 h 6857987"/>
                <a:gd name="connsiteX84" fmla="*/ 1416866 w 3377801"/>
                <a:gd name="connsiteY84" fmla="*/ 570786 h 6857987"/>
                <a:gd name="connsiteX85" fmla="*/ 1371176 w 3377801"/>
                <a:gd name="connsiteY85" fmla="*/ 637907 h 6857987"/>
                <a:gd name="connsiteX86" fmla="*/ 1354258 w 3377801"/>
                <a:gd name="connsiteY86" fmla="*/ 748441 h 6857987"/>
                <a:gd name="connsiteX87" fmla="*/ 1265717 w 3377801"/>
                <a:gd name="connsiteY87" fmla="*/ 825721 h 6857987"/>
                <a:gd name="connsiteX88" fmla="*/ 1164750 w 3377801"/>
                <a:gd name="connsiteY88" fmla="*/ 922157 h 6857987"/>
                <a:gd name="connsiteX89" fmla="*/ 1138800 w 3377801"/>
                <a:gd name="connsiteY89" fmla="*/ 974614 h 6857987"/>
                <a:gd name="connsiteX90" fmla="*/ 956633 w 3377801"/>
                <a:gd name="connsiteY90" fmla="*/ 1091925 h 6857987"/>
                <a:gd name="connsiteX91" fmla="*/ 868647 w 3377801"/>
                <a:gd name="connsiteY91" fmla="*/ 1161855 h 6857987"/>
                <a:gd name="connsiteX92" fmla="*/ 833682 w 3377801"/>
                <a:gd name="connsiteY92" fmla="*/ 1057515 h 6857987"/>
                <a:gd name="connsiteX93" fmla="*/ 820711 w 3377801"/>
                <a:gd name="connsiteY93" fmla="*/ 1057515 h 6857987"/>
                <a:gd name="connsiteX94" fmla="*/ 810550 w 3377801"/>
                <a:gd name="connsiteY94" fmla="*/ 1137032 h 6857987"/>
                <a:gd name="connsiteX95" fmla="*/ 778405 w 3377801"/>
                <a:gd name="connsiteY95" fmla="*/ 1055822 h 6857987"/>
                <a:gd name="connsiteX96" fmla="*/ 887830 w 3377801"/>
                <a:gd name="connsiteY96" fmla="*/ 887182 h 6857987"/>
                <a:gd name="connsiteX97" fmla="*/ 968480 w 3377801"/>
                <a:gd name="connsiteY97" fmla="*/ 816124 h 6857987"/>
                <a:gd name="connsiteX98" fmla="*/ 1054205 w 3377801"/>
                <a:gd name="connsiteY98" fmla="*/ 671171 h 6857987"/>
                <a:gd name="connsiteX99" fmla="*/ 1013606 w 3377801"/>
                <a:gd name="connsiteY99" fmla="*/ 551049 h 6857987"/>
                <a:gd name="connsiteX100" fmla="*/ 910393 w 3377801"/>
                <a:gd name="connsiteY100" fmla="*/ 512127 h 6857987"/>
                <a:gd name="connsiteX101" fmla="*/ 808872 w 3377801"/>
                <a:gd name="connsiteY101" fmla="*/ 513264 h 6857987"/>
                <a:gd name="connsiteX102" fmla="*/ 755288 w 3377801"/>
                <a:gd name="connsiteY102" fmla="*/ 482237 h 6857987"/>
                <a:gd name="connsiteX103" fmla="*/ 741189 w 3377801"/>
                <a:gd name="connsiteY103" fmla="*/ 433727 h 6857987"/>
                <a:gd name="connsiteX104" fmla="*/ 746264 w 3377801"/>
                <a:gd name="connsiteY104" fmla="*/ 502539 h 6857987"/>
                <a:gd name="connsiteX105" fmla="*/ 814512 w 3377801"/>
                <a:gd name="connsiteY105" fmla="*/ 547091 h 6857987"/>
                <a:gd name="connsiteX106" fmla="*/ 921673 w 3377801"/>
                <a:gd name="connsiteY106" fmla="*/ 545399 h 6857987"/>
                <a:gd name="connsiteX107" fmla="*/ 1013034 w 3377801"/>
                <a:gd name="connsiteY107" fmla="*/ 621542 h 6857987"/>
                <a:gd name="connsiteX108" fmla="*/ 967908 w 3377801"/>
                <a:gd name="connsiteY108" fmla="*/ 765360 h 6857987"/>
                <a:gd name="connsiteX109" fmla="*/ 889528 w 3377801"/>
                <a:gd name="connsiteY109" fmla="*/ 844323 h 6857987"/>
                <a:gd name="connsiteX110" fmla="*/ 780675 w 3377801"/>
                <a:gd name="connsiteY110" fmla="*/ 955422 h 6857987"/>
                <a:gd name="connsiteX111" fmla="*/ 820143 w 3377801"/>
                <a:gd name="connsiteY111" fmla="*/ 1184969 h 6857987"/>
                <a:gd name="connsiteX112" fmla="*/ 821834 w 3377801"/>
                <a:gd name="connsiteY112" fmla="*/ 1203580 h 6857987"/>
                <a:gd name="connsiteX113" fmla="*/ 717494 w 3377801"/>
                <a:gd name="connsiteY113" fmla="*/ 1180458 h 6857987"/>
                <a:gd name="connsiteX114" fmla="*/ 658843 w 3377801"/>
                <a:gd name="connsiteY114" fmla="*/ 1140407 h 6857987"/>
                <a:gd name="connsiteX115" fmla="*/ 661671 w 3377801"/>
                <a:gd name="connsiteY115" fmla="*/ 1160707 h 6857987"/>
                <a:gd name="connsiteX116" fmla="*/ 715257 w 3377801"/>
                <a:gd name="connsiteY116" fmla="*/ 1210907 h 6857987"/>
                <a:gd name="connsiteX117" fmla="*/ 776718 w 3377801"/>
                <a:gd name="connsiteY117" fmla="*/ 1236858 h 6857987"/>
                <a:gd name="connsiteX118" fmla="*/ 701712 w 3377801"/>
                <a:gd name="connsiteY118" fmla="*/ 1219939 h 6857987"/>
                <a:gd name="connsiteX119" fmla="*/ 644752 w 3377801"/>
                <a:gd name="connsiteY119" fmla="*/ 1240806 h 6857987"/>
                <a:gd name="connsiteX120" fmla="*/ 591168 w 3377801"/>
                <a:gd name="connsiteY120" fmla="*/ 1323143 h 6857987"/>
                <a:gd name="connsiteX121" fmla="*/ 626133 w 3377801"/>
                <a:gd name="connsiteY121" fmla="*/ 1350786 h 6857987"/>
                <a:gd name="connsiteX122" fmla="*/ 622185 w 3377801"/>
                <a:gd name="connsiteY122" fmla="*/ 1389135 h 6857987"/>
                <a:gd name="connsiteX123" fmla="*/ 570856 w 3377801"/>
                <a:gd name="connsiteY123" fmla="*/ 1400413 h 6857987"/>
                <a:gd name="connsiteX124" fmla="*/ 542659 w 3377801"/>
                <a:gd name="connsiteY124" fmla="*/ 1366576 h 6857987"/>
                <a:gd name="connsiteX125" fmla="*/ 508821 w 3377801"/>
                <a:gd name="connsiteY125" fmla="*/ 1281974 h 6857987"/>
                <a:gd name="connsiteX126" fmla="*/ 499220 w 3377801"/>
                <a:gd name="connsiteY126" fmla="*/ 1187221 h 6857987"/>
                <a:gd name="connsiteX127" fmla="*/ 540959 w 3377801"/>
                <a:gd name="connsiteY127" fmla="*/ 1040578 h 6857987"/>
                <a:gd name="connsiteX128" fmla="*/ 491876 w 3377801"/>
                <a:gd name="connsiteY128" fmla="*/ 1010677 h 6857987"/>
                <a:gd name="connsiteX129" fmla="*/ 456352 w 3377801"/>
                <a:gd name="connsiteY129" fmla="*/ 989247 h 6857987"/>
                <a:gd name="connsiteX130" fmla="*/ 410663 w 3377801"/>
                <a:gd name="connsiteY130" fmla="*/ 1015190 h 6857987"/>
                <a:gd name="connsiteX131" fmla="*/ 405588 w 3377801"/>
                <a:gd name="connsiteY131" fmla="*/ 1064827 h 6857987"/>
                <a:gd name="connsiteX132" fmla="*/ 381328 w 3377801"/>
                <a:gd name="connsiteY132" fmla="*/ 1142088 h 6857987"/>
                <a:gd name="connsiteX133" fmla="*/ 392616 w 3377801"/>
                <a:gd name="connsiteY133" fmla="*/ 1237404 h 6857987"/>
                <a:gd name="connsiteX134" fmla="*/ 415175 w 3377801"/>
                <a:gd name="connsiteY134" fmla="*/ 1341744 h 6857987"/>
                <a:gd name="connsiteX135" fmla="*/ 472707 w 3377801"/>
                <a:gd name="connsiteY135" fmla="*/ 1443265 h 6857987"/>
                <a:gd name="connsiteX136" fmla="*/ 318177 w 3377801"/>
                <a:gd name="connsiteY136" fmla="*/ 1213156 h 6857987"/>
                <a:gd name="connsiteX137" fmla="*/ 287140 w 3377801"/>
                <a:gd name="connsiteY137" fmla="*/ 1147730 h 6857987"/>
                <a:gd name="connsiteX138" fmla="*/ 241466 w 3377801"/>
                <a:gd name="connsiteY138" fmla="*/ 1141528 h 6857987"/>
                <a:gd name="connsiteX139" fmla="*/ 188446 w 3377801"/>
                <a:gd name="connsiteY139" fmla="*/ 1164650 h 6857987"/>
                <a:gd name="connsiteX140" fmla="*/ 188446 w 3377801"/>
                <a:gd name="connsiteY140" fmla="*/ 1231196 h 6857987"/>
                <a:gd name="connsiteX141" fmla="*/ 179422 w 3377801"/>
                <a:gd name="connsiteY141" fmla="*/ 1346251 h 6857987"/>
                <a:gd name="connsiteX142" fmla="*/ 210449 w 3377801"/>
                <a:gd name="connsiteY142" fmla="*/ 1410552 h 6857987"/>
                <a:gd name="connsiteX143" fmla="*/ 219472 w 3377801"/>
                <a:gd name="connsiteY143" fmla="*/ 1411116 h 6857987"/>
                <a:gd name="connsiteX144" fmla="*/ 229050 w 3377801"/>
                <a:gd name="connsiteY144" fmla="*/ 1360915 h 6857987"/>
                <a:gd name="connsiteX145" fmla="*/ 240329 w 3377801"/>
                <a:gd name="connsiteY145" fmla="*/ 1363726 h 6857987"/>
                <a:gd name="connsiteX146" fmla="*/ 325496 w 3377801"/>
                <a:gd name="connsiteY146" fmla="*/ 1504168 h 6857987"/>
                <a:gd name="connsiteX147" fmla="*/ 377388 w 3377801"/>
                <a:gd name="connsiteY147" fmla="*/ 1543090 h 6857987"/>
                <a:gd name="connsiteX148" fmla="*/ 321557 w 3377801"/>
                <a:gd name="connsiteY148" fmla="*/ 1547602 h 6857987"/>
                <a:gd name="connsiteX149" fmla="*/ 211576 w 3377801"/>
                <a:gd name="connsiteY149" fmla="*/ 1431977 h 6857987"/>
                <a:gd name="connsiteX150" fmla="*/ 169844 w 3377801"/>
                <a:gd name="connsiteY150" fmla="*/ 1403778 h 6857987"/>
                <a:gd name="connsiteX151" fmla="*/ 136570 w 3377801"/>
                <a:gd name="connsiteY151" fmla="*/ 1434227 h 6857987"/>
                <a:gd name="connsiteX152" fmla="*/ 72835 w 3377801"/>
                <a:gd name="connsiteY152" fmla="*/ 1479353 h 6857987"/>
                <a:gd name="connsiteX153" fmla="*/ 97085 w 3377801"/>
                <a:gd name="connsiteY153" fmla="*/ 1523342 h 6857987"/>
                <a:gd name="connsiteX154" fmla="*/ 128666 w 3377801"/>
                <a:gd name="connsiteY154" fmla="*/ 1644601 h 6857987"/>
                <a:gd name="connsiteX155" fmla="*/ 178866 w 3377801"/>
                <a:gd name="connsiteY155" fmla="*/ 1700997 h 6857987"/>
                <a:gd name="connsiteX156" fmla="*/ 172089 w 3377801"/>
                <a:gd name="connsiteY156" fmla="*/ 1579174 h 6857987"/>
                <a:gd name="connsiteX157" fmla="*/ 280941 w 3377801"/>
                <a:gd name="connsiteY157" fmla="*/ 1645729 h 6857987"/>
                <a:gd name="connsiteX158" fmla="*/ 350870 w 3377801"/>
                <a:gd name="connsiteY158" fmla="*/ 1658692 h 6857987"/>
                <a:gd name="connsiteX159" fmla="*/ 434908 w 3377801"/>
                <a:gd name="connsiteY159" fmla="*/ 1645729 h 6857987"/>
                <a:gd name="connsiteX160" fmla="*/ 489048 w 3377801"/>
                <a:gd name="connsiteY160" fmla="*/ 1610205 h 6857987"/>
                <a:gd name="connsiteX161" fmla="*/ 539249 w 3377801"/>
                <a:gd name="connsiteY161" fmla="*/ 1605120 h 6857987"/>
                <a:gd name="connsiteX162" fmla="*/ 576470 w 3377801"/>
                <a:gd name="connsiteY162" fmla="*/ 1591030 h 6857987"/>
                <a:gd name="connsiteX163" fmla="*/ 645282 w 3377801"/>
                <a:gd name="connsiteY163" fmla="*/ 1580880 h 6857987"/>
                <a:gd name="connsiteX164" fmla="*/ 887800 w 3377801"/>
                <a:gd name="connsiteY164" fmla="*/ 1378403 h 6857987"/>
                <a:gd name="connsiteX165" fmla="*/ 942503 w 3377801"/>
                <a:gd name="connsiteY165" fmla="*/ 1383478 h 6857987"/>
                <a:gd name="connsiteX166" fmla="*/ 1006239 w 3377801"/>
                <a:gd name="connsiteY166" fmla="*/ 1502481 h 6857987"/>
                <a:gd name="connsiteX167" fmla="*/ 1034446 w 3377801"/>
                <a:gd name="connsiteY167" fmla="*/ 1376705 h 6857987"/>
                <a:gd name="connsiteX168" fmla="*/ 1128062 w 3377801"/>
                <a:gd name="connsiteY168" fmla="*/ 1416756 h 6857987"/>
                <a:gd name="connsiteX169" fmla="*/ 1197428 w 3377801"/>
                <a:gd name="connsiteY169" fmla="*/ 1555489 h 6857987"/>
                <a:gd name="connsiteX170" fmla="*/ 1209843 w 3377801"/>
                <a:gd name="connsiteY170" fmla="*/ 1453413 h 6857987"/>
                <a:gd name="connsiteX171" fmla="*/ 1299512 w 3377801"/>
                <a:gd name="connsiteY171" fmla="*/ 1497966 h 6857987"/>
                <a:gd name="connsiteX172" fmla="*/ 1288797 w 3377801"/>
                <a:gd name="connsiteY172" fmla="*/ 1571844 h 6857987"/>
                <a:gd name="connsiteX173" fmla="*/ 1267367 w 3377801"/>
                <a:gd name="connsiteY173" fmla="*/ 1651371 h 6857987"/>
                <a:gd name="connsiteX174" fmla="*/ 1251585 w 3377801"/>
                <a:gd name="connsiteY174" fmla="*/ 1649680 h 6857987"/>
                <a:gd name="connsiteX175" fmla="*/ 1232412 w 3377801"/>
                <a:gd name="connsiteY175" fmla="*/ 1565642 h 6857987"/>
                <a:gd name="connsiteX176" fmla="*/ 1216057 w 3377801"/>
                <a:gd name="connsiteY176" fmla="*/ 1583697 h 6857987"/>
                <a:gd name="connsiteX177" fmla="*/ 1199702 w 3377801"/>
                <a:gd name="connsiteY177" fmla="*/ 1714548 h 6857987"/>
                <a:gd name="connsiteX178" fmla="*/ 966198 w 3377801"/>
                <a:gd name="connsiteY178" fmla="*/ 1868525 h 6857987"/>
                <a:gd name="connsiteX179" fmla="*/ 916561 w 3377801"/>
                <a:gd name="connsiteY179" fmla="*/ 1936764 h 6857987"/>
                <a:gd name="connsiteX180" fmla="*/ 938564 w 3377801"/>
                <a:gd name="connsiteY180" fmla="*/ 2024749 h 6857987"/>
                <a:gd name="connsiteX181" fmla="*/ 986510 w 3377801"/>
                <a:gd name="connsiteY181" fmla="*/ 2058596 h 6857987"/>
                <a:gd name="connsiteX182" fmla="*/ 957739 w 3377801"/>
                <a:gd name="connsiteY182" fmla="*/ 2096945 h 6857987"/>
                <a:gd name="connsiteX183" fmla="*/ 865806 w 3377801"/>
                <a:gd name="connsiteY183" fmla="*/ 2174771 h 6857987"/>
                <a:gd name="connsiteX184" fmla="*/ 787416 w 3377801"/>
                <a:gd name="connsiteY184" fmla="*/ 2305621 h 6857987"/>
                <a:gd name="connsiteX185" fmla="*/ 566892 w 3377801"/>
                <a:gd name="connsiteY185" fmla="*/ 2528964 h 6857987"/>
                <a:gd name="connsiteX186" fmla="*/ 500910 w 3377801"/>
                <a:gd name="connsiteY186" fmla="*/ 2664890 h 6857987"/>
                <a:gd name="connsiteX187" fmla="*/ 535886 w 3377801"/>
                <a:gd name="connsiteY187" fmla="*/ 2622584 h 6857987"/>
                <a:gd name="connsiteX188" fmla="*/ 693802 w 3377801"/>
                <a:gd name="connsiteY188" fmla="*/ 2453389 h 6857987"/>
                <a:gd name="connsiteX189" fmla="*/ 840448 w 3377801"/>
                <a:gd name="connsiteY189" fmla="*/ 2303360 h 6857987"/>
                <a:gd name="connsiteX190" fmla="*/ 828050 w 3377801"/>
                <a:gd name="connsiteY190" fmla="*/ 2273459 h 6857987"/>
                <a:gd name="connsiteX191" fmla="*/ 855112 w 3377801"/>
                <a:gd name="connsiteY191" fmla="*/ 2236801 h 6857987"/>
                <a:gd name="connsiteX192" fmla="*/ 1010788 w 3377801"/>
                <a:gd name="connsiteY192" fmla="*/ 2132461 h 6857987"/>
                <a:gd name="connsiteX193" fmla="*/ 1058734 w 3377801"/>
                <a:gd name="connsiteY193" fmla="*/ 2073818 h 6857987"/>
                <a:gd name="connsiteX194" fmla="*/ 1049133 w 3377801"/>
                <a:gd name="connsiteY194" fmla="*/ 1998243 h 6857987"/>
                <a:gd name="connsiteX195" fmla="*/ 1007401 w 3377801"/>
                <a:gd name="connsiteY195" fmla="*/ 1958202 h 6857987"/>
                <a:gd name="connsiteX196" fmla="*/ 1055346 w 3377801"/>
                <a:gd name="connsiteY196" fmla="*/ 1896158 h 6857987"/>
                <a:gd name="connsiteX197" fmla="*/ 1195771 w 3377801"/>
                <a:gd name="connsiteY197" fmla="*/ 1804788 h 6857987"/>
                <a:gd name="connsiteX198" fmla="*/ 1260634 w 3377801"/>
                <a:gd name="connsiteY198" fmla="*/ 1860629 h 6857987"/>
                <a:gd name="connsiteX199" fmla="*/ 1363283 w 3377801"/>
                <a:gd name="connsiteY199" fmla="*/ 1898978 h 6857987"/>
                <a:gd name="connsiteX200" fmla="*/ 1395428 w 3377801"/>
                <a:gd name="connsiteY200" fmla="*/ 1940710 h 6857987"/>
                <a:gd name="connsiteX201" fmla="*/ 1358206 w 3377801"/>
                <a:gd name="connsiteY201" fmla="*/ 1848212 h 6857987"/>
                <a:gd name="connsiteX202" fmla="*/ 1425890 w 3377801"/>
                <a:gd name="connsiteY202" fmla="*/ 1864002 h 6857987"/>
                <a:gd name="connsiteX203" fmla="*/ 1462537 w 3377801"/>
                <a:gd name="connsiteY203" fmla="*/ 1909118 h 6857987"/>
                <a:gd name="connsiteX204" fmla="*/ 1455779 w 3377801"/>
                <a:gd name="connsiteY204" fmla="*/ 1860054 h 6857987"/>
                <a:gd name="connsiteX205" fmla="*/ 1507653 w 3377801"/>
                <a:gd name="connsiteY205" fmla="*/ 1921525 h 6857987"/>
                <a:gd name="connsiteX206" fmla="*/ 1497503 w 3377801"/>
                <a:gd name="connsiteY206" fmla="*/ 1831857 h 6857987"/>
                <a:gd name="connsiteX207" fmla="*/ 1591321 w 3377801"/>
                <a:gd name="connsiteY207" fmla="*/ 1925795 h 6857987"/>
                <a:gd name="connsiteX208" fmla="*/ 1591880 w 3377801"/>
                <a:gd name="connsiteY208" fmla="*/ 1937042 h 6857987"/>
                <a:gd name="connsiteX209" fmla="*/ 1579798 w 3377801"/>
                <a:gd name="connsiteY209" fmla="*/ 1995992 h 6857987"/>
                <a:gd name="connsiteX210" fmla="*/ 1619274 w 3377801"/>
                <a:gd name="connsiteY210" fmla="*/ 1896728 h 6857987"/>
                <a:gd name="connsiteX211" fmla="*/ 1580352 w 3377801"/>
                <a:gd name="connsiteY211" fmla="*/ 1821713 h 6857987"/>
                <a:gd name="connsiteX212" fmla="*/ 1676227 w 3377801"/>
                <a:gd name="connsiteY212" fmla="*/ 1786188 h 6857987"/>
                <a:gd name="connsiteX213" fmla="*/ 1603476 w 3377801"/>
                <a:gd name="connsiteY213" fmla="*/ 1770952 h 6857987"/>
                <a:gd name="connsiteX214" fmla="*/ 1661000 w 3377801"/>
                <a:gd name="connsiteY214" fmla="*/ 1745565 h 6857987"/>
                <a:gd name="connsiteX215" fmla="*/ 1717394 w 3377801"/>
                <a:gd name="connsiteY215" fmla="*/ 1705534 h 6857987"/>
                <a:gd name="connsiteX216" fmla="*/ 1756880 w 3377801"/>
                <a:gd name="connsiteY216" fmla="*/ 1699886 h 6857987"/>
                <a:gd name="connsiteX217" fmla="*/ 1695955 w 3377801"/>
                <a:gd name="connsiteY217" fmla="*/ 1683531 h 6857987"/>
                <a:gd name="connsiteX218" fmla="*/ 1606858 w 3377801"/>
                <a:gd name="connsiteY218" fmla="*/ 1693118 h 6857987"/>
                <a:gd name="connsiteX219" fmla="*/ 1697092 w 3377801"/>
                <a:gd name="connsiteY219" fmla="*/ 1646310 h 6857987"/>
                <a:gd name="connsiteX220" fmla="*/ 1769851 w 3377801"/>
                <a:gd name="connsiteY220" fmla="*/ 1622050 h 6857987"/>
                <a:gd name="connsiteX221" fmla="*/ 1732066 w 3377801"/>
                <a:gd name="connsiteY221" fmla="*/ 1607388 h 6857987"/>
                <a:gd name="connsiteX222" fmla="*/ 1666641 w 3377801"/>
                <a:gd name="connsiteY222" fmla="*/ 1615274 h 6857987"/>
                <a:gd name="connsiteX223" fmla="*/ 1716842 w 3377801"/>
                <a:gd name="connsiteY223" fmla="*/ 1564518 h 6857987"/>
                <a:gd name="connsiteX224" fmla="*/ 1779432 w 3377801"/>
                <a:gd name="connsiteY224" fmla="*/ 1538012 h 6857987"/>
                <a:gd name="connsiteX225" fmla="*/ 1901818 w 3377801"/>
                <a:gd name="connsiteY225" fmla="*/ 1543097 h 6857987"/>
                <a:gd name="connsiteX226" fmla="*/ 1825685 w 3377801"/>
                <a:gd name="connsiteY226" fmla="*/ 1509250 h 6857987"/>
                <a:gd name="connsiteX227" fmla="*/ 1716260 w 3377801"/>
                <a:gd name="connsiteY227" fmla="*/ 1508122 h 6857987"/>
                <a:gd name="connsiteX228" fmla="*/ 1723609 w 3377801"/>
                <a:gd name="connsiteY228" fmla="*/ 1491204 h 6857987"/>
                <a:gd name="connsiteX229" fmla="*/ 1794667 w 3377801"/>
                <a:gd name="connsiteY229" fmla="*/ 1468081 h 6857987"/>
                <a:gd name="connsiteX230" fmla="*/ 1909159 w 3377801"/>
                <a:gd name="connsiteY230" fmla="*/ 1419008 h 6857987"/>
                <a:gd name="connsiteX231" fmla="*/ 1923267 w 3377801"/>
                <a:gd name="connsiteY231" fmla="*/ 1398708 h 6857987"/>
                <a:gd name="connsiteX232" fmla="*/ 1840357 w 3377801"/>
                <a:gd name="connsiteY232" fmla="*/ 1421831 h 6857987"/>
                <a:gd name="connsiteX233" fmla="*/ 1777749 w 3377801"/>
                <a:gd name="connsiteY233" fmla="*/ 1422958 h 6857987"/>
                <a:gd name="connsiteX234" fmla="*/ 1801999 w 3377801"/>
                <a:gd name="connsiteY234" fmla="*/ 1412243 h 6857987"/>
                <a:gd name="connsiteX235" fmla="*/ 1867990 w 3377801"/>
                <a:gd name="connsiteY235" fmla="*/ 1398708 h 6857987"/>
                <a:gd name="connsiteX236" fmla="*/ 2016893 w 3377801"/>
                <a:gd name="connsiteY236" fmla="*/ 1312424 h 6857987"/>
                <a:gd name="connsiteX237" fmla="*/ 2026471 w 3377801"/>
                <a:gd name="connsiteY237" fmla="*/ 1290429 h 6857987"/>
                <a:gd name="connsiteX238" fmla="*/ 1901828 w 3377801"/>
                <a:gd name="connsiteY238" fmla="*/ 1331028 h 6857987"/>
                <a:gd name="connsiteX239" fmla="*/ 2034357 w 3377801"/>
                <a:gd name="connsiteY239" fmla="*/ 1239095 h 6857987"/>
                <a:gd name="connsiteX240" fmla="*/ 2080047 w 3377801"/>
                <a:gd name="connsiteY240" fmla="*/ 1244170 h 6857987"/>
                <a:gd name="connsiteX241" fmla="*/ 2165204 w 3377801"/>
                <a:gd name="connsiteY241" fmla="*/ 1288167 h 6857987"/>
                <a:gd name="connsiteX242" fmla="*/ 2265605 w 3377801"/>
                <a:gd name="connsiteY242" fmla="*/ 1334410 h 6857987"/>
                <a:gd name="connsiteX243" fmla="*/ 2287035 w 3377801"/>
                <a:gd name="connsiteY243" fmla="*/ 1369935 h 6857987"/>
                <a:gd name="connsiteX244" fmla="*/ 2321991 w 3377801"/>
                <a:gd name="connsiteY244" fmla="*/ 1401517 h 6857987"/>
                <a:gd name="connsiteX245" fmla="*/ 2327505 w 3377801"/>
                <a:gd name="connsiteY245" fmla="*/ 1414367 h 6857987"/>
                <a:gd name="connsiteX246" fmla="*/ 2325385 w 3377801"/>
                <a:gd name="connsiteY246" fmla="*/ 1430852 h 6857987"/>
                <a:gd name="connsiteX247" fmla="*/ 2330460 w 3377801"/>
                <a:gd name="connsiteY247" fmla="*/ 1431465 h 6857987"/>
                <a:gd name="connsiteX248" fmla="*/ 2325385 w 3377801"/>
                <a:gd name="connsiteY248" fmla="*/ 1430852 h 6857987"/>
                <a:gd name="connsiteX249" fmla="*/ 2366562 w 3377801"/>
                <a:gd name="connsiteY249" fmla="*/ 1495151 h 6857987"/>
                <a:gd name="connsiteX250" fmla="*/ 2382907 w 3377801"/>
                <a:gd name="connsiteY250" fmla="*/ 1608515 h 6857987"/>
                <a:gd name="connsiteX251" fmla="*/ 2388547 w 3377801"/>
                <a:gd name="connsiteY251" fmla="*/ 1719615 h 6857987"/>
                <a:gd name="connsiteX252" fmla="*/ 2353023 w 3377801"/>
                <a:gd name="connsiteY252" fmla="*/ 1823955 h 6857987"/>
                <a:gd name="connsiteX253" fmla="*/ 2317498 w 3377801"/>
                <a:gd name="connsiteY253" fmla="*/ 1871901 h 6857987"/>
                <a:gd name="connsiteX254" fmla="*/ 2311850 w 3377801"/>
                <a:gd name="connsiteY254" fmla="*/ 1929988 h 6857987"/>
                <a:gd name="connsiteX255" fmla="*/ 2268989 w 3377801"/>
                <a:gd name="connsiteY255" fmla="*/ 1953110 h 6857987"/>
                <a:gd name="connsiteX256" fmla="*/ 2237408 w 3377801"/>
                <a:gd name="connsiteY256" fmla="*/ 2029244 h 6857987"/>
                <a:gd name="connsiteX257" fmla="*/ 2194538 w 3377801"/>
                <a:gd name="connsiteY257" fmla="*/ 2059706 h 6857987"/>
                <a:gd name="connsiteX258" fmla="*/ 2178174 w 3377801"/>
                <a:gd name="connsiteY258" fmla="*/ 2130206 h 6857987"/>
                <a:gd name="connsiteX259" fmla="*/ 2121779 w 3377801"/>
                <a:gd name="connsiteY259" fmla="*/ 2214236 h 6857987"/>
                <a:gd name="connsiteX260" fmla="*/ 2088497 w 3377801"/>
                <a:gd name="connsiteY260" fmla="*/ 2246381 h 6857987"/>
                <a:gd name="connsiteX261" fmla="*/ 2054650 w 3377801"/>
                <a:gd name="connsiteY261" fmla="*/ 2285866 h 6857987"/>
                <a:gd name="connsiteX262" fmla="*/ 2019703 w 3377801"/>
                <a:gd name="connsiteY262" fmla="*/ 2341142 h 6857987"/>
                <a:gd name="connsiteX263" fmla="*/ 1985292 w 3377801"/>
                <a:gd name="connsiteY263" fmla="*/ 2374979 h 6857987"/>
                <a:gd name="connsiteX264" fmla="*/ 1928324 w 3377801"/>
                <a:gd name="connsiteY264" fmla="*/ 2402057 h 6857987"/>
                <a:gd name="connsiteX265" fmla="*/ 1897853 w 3377801"/>
                <a:gd name="connsiteY265" fmla="*/ 2439269 h 6857987"/>
                <a:gd name="connsiteX266" fmla="*/ 1849361 w 3377801"/>
                <a:gd name="connsiteY266" fmla="*/ 2463528 h 6857987"/>
                <a:gd name="connsiteX267" fmla="*/ 1820027 w 3377801"/>
                <a:gd name="connsiteY267" fmla="*/ 2508080 h 6857987"/>
                <a:gd name="connsiteX268" fmla="*/ 1789010 w 3377801"/>
                <a:gd name="connsiteY268" fmla="*/ 2533455 h 6857987"/>
                <a:gd name="connsiteX269" fmla="*/ 1748968 w 3377801"/>
                <a:gd name="connsiteY269" fmla="*/ 2577444 h 6857987"/>
                <a:gd name="connsiteX270" fmla="*/ 1701032 w 3377801"/>
                <a:gd name="connsiteY270" fmla="*/ 2620869 h 6857987"/>
                <a:gd name="connsiteX271" fmla="*/ 1635041 w 3377801"/>
                <a:gd name="connsiteY271" fmla="*/ 2679529 h 6857987"/>
                <a:gd name="connsiteX272" fmla="*/ 1523933 w 3377801"/>
                <a:gd name="connsiteY272" fmla="*/ 2684604 h 6857987"/>
                <a:gd name="connsiteX273" fmla="*/ 1438208 w 3377801"/>
                <a:gd name="connsiteY273" fmla="*/ 2694754 h 6857987"/>
                <a:gd name="connsiteX274" fmla="*/ 1512658 w 3377801"/>
                <a:gd name="connsiteY274" fmla="*/ 2749457 h 6857987"/>
                <a:gd name="connsiteX275" fmla="*/ 1452308 w 3377801"/>
                <a:gd name="connsiteY275" fmla="*/ 2788379 h 6857987"/>
                <a:gd name="connsiteX276" fmla="*/ 1422428 w 3377801"/>
                <a:gd name="connsiteY276" fmla="*/ 2791199 h 6857987"/>
                <a:gd name="connsiteX277" fmla="*/ 1231226 w 3377801"/>
                <a:gd name="connsiteY277" fmla="*/ 2793456 h 6857987"/>
                <a:gd name="connsiteX278" fmla="*/ 1068789 w 3377801"/>
                <a:gd name="connsiteY278" fmla="*/ 2794584 h 6857987"/>
                <a:gd name="connsiteX279" fmla="*/ 998289 w 3377801"/>
                <a:gd name="connsiteY279" fmla="*/ 2779360 h 6857987"/>
                <a:gd name="connsiteX280" fmla="*/ 1062580 w 3377801"/>
                <a:gd name="connsiteY280" fmla="*/ 2859450 h 6857987"/>
                <a:gd name="connsiteX281" fmla="*/ 1140979 w 3377801"/>
                <a:gd name="connsiteY281" fmla="*/ 2906257 h 6857987"/>
                <a:gd name="connsiteX282" fmla="*/ 1011816 w 3377801"/>
                <a:gd name="connsiteY282" fmla="*/ 2982964 h 6857987"/>
                <a:gd name="connsiteX283" fmla="*/ 1135895 w 3377801"/>
                <a:gd name="connsiteY283" fmla="*/ 2984093 h 6857987"/>
                <a:gd name="connsiteX284" fmla="*/ 1087949 w 3377801"/>
                <a:gd name="connsiteY284" fmla="*/ 3001010 h 6857987"/>
                <a:gd name="connsiteX285" fmla="*/ 940739 w 3377801"/>
                <a:gd name="connsiteY285" fmla="*/ 3015673 h 6857987"/>
                <a:gd name="connsiteX286" fmla="*/ 893367 w 3377801"/>
                <a:gd name="connsiteY286" fmla="*/ 3019620 h 6857987"/>
                <a:gd name="connsiteX287" fmla="*/ 794665 w 3377801"/>
                <a:gd name="connsiteY287" fmla="*/ 3050647 h 6857987"/>
                <a:gd name="connsiteX288" fmla="*/ 706116 w 3377801"/>
                <a:gd name="connsiteY288" fmla="*/ 3092379 h 6857987"/>
                <a:gd name="connsiteX289" fmla="*/ 637878 w 3377801"/>
                <a:gd name="connsiteY289" fmla="*/ 3046690 h 6857987"/>
                <a:gd name="connsiteX290" fmla="*/ 543125 w 3377801"/>
                <a:gd name="connsiteY290" fmla="*/ 3021884 h 6857987"/>
                <a:gd name="connsiteX291" fmla="*/ 477706 w 3377801"/>
                <a:gd name="connsiteY291" fmla="*/ 3072634 h 6857987"/>
                <a:gd name="connsiteX292" fmla="*/ 591634 w 3377801"/>
                <a:gd name="connsiteY292" fmla="*/ 3112110 h 6857987"/>
                <a:gd name="connsiteX293" fmla="*/ 575843 w 3377801"/>
                <a:gd name="connsiteY293" fmla="*/ 3153288 h 6857987"/>
                <a:gd name="connsiteX294" fmla="*/ 503649 w 3377801"/>
                <a:gd name="connsiteY294" fmla="*/ 3154979 h 6857987"/>
                <a:gd name="connsiteX295" fmla="*/ 573024 w 3377801"/>
                <a:gd name="connsiteY295" fmla="*/ 3185441 h 6857987"/>
                <a:gd name="connsiteX296" fmla="*/ 614193 w 3377801"/>
                <a:gd name="connsiteY296" fmla="*/ 3194465 h 6857987"/>
                <a:gd name="connsiteX297" fmla="*/ 628855 w 3377801"/>
                <a:gd name="connsiteY297" fmla="*/ 3254815 h 6857987"/>
                <a:gd name="connsiteX298" fmla="*/ 645210 w 3377801"/>
                <a:gd name="connsiteY298" fmla="*/ 3321925 h 6857987"/>
                <a:gd name="connsiteX299" fmla="*/ 592753 w 3377801"/>
                <a:gd name="connsiteY299" fmla="*/ 3351259 h 6857987"/>
                <a:gd name="connsiteX300" fmla="*/ 527328 w 3377801"/>
                <a:gd name="connsiteY300" fmla="*/ 3327000 h 6857987"/>
                <a:gd name="connsiteX301" fmla="*/ 485596 w 3377801"/>
                <a:gd name="connsiteY301" fmla="*/ 3211944 h 6857987"/>
                <a:gd name="connsiteX302" fmla="*/ 459090 w 3377801"/>
                <a:gd name="connsiteY302" fmla="*/ 3170212 h 6857987"/>
                <a:gd name="connsiteX303" fmla="*/ 428628 w 3377801"/>
                <a:gd name="connsiteY303" fmla="*/ 3126787 h 6857987"/>
                <a:gd name="connsiteX304" fmla="*/ 367712 w 3377801"/>
                <a:gd name="connsiteY304" fmla="*/ 3092378 h 6857987"/>
                <a:gd name="connsiteX305" fmla="*/ 291015 w 3377801"/>
                <a:gd name="connsiteY305" fmla="*/ 3112678 h 6857987"/>
                <a:gd name="connsiteX306" fmla="*/ 366031 w 3377801"/>
                <a:gd name="connsiteY306" fmla="*/ 3167391 h 6857987"/>
                <a:gd name="connsiteX307" fmla="*/ 378992 w 3377801"/>
                <a:gd name="connsiteY307" fmla="*/ 3214763 h 6857987"/>
                <a:gd name="connsiteX308" fmla="*/ 378429 w 3377801"/>
                <a:gd name="connsiteY308" fmla="*/ 3255932 h 6857987"/>
                <a:gd name="connsiteX309" fmla="*/ 404943 w 3377801"/>
                <a:gd name="connsiteY309" fmla="*/ 3286381 h 6857987"/>
                <a:gd name="connsiteX310" fmla="*/ 419597 w 3377801"/>
                <a:gd name="connsiteY310" fmla="*/ 3333190 h 6857987"/>
                <a:gd name="connsiteX311" fmla="*/ 466978 w 3377801"/>
                <a:gd name="connsiteY311" fmla="*/ 3387339 h 6857987"/>
                <a:gd name="connsiteX312" fmla="*/ 498005 w 3377801"/>
                <a:gd name="connsiteY312" fmla="*/ 3425124 h 6857987"/>
                <a:gd name="connsiteX313" fmla="*/ 474319 w 3377801"/>
                <a:gd name="connsiteY313" fmla="*/ 3439786 h 6857987"/>
                <a:gd name="connsiteX314" fmla="*/ 373362 w 3377801"/>
                <a:gd name="connsiteY314" fmla="*/ 3396917 h 6857987"/>
                <a:gd name="connsiteX315" fmla="*/ 342912 w 3377801"/>
                <a:gd name="connsiteY315" fmla="*/ 3342214 h 6857987"/>
                <a:gd name="connsiteX316" fmla="*/ 300043 w 3377801"/>
                <a:gd name="connsiteY316" fmla="*/ 3319655 h 6857987"/>
                <a:gd name="connsiteX317" fmla="*/ 236316 w 3377801"/>
                <a:gd name="connsiteY317" fmla="*/ 3295969 h 6857987"/>
                <a:gd name="connsiteX318" fmla="*/ 183859 w 3377801"/>
                <a:gd name="connsiteY318" fmla="*/ 3297106 h 6857987"/>
                <a:gd name="connsiteX319" fmla="*/ 111663 w 3377801"/>
                <a:gd name="connsiteY319" fmla="*/ 3369855 h 6857987"/>
                <a:gd name="connsiteX320" fmla="*/ 235179 w 3377801"/>
                <a:gd name="connsiteY320" fmla="*/ 3393551 h 6857987"/>
                <a:gd name="connsiteX321" fmla="*/ 235752 w 3377801"/>
                <a:gd name="connsiteY321" fmla="*/ 3424013 h 6857987"/>
                <a:gd name="connsiteX322" fmla="*/ 287064 w 3377801"/>
                <a:gd name="connsiteY322" fmla="*/ 3470248 h 6857987"/>
                <a:gd name="connsiteX323" fmla="*/ 337837 w 3377801"/>
                <a:gd name="connsiteY323" fmla="*/ 3505224 h 6857987"/>
                <a:gd name="connsiteX324" fmla="*/ 369419 w 3377801"/>
                <a:gd name="connsiteY324" fmla="*/ 3540748 h 6857987"/>
                <a:gd name="connsiteX325" fmla="*/ 289901 w 3377801"/>
                <a:gd name="connsiteY325" fmla="*/ 3522147 h 6857987"/>
                <a:gd name="connsiteX326" fmla="*/ 250980 w 3377801"/>
                <a:gd name="connsiteY326" fmla="*/ 3536236 h 6857987"/>
                <a:gd name="connsiteX327" fmla="*/ 159055 w 3377801"/>
                <a:gd name="connsiteY327" fmla="*/ 3477593 h 6857987"/>
                <a:gd name="connsiteX328" fmla="*/ 181614 w 3377801"/>
                <a:gd name="connsiteY328" fmla="*/ 3582497 h 6857987"/>
                <a:gd name="connsiteX329" fmla="*/ 254373 w 3377801"/>
                <a:gd name="connsiteY329" fmla="*/ 3633808 h 6857987"/>
                <a:gd name="connsiteX330" fmla="*/ 315280 w 3377801"/>
                <a:gd name="connsiteY330" fmla="*/ 3646215 h 6857987"/>
                <a:gd name="connsiteX331" fmla="*/ 367727 w 3377801"/>
                <a:gd name="connsiteY331" fmla="*/ 3663134 h 6857987"/>
                <a:gd name="connsiteX332" fmla="*/ 423568 w 3377801"/>
                <a:gd name="connsiteY332" fmla="*/ 3671602 h 6857987"/>
                <a:gd name="connsiteX333" fmla="*/ 250416 w 3377801"/>
                <a:gd name="connsiteY333" fmla="*/ 3877454 h 6857987"/>
                <a:gd name="connsiteX334" fmla="*/ 187813 w 3377801"/>
                <a:gd name="connsiteY334" fmla="*/ 3960934 h 6857987"/>
                <a:gd name="connsiteX335" fmla="*/ 54712 w 3377801"/>
                <a:gd name="connsiteY335" fmla="*/ 4056251 h 6857987"/>
                <a:gd name="connsiteX336" fmla="*/ 119003 w 3377801"/>
                <a:gd name="connsiteY336" fmla="*/ 4085012 h 6857987"/>
                <a:gd name="connsiteX337" fmla="*/ 237442 w 3377801"/>
                <a:gd name="connsiteY337" fmla="*/ 4057378 h 6857987"/>
                <a:gd name="connsiteX338" fmla="*/ 200784 w 3377801"/>
                <a:gd name="connsiteY338" fmla="*/ 4095727 h 6857987"/>
                <a:gd name="connsiteX339" fmla="*/ 209808 w 3377801"/>
                <a:gd name="connsiteY339" fmla="*/ 4107015 h 6857987"/>
                <a:gd name="connsiteX340" fmla="*/ 291036 w 3377801"/>
                <a:gd name="connsiteY340" fmla="*/ 4092362 h 6857987"/>
                <a:gd name="connsiteX341" fmla="*/ 171460 w 3377801"/>
                <a:gd name="connsiteY341" fmla="*/ 4345022 h 6857987"/>
                <a:gd name="connsiteX342" fmla="*/ 119003 w 3377801"/>
                <a:gd name="connsiteY342" fmla="*/ 4456130 h 6857987"/>
                <a:gd name="connsiteX343" fmla="*/ 0 w 3377801"/>
                <a:gd name="connsiteY343" fmla="*/ 4533961 h 6857987"/>
                <a:gd name="connsiteX344" fmla="*/ 13535 w 3377801"/>
                <a:gd name="connsiteY344" fmla="*/ 4546369 h 6857987"/>
                <a:gd name="connsiteX345" fmla="*/ 153969 w 3377801"/>
                <a:gd name="connsiteY345" fmla="*/ 4546924 h 6857987"/>
                <a:gd name="connsiteX346" fmla="*/ 210373 w 3377801"/>
                <a:gd name="connsiteY346" fmla="*/ 4528886 h 6857987"/>
                <a:gd name="connsiteX347" fmla="*/ 175397 w 3377801"/>
                <a:gd name="connsiteY347" fmla="*/ 4583036 h 6857987"/>
                <a:gd name="connsiteX348" fmla="*/ 249848 w 3377801"/>
                <a:gd name="connsiteY348" fmla="*/ 4561606 h 6857987"/>
                <a:gd name="connsiteX349" fmla="*/ 221085 w 3377801"/>
                <a:gd name="connsiteY349" fmla="*/ 4660870 h 6857987"/>
                <a:gd name="connsiteX350" fmla="*/ 175411 w 3377801"/>
                <a:gd name="connsiteY350" fmla="*/ 4968794 h 6857987"/>
                <a:gd name="connsiteX351" fmla="*/ 139309 w 3377801"/>
                <a:gd name="connsiteY351" fmla="*/ 5004318 h 6857987"/>
                <a:gd name="connsiteX352" fmla="*/ 156801 w 3377801"/>
                <a:gd name="connsiteY352" fmla="*/ 5002072 h 6857987"/>
                <a:gd name="connsiteX353" fmla="*/ 250417 w 3377801"/>
                <a:gd name="connsiteY353" fmla="*/ 4937227 h 6857987"/>
                <a:gd name="connsiteX354" fmla="*/ 275804 w 3377801"/>
                <a:gd name="connsiteY354" fmla="*/ 4919725 h 6857987"/>
                <a:gd name="connsiteX355" fmla="*/ 251545 w 3377801"/>
                <a:gd name="connsiteY355" fmla="*/ 5002072 h 6857987"/>
                <a:gd name="connsiteX356" fmla="*/ 306258 w 3377801"/>
                <a:gd name="connsiteY356" fmla="*/ 4976129 h 6857987"/>
                <a:gd name="connsiteX357" fmla="*/ 354194 w 3377801"/>
                <a:gd name="connsiteY357" fmla="*/ 4939464 h 6857987"/>
                <a:gd name="connsiteX358" fmla="*/ 338969 w 3377801"/>
                <a:gd name="connsiteY358" fmla="*/ 5179735 h 6857987"/>
                <a:gd name="connsiteX359" fmla="*/ 372241 w 3377801"/>
                <a:gd name="connsiteY359" fmla="*/ 5348375 h 6857987"/>
                <a:gd name="connsiteX360" fmla="*/ 349119 w 3377801"/>
                <a:gd name="connsiteY360" fmla="*/ 5463412 h 6857987"/>
                <a:gd name="connsiteX361" fmla="*/ 408897 w 3377801"/>
                <a:gd name="connsiteY361" fmla="*/ 5400250 h 6857987"/>
                <a:gd name="connsiteX362" fmla="*/ 479964 w 3377801"/>
                <a:gd name="connsiteY362" fmla="*/ 5228791 h 6857987"/>
                <a:gd name="connsiteX363" fmla="*/ 488423 w 3377801"/>
                <a:gd name="connsiteY363" fmla="*/ 5237268 h 6857987"/>
                <a:gd name="connsiteX364" fmla="*/ 485603 w 3377801"/>
                <a:gd name="connsiteY364" fmla="*/ 5391791 h 6857987"/>
                <a:gd name="connsiteX365" fmla="*/ 540878 w 3377801"/>
                <a:gd name="connsiteY365" fmla="*/ 5324117 h 6857987"/>
                <a:gd name="connsiteX366" fmla="*/ 571328 w 3377801"/>
                <a:gd name="connsiteY366" fmla="*/ 5286895 h 6857987"/>
                <a:gd name="connsiteX367" fmla="*/ 643514 w 3377801"/>
                <a:gd name="connsiteY367" fmla="*/ 5461157 h 6857987"/>
                <a:gd name="connsiteX368" fmla="*/ 676796 w 3377801"/>
                <a:gd name="connsiteY368" fmla="*/ 5585818 h 6857987"/>
                <a:gd name="connsiteX369" fmla="*/ 678487 w 3377801"/>
                <a:gd name="connsiteY369" fmla="*/ 5664198 h 6857987"/>
                <a:gd name="connsiteX370" fmla="*/ 665515 w 3377801"/>
                <a:gd name="connsiteY370" fmla="*/ 5732444 h 6857987"/>
                <a:gd name="connsiteX371" fmla="*/ 778878 w 3377801"/>
                <a:gd name="connsiteY371" fmla="*/ 5560985 h 6857987"/>
                <a:gd name="connsiteX372" fmla="*/ 789028 w 3377801"/>
                <a:gd name="connsiteY372" fmla="*/ 5481449 h 6857987"/>
                <a:gd name="connsiteX373" fmla="*/ 845988 w 3377801"/>
                <a:gd name="connsiteY373" fmla="*/ 5599324 h 6857987"/>
                <a:gd name="connsiteX374" fmla="*/ 851628 w 3377801"/>
                <a:gd name="connsiteY374" fmla="*/ 5389532 h 6857987"/>
                <a:gd name="connsiteX375" fmla="*/ 981346 w 3377801"/>
                <a:gd name="connsiteY375" fmla="*/ 5602716 h 6857987"/>
                <a:gd name="connsiteX376" fmla="*/ 986986 w 3377801"/>
                <a:gd name="connsiteY376" fmla="*/ 5662495 h 6857987"/>
                <a:gd name="connsiteX377" fmla="*/ 970631 w 3377801"/>
                <a:gd name="connsiteY377" fmla="*/ 5738069 h 6857987"/>
                <a:gd name="connsiteX378" fmla="*/ 953148 w 3377801"/>
                <a:gd name="connsiteY378" fmla="*/ 5814786 h 6857987"/>
                <a:gd name="connsiteX379" fmla="*/ 913663 w 3377801"/>
                <a:gd name="connsiteY379" fmla="*/ 5905018 h 6857987"/>
                <a:gd name="connsiteX380" fmla="*/ 867988 w 3377801"/>
                <a:gd name="connsiteY380" fmla="*/ 5964243 h 6857987"/>
                <a:gd name="connsiteX381" fmla="*/ 926076 w 3377801"/>
                <a:gd name="connsiteY381" fmla="*/ 5945642 h 6857987"/>
                <a:gd name="connsiteX382" fmla="*/ 1016309 w 3377801"/>
                <a:gd name="connsiteY382" fmla="*/ 5872309 h 6857987"/>
                <a:gd name="connsiteX383" fmla="*/ 1071021 w 3377801"/>
                <a:gd name="connsiteY383" fmla="*/ 5807464 h 6857987"/>
                <a:gd name="connsiteX384" fmla="*/ 1031545 w 3377801"/>
                <a:gd name="connsiteY384" fmla="*/ 5970446 h 6857987"/>
                <a:gd name="connsiteX385" fmla="*/ 1049027 w 3377801"/>
                <a:gd name="connsiteY385" fmla="*/ 5968763 h 6857987"/>
                <a:gd name="connsiteX386" fmla="*/ 1115009 w 3377801"/>
                <a:gd name="connsiteY386" fmla="*/ 5873445 h 6857987"/>
                <a:gd name="connsiteX387" fmla="*/ 1116138 w 3377801"/>
                <a:gd name="connsiteY387" fmla="*/ 5938846 h 6857987"/>
                <a:gd name="connsiteX388" fmla="*/ 1104296 w 3377801"/>
                <a:gd name="connsiteY388" fmla="*/ 6118210 h 6857987"/>
                <a:gd name="connsiteX389" fmla="*/ 1081729 w 3377801"/>
                <a:gd name="connsiteY389" fmla="*/ 6197164 h 6857987"/>
                <a:gd name="connsiteX390" fmla="*/ 1051849 w 3377801"/>
                <a:gd name="connsiteY390" fmla="*/ 6277827 h 6857987"/>
                <a:gd name="connsiteX391" fmla="*/ 1118958 w 3377801"/>
                <a:gd name="connsiteY391" fmla="*/ 6228754 h 6857987"/>
                <a:gd name="connsiteX392" fmla="*/ 1175363 w 3377801"/>
                <a:gd name="connsiteY392" fmla="*/ 6152037 h 6857987"/>
                <a:gd name="connsiteX393" fmla="*/ 1200189 w 3377801"/>
                <a:gd name="connsiteY393" fmla="*/ 6218603 h 6857987"/>
                <a:gd name="connsiteX394" fmla="*/ 1219927 w 3377801"/>
                <a:gd name="connsiteY394" fmla="*/ 6399077 h 6857987"/>
                <a:gd name="connsiteX395" fmla="*/ 1235718 w 3377801"/>
                <a:gd name="connsiteY395" fmla="*/ 6398513 h 6857987"/>
                <a:gd name="connsiteX396" fmla="*/ 1324268 w 3377801"/>
                <a:gd name="connsiteY396" fmla="*/ 6248493 h 6857987"/>
                <a:gd name="connsiteX397" fmla="*/ 1335556 w 3377801"/>
                <a:gd name="connsiteY397" fmla="*/ 6198292 h 6857987"/>
                <a:gd name="connsiteX398" fmla="*/ 1397591 w 3377801"/>
                <a:gd name="connsiteY398" fmla="*/ 6344368 h 6857987"/>
                <a:gd name="connsiteX399" fmla="*/ 1407178 w 3377801"/>
                <a:gd name="connsiteY399" fmla="*/ 6343796 h 6857987"/>
                <a:gd name="connsiteX400" fmla="*/ 1413391 w 3377801"/>
                <a:gd name="connsiteY400" fmla="*/ 6300934 h 6857987"/>
                <a:gd name="connsiteX401" fmla="*/ 1415648 w 3377801"/>
                <a:gd name="connsiteY401" fmla="*/ 6260903 h 6857987"/>
                <a:gd name="connsiteX402" fmla="*/ 1466412 w 3377801"/>
                <a:gd name="connsiteY402" fmla="*/ 6352264 h 6857987"/>
                <a:gd name="connsiteX403" fmla="*/ 1496313 w 3377801"/>
                <a:gd name="connsiteY403" fmla="*/ 6529363 h 6857987"/>
                <a:gd name="connsiteX404" fmla="*/ 1531837 w 3377801"/>
                <a:gd name="connsiteY404" fmla="*/ 6494962 h 6857987"/>
                <a:gd name="connsiteX405" fmla="*/ 1563982 w 3377801"/>
                <a:gd name="connsiteY405" fmla="*/ 6433482 h 6857987"/>
                <a:gd name="connsiteX406" fmla="*/ 1571313 w 3377801"/>
                <a:gd name="connsiteY406" fmla="*/ 6432364 h 6857987"/>
                <a:gd name="connsiteX407" fmla="*/ 1589359 w 3377801"/>
                <a:gd name="connsiteY407" fmla="*/ 6607763 h 6857987"/>
                <a:gd name="connsiteX408" fmla="*/ 1629959 w 3377801"/>
                <a:gd name="connsiteY408" fmla="*/ 6564902 h 6857987"/>
                <a:gd name="connsiteX409" fmla="*/ 1655346 w 3377801"/>
                <a:gd name="connsiteY409" fmla="*/ 6466193 h 6857987"/>
                <a:gd name="connsiteX410" fmla="*/ 1680172 w 3377801"/>
                <a:gd name="connsiteY410" fmla="*/ 6521469 h 6857987"/>
                <a:gd name="connsiteX411" fmla="*/ 1690322 w 3377801"/>
                <a:gd name="connsiteY411" fmla="*/ 6617343 h 6857987"/>
                <a:gd name="connsiteX412" fmla="*/ 1678478 w 3377801"/>
                <a:gd name="connsiteY412" fmla="*/ 6675448 h 6857987"/>
                <a:gd name="connsiteX413" fmla="*/ 1699344 w 3377801"/>
                <a:gd name="connsiteY413" fmla="*/ 6661896 h 6857987"/>
                <a:gd name="connsiteX414" fmla="*/ 1752364 w 3377801"/>
                <a:gd name="connsiteY414" fmla="*/ 6573928 h 6857987"/>
                <a:gd name="connsiteX415" fmla="*/ 1742763 w 3377801"/>
                <a:gd name="connsiteY415" fmla="*/ 6700253 h 6857987"/>
                <a:gd name="connsiteX416" fmla="*/ 1582027 w 3377801"/>
                <a:gd name="connsiteY416" fmla="*/ 6845759 h 6857987"/>
                <a:gd name="connsiteX417" fmla="*/ 1607969 w 3377801"/>
                <a:gd name="connsiteY417" fmla="*/ 6857612 h 6857987"/>
                <a:gd name="connsiteX418" fmla="*/ 1685813 w 3377801"/>
                <a:gd name="connsiteY418" fmla="*/ 6846342 h 6857987"/>
                <a:gd name="connsiteX419" fmla="*/ 1812138 w 3377801"/>
                <a:gd name="connsiteY419" fmla="*/ 6751589 h 6857987"/>
                <a:gd name="connsiteX420" fmla="*/ 1774916 w 3377801"/>
                <a:gd name="connsiteY420" fmla="*/ 6846342 h 6857987"/>
                <a:gd name="connsiteX421" fmla="*/ 1791835 w 3377801"/>
                <a:gd name="connsiteY421" fmla="*/ 6840130 h 6857987"/>
                <a:gd name="connsiteX422" fmla="*/ 1877560 w 3377801"/>
                <a:gd name="connsiteY422" fmla="*/ 6766797 h 6857987"/>
                <a:gd name="connsiteX423" fmla="*/ 1927187 w 3377801"/>
                <a:gd name="connsiteY423" fmla="*/ 6665847 h 6857987"/>
                <a:gd name="connsiteX424" fmla="*/ 1942423 w 3377801"/>
                <a:gd name="connsiteY424" fmla="*/ 6509622 h 6857987"/>
                <a:gd name="connsiteX425" fmla="*/ 1930571 w 3377801"/>
                <a:gd name="connsiteY425" fmla="*/ 6441375 h 6857987"/>
                <a:gd name="connsiteX426" fmla="*/ 1994880 w 3377801"/>
                <a:gd name="connsiteY426" fmla="*/ 6513571 h 6857987"/>
                <a:gd name="connsiteX427" fmla="*/ 1996007 w 3377801"/>
                <a:gd name="connsiteY427" fmla="*/ 6402471 h 6857987"/>
                <a:gd name="connsiteX428" fmla="*/ 2027588 w 3377801"/>
                <a:gd name="connsiteY428" fmla="*/ 6452654 h 6857987"/>
                <a:gd name="connsiteX429" fmla="*/ 2040569 w 3377801"/>
                <a:gd name="connsiteY429" fmla="*/ 6452089 h 6857987"/>
                <a:gd name="connsiteX430" fmla="*/ 2041689 w 3377801"/>
                <a:gd name="connsiteY430" fmla="*/ 6408665 h 6857987"/>
                <a:gd name="connsiteX431" fmla="*/ 1928324 w 3377801"/>
                <a:gd name="connsiteY431" fmla="*/ 6223689 h 6857987"/>
                <a:gd name="connsiteX432" fmla="*/ 1875877 w 3377801"/>
                <a:gd name="connsiteY432" fmla="*/ 6166147 h 6857987"/>
                <a:gd name="connsiteX433" fmla="*/ 1908586 w 3377801"/>
                <a:gd name="connsiteY433" fmla="*/ 6170674 h 6857987"/>
                <a:gd name="connsiteX434" fmla="*/ 2001630 w 3377801"/>
                <a:gd name="connsiteY434" fmla="*/ 6224258 h 6857987"/>
                <a:gd name="connsiteX435" fmla="*/ 2078910 w 3377801"/>
                <a:gd name="connsiteY435" fmla="*/ 6265406 h 6857987"/>
                <a:gd name="connsiteX436" fmla="*/ 2035485 w 3377801"/>
                <a:gd name="connsiteY436" fmla="*/ 6206765 h 6857987"/>
                <a:gd name="connsiteX437" fmla="*/ 1975134 w 3377801"/>
                <a:gd name="connsiteY437" fmla="*/ 6109182 h 6857987"/>
                <a:gd name="connsiteX438" fmla="*/ 1919294 w 3377801"/>
                <a:gd name="connsiteY438" fmla="*/ 6052787 h 6857987"/>
                <a:gd name="connsiteX439" fmla="*/ 1787320 w 3377801"/>
                <a:gd name="connsiteY439" fmla="*/ 5980582 h 6857987"/>
                <a:gd name="connsiteX440" fmla="*/ 1843151 w 3377801"/>
                <a:gd name="connsiteY440" fmla="*/ 5987923 h 6857987"/>
                <a:gd name="connsiteX441" fmla="*/ 1948055 w 3377801"/>
                <a:gd name="connsiteY441" fmla="*/ 6018385 h 6857987"/>
                <a:gd name="connsiteX442" fmla="*/ 2016867 w 3377801"/>
                <a:gd name="connsiteY442" fmla="*/ 6055042 h 6857987"/>
                <a:gd name="connsiteX443" fmla="*/ 1988660 w 3377801"/>
                <a:gd name="connsiteY443" fmla="*/ 6011637 h 6857987"/>
                <a:gd name="connsiteX444" fmla="*/ 1908010 w 3377801"/>
                <a:gd name="connsiteY444" fmla="*/ 5933782 h 6857987"/>
                <a:gd name="connsiteX445" fmla="*/ 1813265 w 3377801"/>
                <a:gd name="connsiteY445" fmla="*/ 5887519 h 6857987"/>
                <a:gd name="connsiteX446" fmla="*/ 1776034 w 3377801"/>
                <a:gd name="connsiteY446" fmla="*/ 5795042 h 6857987"/>
                <a:gd name="connsiteX447" fmla="*/ 1732046 w 3377801"/>
                <a:gd name="connsiteY447" fmla="*/ 5690138 h 6857987"/>
                <a:gd name="connsiteX448" fmla="*/ 1809880 w 3377801"/>
                <a:gd name="connsiteY448" fmla="*/ 5705919 h 6857987"/>
                <a:gd name="connsiteX449" fmla="*/ 1895037 w 3377801"/>
                <a:gd name="connsiteY449" fmla="*/ 5705919 h 6857987"/>
                <a:gd name="connsiteX450" fmla="*/ 1871351 w 3377801"/>
                <a:gd name="connsiteY450" fmla="*/ 5674912 h 6857987"/>
                <a:gd name="connsiteX451" fmla="*/ 2066488 w 3377801"/>
                <a:gd name="connsiteY451" fmla="*/ 5739767 h 6857987"/>
                <a:gd name="connsiteX452" fmla="*/ 2203547 w 3377801"/>
                <a:gd name="connsiteY452" fmla="*/ 5745406 h 6857987"/>
                <a:gd name="connsiteX453" fmla="*/ 2160678 w 3377801"/>
                <a:gd name="connsiteY453" fmla="*/ 5703684 h 6857987"/>
                <a:gd name="connsiteX454" fmla="*/ 2102581 w 3377801"/>
                <a:gd name="connsiteY454" fmla="*/ 5628108 h 6857987"/>
                <a:gd name="connsiteX455" fmla="*/ 2213698 w 3377801"/>
                <a:gd name="connsiteY455" fmla="*/ 5654042 h 6857987"/>
                <a:gd name="connsiteX456" fmla="*/ 2129096 w 3377801"/>
                <a:gd name="connsiteY456" fmla="*/ 5551957 h 6857987"/>
                <a:gd name="connsiteX457" fmla="*/ 2265582 w 3377801"/>
                <a:gd name="connsiteY457" fmla="*/ 5548000 h 6857987"/>
                <a:gd name="connsiteX458" fmla="*/ 2346800 w 3377801"/>
                <a:gd name="connsiteY458" fmla="*/ 5538413 h 6857987"/>
                <a:gd name="connsiteX459" fmla="*/ 2448876 w 3377801"/>
                <a:gd name="connsiteY459" fmla="*/ 5527142 h 6857987"/>
                <a:gd name="connsiteX460" fmla="*/ 2561684 w 3377801"/>
                <a:gd name="connsiteY460" fmla="*/ 5525442 h 6857987"/>
                <a:gd name="connsiteX461" fmla="*/ 2682385 w 3377801"/>
                <a:gd name="connsiteY461" fmla="*/ 5526570 h 6857987"/>
                <a:gd name="connsiteX462" fmla="*/ 2574107 w 3377801"/>
                <a:gd name="connsiteY462" fmla="*/ 5436902 h 6857987"/>
                <a:gd name="connsiteX463" fmla="*/ 2426333 w 3377801"/>
                <a:gd name="connsiteY463" fmla="*/ 5392895 h 6857987"/>
                <a:gd name="connsiteX464" fmla="*/ 2480463 w 3377801"/>
                <a:gd name="connsiteY464" fmla="*/ 5367521 h 6857987"/>
                <a:gd name="connsiteX465" fmla="*/ 2559998 w 3377801"/>
                <a:gd name="connsiteY465" fmla="*/ 5342706 h 6857987"/>
                <a:gd name="connsiteX466" fmla="*/ 2521086 w 3377801"/>
                <a:gd name="connsiteY466" fmla="*/ 5325224 h 6857987"/>
                <a:gd name="connsiteX467" fmla="*/ 2597802 w 3377801"/>
                <a:gd name="connsiteY467" fmla="*/ 5282354 h 6857987"/>
                <a:gd name="connsiteX468" fmla="*/ 2741619 w 3377801"/>
                <a:gd name="connsiteY468" fmla="*/ 5209605 h 6857987"/>
                <a:gd name="connsiteX469" fmla="*/ 2754026 w 3377801"/>
                <a:gd name="connsiteY469" fmla="*/ 5200598 h 6857987"/>
                <a:gd name="connsiteX470" fmla="*/ 2848779 w 3377801"/>
                <a:gd name="connsiteY470" fmla="*/ 5154901 h 6857987"/>
                <a:gd name="connsiteX471" fmla="*/ 2910250 w 3377801"/>
                <a:gd name="connsiteY471" fmla="*/ 5132352 h 6857987"/>
                <a:gd name="connsiteX472" fmla="*/ 2954812 w 3377801"/>
                <a:gd name="connsiteY472" fmla="*/ 5117127 h 6857987"/>
                <a:gd name="connsiteX473" fmla="*/ 2951973 w 3377801"/>
                <a:gd name="connsiteY473" fmla="*/ 5106985 h 6857987"/>
                <a:gd name="connsiteX474" fmla="*/ 2883179 w 3377801"/>
                <a:gd name="connsiteY474" fmla="*/ 5094006 h 6857987"/>
                <a:gd name="connsiteX475" fmla="*/ 2809846 w 3377801"/>
                <a:gd name="connsiteY475" fmla="*/ 5087794 h 6857987"/>
                <a:gd name="connsiteX476" fmla="*/ 2724121 w 3377801"/>
                <a:gd name="connsiteY476" fmla="*/ 5095143 h 6857987"/>
                <a:gd name="connsiteX477" fmla="*/ 2804771 w 3377801"/>
                <a:gd name="connsiteY477" fmla="*/ 4973875 h 6857987"/>
                <a:gd name="connsiteX478" fmla="*/ 2773190 w 3377801"/>
                <a:gd name="connsiteY478" fmla="*/ 4967663 h 6857987"/>
                <a:gd name="connsiteX479" fmla="*/ 2959295 w 3377801"/>
                <a:gd name="connsiteY479" fmla="*/ 4589787 h 6857987"/>
                <a:gd name="connsiteX480" fmla="*/ 2895568 w 3377801"/>
                <a:gd name="connsiteY480" fmla="*/ 4593752 h 6857987"/>
                <a:gd name="connsiteX481" fmla="*/ 2830150 w 3377801"/>
                <a:gd name="connsiteY481" fmla="*/ 4624202 h 6857987"/>
                <a:gd name="connsiteX482" fmla="*/ 2750069 w 3377801"/>
                <a:gd name="connsiteY482" fmla="*/ 4699207 h 6857987"/>
                <a:gd name="connsiteX483" fmla="*/ 2761358 w 3377801"/>
                <a:gd name="connsiteY483" fmla="*/ 4623066 h 6857987"/>
                <a:gd name="connsiteX484" fmla="*/ 2763040 w 3377801"/>
                <a:gd name="connsiteY484" fmla="*/ 4590912 h 6857987"/>
                <a:gd name="connsiteX485" fmla="*/ 2729759 w 3377801"/>
                <a:gd name="connsiteY485" fmla="*/ 4615744 h 6857987"/>
                <a:gd name="connsiteX486" fmla="*/ 2738792 w 3377801"/>
                <a:gd name="connsiteY486" fmla="*/ 4546369 h 6857987"/>
                <a:gd name="connsiteX487" fmla="*/ 2734279 w 3377801"/>
                <a:gd name="connsiteY487" fmla="*/ 4251958 h 6857987"/>
                <a:gd name="connsiteX488" fmla="*/ 2757966 w 3377801"/>
                <a:gd name="connsiteY488" fmla="*/ 4189341 h 6857987"/>
                <a:gd name="connsiteX489" fmla="*/ 2696495 w 3377801"/>
                <a:gd name="connsiteY489" fmla="*/ 4224888 h 6857987"/>
                <a:gd name="connsiteX490" fmla="*/ 2601178 w 3377801"/>
                <a:gd name="connsiteY490" fmla="*/ 4338242 h 6857987"/>
                <a:gd name="connsiteX491" fmla="*/ 2566202 w 3377801"/>
                <a:gd name="connsiteY491" fmla="*/ 4436952 h 6857987"/>
                <a:gd name="connsiteX492" fmla="*/ 2481599 w 3377801"/>
                <a:gd name="connsiteY492" fmla="*/ 4321887 h 6857987"/>
                <a:gd name="connsiteX493" fmla="*/ 2414489 w 3377801"/>
                <a:gd name="connsiteY493" fmla="*/ 4243517 h 6857987"/>
                <a:gd name="connsiteX494" fmla="*/ 2341722 w 3377801"/>
                <a:gd name="connsiteY494" fmla="*/ 4196690 h 6857987"/>
                <a:gd name="connsiteX495" fmla="*/ 2228367 w 3377801"/>
                <a:gd name="connsiteY495" fmla="*/ 4140866 h 6857987"/>
                <a:gd name="connsiteX496" fmla="*/ 2177611 w 3377801"/>
                <a:gd name="connsiteY496" fmla="*/ 4078813 h 6857987"/>
                <a:gd name="connsiteX497" fmla="*/ 2168588 w 3377801"/>
                <a:gd name="connsiteY497" fmla="*/ 4091802 h 6857987"/>
                <a:gd name="connsiteX498" fmla="*/ 2207492 w 3377801"/>
                <a:gd name="connsiteY498" fmla="*/ 4251974 h 6857987"/>
                <a:gd name="connsiteX499" fmla="*/ 2131358 w 3377801"/>
                <a:gd name="connsiteY499" fmla="*/ 4209677 h 6857987"/>
                <a:gd name="connsiteX500" fmla="*/ 2155618 w 3377801"/>
                <a:gd name="connsiteY500" fmla="*/ 4262133 h 6857987"/>
                <a:gd name="connsiteX501" fmla="*/ 2052969 w 3377801"/>
                <a:gd name="connsiteY501" fmla="*/ 4215880 h 6857987"/>
                <a:gd name="connsiteX502" fmla="*/ 1965556 w 3377801"/>
                <a:gd name="connsiteY502" fmla="*/ 4178095 h 6857987"/>
                <a:gd name="connsiteX503" fmla="*/ 1914227 w 3377801"/>
                <a:gd name="connsiteY503" fmla="*/ 4156674 h 6857987"/>
                <a:gd name="connsiteX504" fmla="*/ 1827942 w 3377801"/>
                <a:gd name="connsiteY504" fmla="*/ 4095758 h 6857987"/>
                <a:gd name="connsiteX505" fmla="*/ 1842597 w 3377801"/>
                <a:gd name="connsiteY505" fmla="*/ 4161183 h 6857987"/>
                <a:gd name="connsiteX506" fmla="*/ 1881509 w 3377801"/>
                <a:gd name="connsiteY506" fmla="*/ 4241847 h 6857987"/>
                <a:gd name="connsiteX507" fmla="*/ 1778869 w 3377801"/>
                <a:gd name="connsiteY507" fmla="*/ 4172472 h 6857987"/>
                <a:gd name="connsiteX508" fmla="*/ 1784500 w 3377801"/>
                <a:gd name="connsiteY508" fmla="*/ 4207428 h 6857987"/>
                <a:gd name="connsiteX509" fmla="*/ 1814962 w 3377801"/>
                <a:gd name="connsiteY509" fmla="*/ 4272293 h 6857987"/>
                <a:gd name="connsiteX510" fmla="*/ 1668316 w 3377801"/>
                <a:gd name="connsiteY510" fmla="*/ 4267790 h 6857987"/>
                <a:gd name="connsiteX511" fmla="*/ 1507016 w 3377801"/>
                <a:gd name="connsiteY511" fmla="*/ 4270600 h 6857987"/>
                <a:gd name="connsiteX512" fmla="*/ 1431440 w 3377801"/>
                <a:gd name="connsiteY512" fmla="*/ 4255376 h 6857987"/>
                <a:gd name="connsiteX513" fmla="*/ 1512090 w 3377801"/>
                <a:gd name="connsiteY513" fmla="*/ 4321913 h 6857987"/>
                <a:gd name="connsiteX514" fmla="*/ 1579773 w 3377801"/>
                <a:gd name="connsiteY514" fmla="*/ 4355195 h 6857987"/>
                <a:gd name="connsiteX515" fmla="*/ 1509844 w 3377801"/>
                <a:gd name="connsiteY515" fmla="*/ 4368730 h 6857987"/>
                <a:gd name="connsiteX516" fmla="*/ 1412835 w 3377801"/>
                <a:gd name="connsiteY516" fmla="*/ 4386766 h 6857987"/>
                <a:gd name="connsiteX517" fmla="*/ 1526753 w 3377801"/>
                <a:gd name="connsiteY517" fmla="*/ 4436403 h 6857987"/>
                <a:gd name="connsiteX518" fmla="*/ 1526753 w 3377801"/>
                <a:gd name="connsiteY518" fmla="*/ 4448255 h 6857987"/>
                <a:gd name="connsiteX519" fmla="*/ 1412835 w 3377801"/>
                <a:gd name="connsiteY519" fmla="*/ 4480965 h 6857987"/>
                <a:gd name="connsiteX520" fmla="*/ 1309048 w 3377801"/>
                <a:gd name="connsiteY520" fmla="*/ 4519314 h 6857987"/>
                <a:gd name="connsiteX521" fmla="*/ 1148867 w 3377801"/>
                <a:gd name="connsiteY521" fmla="*/ 4518765 h 6857987"/>
                <a:gd name="connsiteX522" fmla="*/ 1174818 w 3377801"/>
                <a:gd name="connsiteY522" fmla="*/ 4603359 h 6857987"/>
                <a:gd name="connsiteX523" fmla="*/ 1257729 w 3377801"/>
                <a:gd name="connsiteY523" fmla="*/ 4648475 h 6857987"/>
                <a:gd name="connsiteX524" fmla="*/ 1200769 w 3377801"/>
                <a:gd name="connsiteY524" fmla="*/ 4721242 h 6857987"/>
                <a:gd name="connsiteX525" fmla="*/ 1279722 w 3377801"/>
                <a:gd name="connsiteY525" fmla="*/ 4698102 h 6857987"/>
                <a:gd name="connsiteX526" fmla="*/ 1265632 w 3377801"/>
                <a:gd name="connsiteY526" fmla="*/ 4706561 h 6857987"/>
                <a:gd name="connsiteX527" fmla="*/ 1116729 w 3377801"/>
                <a:gd name="connsiteY527" fmla="*/ 4839108 h 6857987"/>
                <a:gd name="connsiteX528" fmla="*/ 1084019 w 3377801"/>
                <a:gd name="connsiteY528" fmla="*/ 4880268 h 6857987"/>
                <a:gd name="connsiteX529" fmla="*/ 1070485 w 3377801"/>
                <a:gd name="connsiteY529" fmla="*/ 4879159 h 6857987"/>
                <a:gd name="connsiteX530" fmla="*/ 1019156 w 3377801"/>
                <a:gd name="connsiteY530" fmla="*/ 4832332 h 6857987"/>
                <a:gd name="connsiteX531" fmla="*/ 1006749 w 3377801"/>
                <a:gd name="connsiteY531" fmla="*/ 4782132 h 6857987"/>
                <a:gd name="connsiteX532" fmla="*/ 966150 w 3377801"/>
                <a:gd name="connsiteY532" fmla="*/ 4757891 h 6857987"/>
                <a:gd name="connsiteX533" fmla="*/ 953742 w 3377801"/>
                <a:gd name="connsiteY533" fmla="*/ 4705426 h 6857987"/>
                <a:gd name="connsiteX534" fmla="*/ 939643 w 3377801"/>
                <a:gd name="connsiteY534" fmla="*/ 4641691 h 6857987"/>
                <a:gd name="connsiteX535" fmla="*/ 916521 w 3377801"/>
                <a:gd name="connsiteY535" fmla="*/ 4615758 h 6857987"/>
                <a:gd name="connsiteX536" fmla="*/ 892271 w 3377801"/>
                <a:gd name="connsiteY536" fmla="*/ 4528336 h 6857987"/>
                <a:gd name="connsiteX537" fmla="*/ 893954 w 3377801"/>
                <a:gd name="connsiteY537" fmla="*/ 4443735 h 6857987"/>
                <a:gd name="connsiteX538" fmla="*/ 889451 w 3377801"/>
                <a:gd name="connsiteY538" fmla="*/ 4368720 h 6857987"/>
                <a:gd name="connsiteX539" fmla="*/ 891134 w 3377801"/>
                <a:gd name="connsiteY539" fmla="*/ 4330372 h 6857987"/>
                <a:gd name="connsiteX540" fmla="*/ 894518 w 3377801"/>
                <a:gd name="connsiteY540" fmla="*/ 4278488 h 6857987"/>
                <a:gd name="connsiteX541" fmla="*/ 927800 w 3377801"/>
                <a:gd name="connsiteY541" fmla="*/ 4226587 h 6857987"/>
                <a:gd name="connsiteX542" fmla="*/ 933440 w 3377801"/>
                <a:gd name="connsiteY542" fmla="*/ 4176968 h 6857987"/>
                <a:gd name="connsiteX543" fmla="*/ 961083 w 3377801"/>
                <a:gd name="connsiteY543" fmla="*/ 4112091 h 6857987"/>
                <a:gd name="connsiteX544" fmla="*/ 966723 w 3377801"/>
                <a:gd name="connsiteY544" fmla="*/ 4091225 h 6857987"/>
                <a:gd name="connsiteX545" fmla="*/ 1005062 w 3377801"/>
                <a:gd name="connsiteY545" fmla="*/ 3984074 h 6857987"/>
                <a:gd name="connsiteX546" fmla="*/ 1034963 w 3377801"/>
                <a:gd name="connsiteY546" fmla="*/ 3950227 h 6857987"/>
                <a:gd name="connsiteX547" fmla="*/ 1055274 w 3377801"/>
                <a:gd name="connsiteY547" fmla="*/ 3909628 h 6857987"/>
                <a:gd name="connsiteX548" fmla="*/ 1111670 w 3377801"/>
                <a:gd name="connsiteY548" fmla="*/ 3848139 h 6857987"/>
                <a:gd name="connsiteX549" fmla="*/ 1123512 w 3377801"/>
                <a:gd name="connsiteY549" fmla="*/ 3813738 h 6857987"/>
                <a:gd name="connsiteX550" fmla="*/ 1187248 w 3377801"/>
                <a:gd name="connsiteY550" fmla="*/ 3725197 h 6857987"/>
                <a:gd name="connsiteX551" fmla="*/ 1256050 w 3377801"/>
                <a:gd name="connsiteY551" fmla="*/ 3657514 h 6857987"/>
                <a:gd name="connsiteX552" fmla="*/ 1333320 w 3377801"/>
                <a:gd name="connsiteY552" fmla="*/ 3602811 h 6857987"/>
                <a:gd name="connsiteX553" fmla="*/ 1395928 w 3377801"/>
                <a:gd name="connsiteY553" fmla="*/ 3578551 h 6857987"/>
                <a:gd name="connsiteX554" fmla="*/ 1421871 w 3377801"/>
                <a:gd name="connsiteY554" fmla="*/ 3536255 h 6857987"/>
                <a:gd name="connsiteX555" fmla="*/ 1476019 w 3377801"/>
                <a:gd name="connsiteY555" fmla="*/ 3517645 h 6857987"/>
                <a:gd name="connsiteX556" fmla="*/ 1520571 w 3377801"/>
                <a:gd name="connsiteY556" fmla="*/ 3477614 h 6857987"/>
                <a:gd name="connsiteX557" fmla="*/ 1554982 w 3377801"/>
                <a:gd name="connsiteY557" fmla="*/ 3466888 h 6857987"/>
                <a:gd name="connsiteX558" fmla="*/ 1575848 w 3377801"/>
                <a:gd name="connsiteY558" fmla="*/ 3440945 h 6857987"/>
                <a:gd name="connsiteX559" fmla="*/ 1644086 w 3377801"/>
                <a:gd name="connsiteY559" fmla="*/ 3426269 h 6857987"/>
                <a:gd name="connsiteX560" fmla="*/ 1678496 w 3377801"/>
                <a:gd name="connsiteY560" fmla="*/ 3398647 h 6857987"/>
                <a:gd name="connsiteX561" fmla="*/ 1725868 w 3377801"/>
                <a:gd name="connsiteY561" fmla="*/ 3394688 h 6857987"/>
                <a:gd name="connsiteX562" fmla="*/ 1768174 w 3377801"/>
                <a:gd name="connsiteY562" fmla="*/ 3363099 h 6857987"/>
                <a:gd name="connsiteX563" fmla="*/ 1807086 w 3377801"/>
                <a:gd name="connsiteY563" fmla="*/ 3406522 h 6857987"/>
                <a:gd name="connsiteX564" fmla="*/ 1855595 w 3377801"/>
                <a:gd name="connsiteY564" fmla="*/ 3405395 h 6857987"/>
                <a:gd name="connsiteX565" fmla="*/ 1901270 w 3377801"/>
                <a:gd name="connsiteY565" fmla="*/ 3391296 h 6857987"/>
                <a:gd name="connsiteX566" fmla="*/ 1951462 w 3377801"/>
                <a:gd name="connsiteY566" fmla="*/ 3405395 h 6857987"/>
                <a:gd name="connsiteX567" fmla="*/ 2008994 w 3377801"/>
                <a:gd name="connsiteY567" fmla="*/ 3383964 h 6857987"/>
                <a:gd name="connsiteX568" fmla="*/ 2080616 w 3377801"/>
                <a:gd name="connsiteY568" fmla="*/ 3418365 h 6857987"/>
                <a:gd name="connsiteX569" fmla="*/ 2123485 w 3377801"/>
                <a:gd name="connsiteY569" fmla="*/ 3399201 h 6857987"/>
                <a:gd name="connsiteX570" fmla="*/ 2187203 w 3377801"/>
                <a:gd name="connsiteY570" fmla="*/ 3388486 h 6857987"/>
                <a:gd name="connsiteX571" fmla="*/ 2249821 w 3377801"/>
                <a:gd name="connsiteY571" fmla="*/ 3377771 h 6857987"/>
                <a:gd name="connsiteX572" fmla="*/ 2320321 w 3377801"/>
                <a:gd name="connsiteY572" fmla="*/ 3333219 h 6857987"/>
                <a:gd name="connsiteX573" fmla="*/ 2334429 w 3377801"/>
                <a:gd name="connsiteY573" fmla="*/ 3393007 h 6857987"/>
                <a:gd name="connsiteX574" fmla="*/ 2378982 w 3377801"/>
                <a:gd name="connsiteY574" fmla="*/ 3449965 h 6857987"/>
                <a:gd name="connsiteX575" fmla="*/ 2421279 w 3377801"/>
                <a:gd name="connsiteY575" fmla="*/ 3497911 h 6857987"/>
                <a:gd name="connsiteX576" fmla="*/ 2466404 w 3377801"/>
                <a:gd name="connsiteY576" fmla="*/ 3519914 h 6857987"/>
                <a:gd name="connsiteX577" fmla="*/ 2512640 w 3377801"/>
                <a:gd name="connsiteY577" fmla="*/ 3545855 h 6857987"/>
                <a:gd name="connsiteX578" fmla="*/ 2447785 w 3377801"/>
                <a:gd name="connsiteY578" fmla="*/ 3641730 h 6857987"/>
                <a:gd name="connsiteX579" fmla="*/ 2499123 w 3377801"/>
                <a:gd name="connsiteY579" fmla="*/ 3638910 h 6857987"/>
                <a:gd name="connsiteX580" fmla="*/ 2585972 w 3377801"/>
                <a:gd name="connsiteY580" fmla="*/ 3539071 h 6857987"/>
                <a:gd name="connsiteX581" fmla="*/ 2610786 w 3377801"/>
                <a:gd name="connsiteY581" fmla="*/ 3478737 h 6857987"/>
                <a:gd name="connsiteX582" fmla="*/ 2588237 w 3377801"/>
                <a:gd name="connsiteY582" fmla="*/ 3425716 h 6857987"/>
                <a:gd name="connsiteX583" fmla="*/ 2496312 w 3377801"/>
                <a:gd name="connsiteY583" fmla="*/ 3405417 h 6857987"/>
                <a:gd name="connsiteX584" fmla="*/ 2435397 w 3377801"/>
                <a:gd name="connsiteY584" fmla="*/ 3329842 h 6857987"/>
                <a:gd name="connsiteX585" fmla="*/ 2469225 w 3377801"/>
                <a:gd name="connsiteY585" fmla="*/ 3330405 h 6857987"/>
                <a:gd name="connsiteX586" fmla="*/ 2502506 w 3377801"/>
                <a:gd name="connsiteY586" fmla="*/ 3372138 h 6857987"/>
                <a:gd name="connsiteX587" fmla="*/ 2526193 w 3377801"/>
                <a:gd name="connsiteY587" fmla="*/ 3374384 h 6857987"/>
                <a:gd name="connsiteX588" fmla="*/ 2601208 w 3377801"/>
                <a:gd name="connsiteY588" fmla="*/ 3401463 h 6857987"/>
                <a:gd name="connsiteX589" fmla="*/ 2652546 w 3377801"/>
                <a:gd name="connsiteY589" fmla="*/ 3391303 h 6857987"/>
                <a:gd name="connsiteX590" fmla="*/ 2692568 w 3377801"/>
                <a:gd name="connsiteY590" fmla="*/ 3391867 h 6857987"/>
                <a:gd name="connsiteX591" fmla="*/ 2752929 w 3377801"/>
                <a:gd name="connsiteY591" fmla="*/ 3379459 h 6857987"/>
                <a:gd name="connsiteX592" fmla="*/ 2797473 w 3377801"/>
                <a:gd name="connsiteY592" fmla="*/ 3373255 h 6857987"/>
                <a:gd name="connsiteX593" fmla="*/ 2827944 w 3377801"/>
                <a:gd name="connsiteY593" fmla="*/ 3357464 h 6857987"/>
                <a:gd name="connsiteX594" fmla="*/ 2852748 w 3377801"/>
                <a:gd name="connsiteY594" fmla="*/ 3364232 h 6857987"/>
                <a:gd name="connsiteX595" fmla="*/ 2923249 w 3377801"/>
                <a:gd name="connsiteY595" fmla="*/ 3455610 h 6857987"/>
                <a:gd name="connsiteX596" fmla="*/ 2914790 w 3377801"/>
                <a:gd name="connsiteY596" fmla="*/ 3343939 h 6857987"/>
                <a:gd name="connsiteX597" fmla="*/ 2861206 w 3377801"/>
                <a:gd name="connsiteY597" fmla="*/ 3271180 h 6857987"/>
                <a:gd name="connsiteX598" fmla="*/ 2804811 w 3377801"/>
                <a:gd name="connsiteY598" fmla="*/ 3231138 h 6857987"/>
                <a:gd name="connsiteX599" fmla="*/ 2657610 w 3377801"/>
                <a:gd name="connsiteY599" fmla="*/ 3276813 h 6857987"/>
                <a:gd name="connsiteX600" fmla="*/ 2563421 w 3377801"/>
                <a:gd name="connsiteY600" fmla="*/ 3281339 h 6857987"/>
                <a:gd name="connsiteX601" fmla="*/ 2491781 w 3377801"/>
                <a:gd name="connsiteY601" fmla="*/ 3222678 h 6857987"/>
                <a:gd name="connsiteX602" fmla="*/ 2523379 w 3377801"/>
                <a:gd name="connsiteY602" fmla="*/ 3214782 h 6857987"/>
                <a:gd name="connsiteX603" fmla="*/ 2571889 w 3377801"/>
                <a:gd name="connsiteY603" fmla="*/ 3217047 h 6857987"/>
                <a:gd name="connsiteX604" fmla="*/ 2657614 w 3377801"/>
                <a:gd name="connsiteY604" fmla="*/ 3213090 h 6857987"/>
                <a:gd name="connsiteX605" fmla="*/ 2682988 w 3377801"/>
                <a:gd name="connsiteY605" fmla="*/ 3213654 h 6857987"/>
                <a:gd name="connsiteX606" fmla="*/ 2713996 w 3377801"/>
                <a:gd name="connsiteY606" fmla="*/ 3198991 h 6857987"/>
                <a:gd name="connsiteX607" fmla="*/ 2741639 w 3377801"/>
                <a:gd name="connsiteY607" fmla="*/ 3192224 h 6857987"/>
                <a:gd name="connsiteX608" fmla="*/ 2811005 w 3377801"/>
                <a:gd name="connsiteY608" fmla="*/ 3149928 h 6857987"/>
                <a:gd name="connsiteX609" fmla="*/ 2864016 w 3377801"/>
                <a:gd name="connsiteY609" fmla="*/ 3095224 h 6857987"/>
                <a:gd name="connsiteX610" fmla="*/ 2951438 w 3377801"/>
                <a:gd name="connsiteY610" fmla="*/ 3042204 h 6857987"/>
                <a:gd name="connsiteX611" fmla="*/ 3051277 w 3377801"/>
                <a:gd name="connsiteY611" fmla="*/ 3056866 h 6857987"/>
                <a:gd name="connsiteX612" fmla="*/ 2954833 w 3377801"/>
                <a:gd name="connsiteY612" fmla="*/ 2964941 h 6857987"/>
                <a:gd name="connsiteX613" fmla="*/ 2910269 w 3377801"/>
                <a:gd name="connsiteY613" fmla="*/ 2957046 h 6857987"/>
                <a:gd name="connsiteX614" fmla="*/ 2866281 w 3377801"/>
                <a:gd name="connsiteY614" fmla="*/ 2961557 h 6857987"/>
                <a:gd name="connsiteX615" fmla="*/ 2827367 w 3377801"/>
                <a:gd name="connsiteY615" fmla="*/ 2968333 h 6857987"/>
                <a:gd name="connsiteX616" fmla="*/ 2647457 w 3377801"/>
                <a:gd name="connsiteY616" fmla="*/ 3126813 h 6857987"/>
                <a:gd name="connsiteX617" fmla="*/ 2536340 w 3377801"/>
                <a:gd name="connsiteY617" fmla="*/ 3105947 h 6857987"/>
                <a:gd name="connsiteX618" fmla="*/ 2508716 w 3377801"/>
                <a:gd name="connsiteY618" fmla="*/ 3064769 h 6857987"/>
                <a:gd name="connsiteX619" fmla="*/ 2552704 w 3377801"/>
                <a:gd name="connsiteY619" fmla="*/ 3042776 h 6857987"/>
                <a:gd name="connsiteX620" fmla="*/ 2608528 w 3377801"/>
                <a:gd name="connsiteY620" fmla="*/ 2997659 h 6857987"/>
                <a:gd name="connsiteX621" fmla="*/ 2653090 w 3377801"/>
                <a:gd name="connsiteY621" fmla="*/ 2968333 h 6857987"/>
                <a:gd name="connsiteX622" fmla="*/ 2719628 w 3377801"/>
                <a:gd name="connsiteY622" fmla="*/ 2877518 h 6857987"/>
                <a:gd name="connsiteX623" fmla="*/ 2751227 w 3377801"/>
                <a:gd name="connsiteY623" fmla="*/ 2841426 h 6857987"/>
                <a:gd name="connsiteX624" fmla="*/ 2822285 w 3377801"/>
                <a:gd name="connsiteY624" fmla="*/ 2771496 h 6857987"/>
                <a:gd name="connsiteX625" fmla="*/ 2886567 w 3377801"/>
                <a:gd name="connsiteY625" fmla="*/ 2768112 h 6857987"/>
                <a:gd name="connsiteX626" fmla="*/ 2843152 w 3377801"/>
                <a:gd name="connsiteY626" fmla="*/ 2733137 h 6857987"/>
                <a:gd name="connsiteX627" fmla="*/ 2835255 w 3377801"/>
                <a:gd name="connsiteY627" fmla="*/ 2727497 h 6857987"/>
                <a:gd name="connsiteX628" fmla="*/ 2835029 w 3377801"/>
                <a:gd name="connsiteY628" fmla="*/ 2727890 h 6857987"/>
                <a:gd name="connsiteX629" fmla="*/ 2835015 w 3377801"/>
                <a:gd name="connsiteY629" fmla="*/ 2727890 h 6857987"/>
                <a:gd name="connsiteX630" fmla="*/ 2835257 w 3377801"/>
                <a:gd name="connsiteY630" fmla="*/ 2727495 h 6857987"/>
                <a:gd name="connsiteX631" fmla="*/ 2815518 w 3377801"/>
                <a:gd name="connsiteY631" fmla="*/ 2717908 h 6857987"/>
                <a:gd name="connsiteX632" fmla="*/ 2695378 w 3377801"/>
                <a:gd name="connsiteY632" fmla="*/ 2763024 h 6857987"/>
                <a:gd name="connsiteX633" fmla="*/ 2632215 w 3377801"/>
                <a:gd name="connsiteY633" fmla="*/ 2773174 h 6857987"/>
                <a:gd name="connsiteX634" fmla="*/ 2602325 w 3377801"/>
                <a:gd name="connsiteY634" fmla="*/ 2827887 h 6857987"/>
                <a:gd name="connsiteX635" fmla="*/ 2573564 w 3377801"/>
                <a:gd name="connsiteY635" fmla="*/ 2900636 h 6857987"/>
                <a:gd name="connsiteX636" fmla="*/ 2472597 w 3377801"/>
                <a:gd name="connsiteY636" fmla="*/ 2949136 h 6857987"/>
                <a:gd name="connsiteX637" fmla="*/ 2529002 w 3377801"/>
                <a:gd name="connsiteY637" fmla="*/ 2889921 h 6857987"/>
                <a:gd name="connsiteX638" fmla="*/ 2565667 w 3377801"/>
                <a:gd name="connsiteY638" fmla="*/ 2803627 h 6857987"/>
                <a:gd name="connsiteX639" fmla="*/ 2551559 w 3377801"/>
                <a:gd name="connsiteY639" fmla="*/ 2796296 h 6857987"/>
                <a:gd name="connsiteX640" fmla="*/ 2556634 w 3377801"/>
                <a:gd name="connsiteY640" fmla="*/ 2702680 h 6857987"/>
                <a:gd name="connsiteX641" fmla="*/ 2459051 w 3377801"/>
                <a:gd name="connsiteY641" fmla="*/ 2784454 h 6857987"/>
                <a:gd name="connsiteX642" fmla="*/ 2553814 w 3377801"/>
                <a:gd name="connsiteY642" fmla="*/ 2683497 h 6857987"/>
                <a:gd name="connsiteX643" fmla="*/ 2611328 w 3377801"/>
                <a:gd name="connsiteY643" fmla="*/ 2632741 h 6857987"/>
                <a:gd name="connsiteX644" fmla="*/ 2624299 w 3377801"/>
                <a:gd name="connsiteY644" fmla="*/ 2681806 h 6857987"/>
                <a:gd name="connsiteX645" fmla="*/ 2633900 w 3377801"/>
                <a:gd name="connsiteY645" fmla="*/ 2682355 h 6857987"/>
                <a:gd name="connsiteX646" fmla="*/ 2682400 w 3377801"/>
                <a:gd name="connsiteY646" fmla="*/ 2592123 h 6857987"/>
                <a:gd name="connsiteX647" fmla="*/ 2922671 w 3377801"/>
                <a:gd name="connsiteY647" fmla="*/ 2353552 h 6857987"/>
                <a:gd name="connsiteX648" fmla="*/ 2946357 w 3377801"/>
                <a:gd name="connsiteY648" fmla="*/ 2280229 h 6857987"/>
                <a:gd name="connsiteX649" fmla="*/ 2949724 w 3377801"/>
                <a:gd name="connsiteY649" fmla="*/ 2214804 h 6857987"/>
                <a:gd name="connsiteX650" fmla="*/ 2966651 w 3377801"/>
                <a:gd name="connsiteY650" fmla="*/ 2284179 h 6857987"/>
                <a:gd name="connsiteX651" fmla="*/ 2944093 w 3377801"/>
                <a:gd name="connsiteY651" fmla="*/ 2345095 h 6857987"/>
                <a:gd name="connsiteX652" fmla="*/ 2985262 w 3377801"/>
                <a:gd name="connsiteY652" fmla="*/ 2308429 h 6857987"/>
                <a:gd name="connsiteX653" fmla="*/ 3029259 w 3377801"/>
                <a:gd name="connsiteY653" fmla="*/ 2226082 h 6857987"/>
                <a:gd name="connsiteX654" fmla="*/ 3060831 w 3377801"/>
                <a:gd name="connsiteY654" fmla="*/ 2270635 h 6857987"/>
                <a:gd name="connsiteX655" fmla="*/ 3218202 w 3377801"/>
                <a:gd name="connsiteY655" fmla="*/ 2433070 h 6857987"/>
                <a:gd name="connsiteX656" fmla="*/ 3232856 w 3377801"/>
                <a:gd name="connsiteY656" fmla="*/ 2434771 h 6857987"/>
                <a:gd name="connsiteX657" fmla="*/ 3186047 w 3377801"/>
                <a:gd name="connsiteY657" fmla="*/ 2338896 h 6857987"/>
                <a:gd name="connsiteX658" fmla="*/ 3180963 w 3377801"/>
                <a:gd name="connsiteY658" fmla="*/ 2223286 h 6857987"/>
                <a:gd name="connsiteX659" fmla="*/ 3118355 w 3377801"/>
                <a:gd name="connsiteY659" fmla="*/ 1988099 h 6857987"/>
                <a:gd name="connsiteX660" fmla="*/ 3069845 w 3377801"/>
                <a:gd name="connsiteY660" fmla="*/ 1807047 h 6857987"/>
                <a:gd name="connsiteX661" fmla="*/ 3135289 w 3377801"/>
                <a:gd name="connsiteY661" fmla="*/ 1847101 h 6857987"/>
                <a:gd name="connsiteX662" fmla="*/ 766502 w 3377801"/>
                <a:gd name="connsiteY662" fmla="*/ 1019709 h 6857987"/>
                <a:gd name="connsiteX663" fmla="*/ 787368 w 3377801"/>
                <a:gd name="connsiteY663" fmla="*/ 967252 h 6857987"/>
                <a:gd name="connsiteX664" fmla="*/ 839260 w 3377801"/>
                <a:gd name="connsiteY664" fmla="*/ 906902 h 6857987"/>
                <a:gd name="connsiteX665" fmla="*/ 943601 w 3377801"/>
                <a:gd name="connsiteY665" fmla="*/ 813842 h 6857987"/>
                <a:gd name="connsiteX666" fmla="*/ 1001697 w 3377801"/>
                <a:gd name="connsiteY666" fmla="*/ 736016 h 6857987"/>
                <a:gd name="connsiteX667" fmla="*/ 1031024 w 3377801"/>
                <a:gd name="connsiteY667" fmla="*/ 638443 h 6857987"/>
                <a:gd name="connsiteX668" fmla="*/ 972899 w 3377801"/>
                <a:gd name="connsiteY668" fmla="*/ 544236 h 6857987"/>
                <a:gd name="connsiteX669" fmla="*/ 972917 w 3377801"/>
                <a:gd name="connsiteY669" fmla="*/ 544254 h 6857987"/>
                <a:gd name="connsiteX670" fmla="*/ 1036653 w 3377801"/>
                <a:gd name="connsiteY670" fmla="*/ 681303 h 6857987"/>
                <a:gd name="connsiteX671" fmla="*/ 959946 w 3377801"/>
                <a:gd name="connsiteY671" fmla="*/ 807646 h 6857987"/>
                <a:gd name="connsiteX672" fmla="*/ 887760 w 3377801"/>
                <a:gd name="connsiteY672" fmla="*/ 870818 h 6857987"/>
                <a:gd name="connsiteX673" fmla="*/ 798082 w 3377801"/>
                <a:gd name="connsiteY673" fmla="*/ 972894 h 6857987"/>
                <a:gd name="connsiteX674" fmla="*/ 759170 w 3377801"/>
                <a:gd name="connsiteY674" fmla="*/ 1068769 h 6857987"/>
                <a:gd name="connsiteX675" fmla="*/ 766502 w 3377801"/>
                <a:gd name="connsiteY675" fmla="*/ 1019709 h 6857987"/>
                <a:gd name="connsiteX676" fmla="*/ 784007 w 3377801"/>
                <a:gd name="connsiteY676" fmla="*/ 1134206 h 6857987"/>
                <a:gd name="connsiteX677" fmla="*/ 783974 w 3377801"/>
                <a:gd name="connsiteY677" fmla="*/ 1134183 h 6857987"/>
                <a:gd name="connsiteX678" fmla="*/ 783974 w 3377801"/>
                <a:gd name="connsiteY678" fmla="*/ 1134156 h 6857987"/>
                <a:gd name="connsiteX679" fmla="*/ 784007 w 3377801"/>
                <a:gd name="connsiteY679" fmla="*/ 1134206 h 6857987"/>
                <a:gd name="connsiteX680" fmla="*/ 802029 w 3377801"/>
                <a:gd name="connsiteY680" fmla="*/ 1158442 h 6857987"/>
                <a:gd name="connsiteX681" fmla="*/ 784007 w 3377801"/>
                <a:gd name="connsiteY681" fmla="*/ 1134206 h 6857987"/>
                <a:gd name="connsiteX682" fmla="*/ 139313 w 3377801"/>
                <a:gd name="connsiteY682" fmla="*/ 3347881 h 6857987"/>
                <a:gd name="connsiteX683" fmla="*/ 159613 w 3377801"/>
                <a:gd name="connsiteY683" fmla="*/ 3327015 h 6857987"/>
                <a:gd name="connsiteX684" fmla="*/ 175404 w 3377801"/>
                <a:gd name="connsiteY684" fmla="*/ 3350701 h 6857987"/>
                <a:gd name="connsiteX685" fmla="*/ 139313 w 3377801"/>
                <a:gd name="connsiteY685" fmla="*/ 3347881 h 6857987"/>
                <a:gd name="connsiteX686" fmla="*/ 183875 w 3377801"/>
                <a:gd name="connsiteY686" fmla="*/ 3517595 h 6857987"/>
                <a:gd name="connsiteX687" fmla="*/ 183904 w 3377801"/>
                <a:gd name="connsiteY687" fmla="*/ 3517633 h 6857987"/>
                <a:gd name="connsiteX688" fmla="*/ 218842 w 3377801"/>
                <a:gd name="connsiteY688" fmla="*/ 3556525 h 6857987"/>
                <a:gd name="connsiteX689" fmla="*/ 183904 w 3377801"/>
                <a:gd name="connsiteY689" fmla="*/ 3517633 h 6857987"/>
                <a:gd name="connsiteX690" fmla="*/ 183875 w 3377801"/>
                <a:gd name="connsiteY690" fmla="*/ 3517612 h 6857987"/>
                <a:gd name="connsiteX691" fmla="*/ 196273 w 3377801"/>
                <a:gd name="connsiteY691" fmla="*/ 3578529 h 6857987"/>
                <a:gd name="connsiteX692" fmla="*/ 175425 w 3377801"/>
                <a:gd name="connsiteY692" fmla="*/ 3539636 h 6857987"/>
                <a:gd name="connsiteX693" fmla="*/ 175415 w 3377801"/>
                <a:gd name="connsiteY693" fmla="*/ 3539625 h 6857987"/>
                <a:gd name="connsiteX694" fmla="*/ 175415 w 3377801"/>
                <a:gd name="connsiteY694" fmla="*/ 3539598 h 6857987"/>
                <a:gd name="connsiteX695" fmla="*/ 175425 w 3377801"/>
                <a:gd name="connsiteY695" fmla="*/ 3539636 h 6857987"/>
                <a:gd name="connsiteX696" fmla="*/ 203049 w 3377801"/>
                <a:gd name="connsiteY696" fmla="*/ 3578529 h 6857987"/>
                <a:gd name="connsiteX697" fmla="*/ 249292 w 3377801"/>
                <a:gd name="connsiteY697" fmla="*/ 3595448 h 6857987"/>
                <a:gd name="connsiteX698" fmla="*/ 196276 w 3377801"/>
                <a:gd name="connsiteY698" fmla="*/ 3578529 h 6857987"/>
                <a:gd name="connsiteX699" fmla="*/ 3088999 w 3377801"/>
                <a:gd name="connsiteY699" fmla="*/ 1452834 h 6857987"/>
                <a:gd name="connsiteX700" fmla="*/ 3089016 w 3377801"/>
                <a:gd name="connsiteY700" fmla="*/ 1452817 h 6857987"/>
                <a:gd name="connsiteX701" fmla="*/ 3108190 w 3377801"/>
                <a:gd name="connsiteY701" fmla="*/ 1461840 h 6857987"/>
                <a:gd name="connsiteX702" fmla="*/ 3088999 w 3377801"/>
                <a:gd name="connsiteY702" fmla="*/ 1452834 h 6857987"/>
                <a:gd name="connsiteX703" fmla="*/ 3115521 w 3377801"/>
                <a:gd name="connsiteY703" fmla="*/ 1443830 h 6857987"/>
                <a:gd name="connsiteX704" fmla="*/ 3105971 w 3377801"/>
                <a:gd name="connsiteY704" fmla="*/ 1434824 h 6857987"/>
                <a:gd name="connsiteX705" fmla="*/ 3105935 w 3377801"/>
                <a:gd name="connsiteY705" fmla="*/ 1434806 h 6857987"/>
                <a:gd name="connsiteX706" fmla="*/ 3115521 w 3377801"/>
                <a:gd name="connsiteY706" fmla="*/ 1443830 h 6857987"/>
                <a:gd name="connsiteX707" fmla="*/ 3148259 w 3377801"/>
                <a:gd name="connsiteY707" fmla="*/ 1253223 h 6857987"/>
                <a:gd name="connsiteX708" fmla="*/ 3195075 w 3377801"/>
                <a:gd name="connsiteY708" fmla="*/ 1302850 h 6857987"/>
                <a:gd name="connsiteX709" fmla="*/ 3343968 w 3377801"/>
                <a:gd name="connsiteY709" fmla="*/ 1463031 h 6857987"/>
                <a:gd name="connsiteX710" fmla="*/ 3249779 w 3377801"/>
                <a:gd name="connsiteY710" fmla="*/ 1463031 h 6857987"/>
                <a:gd name="connsiteX711" fmla="*/ 3178720 w 3377801"/>
                <a:gd name="connsiteY711" fmla="*/ 1425810 h 6857987"/>
                <a:gd name="connsiteX712" fmla="*/ 3122880 w 3377801"/>
                <a:gd name="connsiteY712" fmla="*/ 1393092 h 6857987"/>
                <a:gd name="connsiteX713" fmla="*/ 3121751 w 3377801"/>
                <a:gd name="connsiteY713" fmla="*/ 1407190 h 6857987"/>
                <a:gd name="connsiteX714" fmla="*/ 3199015 w 3377801"/>
                <a:gd name="connsiteY714" fmla="*/ 1548760 h 6857987"/>
                <a:gd name="connsiteX715" fmla="*/ 3152770 w 3377801"/>
                <a:gd name="connsiteY715" fmla="*/ 1505335 h 6857987"/>
                <a:gd name="connsiteX716" fmla="*/ 3167994 w 3377801"/>
                <a:gd name="connsiteY716" fmla="*/ 1496877 h 6857987"/>
                <a:gd name="connsiteX717" fmla="*/ 3094681 w 3377801"/>
                <a:gd name="connsiteY717" fmla="*/ 1366026 h 6857987"/>
                <a:gd name="connsiteX718" fmla="*/ 3197894 w 3377801"/>
                <a:gd name="connsiteY718" fmla="*/ 1406067 h 6857987"/>
                <a:gd name="connsiteX719" fmla="*/ 3260492 w 3377801"/>
                <a:gd name="connsiteY719" fmla="*/ 1424669 h 6857987"/>
                <a:gd name="connsiteX720" fmla="*/ 3195082 w 3377801"/>
                <a:gd name="connsiteY720" fmla="*/ 1358686 h 6857987"/>
                <a:gd name="connsiteX721" fmla="*/ 3050119 w 3377801"/>
                <a:gd name="connsiteY721" fmla="*/ 1198515 h 6857987"/>
                <a:gd name="connsiteX722" fmla="*/ 2981265 w 3377801"/>
                <a:gd name="connsiteY722" fmla="*/ 1161312 h 6857987"/>
                <a:gd name="connsiteX723" fmla="*/ 2981321 w 3377801"/>
                <a:gd name="connsiteY723" fmla="*/ 1161284 h 6857987"/>
                <a:gd name="connsiteX724" fmla="*/ 3001621 w 3377801"/>
                <a:gd name="connsiteY724" fmla="*/ 1156200 h 6857987"/>
                <a:gd name="connsiteX725" fmla="*/ 3148259 w 3377801"/>
                <a:gd name="connsiteY725" fmla="*/ 1253223 h 6857987"/>
                <a:gd name="connsiteX726" fmla="*/ 3066458 w 3377801"/>
                <a:gd name="connsiteY726" fmla="*/ 1365403 h 6857987"/>
                <a:gd name="connsiteX727" fmla="*/ 3078856 w 3377801"/>
                <a:gd name="connsiteY727" fmla="*/ 1373862 h 6857987"/>
                <a:gd name="connsiteX728" fmla="*/ 3066485 w 3377801"/>
                <a:gd name="connsiteY728" fmla="*/ 1365403 h 6857987"/>
                <a:gd name="connsiteX729" fmla="*/ 3043354 w 3377801"/>
                <a:gd name="connsiteY729" fmla="*/ 1434258 h 6857987"/>
                <a:gd name="connsiteX730" fmla="*/ 3061391 w 3377801"/>
                <a:gd name="connsiteY730" fmla="*/ 1439332 h 6857987"/>
                <a:gd name="connsiteX731" fmla="*/ 3043380 w 3377801"/>
                <a:gd name="connsiteY731" fmla="*/ 1434238 h 6857987"/>
                <a:gd name="connsiteX732" fmla="*/ 3044937 w 3377801"/>
                <a:gd name="connsiteY732" fmla="*/ 1500823 h 6857987"/>
                <a:gd name="connsiteX733" fmla="*/ 3044992 w 3377801"/>
                <a:gd name="connsiteY733" fmla="*/ 1500840 h 6857987"/>
                <a:gd name="connsiteX734" fmla="*/ 3065292 w 3377801"/>
                <a:gd name="connsiteY734" fmla="*/ 1538062 h 6857987"/>
                <a:gd name="connsiteX735" fmla="*/ 3052884 w 3377801"/>
                <a:gd name="connsiteY735" fmla="*/ 1520015 h 6857987"/>
                <a:gd name="connsiteX736" fmla="*/ 3054585 w 3377801"/>
                <a:gd name="connsiteY736" fmla="*/ 1545390 h 6857987"/>
                <a:gd name="connsiteX737" fmla="*/ 3044937 w 3377801"/>
                <a:gd name="connsiteY737" fmla="*/ 1500825 h 6857987"/>
                <a:gd name="connsiteX738" fmla="*/ 3039916 w 3377801"/>
                <a:gd name="connsiteY738" fmla="*/ 1674547 h 6857987"/>
                <a:gd name="connsiteX739" fmla="*/ 3030911 w 3377801"/>
                <a:gd name="connsiteY739" fmla="*/ 1661540 h 6857987"/>
                <a:gd name="connsiteX740" fmla="*/ 3030893 w 3377801"/>
                <a:gd name="connsiteY740" fmla="*/ 1661567 h 6857987"/>
                <a:gd name="connsiteX741" fmla="*/ 3039916 w 3377801"/>
                <a:gd name="connsiteY741" fmla="*/ 1674550 h 6857987"/>
                <a:gd name="connsiteX742" fmla="*/ 3028074 w 3377801"/>
                <a:gd name="connsiteY742" fmla="*/ 1862319 h 6857987"/>
                <a:gd name="connsiteX743" fmla="*/ 3034841 w 3377801"/>
                <a:gd name="connsiteY743" fmla="*/ 1877543 h 6857987"/>
                <a:gd name="connsiteX744" fmla="*/ 3028110 w 3377801"/>
                <a:gd name="connsiteY744" fmla="*/ 1862353 h 6857987"/>
                <a:gd name="connsiteX745" fmla="*/ 3020195 w 3377801"/>
                <a:gd name="connsiteY745" fmla="*/ 1485588 h 6857987"/>
                <a:gd name="connsiteX746" fmla="*/ 2995953 w 3377801"/>
                <a:gd name="connsiteY746" fmla="*/ 1377310 h 6857987"/>
                <a:gd name="connsiteX747" fmla="*/ 2973950 w 3377801"/>
                <a:gd name="connsiteY747" fmla="*/ 1294400 h 6857987"/>
                <a:gd name="connsiteX748" fmla="*/ 2934593 w 3377801"/>
                <a:gd name="connsiteY748" fmla="*/ 1178340 h 6857987"/>
                <a:gd name="connsiteX749" fmla="*/ 2934474 w 3377801"/>
                <a:gd name="connsiteY749" fmla="*/ 1178203 h 6857987"/>
                <a:gd name="connsiteX750" fmla="*/ 2934565 w 3377801"/>
                <a:gd name="connsiteY750" fmla="*/ 1178239 h 6857987"/>
                <a:gd name="connsiteX751" fmla="*/ 2934593 w 3377801"/>
                <a:gd name="connsiteY751" fmla="*/ 1178335 h 6857987"/>
                <a:gd name="connsiteX752" fmla="*/ 2969432 w 3377801"/>
                <a:gd name="connsiteY752" fmla="*/ 1240246 h 6857987"/>
                <a:gd name="connsiteX753" fmla="*/ 2998203 w 3377801"/>
                <a:gd name="connsiteY753" fmla="*/ 1323720 h 6857987"/>
                <a:gd name="connsiteX754" fmla="*/ 3010618 w 3377801"/>
                <a:gd name="connsiteY754" fmla="*/ 1387446 h 6857987"/>
                <a:gd name="connsiteX755" fmla="*/ 3022453 w 3377801"/>
                <a:gd name="connsiteY755" fmla="*/ 1483892 h 6857987"/>
                <a:gd name="connsiteX756" fmla="*/ 3019642 w 3377801"/>
                <a:gd name="connsiteY756" fmla="*/ 1545936 h 6857987"/>
                <a:gd name="connsiteX757" fmla="*/ 3020195 w 3377801"/>
                <a:gd name="connsiteY757" fmla="*/ 1485588 h 6857987"/>
                <a:gd name="connsiteX758" fmla="*/ 2645748 w 3377801"/>
                <a:gd name="connsiteY758" fmla="*/ 2467469 h 6857987"/>
                <a:gd name="connsiteX759" fmla="*/ 2740483 w 3377801"/>
                <a:gd name="connsiteY759" fmla="*/ 2373843 h 6857987"/>
                <a:gd name="connsiteX760" fmla="*/ 2885838 w 3377801"/>
                <a:gd name="connsiteY760" fmla="*/ 2169629 h 6857987"/>
                <a:gd name="connsiteX761" fmla="*/ 2885993 w 3377801"/>
                <a:gd name="connsiteY761" fmla="*/ 2169674 h 6857987"/>
                <a:gd name="connsiteX762" fmla="*/ 2895595 w 3377801"/>
                <a:gd name="connsiteY762" fmla="*/ 2180381 h 6857987"/>
                <a:gd name="connsiteX763" fmla="*/ 2774894 w 3377801"/>
                <a:gd name="connsiteY763" fmla="*/ 2453361 h 6857987"/>
                <a:gd name="connsiteX764" fmla="*/ 2694803 w 3377801"/>
                <a:gd name="connsiteY764" fmla="*/ 2500169 h 6857987"/>
                <a:gd name="connsiteX765" fmla="*/ 2710028 w 3377801"/>
                <a:gd name="connsiteY765" fmla="*/ 2441518 h 6857987"/>
                <a:gd name="connsiteX766" fmla="*/ 2645750 w 3377801"/>
                <a:gd name="connsiteY766" fmla="*/ 2467469 h 6857987"/>
                <a:gd name="connsiteX767" fmla="*/ 2553824 w 3377801"/>
                <a:gd name="connsiteY767" fmla="*/ 2501332 h 6857987"/>
                <a:gd name="connsiteX768" fmla="*/ 2714550 w 3377801"/>
                <a:gd name="connsiteY768" fmla="*/ 2359207 h 6857987"/>
                <a:gd name="connsiteX769" fmla="*/ 2797461 w 3377801"/>
                <a:gd name="connsiteY769" fmla="*/ 2255440 h 6857987"/>
                <a:gd name="connsiteX770" fmla="*/ 2899427 w 3377801"/>
                <a:gd name="connsiteY770" fmla="*/ 2081795 h 6857987"/>
                <a:gd name="connsiteX771" fmla="*/ 2899545 w 3377801"/>
                <a:gd name="connsiteY771" fmla="*/ 2081714 h 6857987"/>
                <a:gd name="connsiteX772" fmla="*/ 2955395 w 3377801"/>
                <a:gd name="connsiteY772" fmla="*/ 1936769 h 6857987"/>
                <a:gd name="connsiteX773" fmla="*/ 2935083 w 3377801"/>
                <a:gd name="connsiteY773" fmla="*/ 2021380 h 6857987"/>
                <a:gd name="connsiteX774" fmla="*/ 2553825 w 3377801"/>
                <a:gd name="connsiteY774" fmla="*/ 2501332 h 6857987"/>
                <a:gd name="connsiteX775" fmla="*/ 2354147 w 3377801"/>
                <a:gd name="connsiteY775" fmla="*/ 3251460 h 6857987"/>
                <a:gd name="connsiteX776" fmla="*/ 2363171 w 3377801"/>
                <a:gd name="connsiteY776" fmla="*/ 3260492 h 6857987"/>
                <a:gd name="connsiteX777" fmla="*/ 2354166 w 3377801"/>
                <a:gd name="connsiteY777" fmla="*/ 3251488 h 6857987"/>
                <a:gd name="connsiteX778" fmla="*/ 2296579 w 3377801"/>
                <a:gd name="connsiteY778" fmla="*/ 3291456 h 6857987"/>
                <a:gd name="connsiteX779" fmla="*/ 2330416 w 3377801"/>
                <a:gd name="connsiteY779" fmla="*/ 3222053 h 6857987"/>
                <a:gd name="connsiteX780" fmla="*/ 2330406 w 3377801"/>
                <a:gd name="connsiteY780" fmla="*/ 3222080 h 6857987"/>
                <a:gd name="connsiteX781" fmla="*/ 2364244 w 3377801"/>
                <a:gd name="connsiteY781" fmla="*/ 3210802 h 6857987"/>
                <a:gd name="connsiteX782" fmla="*/ 2296580 w 3377801"/>
                <a:gd name="connsiteY782" fmla="*/ 3291459 h 6857987"/>
                <a:gd name="connsiteX783" fmla="*/ 2064239 w 3377801"/>
                <a:gd name="connsiteY783" fmla="*/ 3220443 h 6857987"/>
                <a:gd name="connsiteX784" fmla="*/ 1972187 w 3377801"/>
                <a:gd name="connsiteY784" fmla="*/ 3228902 h 6857987"/>
                <a:gd name="connsiteX785" fmla="*/ 1972295 w 3377801"/>
                <a:gd name="connsiteY785" fmla="*/ 3228902 h 6857987"/>
                <a:gd name="connsiteX786" fmla="*/ 2024742 w 3377801"/>
                <a:gd name="connsiteY786" fmla="*/ 3174188 h 6857987"/>
                <a:gd name="connsiteX787" fmla="*/ 2073825 w 3377801"/>
                <a:gd name="connsiteY787" fmla="*/ 3175889 h 6857987"/>
                <a:gd name="connsiteX788" fmla="*/ 2064240 w 3377801"/>
                <a:gd name="connsiteY788" fmla="*/ 3220446 h 6857987"/>
                <a:gd name="connsiteX789" fmla="*/ 2046757 w 3377801"/>
                <a:gd name="connsiteY789" fmla="*/ 3298813 h 6857987"/>
                <a:gd name="connsiteX790" fmla="*/ 1944681 w 3377801"/>
                <a:gd name="connsiteY790" fmla="*/ 3361985 h 6857987"/>
                <a:gd name="connsiteX791" fmla="*/ 2033731 w 3377801"/>
                <a:gd name="connsiteY791" fmla="*/ 3257744 h 6857987"/>
                <a:gd name="connsiteX792" fmla="*/ 2069887 w 3377801"/>
                <a:gd name="connsiteY792" fmla="*/ 3253140 h 6857987"/>
                <a:gd name="connsiteX793" fmla="*/ 2046758 w 3377801"/>
                <a:gd name="connsiteY793" fmla="*/ 3298816 h 6857987"/>
                <a:gd name="connsiteX794" fmla="*/ 1768091 w 3377801"/>
                <a:gd name="connsiteY794" fmla="*/ 3184331 h 6857987"/>
                <a:gd name="connsiteX795" fmla="*/ 1783873 w 3377801"/>
                <a:gd name="connsiteY795" fmla="*/ 3156133 h 6857987"/>
                <a:gd name="connsiteX796" fmla="*/ 1840859 w 3377801"/>
                <a:gd name="connsiteY796" fmla="*/ 3222688 h 6857987"/>
                <a:gd name="connsiteX797" fmla="*/ 1897799 w 3377801"/>
                <a:gd name="connsiteY797" fmla="*/ 3224944 h 6857987"/>
                <a:gd name="connsiteX798" fmla="*/ 1854948 w 3377801"/>
                <a:gd name="connsiteY798" fmla="*/ 3281349 h 6857987"/>
                <a:gd name="connsiteX799" fmla="*/ 1779942 w 3377801"/>
                <a:gd name="connsiteY799" fmla="*/ 3270070 h 6857987"/>
                <a:gd name="connsiteX800" fmla="*/ 1768117 w 3377801"/>
                <a:gd name="connsiteY800" fmla="*/ 3184294 h 6857987"/>
                <a:gd name="connsiteX801" fmla="*/ 1614132 w 3377801"/>
                <a:gd name="connsiteY801" fmla="*/ 3276847 h 6857987"/>
                <a:gd name="connsiteX802" fmla="*/ 1595521 w 3377801"/>
                <a:gd name="connsiteY802" fmla="*/ 3256548 h 6857987"/>
                <a:gd name="connsiteX803" fmla="*/ 1596157 w 3377801"/>
                <a:gd name="connsiteY803" fmla="*/ 3223256 h 6857987"/>
                <a:gd name="connsiteX804" fmla="*/ 1596084 w 3377801"/>
                <a:gd name="connsiteY804" fmla="*/ 3223264 h 6857987"/>
                <a:gd name="connsiteX805" fmla="*/ 1631049 w 3377801"/>
                <a:gd name="connsiteY805" fmla="*/ 3214805 h 6857987"/>
                <a:gd name="connsiteX806" fmla="*/ 1704372 w 3377801"/>
                <a:gd name="connsiteY806" fmla="*/ 3231734 h 6857987"/>
                <a:gd name="connsiteX807" fmla="*/ 1715643 w 3377801"/>
                <a:gd name="connsiteY807" fmla="*/ 3239065 h 6857987"/>
                <a:gd name="connsiteX808" fmla="*/ 1614133 w 3377801"/>
                <a:gd name="connsiteY808" fmla="*/ 3276850 h 6857987"/>
                <a:gd name="connsiteX809" fmla="*/ 1701571 w 3377801"/>
                <a:gd name="connsiteY809" fmla="*/ 3263277 h 6857987"/>
                <a:gd name="connsiteX810" fmla="*/ 1685745 w 3377801"/>
                <a:gd name="connsiteY810" fmla="*/ 3255362 h 6857987"/>
                <a:gd name="connsiteX811" fmla="*/ 1685772 w 3377801"/>
                <a:gd name="connsiteY811" fmla="*/ 3255372 h 6857987"/>
                <a:gd name="connsiteX812" fmla="*/ 1701573 w 3377801"/>
                <a:gd name="connsiteY812" fmla="*/ 3263279 h 6857987"/>
                <a:gd name="connsiteX813" fmla="*/ 1421262 w 3377801"/>
                <a:gd name="connsiteY813" fmla="*/ 3355208 h 6857987"/>
                <a:gd name="connsiteX814" fmla="*/ 1378402 w 3377801"/>
                <a:gd name="connsiteY814" fmla="*/ 3351824 h 6857987"/>
                <a:gd name="connsiteX815" fmla="*/ 1339470 w 3377801"/>
                <a:gd name="connsiteY815" fmla="*/ 3361921 h 6857987"/>
                <a:gd name="connsiteX816" fmla="*/ 1339488 w 3377801"/>
                <a:gd name="connsiteY816" fmla="*/ 3361985 h 6857987"/>
                <a:gd name="connsiteX817" fmla="*/ 1341753 w 3377801"/>
                <a:gd name="connsiteY817" fmla="*/ 3286398 h 6857987"/>
                <a:gd name="connsiteX818" fmla="*/ 1416194 w 3377801"/>
                <a:gd name="connsiteY818" fmla="*/ 3295421 h 6857987"/>
                <a:gd name="connsiteX819" fmla="*/ 1450031 w 3377801"/>
                <a:gd name="connsiteY819" fmla="*/ 3328131 h 6857987"/>
                <a:gd name="connsiteX820" fmla="*/ 1421262 w 3377801"/>
                <a:gd name="connsiteY820" fmla="*/ 3355208 h 6857987"/>
                <a:gd name="connsiteX821" fmla="*/ 1453398 w 3377801"/>
                <a:gd name="connsiteY821" fmla="*/ 3444904 h 6857987"/>
                <a:gd name="connsiteX822" fmla="*/ 1419034 w 3377801"/>
                <a:gd name="connsiteY822" fmla="*/ 3381204 h 6857987"/>
                <a:gd name="connsiteX823" fmla="*/ 1418987 w 3377801"/>
                <a:gd name="connsiteY823" fmla="*/ 3381177 h 6857987"/>
                <a:gd name="connsiteX824" fmla="*/ 1419015 w 3377801"/>
                <a:gd name="connsiteY824" fmla="*/ 3381139 h 6857987"/>
                <a:gd name="connsiteX825" fmla="*/ 1419034 w 3377801"/>
                <a:gd name="connsiteY825" fmla="*/ 3381204 h 6857987"/>
                <a:gd name="connsiteX826" fmla="*/ 1453398 w 3377801"/>
                <a:gd name="connsiteY826" fmla="*/ 3444898 h 6857987"/>
                <a:gd name="connsiteX827" fmla="*/ 1225014 w 3377801"/>
                <a:gd name="connsiteY827" fmla="*/ 3364809 h 6857987"/>
                <a:gd name="connsiteX828" fmla="*/ 1292126 w 3377801"/>
                <a:gd name="connsiteY828" fmla="*/ 3405409 h 6857987"/>
                <a:gd name="connsiteX829" fmla="*/ 1238541 w 3377801"/>
                <a:gd name="connsiteY829" fmla="*/ 3471964 h 6857987"/>
                <a:gd name="connsiteX830" fmla="*/ 1220985 w 3377801"/>
                <a:gd name="connsiteY830" fmla="*/ 3474238 h 6857987"/>
                <a:gd name="connsiteX831" fmla="*/ 1221057 w 3377801"/>
                <a:gd name="connsiteY831" fmla="*/ 3474220 h 6857987"/>
                <a:gd name="connsiteX832" fmla="*/ 1225014 w 3377801"/>
                <a:gd name="connsiteY832" fmla="*/ 3364809 h 6857987"/>
                <a:gd name="connsiteX833" fmla="*/ 1113907 w 3377801"/>
                <a:gd name="connsiteY833" fmla="*/ 3507524 h 6857987"/>
                <a:gd name="connsiteX834" fmla="*/ 1039456 w 3377801"/>
                <a:gd name="connsiteY834" fmla="*/ 3457324 h 6857987"/>
                <a:gd name="connsiteX835" fmla="*/ 1032634 w 3377801"/>
                <a:gd name="connsiteY835" fmla="*/ 3394653 h 6857987"/>
                <a:gd name="connsiteX836" fmla="*/ 1032679 w 3377801"/>
                <a:gd name="connsiteY836" fmla="*/ 3394725 h 6857987"/>
                <a:gd name="connsiteX837" fmla="*/ 1088529 w 3377801"/>
                <a:gd name="connsiteY837" fmla="*/ 3408832 h 6857987"/>
                <a:gd name="connsiteX838" fmla="*/ 1139279 w 3377801"/>
                <a:gd name="connsiteY838" fmla="*/ 3464656 h 6857987"/>
                <a:gd name="connsiteX839" fmla="*/ 1200186 w 3377801"/>
                <a:gd name="connsiteY839" fmla="*/ 3479892 h 6857987"/>
                <a:gd name="connsiteX840" fmla="*/ 1178191 w 3377801"/>
                <a:gd name="connsiteY840" fmla="*/ 3499643 h 6857987"/>
                <a:gd name="connsiteX841" fmla="*/ 1113907 w 3377801"/>
                <a:gd name="connsiteY841" fmla="*/ 3507524 h 6857987"/>
                <a:gd name="connsiteX842" fmla="*/ 1167483 w 3377801"/>
                <a:gd name="connsiteY842" fmla="*/ 3519358 h 6857987"/>
                <a:gd name="connsiteX843" fmla="*/ 1161843 w 3377801"/>
                <a:gd name="connsiteY843" fmla="*/ 3542490 h 6857987"/>
                <a:gd name="connsiteX844" fmla="*/ 1107130 w 3377801"/>
                <a:gd name="connsiteY844" fmla="*/ 3562790 h 6857987"/>
                <a:gd name="connsiteX845" fmla="*/ 1096943 w 3377801"/>
                <a:gd name="connsiteY845" fmla="*/ 3524496 h 6857987"/>
                <a:gd name="connsiteX846" fmla="*/ 1096988 w 3377801"/>
                <a:gd name="connsiteY846" fmla="*/ 3524442 h 6857987"/>
                <a:gd name="connsiteX847" fmla="*/ 1167483 w 3377801"/>
                <a:gd name="connsiteY847" fmla="*/ 3519358 h 6857987"/>
                <a:gd name="connsiteX848" fmla="*/ 911438 w 3377801"/>
                <a:gd name="connsiteY848" fmla="*/ 4797376 h 6857987"/>
                <a:gd name="connsiteX849" fmla="*/ 860110 w 3377801"/>
                <a:gd name="connsiteY849" fmla="*/ 4802451 h 6857987"/>
                <a:gd name="connsiteX850" fmla="*/ 817814 w 3377801"/>
                <a:gd name="connsiteY850" fmla="*/ 4756776 h 6857987"/>
                <a:gd name="connsiteX851" fmla="*/ 873654 w 3377801"/>
                <a:gd name="connsiteY851" fmla="*/ 4753956 h 6857987"/>
                <a:gd name="connsiteX852" fmla="*/ 873646 w 3377801"/>
                <a:gd name="connsiteY852" fmla="*/ 4753938 h 6857987"/>
                <a:gd name="connsiteX853" fmla="*/ 930051 w 3377801"/>
                <a:gd name="connsiteY853" fmla="*/ 4731944 h 6857987"/>
                <a:gd name="connsiteX854" fmla="*/ 911438 w 3377801"/>
                <a:gd name="connsiteY854" fmla="*/ 4797376 h 6857987"/>
                <a:gd name="connsiteX855" fmla="*/ 953135 w 3377801"/>
                <a:gd name="connsiteY855" fmla="*/ 4778157 h 6857987"/>
                <a:gd name="connsiteX856" fmla="*/ 918205 w 3377801"/>
                <a:gd name="connsiteY856" fmla="*/ 4814267 h 6857987"/>
                <a:gd name="connsiteX857" fmla="*/ 918160 w 3377801"/>
                <a:gd name="connsiteY857" fmla="*/ 4814249 h 6857987"/>
                <a:gd name="connsiteX858" fmla="*/ 953135 w 3377801"/>
                <a:gd name="connsiteY858" fmla="*/ 4778157 h 6857987"/>
                <a:gd name="connsiteX859" fmla="*/ 910341 w 3377801"/>
                <a:gd name="connsiteY859" fmla="*/ 4946778 h 6857987"/>
                <a:gd name="connsiteX860" fmla="*/ 966745 w 3377801"/>
                <a:gd name="connsiteY860" fmla="*/ 4981735 h 6857987"/>
                <a:gd name="connsiteX861" fmla="*/ 886654 w 3377801"/>
                <a:gd name="connsiteY861" fmla="*/ 5007695 h 6857987"/>
                <a:gd name="connsiteX862" fmla="*/ 910350 w 3377801"/>
                <a:gd name="connsiteY862" fmla="*/ 4946843 h 6857987"/>
                <a:gd name="connsiteX863" fmla="*/ 989840 w 3377801"/>
                <a:gd name="connsiteY863" fmla="*/ 5063026 h 6857987"/>
                <a:gd name="connsiteX864" fmla="*/ 998318 w 3377801"/>
                <a:gd name="connsiteY864" fmla="*/ 5032564 h 6857987"/>
                <a:gd name="connsiteX865" fmla="*/ 1028767 w 3377801"/>
                <a:gd name="connsiteY865" fmla="*/ 5053430 h 6857987"/>
                <a:gd name="connsiteX866" fmla="*/ 986470 w 3377801"/>
                <a:gd name="connsiteY866" fmla="*/ 5114901 h 6857987"/>
                <a:gd name="connsiteX867" fmla="*/ 951494 w 3377801"/>
                <a:gd name="connsiteY867" fmla="*/ 5112637 h 6857987"/>
                <a:gd name="connsiteX868" fmla="*/ 989878 w 3377801"/>
                <a:gd name="connsiteY868" fmla="*/ 5063063 h 6857987"/>
                <a:gd name="connsiteX869" fmla="*/ 1175390 w 3377801"/>
                <a:gd name="connsiteY869" fmla="*/ 4923165 h 6857987"/>
                <a:gd name="connsiteX870" fmla="*/ 1099815 w 3377801"/>
                <a:gd name="connsiteY870" fmla="*/ 4993095 h 6857987"/>
                <a:gd name="connsiteX871" fmla="*/ 1099815 w 3377801"/>
                <a:gd name="connsiteY871" fmla="*/ 4986891 h 6857987"/>
                <a:gd name="connsiteX872" fmla="*/ 1175387 w 3377801"/>
                <a:gd name="connsiteY872" fmla="*/ 4923165 h 6857987"/>
                <a:gd name="connsiteX873" fmla="*/ 1119549 w 3377801"/>
                <a:gd name="connsiteY873" fmla="*/ 4934935 h 6857987"/>
                <a:gd name="connsiteX874" fmla="*/ 1119549 w 3377801"/>
                <a:gd name="connsiteY874" fmla="*/ 4921400 h 6857987"/>
                <a:gd name="connsiteX875" fmla="*/ 1140416 w 3377801"/>
                <a:gd name="connsiteY875" fmla="*/ 4923656 h 6857987"/>
                <a:gd name="connsiteX876" fmla="*/ 1131957 w 3377801"/>
                <a:gd name="connsiteY876" fmla="*/ 4934371 h 6857987"/>
                <a:gd name="connsiteX877" fmla="*/ 1119547 w 3377801"/>
                <a:gd name="connsiteY877" fmla="*/ 4934935 h 6857987"/>
                <a:gd name="connsiteX878" fmla="*/ 1280813 w 3377801"/>
                <a:gd name="connsiteY878" fmla="*/ 4762921 h 6857987"/>
                <a:gd name="connsiteX879" fmla="*/ 1184938 w 3377801"/>
                <a:gd name="connsiteY879" fmla="*/ 4813685 h 6857987"/>
                <a:gd name="connsiteX880" fmla="*/ 1289179 w 3377801"/>
                <a:gd name="connsiteY880" fmla="*/ 4735278 h 6857987"/>
                <a:gd name="connsiteX881" fmla="*/ 1289289 w 3377801"/>
                <a:gd name="connsiteY881" fmla="*/ 4735296 h 6857987"/>
                <a:gd name="connsiteX882" fmla="*/ 1332722 w 3377801"/>
                <a:gd name="connsiteY882" fmla="*/ 4729647 h 6857987"/>
                <a:gd name="connsiteX883" fmla="*/ 1236278 w 3377801"/>
                <a:gd name="connsiteY883" fmla="*/ 4840191 h 6857987"/>
                <a:gd name="connsiteX884" fmla="*/ 1135885 w 3377801"/>
                <a:gd name="connsiteY884" fmla="*/ 4866706 h 6857987"/>
                <a:gd name="connsiteX885" fmla="*/ 1205816 w 3377801"/>
                <a:gd name="connsiteY885" fmla="*/ 4832295 h 6857987"/>
                <a:gd name="connsiteX886" fmla="*/ 1272362 w 3377801"/>
                <a:gd name="connsiteY886" fmla="*/ 4806353 h 6857987"/>
                <a:gd name="connsiteX887" fmla="*/ 1272362 w 3377801"/>
                <a:gd name="connsiteY887" fmla="*/ 4786602 h 6857987"/>
                <a:gd name="connsiteX888" fmla="*/ 1299996 w 3377801"/>
                <a:gd name="connsiteY888" fmla="*/ 4773067 h 6857987"/>
                <a:gd name="connsiteX889" fmla="*/ 1280810 w 3377801"/>
                <a:gd name="connsiteY889" fmla="*/ 4762921 h 6857987"/>
                <a:gd name="connsiteX890" fmla="*/ 1294338 w 3377801"/>
                <a:gd name="connsiteY890" fmla="*/ 4818870 h 6857987"/>
                <a:gd name="connsiteX891" fmla="*/ 1338366 w 3377801"/>
                <a:gd name="connsiteY891" fmla="*/ 4755062 h 6857987"/>
                <a:gd name="connsiteX892" fmla="*/ 1272374 w 3377801"/>
                <a:gd name="connsiteY892" fmla="*/ 4883079 h 6857987"/>
                <a:gd name="connsiteX893" fmla="*/ 1197932 w 3377801"/>
                <a:gd name="connsiteY893" fmla="*/ 5037619 h 6857987"/>
                <a:gd name="connsiteX894" fmla="*/ 1229505 w 3377801"/>
                <a:gd name="connsiteY894" fmla="*/ 4945122 h 6857987"/>
                <a:gd name="connsiteX895" fmla="*/ 1262223 w 3377801"/>
                <a:gd name="connsiteY895" fmla="*/ 4877447 h 6857987"/>
                <a:gd name="connsiteX896" fmla="*/ 1294335 w 3377801"/>
                <a:gd name="connsiteY896" fmla="*/ 4818870 h 6857987"/>
                <a:gd name="connsiteX897" fmla="*/ 1305098 w 3377801"/>
                <a:gd name="connsiteY897" fmla="*/ 4613510 h 6857987"/>
                <a:gd name="connsiteX898" fmla="*/ 1393056 w 3377801"/>
                <a:gd name="connsiteY898" fmla="*/ 4607324 h 6857987"/>
                <a:gd name="connsiteX899" fmla="*/ 1437633 w 3377801"/>
                <a:gd name="connsiteY899" fmla="*/ 4598838 h 6857987"/>
                <a:gd name="connsiteX900" fmla="*/ 1416203 w 3377801"/>
                <a:gd name="connsiteY900" fmla="*/ 4608439 h 6857987"/>
                <a:gd name="connsiteX901" fmla="*/ 1384622 w 3377801"/>
                <a:gd name="connsiteY901" fmla="*/ 4655811 h 6857987"/>
                <a:gd name="connsiteX902" fmla="*/ 1351340 w 3377801"/>
                <a:gd name="connsiteY902" fmla="*/ 4663716 h 6857987"/>
                <a:gd name="connsiteX903" fmla="*/ 1400423 w 3377801"/>
                <a:gd name="connsiteY903" fmla="*/ 4623676 h 6857987"/>
                <a:gd name="connsiteX904" fmla="*/ 1305095 w 3377801"/>
                <a:gd name="connsiteY904" fmla="*/ 4613514 h 6857987"/>
                <a:gd name="connsiteX905" fmla="*/ 2631035 w 3377801"/>
                <a:gd name="connsiteY905" fmla="*/ 4711646 h 6857987"/>
                <a:gd name="connsiteX906" fmla="*/ 2631080 w 3377801"/>
                <a:gd name="connsiteY906" fmla="*/ 4711611 h 6857987"/>
                <a:gd name="connsiteX907" fmla="*/ 2631080 w 3377801"/>
                <a:gd name="connsiteY907" fmla="*/ 4711637 h 6857987"/>
                <a:gd name="connsiteX908" fmla="*/ 2640638 w 3377801"/>
                <a:gd name="connsiteY908" fmla="*/ 4721252 h 6857987"/>
                <a:gd name="connsiteX909" fmla="*/ 2631080 w 3377801"/>
                <a:gd name="connsiteY909" fmla="*/ 4711637 h 6857987"/>
                <a:gd name="connsiteX910" fmla="*/ 2673331 w 3377801"/>
                <a:gd name="connsiteY910" fmla="*/ 4787780 h 6857987"/>
                <a:gd name="connsiteX911" fmla="*/ 2708855 w 3377801"/>
                <a:gd name="connsiteY911" fmla="*/ 4738698 h 6857987"/>
                <a:gd name="connsiteX912" fmla="*/ 2717889 w 3377801"/>
                <a:gd name="connsiteY912" fmla="*/ 4762385 h 6857987"/>
                <a:gd name="connsiteX913" fmla="*/ 2717325 w 3377801"/>
                <a:gd name="connsiteY913" fmla="*/ 4821619 h 6857987"/>
                <a:gd name="connsiteX914" fmla="*/ 2662621 w 3377801"/>
                <a:gd name="connsiteY914" fmla="*/ 4884791 h 6857987"/>
                <a:gd name="connsiteX915" fmla="*/ 2673354 w 3377801"/>
                <a:gd name="connsiteY915" fmla="*/ 4787827 h 6857987"/>
                <a:gd name="connsiteX916" fmla="*/ 2665990 w 3377801"/>
                <a:gd name="connsiteY916" fmla="*/ 4977884 h 6857987"/>
                <a:gd name="connsiteX917" fmla="*/ 2735929 w 3377801"/>
                <a:gd name="connsiteY917" fmla="*/ 4884831 h 6857987"/>
                <a:gd name="connsiteX918" fmla="*/ 2762999 w 3377801"/>
                <a:gd name="connsiteY918" fmla="*/ 4820532 h 6857987"/>
                <a:gd name="connsiteX919" fmla="*/ 2801912 w 3377801"/>
                <a:gd name="connsiteY919" fmla="*/ 4731983 h 6857987"/>
                <a:gd name="connsiteX920" fmla="*/ 2786085 w 3377801"/>
                <a:gd name="connsiteY920" fmla="*/ 4722433 h 6857987"/>
                <a:gd name="connsiteX921" fmla="*/ 2786120 w 3377801"/>
                <a:gd name="connsiteY921" fmla="*/ 4722386 h 6857987"/>
                <a:gd name="connsiteX922" fmla="*/ 2823905 w 3377801"/>
                <a:gd name="connsiteY922" fmla="*/ 4697012 h 6857987"/>
                <a:gd name="connsiteX923" fmla="*/ 2751156 w 3377801"/>
                <a:gd name="connsiteY923" fmla="*/ 4910767 h 6857987"/>
                <a:gd name="connsiteX924" fmla="*/ 2618599 w 3377801"/>
                <a:gd name="connsiteY924" fmla="*/ 5020756 h 6857987"/>
                <a:gd name="connsiteX925" fmla="*/ 2632143 w 3377801"/>
                <a:gd name="connsiteY925" fmla="*/ 4981270 h 6857987"/>
                <a:gd name="connsiteX926" fmla="*/ 2665988 w 3377801"/>
                <a:gd name="connsiteY926" fmla="*/ 4977878 h 6857987"/>
                <a:gd name="connsiteX927" fmla="*/ 2778844 w 3377801"/>
                <a:gd name="connsiteY927" fmla="*/ 4735933 h 6857987"/>
                <a:gd name="connsiteX928" fmla="*/ 2765309 w 3377801"/>
                <a:gd name="connsiteY928" fmla="*/ 4751707 h 6857987"/>
                <a:gd name="connsiteX929" fmla="*/ 2778862 w 3377801"/>
                <a:gd name="connsiteY929" fmla="*/ 4735970 h 6857987"/>
                <a:gd name="connsiteX930" fmla="*/ 2653602 w 3377801"/>
                <a:gd name="connsiteY930" fmla="*/ 5129001 h 6857987"/>
                <a:gd name="connsiteX931" fmla="*/ 2568445 w 3377801"/>
                <a:gd name="connsiteY931" fmla="*/ 5133495 h 6857987"/>
                <a:gd name="connsiteX932" fmla="*/ 2530104 w 3377801"/>
                <a:gd name="connsiteY932" fmla="*/ 5169033 h 6857987"/>
                <a:gd name="connsiteX933" fmla="*/ 2571265 w 3377801"/>
                <a:gd name="connsiteY933" fmla="*/ 5171861 h 6857987"/>
                <a:gd name="connsiteX934" fmla="*/ 2494548 w 3377801"/>
                <a:gd name="connsiteY934" fmla="*/ 5191026 h 6857987"/>
                <a:gd name="connsiteX935" fmla="*/ 2552654 w 3377801"/>
                <a:gd name="connsiteY935" fmla="*/ 5118840 h 6857987"/>
                <a:gd name="connsiteX936" fmla="*/ 2607866 w 3377801"/>
                <a:gd name="connsiteY936" fmla="*/ 5100830 h 6857987"/>
                <a:gd name="connsiteX937" fmla="*/ 2607930 w 3377801"/>
                <a:gd name="connsiteY937" fmla="*/ 5100775 h 6857987"/>
                <a:gd name="connsiteX938" fmla="*/ 2698730 w 3377801"/>
                <a:gd name="connsiteY938" fmla="*/ 5069767 h 6857987"/>
                <a:gd name="connsiteX939" fmla="*/ 2653599 w 3377801"/>
                <a:gd name="connsiteY939" fmla="*/ 5129000 h 6857987"/>
                <a:gd name="connsiteX940" fmla="*/ 2678406 w 3377801"/>
                <a:gd name="connsiteY940" fmla="*/ 5121077 h 6857987"/>
                <a:gd name="connsiteX941" fmla="*/ 2678424 w 3377801"/>
                <a:gd name="connsiteY941" fmla="*/ 5121059 h 6857987"/>
                <a:gd name="connsiteX942" fmla="*/ 2692504 w 3377801"/>
                <a:gd name="connsiteY942" fmla="*/ 5099065 h 6857987"/>
                <a:gd name="connsiteX943" fmla="*/ 2678403 w 3377801"/>
                <a:gd name="connsiteY943" fmla="*/ 5121076 h 6857987"/>
                <a:gd name="connsiteX944" fmla="*/ 2664335 w 3377801"/>
                <a:gd name="connsiteY944" fmla="*/ 5140853 h 6857987"/>
                <a:gd name="connsiteX945" fmla="*/ 2599528 w 3377801"/>
                <a:gd name="connsiteY945" fmla="*/ 5167325 h 6857987"/>
                <a:gd name="connsiteX946" fmla="*/ 2599470 w 3377801"/>
                <a:gd name="connsiteY946" fmla="*/ 5167357 h 6857987"/>
                <a:gd name="connsiteX947" fmla="*/ 2599478 w 3377801"/>
                <a:gd name="connsiteY947" fmla="*/ 5167319 h 6857987"/>
                <a:gd name="connsiteX948" fmla="*/ 2599527 w 3377801"/>
                <a:gd name="connsiteY948" fmla="*/ 5167319 h 6857987"/>
                <a:gd name="connsiteX949" fmla="*/ 2664333 w 3377801"/>
                <a:gd name="connsiteY949" fmla="*/ 5140852 h 6857987"/>
                <a:gd name="connsiteX950" fmla="*/ 2443847 w 3377801"/>
                <a:gd name="connsiteY950" fmla="*/ 5092352 h 6857987"/>
                <a:gd name="connsiteX951" fmla="*/ 2457400 w 3377801"/>
                <a:gd name="connsiteY951" fmla="*/ 5017947 h 6857987"/>
                <a:gd name="connsiteX952" fmla="*/ 2457392 w 3377801"/>
                <a:gd name="connsiteY952" fmla="*/ 5017910 h 6857987"/>
                <a:gd name="connsiteX953" fmla="*/ 2520000 w 3377801"/>
                <a:gd name="connsiteY953" fmla="*/ 5104183 h 6857987"/>
                <a:gd name="connsiteX954" fmla="*/ 2498005 w 3377801"/>
                <a:gd name="connsiteY954" fmla="*/ 5113784 h 6857987"/>
                <a:gd name="connsiteX955" fmla="*/ 2443844 w 3377801"/>
                <a:gd name="connsiteY955" fmla="*/ 5092351 h 6857987"/>
                <a:gd name="connsiteX956" fmla="*/ 2492813 w 3377801"/>
                <a:gd name="connsiteY956" fmla="*/ 5131784 h 6857987"/>
                <a:gd name="connsiteX957" fmla="*/ 2453355 w 3377801"/>
                <a:gd name="connsiteY957" fmla="*/ 5180865 h 6857987"/>
                <a:gd name="connsiteX958" fmla="*/ 2453904 w 3377801"/>
                <a:gd name="connsiteY958" fmla="*/ 5114828 h 6857987"/>
                <a:gd name="connsiteX959" fmla="*/ 2453931 w 3377801"/>
                <a:gd name="connsiteY959" fmla="*/ 5114873 h 6857987"/>
                <a:gd name="connsiteX960" fmla="*/ 2492817 w 3377801"/>
                <a:gd name="connsiteY960" fmla="*/ 5131783 h 6857987"/>
                <a:gd name="connsiteX961" fmla="*/ 2070430 w 3377801"/>
                <a:gd name="connsiteY961" fmla="*/ 5484389 h 6857987"/>
                <a:gd name="connsiteX962" fmla="*/ 2070448 w 3377801"/>
                <a:gd name="connsiteY962" fmla="*/ 5484353 h 6857987"/>
                <a:gd name="connsiteX963" fmla="*/ 2160117 w 3377801"/>
                <a:gd name="connsiteY963" fmla="*/ 5440910 h 6857987"/>
                <a:gd name="connsiteX964" fmla="*/ 2070430 w 3377801"/>
                <a:gd name="connsiteY964" fmla="*/ 5484389 h 6857987"/>
                <a:gd name="connsiteX965" fmla="*/ 2125134 w 3377801"/>
                <a:gd name="connsiteY965" fmla="*/ 5481442 h 6857987"/>
                <a:gd name="connsiteX966" fmla="*/ 2122296 w 3377801"/>
                <a:gd name="connsiteY966" fmla="*/ 5506829 h 6857987"/>
                <a:gd name="connsiteX967" fmla="*/ 2096921 w 3377801"/>
                <a:gd name="connsiteY967" fmla="*/ 5497824 h 6857987"/>
                <a:gd name="connsiteX968" fmla="*/ 2125130 w 3377801"/>
                <a:gd name="connsiteY968" fmla="*/ 5481442 h 6857987"/>
                <a:gd name="connsiteX969" fmla="*/ 2019662 w 3377801"/>
                <a:gd name="connsiteY969" fmla="*/ 5629321 h 6857987"/>
                <a:gd name="connsiteX970" fmla="*/ 2019689 w 3377801"/>
                <a:gd name="connsiteY970" fmla="*/ 5629258 h 6857987"/>
                <a:gd name="connsiteX971" fmla="*/ 2050707 w 3377801"/>
                <a:gd name="connsiteY971" fmla="*/ 5638272 h 6857987"/>
                <a:gd name="connsiteX972" fmla="*/ 2081715 w 3377801"/>
                <a:gd name="connsiteY972" fmla="*/ 5686764 h 6857987"/>
                <a:gd name="connsiteX973" fmla="*/ 2047877 w 3377801"/>
                <a:gd name="connsiteY973" fmla="*/ 5681133 h 6857987"/>
                <a:gd name="connsiteX974" fmla="*/ 2004452 w 3377801"/>
                <a:gd name="connsiteY974" fmla="*/ 5674375 h 6857987"/>
                <a:gd name="connsiteX975" fmla="*/ 2006709 w 3377801"/>
                <a:gd name="connsiteY975" fmla="*/ 5658576 h 6857987"/>
                <a:gd name="connsiteX976" fmla="*/ 2047308 w 3377801"/>
                <a:gd name="connsiteY976" fmla="*/ 5662524 h 6857987"/>
                <a:gd name="connsiteX977" fmla="*/ 2019662 w 3377801"/>
                <a:gd name="connsiteY977" fmla="*/ 5629321 h 6857987"/>
                <a:gd name="connsiteX978" fmla="*/ 1946929 w 3377801"/>
                <a:gd name="connsiteY978" fmla="*/ 5545255 h 6857987"/>
                <a:gd name="connsiteX979" fmla="*/ 1946921 w 3377801"/>
                <a:gd name="connsiteY979" fmla="*/ 5545210 h 6857987"/>
                <a:gd name="connsiteX980" fmla="*/ 2029831 w 3377801"/>
                <a:gd name="connsiteY980" fmla="*/ 5528292 h 6857987"/>
                <a:gd name="connsiteX981" fmla="*/ 2099189 w 3377801"/>
                <a:gd name="connsiteY981" fmla="*/ 5577365 h 6857987"/>
                <a:gd name="connsiteX982" fmla="*/ 2020244 w 3377801"/>
                <a:gd name="connsiteY982" fmla="*/ 5577365 h 6857987"/>
                <a:gd name="connsiteX983" fmla="*/ 1946929 w 3377801"/>
                <a:gd name="connsiteY983" fmla="*/ 5545251 h 6857987"/>
                <a:gd name="connsiteX984" fmla="*/ 1987579 w 3377801"/>
                <a:gd name="connsiteY984" fmla="*/ 5659728 h 6857987"/>
                <a:gd name="connsiteX985" fmla="*/ 1991508 w 3377801"/>
                <a:gd name="connsiteY985" fmla="*/ 5672126 h 6857987"/>
                <a:gd name="connsiteX986" fmla="*/ 1987597 w 3377801"/>
                <a:gd name="connsiteY986" fmla="*/ 5659756 h 6857987"/>
                <a:gd name="connsiteX987" fmla="*/ 1978493 w 3377801"/>
                <a:gd name="connsiteY987" fmla="*/ 5658600 h 6857987"/>
                <a:gd name="connsiteX988" fmla="*/ 1958209 w 3377801"/>
                <a:gd name="connsiteY988" fmla="*/ 5654052 h 6857987"/>
                <a:gd name="connsiteX989" fmla="*/ 1958201 w 3377801"/>
                <a:gd name="connsiteY989" fmla="*/ 5654089 h 6857987"/>
                <a:gd name="connsiteX990" fmla="*/ 1978493 w 3377801"/>
                <a:gd name="connsiteY990" fmla="*/ 5658596 h 6857987"/>
                <a:gd name="connsiteX991" fmla="*/ 1825125 w 3377801"/>
                <a:gd name="connsiteY991" fmla="*/ 5547483 h 6857987"/>
                <a:gd name="connsiteX992" fmla="*/ 1425246 w 3377801"/>
                <a:gd name="connsiteY992" fmla="*/ 5534494 h 6857987"/>
                <a:gd name="connsiteX993" fmla="*/ 1487854 w 3377801"/>
                <a:gd name="connsiteY993" fmla="*/ 5536750 h 6857987"/>
                <a:gd name="connsiteX994" fmla="*/ 1566254 w 3377801"/>
                <a:gd name="connsiteY994" fmla="*/ 5541845 h 6857987"/>
                <a:gd name="connsiteX995" fmla="*/ 1743907 w 3377801"/>
                <a:gd name="connsiteY995" fmla="*/ 5546338 h 6857987"/>
                <a:gd name="connsiteX996" fmla="*/ 1828045 w 3377801"/>
                <a:gd name="connsiteY996" fmla="*/ 5541880 h 6857987"/>
                <a:gd name="connsiteX997" fmla="*/ 1827945 w 3377801"/>
                <a:gd name="connsiteY997" fmla="*/ 5541843 h 6857987"/>
                <a:gd name="connsiteX998" fmla="*/ 1883786 w 3377801"/>
                <a:gd name="connsiteY998" fmla="*/ 5535631 h 6857987"/>
                <a:gd name="connsiteX999" fmla="*/ 1825125 w 3377801"/>
                <a:gd name="connsiteY999" fmla="*/ 5547479 h 6857987"/>
                <a:gd name="connsiteX1000" fmla="*/ 1881510 w 3377801"/>
                <a:gd name="connsiteY1000" fmla="*/ 5620270 h 6857987"/>
                <a:gd name="connsiteX1001" fmla="*/ 1825662 w 3377801"/>
                <a:gd name="connsiteY1001" fmla="*/ 5591527 h 6857987"/>
                <a:gd name="connsiteX1002" fmla="*/ 1825670 w 3377801"/>
                <a:gd name="connsiteY1002" fmla="*/ 5591509 h 6857987"/>
                <a:gd name="connsiteX1003" fmla="*/ 1881510 w 3377801"/>
                <a:gd name="connsiteY1003" fmla="*/ 5620269 h 6857987"/>
                <a:gd name="connsiteX1004" fmla="*/ 1649135 w 3377801"/>
                <a:gd name="connsiteY1004" fmla="*/ 5686206 h 6857987"/>
                <a:gd name="connsiteX1005" fmla="*/ 1649117 w 3377801"/>
                <a:gd name="connsiteY1005" fmla="*/ 5686197 h 6857987"/>
                <a:gd name="connsiteX1006" fmla="*/ 1672803 w 3377801"/>
                <a:gd name="connsiteY1006" fmla="*/ 5684496 h 6857987"/>
                <a:gd name="connsiteX1007" fmla="*/ 1686338 w 3377801"/>
                <a:gd name="connsiteY1007" fmla="*/ 5709311 h 6857987"/>
                <a:gd name="connsiteX1008" fmla="*/ 1649135 w 3377801"/>
                <a:gd name="connsiteY1008" fmla="*/ 5686202 h 6857987"/>
                <a:gd name="connsiteX1009" fmla="*/ 1697089 w 3377801"/>
                <a:gd name="connsiteY1009" fmla="*/ 5732505 h 6857987"/>
                <a:gd name="connsiteX1010" fmla="*/ 1724169 w 3377801"/>
                <a:gd name="connsiteY1010" fmla="*/ 5791720 h 6857987"/>
                <a:gd name="connsiteX1011" fmla="*/ 1680180 w 3377801"/>
                <a:gd name="connsiteY1011" fmla="*/ 5755626 h 6857987"/>
                <a:gd name="connsiteX1012" fmla="*/ 1565125 w 3377801"/>
                <a:gd name="connsiteY1012" fmla="*/ 5671606 h 6857987"/>
                <a:gd name="connsiteX1013" fmla="*/ 1558302 w 3377801"/>
                <a:gd name="connsiteY1013" fmla="*/ 5662055 h 6857987"/>
                <a:gd name="connsiteX1014" fmla="*/ 1558338 w 3377801"/>
                <a:gd name="connsiteY1014" fmla="*/ 5662001 h 6857987"/>
                <a:gd name="connsiteX1015" fmla="*/ 1647461 w 3377801"/>
                <a:gd name="connsiteY1015" fmla="*/ 5715585 h 6857987"/>
                <a:gd name="connsiteX1016" fmla="*/ 1697089 w 3377801"/>
                <a:gd name="connsiteY1016" fmla="*/ 5732501 h 6857987"/>
                <a:gd name="connsiteX1017" fmla="*/ 1623709 w 3377801"/>
                <a:gd name="connsiteY1017" fmla="*/ 5614621 h 6857987"/>
                <a:gd name="connsiteX1018" fmla="*/ 1571313 w 3377801"/>
                <a:gd name="connsiteY1018" fmla="*/ 5578056 h 6857987"/>
                <a:gd name="connsiteX1019" fmla="*/ 1571250 w 3377801"/>
                <a:gd name="connsiteY1019" fmla="*/ 5577956 h 6857987"/>
                <a:gd name="connsiteX1020" fmla="*/ 1664876 w 3377801"/>
                <a:gd name="connsiteY1020" fmla="*/ 5578520 h 6857987"/>
                <a:gd name="connsiteX1021" fmla="*/ 1717896 w 3377801"/>
                <a:gd name="connsiteY1021" fmla="*/ 5586978 h 6857987"/>
                <a:gd name="connsiteX1022" fmla="*/ 1772036 w 3377801"/>
                <a:gd name="connsiteY1022" fmla="*/ 5649595 h 6857987"/>
                <a:gd name="connsiteX1023" fmla="*/ 1623711 w 3377801"/>
                <a:gd name="connsiteY1023" fmla="*/ 5614617 h 6857987"/>
                <a:gd name="connsiteX1024" fmla="*/ 1376143 w 3377801"/>
                <a:gd name="connsiteY1024" fmla="*/ 5563311 h 6857987"/>
                <a:gd name="connsiteX1025" fmla="*/ 1385730 w 3377801"/>
                <a:gd name="connsiteY1025" fmla="*/ 5572335 h 6857987"/>
                <a:gd name="connsiteX1026" fmla="*/ 1376180 w 3377801"/>
                <a:gd name="connsiteY1026" fmla="*/ 5563330 h 6857987"/>
                <a:gd name="connsiteX1027" fmla="*/ 1313625 w 3377801"/>
                <a:gd name="connsiteY1027" fmla="*/ 5508550 h 6857987"/>
                <a:gd name="connsiteX1028" fmla="*/ 1313561 w 3377801"/>
                <a:gd name="connsiteY1028" fmla="*/ 5508550 h 6857987"/>
                <a:gd name="connsiteX1029" fmla="*/ 1313579 w 3377801"/>
                <a:gd name="connsiteY1029" fmla="*/ 5508515 h 6857987"/>
                <a:gd name="connsiteX1030" fmla="*/ 1313625 w 3377801"/>
                <a:gd name="connsiteY1030" fmla="*/ 5508547 h 6857987"/>
                <a:gd name="connsiteX1031" fmla="*/ 1365436 w 3377801"/>
                <a:gd name="connsiteY1031" fmla="*/ 5517009 h 6857987"/>
                <a:gd name="connsiteX1032" fmla="*/ 1426915 w 3377801"/>
                <a:gd name="connsiteY1032" fmla="*/ 5532254 h 6857987"/>
                <a:gd name="connsiteX1033" fmla="*/ 1313628 w 3377801"/>
                <a:gd name="connsiteY1033" fmla="*/ 5508546 h 6857987"/>
                <a:gd name="connsiteX1034" fmla="*/ 1368256 w 3377801"/>
                <a:gd name="connsiteY1034" fmla="*/ 5546356 h 6857987"/>
                <a:gd name="connsiteX1035" fmla="*/ 1368256 w 3377801"/>
                <a:gd name="connsiteY1035" fmla="*/ 5564985 h 6857987"/>
                <a:gd name="connsiteX1036" fmla="*/ 1339590 w 3377801"/>
                <a:gd name="connsiteY1036" fmla="*/ 5544124 h 6857987"/>
                <a:gd name="connsiteX1037" fmla="*/ 1339485 w 3377801"/>
                <a:gd name="connsiteY1037" fmla="*/ 5544124 h 6857987"/>
                <a:gd name="connsiteX1038" fmla="*/ 1339513 w 3377801"/>
                <a:gd name="connsiteY1038" fmla="*/ 5544069 h 6857987"/>
                <a:gd name="connsiteX1039" fmla="*/ 1339590 w 3377801"/>
                <a:gd name="connsiteY1039" fmla="*/ 5544130 h 6857987"/>
                <a:gd name="connsiteX1040" fmla="*/ 1368259 w 3377801"/>
                <a:gd name="connsiteY1040" fmla="*/ 5546352 h 6857987"/>
                <a:gd name="connsiteX1041" fmla="*/ 1570780 w 3377801"/>
                <a:gd name="connsiteY1041" fmla="*/ 5796760 h 6857987"/>
                <a:gd name="connsiteX1042" fmla="*/ 1493500 w 3377801"/>
                <a:gd name="connsiteY1042" fmla="*/ 5766880 h 6857987"/>
                <a:gd name="connsiteX1043" fmla="*/ 1407215 w 3377801"/>
                <a:gd name="connsiteY1043" fmla="*/ 5712722 h 6857987"/>
                <a:gd name="connsiteX1044" fmla="*/ 1336715 w 3377801"/>
                <a:gd name="connsiteY1044" fmla="*/ 5658583 h 6857987"/>
                <a:gd name="connsiteX1045" fmla="*/ 1329957 w 3377801"/>
                <a:gd name="connsiteY1045" fmla="*/ 5628702 h 6857987"/>
                <a:gd name="connsiteX1046" fmla="*/ 1321578 w 3377801"/>
                <a:gd name="connsiteY1046" fmla="*/ 5592616 h 6857987"/>
                <a:gd name="connsiteX1047" fmla="*/ 1321471 w 3377801"/>
                <a:gd name="connsiteY1047" fmla="*/ 5592599 h 6857987"/>
                <a:gd name="connsiteX1048" fmla="*/ 1321498 w 3377801"/>
                <a:gd name="connsiteY1048" fmla="*/ 5592317 h 6857987"/>
                <a:gd name="connsiteX1049" fmla="*/ 1321578 w 3377801"/>
                <a:gd name="connsiteY1049" fmla="*/ 5592616 h 6857987"/>
                <a:gd name="connsiteX1050" fmla="*/ 1336707 w 3377801"/>
                <a:gd name="connsiteY1050" fmla="*/ 5595435 h 6857987"/>
                <a:gd name="connsiteX1051" fmla="*/ 1601792 w 3377801"/>
                <a:gd name="connsiteY1051" fmla="*/ 5743748 h 6857987"/>
                <a:gd name="connsiteX1052" fmla="*/ 1654239 w 3377801"/>
                <a:gd name="connsiteY1052" fmla="*/ 5787189 h 6857987"/>
                <a:gd name="connsiteX1053" fmla="*/ 1725869 w 3377801"/>
                <a:gd name="connsiteY1053" fmla="*/ 5863880 h 6857987"/>
                <a:gd name="connsiteX1054" fmla="*/ 1576977 w 3377801"/>
                <a:gd name="connsiteY1054" fmla="*/ 5825538 h 6857987"/>
                <a:gd name="connsiteX1055" fmla="*/ 1618709 w 3377801"/>
                <a:gd name="connsiteY1055" fmla="*/ 5822708 h 6857987"/>
                <a:gd name="connsiteX1056" fmla="*/ 1619273 w 3377801"/>
                <a:gd name="connsiteY1056" fmla="*/ 5807484 h 6857987"/>
                <a:gd name="connsiteX1057" fmla="*/ 1570783 w 3377801"/>
                <a:gd name="connsiteY1057" fmla="*/ 5796756 h 6857987"/>
                <a:gd name="connsiteX1058" fmla="*/ 1530719 w 3377801"/>
                <a:gd name="connsiteY1058" fmla="*/ 5928134 h 6857987"/>
                <a:gd name="connsiteX1059" fmla="*/ 1527336 w 3377801"/>
                <a:gd name="connsiteY1059" fmla="*/ 5966501 h 6857987"/>
                <a:gd name="connsiteX1060" fmla="*/ 1487295 w 3377801"/>
                <a:gd name="connsiteY1060" fmla="*/ 5971568 h 6857987"/>
                <a:gd name="connsiteX1061" fmla="*/ 1487295 w 3377801"/>
                <a:gd name="connsiteY1061" fmla="*/ 5906077 h 6857987"/>
                <a:gd name="connsiteX1062" fmla="*/ 1487295 w 3377801"/>
                <a:gd name="connsiteY1062" fmla="*/ 5906140 h 6857987"/>
                <a:gd name="connsiteX1063" fmla="*/ 1530722 w 3377801"/>
                <a:gd name="connsiteY1063" fmla="*/ 5928130 h 6857987"/>
                <a:gd name="connsiteX1064" fmla="*/ 1653117 w 3377801"/>
                <a:gd name="connsiteY1064" fmla="*/ 5988550 h 6857987"/>
                <a:gd name="connsiteX1065" fmla="*/ 1698791 w 3377801"/>
                <a:gd name="connsiteY1065" fmla="*/ 6013924 h 6857987"/>
                <a:gd name="connsiteX1066" fmla="*/ 1674541 w 3377801"/>
                <a:gd name="connsiteY1066" fmla="*/ 6057350 h 6857987"/>
                <a:gd name="connsiteX1067" fmla="*/ 1625468 w 3377801"/>
                <a:gd name="connsiteY1067" fmla="*/ 6048336 h 6857987"/>
                <a:gd name="connsiteX1068" fmla="*/ 1653120 w 3377801"/>
                <a:gd name="connsiteY1068" fmla="*/ 5988576 h 6857987"/>
                <a:gd name="connsiteX1069" fmla="*/ 1721864 w 3377801"/>
                <a:gd name="connsiteY1069" fmla="*/ 6033165 h 6857987"/>
                <a:gd name="connsiteX1070" fmla="*/ 1721882 w 3377801"/>
                <a:gd name="connsiteY1070" fmla="*/ 6033120 h 6857987"/>
                <a:gd name="connsiteX1071" fmla="*/ 1761350 w 3377801"/>
                <a:gd name="connsiteY1071" fmla="*/ 6075989 h 6857987"/>
                <a:gd name="connsiteX1072" fmla="*/ 1764178 w 3377801"/>
                <a:gd name="connsiteY1072" fmla="*/ 6094018 h 6857987"/>
                <a:gd name="connsiteX1073" fmla="*/ 1718504 w 3377801"/>
                <a:gd name="connsiteY1073" fmla="*/ 6113757 h 6857987"/>
                <a:gd name="connsiteX1074" fmla="*/ 1721867 w 3377801"/>
                <a:gd name="connsiteY1074" fmla="*/ 6033162 h 6857987"/>
                <a:gd name="connsiteX1075" fmla="*/ 1775440 w 3377801"/>
                <a:gd name="connsiteY1075" fmla="*/ 6111983 h 6857987"/>
                <a:gd name="connsiteX1076" fmla="*/ 1766417 w 3377801"/>
                <a:gd name="connsiteY1076" fmla="*/ 6176847 h 6857987"/>
                <a:gd name="connsiteX1077" fmla="*/ 1710576 w 3377801"/>
                <a:gd name="connsiteY1077" fmla="*/ 6180240 h 6857987"/>
                <a:gd name="connsiteX1078" fmla="*/ 1714488 w 3377801"/>
                <a:gd name="connsiteY1078" fmla="*/ 6134033 h 6857987"/>
                <a:gd name="connsiteX1079" fmla="*/ 1714515 w 3377801"/>
                <a:gd name="connsiteY1079" fmla="*/ 6133998 h 6857987"/>
                <a:gd name="connsiteX1080" fmla="*/ 1775443 w 3377801"/>
                <a:gd name="connsiteY1080" fmla="*/ 6111979 h 6857987"/>
                <a:gd name="connsiteX1081" fmla="*/ 1824544 w 3377801"/>
                <a:gd name="connsiteY1081" fmla="*/ 6200597 h 6857987"/>
                <a:gd name="connsiteX1082" fmla="*/ 1809891 w 3377801"/>
                <a:gd name="connsiteY1082" fmla="*/ 6247959 h 6857987"/>
                <a:gd name="connsiteX1083" fmla="*/ 1756878 w 3377801"/>
                <a:gd name="connsiteY1083" fmla="*/ 6241219 h 6857987"/>
                <a:gd name="connsiteX1084" fmla="*/ 1766429 w 3377801"/>
                <a:gd name="connsiteY1084" fmla="*/ 6200013 h 6857987"/>
                <a:gd name="connsiteX1085" fmla="*/ 1824542 w 3377801"/>
                <a:gd name="connsiteY1085" fmla="*/ 6200593 h 6857987"/>
                <a:gd name="connsiteX1086" fmla="*/ 1783357 w 3377801"/>
                <a:gd name="connsiteY1086" fmla="*/ 6188252 h 6857987"/>
                <a:gd name="connsiteX1087" fmla="*/ 1804797 w 3377801"/>
                <a:gd name="connsiteY1087" fmla="*/ 6138006 h 6857987"/>
                <a:gd name="connsiteX1088" fmla="*/ 1825107 w 3377801"/>
                <a:gd name="connsiteY1088" fmla="*/ 6184250 h 6857987"/>
                <a:gd name="connsiteX1089" fmla="*/ 1783354 w 3377801"/>
                <a:gd name="connsiteY1089" fmla="*/ 6188248 h 6857987"/>
                <a:gd name="connsiteX1090" fmla="*/ 1834131 w 3377801"/>
                <a:gd name="connsiteY1090" fmla="*/ 6284538 h 6857987"/>
                <a:gd name="connsiteX1091" fmla="*/ 1834131 w 3377801"/>
                <a:gd name="connsiteY1091" fmla="*/ 6284621 h 6857987"/>
                <a:gd name="connsiteX1092" fmla="*/ 1866276 w 3377801"/>
                <a:gd name="connsiteY1092" fmla="*/ 6292507 h 6857987"/>
                <a:gd name="connsiteX1093" fmla="*/ 1871351 w 3377801"/>
                <a:gd name="connsiteY1093" fmla="*/ 6322397 h 6857987"/>
                <a:gd name="connsiteX1094" fmla="*/ 1822851 w 3377801"/>
                <a:gd name="connsiteY1094" fmla="*/ 6319014 h 6857987"/>
                <a:gd name="connsiteX1095" fmla="*/ 1834130 w 3377801"/>
                <a:gd name="connsiteY1095" fmla="*/ 6284534 h 6857987"/>
                <a:gd name="connsiteX1096" fmla="*/ 1831303 w 3377801"/>
                <a:gd name="connsiteY1096" fmla="*/ 6257005 h 6857987"/>
                <a:gd name="connsiteX1097" fmla="*/ 1839761 w 3377801"/>
                <a:gd name="connsiteY1097" fmla="*/ 6230445 h 6857987"/>
                <a:gd name="connsiteX1098" fmla="*/ 1839771 w 3377801"/>
                <a:gd name="connsiteY1098" fmla="*/ 6230500 h 6857987"/>
                <a:gd name="connsiteX1099" fmla="*/ 1861766 w 3377801"/>
                <a:gd name="connsiteY1099" fmla="*/ 6266040 h 6857987"/>
                <a:gd name="connsiteX1100" fmla="*/ 1831301 w 3377801"/>
                <a:gd name="connsiteY1100" fmla="*/ 6257005 h 6857987"/>
                <a:gd name="connsiteX1101" fmla="*/ 1847111 w 3377801"/>
                <a:gd name="connsiteY1101" fmla="*/ 6633753 h 6857987"/>
                <a:gd name="connsiteX1102" fmla="*/ 1827945 w 3377801"/>
                <a:gd name="connsiteY1102" fmla="*/ 6607802 h 6857987"/>
                <a:gd name="connsiteX1103" fmla="*/ 1798620 w 3377801"/>
                <a:gd name="connsiteY1103" fmla="*/ 6683378 h 6857987"/>
                <a:gd name="connsiteX1104" fmla="*/ 1807071 w 3377801"/>
                <a:gd name="connsiteY1104" fmla="*/ 6610636 h 6857987"/>
                <a:gd name="connsiteX1105" fmla="*/ 1769186 w 3377801"/>
                <a:gd name="connsiteY1105" fmla="*/ 6365862 h 6857987"/>
                <a:gd name="connsiteX1106" fmla="*/ 1769276 w 3377801"/>
                <a:gd name="connsiteY1106" fmla="*/ 6365854 h 6857987"/>
                <a:gd name="connsiteX1107" fmla="*/ 1794102 w 3377801"/>
                <a:gd name="connsiteY1107" fmla="*/ 6391240 h 6857987"/>
                <a:gd name="connsiteX1108" fmla="*/ 1849370 w 3377801"/>
                <a:gd name="connsiteY1108" fmla="*/ 6512490 h 6857987"/>
                <a:gd name="connsiteX1109" fmla="*/ 1820599 w 3377801"/>
                <a:gd name="connsiteY1109" fmla="*/ 6510234 h 6857987"/>
                <a:gd name="connsiteX1110" fmla="*/ 1847109 w 3377801"/>
                <a:gd name="connsiteY1110" fmla="*/ 6633753 h 6857987"/>
                <a:gd name="connsiteX1111" fmla="*/ 1821715 w 3377801"/>
                <a:gd name="connsiteY1111" fmla="*/ 6671485 h 6857987"/>
                <a:gd name="connsiteX1112" fmla="*/ 1825627 w 3377801"/>
                <a:gd name="connsiteY1112" fmla="*/ 6662480 h 6857987"/>
                <a:gd name="connsiteX1113" fmla="*/ 1825672 w 3377801"/>
                <a:gd name="connsiteY1113" fmla="*/ 6662470 h 6857987"/>
                <a:gd name="connsiteX1114" fmla="*/ 1821714 w 3377801"/>
                <a:gd name="connsiteY1114" fmla="*/ 6671485 h 6857987"/>
                <a:gd name="connsiteX1115" fmla="*/ 1771550 w 3377801"/>
                <a:gd name="connsiteY1115" fmla="*/ 6332562 h 6857987"/>
                <a:gd name="connsiteX1116" fmla="*/ 1804260 w 3377801"/>
                <a:gd name="connsiteY1116" fmla="*/ 6326932 h 6857987"/>
                <a:gd name="connsiteX1117" fmla="*/ 1796929 w 3377801"/>
                <a:gd name="connsiteY1117" fmla="*/ 6360214 h 6857987"/>
                <a:gd name="connsiteX1118" fmla="*/ 1771549 w 3377801"/>
                <a:gd name="connsiteY1118" fmla="*/ 6332557 h 6857987"/>
                <a:gd name="connsiteX1119" fmla="*/ 1827401 w 3377801"/>
                <a:gd name="connsiteY1119" fmla="*/ 6417692 h 6857987"/>
                <a:gd name="connsiteX1120" fmla="*/ 1816125 w 3377801"/>
                <a:gd name="connsiteY1120" fmla="*/ 6392866 h 6857987"/>
                <a:gd name="connsiteX1121" fmla="*/ 1817367 w 3377801"/>
                <a:gd name="connsiteY1121" fmla="*/ 6392866 h 6857987"/>
                <a:gd name="connsiteX1122" fmla="*/ 1842056 w 3377801"/>
                <a:gd name="connsiteY1122" fmla="*/ 6394564 h 6857987"/>
                <a:gd name="connsiteX1123" fmla="*/ 1844321 w 3377801"/>
                <a:gd name="connsiteY1123" fmla="*/ 6412055 h 6857987"/>
                <a:gd name="connsiteX1124" fmla="*/ 1827399 w 3377801"/>
                <a:gd name="connsiteY1124" fmla="*/ 6417687 h 6857987"/>
                <a:gd name="connsiteX1125" fmla="*/ 1882112 w 3377801"/>
                <a:gd name="connsiteY1125" fmla="*/ 6412625 h 6857987"/>
                <a:gd name="connsiteX1126" fmla="*/ 1872525 w 3377801"/>
                <a:gd name="connsiteY1126" fmla="*/ 6449263 h 6857987"/>
                <a:gd name="connsiteX1127" fmla="*/ 1841417 w 3377801"/>
                <a:gd name="connsiteY1127" fmla="*/ 6448715 h 6857987"/>
                <a:gd name="connsiteX1128" fmla="*/ 1841499 w 3377801"/>
                <a:gd name="connsiteY1128" fmla="*/ 6448715 h 6857987"/>
                <a:gd name="connsiteX1129" fmla="*/ 1882110 w 3377801"/>
                <a:gd name="connsiteY1129" fmla="*/ 6412620 h 6857987"/>
                <a:gd name="connsiteX1130" fmla="*/ 1848212 w 3377801"/>
                <a:gd name="connsiteY1130" fmla="*/ 6644474 h 6857987"/>
                <a:gd name="connsiteX1131" fmla="*/ 1876973 w 3377801"/>
                <a:gd name="connsiteY1131" fmla="*/ 6586377 h 6857987"/>
                <a:gd name="connsiteX1132" fmla="*/ 1878683 w 3377801"/>
                <a:gd name="connsiteY1132" fmla="*/ 6528290 h 6857987"/>
                <a:gd name="connsiteX1133" fmla="*/ 1854989 w 3377801"/>
                <a:gd name="connsiteY1133" fmla="*/ 6526589 h 6857987"/>
                <a:gd name="connsiteX1134" fmla="*/ 1882613 w 3377801"/>
                <a:gd name="connsiteY1134" fmla="*/ 6524332 h 6857987"/>
                <a:gd name="connsiteX1135" fmla="*/ 1888161 w 3377801"/>
                <a:gd name="connsiteY1135" fmla="*/ 6447744 h 6857987"/>
                <a:gd name="connsiteX1136" fmla="*/ 1888252 w 3377801"/>
                <a:gd name="connsiteY1136" fmla="*/ 6447626 h 6857987"/>
                <a:gd name="connsiteX1137" fmla="*/ 1898976 w 3377801"/>
                <a:gd name="connsiteY1137" fmla="*/ 6449309 h 6857987"/>
                <a:gd name="connsiteX1138" fmla="*/ 1892199 w 3377801"/>
                <a:gd name="connsiteY1138" fmla="*/ 6625285 h 6857987"/>
                <a:gd name="connsiteX1139" fmla="*/ 1849338 w 3377801"/>
                <a:gd name="connsiteY1139" fmla="*/ 6699735 h 6857987"/>
                <a:gd name="connsiteX1140" fmla="*/ 1848211 w 3377801"/>
                <a:gd name="connsiteY1140" fmla="*/ 6644468 h 6857987"/>
                <a:gd name="connsiteX1141" fmla="*/ 1882576 w 3377801"/>
                <a:gd name="connsiteY1141" fmla="*/ 6390640 h 6857987"/>
                <a:gd name="connsiteX1142" fmla="*/ 1869569 w 3377801"/>
                <a:gd name="connsiteY1142" fmla="*/ 6380999 h 6857987"/>
                <a:gd name="connsiteX1143" fmla="*/ 1869606 w 3377801"/>
                <a:gd name="connsiteY1143" fmla="*/ 6381044 h 6857987"/>
                <a:gd name="connsiteX1144" fmla="*/ 1882575 w 3377801"/>
                <a:gd name="connsiteY1144" fmla="*/ 6390634 h 6857987"/>
                <a:gd name="connsiteX1145" fmla="*/ 1807570 w 3377801"/>
                <a:gd name="connsiteY1145" fmla="*/ 6365863 h 6857987"/>
                <a:gd name="connsiteX1146" fmla="*/ 1824489 w 3377801"/>
                <a:gd name="connsiteY1146" fmla="*/ 6337120 h 6857987"/>
                <a:gd name="connsiteX1147" fmla="*/ 1880893 w 3377801"/>
                <a:gd name="connsiteY1147" fmla="*/ 6350091 h 6857987"/>
                <a:gd name="connsiteX1148" fmla="*/ 1807569 w 3377801"/>
                <a:gd name="connsiteY1148" fmla="*/ 6365858 h 6857987"/>
                <a:gd name="connsiteX1149" fmla="*/ 1747864 w 3377801"/>
                <a:gd name="connsiteY1149" fmla="*/ 6211833 h 6857987"/>
                <a:gd name="connsiteX1150" fmla="*/ 1730946 w 3377801"/>
                <a:gd name="connsiteY1150" fmla="*/ 6247917 h 6857987"/>
                <a:gd name="connsiteX1151" fmla="*/ 1680745 w 3377801"/>
                <a:gd name="connsiteY1151" fmla="*/ 6254684 h 6857987"/>
                <a:gd name="connsiteX1152" fmla="*/ 1695936 w 3377801"/>
                <a:gd name="connsiteY1152" fmla="*/ 6198837 h 6857987"/>
                <a:gd name="connsiteX1153" fmla="*/ 1695963 w 3377801"/>
                <a:gd name="connsiteY1153" fmla="*/ 6198855 h 6857987"/>
                <a:gd name="connsiteX1154" fmla="*/ 1747863 w 3377801"/>
                <a:gd name="connsiteY1154" fmla="*/ 6211826 h 6857987"/>
                <a:gd name="connsiteX1155" fmla="*/ 1548216 w 3377801"/>
                <a:gd name="connsiteY1155" fmla="*/ 6214662 h 6857987"/>
                <a:gd name="connsiteX1156" fmla="*/ 1523929 w 3377801"/>
                <a:gd name="connsiteY1156" fmla="*/ 6186919 h 6857987"/>
                <a:gd name="connsiteX1157" fmla="*/ 1523956 w 3377801"/>
                <a:gd name="connsiteY1157" fmla="*/ 6187027 h 6857987"/>
                <a:gd name="connsiteX1158" fmla="*/ 1551026 w 3377801"/>
                <a:gd name="connsiteY1158" fmla="*/ 6205637 h 6857987"/>
                <a:gd name="connsiteX1159" fmla="*/ 1608558 w 3377801"/>
                <a:gd name="connsiteY1159" fmla="*/ 6356230 h 6857987"/>
                <a:gd name="connsiteX1160" fmla="*/ 1616453 w 3377801"/>
                <a:gd name="connsiteY1160" fmla="*/ 6430109 h 6857987"/>
                <a:gd name="connsiteX1161" fmla="*/ 1579797 w 3377801"/>
                <a:gd name="connsiteY1161" fmla="*/ 6342124 h 6857987"/>
                <a:gd name="connsiteX1162" fmla="*/ 1560622 w 3377801"/>
                <a:gd name="connsiteY1162" fmla="*/ 6287984 h 6857987"/>
                <a:gd name="connsiteX1163" fmla="*/ 1548214 w 3377801"/>
                <a:gd name="connsiteY1163" fmla="*/ 6214656 h 6857987"/>
                <a:gd name="connsiteX1164" fmla="*/ 1199619 w 3377801"/>
                <a:gd name="connsiteY1164" fmla="*/ 5999241 h 6857987"/>
                <a:gd name="connsiteX1165" fmla="*/ 1154494 w 3377801"/>
                <a:gd name="connsiteY1165" fmla="*/ 6104701 h 6857987"/>
                <a:gd name="connsiteX1166" fmla="*/ 1143779 w 3377801"/>
                <a:gd name="connsiteY1166" fmla="*/ 5940019 h 6857987"/>
                <a:gd name="connsiteX1167" fmla="*/ 1151683 w 3377801"/>
                <a:gd name="connsiteY1167" fmla="*/ 5816503 h 6857987"/>
                <a:gd name="connsiteX1168" fmla="*/ 1162235 w 3377801"/>
                <a:gd name="connsiteY1168" fmla="*/ 5778300 h 6857987"/>
                <a:gd name="connsiteX1169" fmla="*/ 1162390 w 3377801"/>
                <a:gd name="connsiteY1169" fmla="*/ 5778155 h 6857987"/>
                <a:gd name="connsiteX1170" fmla="*/ 1169731 w 3377801"/>
                <a:gd name="connsiteY1170" fmla="*/ 5778155 h 6857987"/>
                <a:gd name="connsiteX1171" fmla="*/ 1203003 w 3377801"/>
                <a:gd name="connsiteY1171" fmla="*/ 5846948 h 6857987"/>
                <a:gd name="connsiteX1172" fmla="*/ 1210334 w 3377801"/>
                <a:gd name="connsiteY1172" fmla="*/ 5902223 h 6857987"/>
                <a:gd name="connsiteX1173" fmla="*/ 1182127 w 3377801"/>
                <a:gd name="connsiteY1173" fmla="*/ 5821006 h 6857987"/>
                <a:gd name="connsiteX1174" fmla="*/ 1159005 w 3377801"/>
                <a:gd name="connsiteY1174" fmla="*/ 5832859 h 6857987"/>
                <a:gd name="connsiteX1175" fmla="*/ 1199619 w 3377801"/>
                <a:gd name="connsiteY1175" fmla="*/ 5999241 h 6857987"/>
                <a:gd name="connsiteX1176" fmla="*/ 1113894 w 3377801"/>
                <a:gd name="connsiteY1176" fmla="*/ 5664835 h 6857987"/>
                <a:gd name="connsiteX1177" fmla="*/ 1113903 w 3377801"/>
                <a:gd name="connsiteY1177" fmla="*/ 5664818 h 6857987"/>
                <a:gd name="connsiteX1178" fmla="*/ 1120670 w 3377801"/>
                <a:gd name="connsiteY1178" fmla="*/ 5710492 h 6857987"/>
                <a:gd name="connsiteX1179" fmla="*/ 1120700 w 3377801"/>
                <a:gd name="connsiteY1179" fmla="*/ 5710437 h 6857987"/>
                <a:gd name="connsiteX1180" fmla="*/ 1113940 w 3377801"/>
                <a:gd name="connsiteY1180" fmla="*/ 5664813 h 6857987"/>
                <a:gd name="connsiteX1181" fmla="*/ 1103215 w 3377801"/>
                <a:gd name="connsiteY1181" fmla="*/ 5649588 h 6857987"/>
                <a:gd name="connsiteX1182" fmla="*/ 1110546 w 3377801"/>
                <a:gd name="connsiteY1182" fmla="*/ 5621371 h 6857987"/>
                <a:gd name="connsiteX1183" fmla="*/ 1095946 w 3377801"/>
                <a:gd name="connsiteY1183" fmla="*/ 5611815 h 6857987"/>
                <a:gd name="connsiteX1184" fmla="*/ 1095893 w 3377801"/>
                <a:gd name="connsiteY1184" fmla="*/ 5611793 h 6857987"/>
                <a:gd name="connsiteX1185" fmla="*/ 1095811 w 3377801"/>
                <a:gd name="connsiteY1185" fmla="*/ 5611729 h 6857987"/>
                <a:gd name="connsiteX1186" fmla="*/ 1095948 w 3377801"/>
                <a:gd name="connsiteY1186" fmla="*/ 5611815 h 6857987"/>
                <a:gd name="connsiteX1187" fmla="*/ 1123530 w 3377801"/>
                <a:gd name="connsiteY1187" fmla="*/ 5610656 h 6857987"/>
                <a:gd name="connsiteX1188" fmla="*/ 1130865 w 3377801"/>
                <a:gd name="connsiteY1188" fmla="*/ 5650801 h 6857987"/>
                <a:gd name="connsiteX1189" fmla="*/ 1130865 w 3377801"/>
                <a:gd name="connsiteY1189" fmla="*/ 5691846 h 6857987"/>
                <a:gd name="connsiteX1190" fmla="*/ 1130865 w 3377801"/>
                <a:gd name="connsiteY1190" fmla="*/ 5691884 h 6857987"/>
                <a:gd name="connsiteX1191" fmla="*/ 1128557 w 3377801"/>
                <a:gd name="connsiteY1191" fmla="*/ 5696487 h 6857987"/>
                <a:gd name="connsiteX1192" fmla="*/ 1122361 w 3377801"/>
                <a:gd name="connsiteY1192" fmla="*/ 5724605 h 6857987"/>
                <a:gd name="connsiteX1193" fmla="*/ 1113898 w 3377801"/>
                <a:gd name="connsiteY1193" fmla="*/ 5664835 h 6857987"/>
                <a:gd name="connsiteX1194" fmla="*/ 1034904 w 3377801"/>
                <a:gd name="connsiteY1194" fmla="*/ 5568874 h 6857987"/>
                <a:gd name="connsiteX1195" fmla="*/ 1047365 w 3377801"/>
                <a:gd name="connsiteY1195" fmla="*/ 5466726 h 6857987"/>
                <a:gd name="connsiteX1196" fmla="*/ 1047320 w 3377801"/>
                <a:gd name="connsiteY1196" fmla="*/ 5466799 h 6857987"/>
                <a:gd name="connsiteX1197" fmla="*/ 1062544 w 3377801"/>
                <a:gd name="connsiteY1197" fmla="*/ 5425057 h 6857987"/>
                <a:gd name="connsiteX1198" fmla="*/ 1046745 w 3377801"/>
                <a:gd name="connsiteY1198" fmla="*/ 5595958 h 6857987"/>
                <a:gd name="connsiteX1199" fmla="*/ 1051271 w 3377801"/>
                <a:gd name="connsiteY1199" fmla="*/ 5628676 h 6857987"/>
                <a:gd name="connsiteX1200" fmla="*/ 1024755 w 3377801"/>
                <a:gd name="connsiteY1200" fmla="*/ 5712695 h 6857987"/>
                <a:gd name="connsiteX1201" fmla="*/ 1034343 w 3377801"/>
                <a:gd name="connsiteY1201" fmla="*/ 5641082 h 6857987"/>
                <a:gd name="connsiteX1202" fmla="*/ 1034908 w 3377801"/>
                <a:gd name="connsiteY1202" fmla="*/ 5568874 h 6857987"/>
                <a:gd name="connsiteX1203" fmla="*/ 1060354 w 3377801"/>
                <a:gd name="connsiteY1203" fmla="*/ 5711499 h 6857987"/>
                <a:gd name="connsiteX1204" fmla="*/ 1060326 w 3377801"/>
                <a:gd name="connsiteY1204" fmla="*/ 5711572 h 6857987"/>
                <a:gd name="connsiteX1205" fmla="*/ 1072188 w 3377801"/>
                <a:gd name="connsiteY1205" fmla="*/ 5713828 h 6857987"/>
                <a:gd name="connsiteX1206" fmla="*/ 1043417 w 3377801"/>
                <a:gd name="connsiteY1206" fmla="*/ 5763457 h 6857987"/>
                <a:gd name="connsiteX1207" fmla="*/ 995472 w 3377801"/>
                <a:gd name="connsiteY1207" fmla="*/ 5823235 h 6857987"/>
                <a:gd name="connsiteX1208" fmla="*/ 1016330 w 3377801"/>
                <a:gd name="connsiteY1208" fmla="*/ 5771351 h 6857987"/>
                <a:gd name="connsiteX1209" fmla="*/ 1060358 w 3377801"/>
                <a:gd name="connsiteY1209" fmla="*/ 5711499 h 6857987"/>
                <a:gd name="connsiteX1210" fmla="*/ 1073335 w 3377801"/>
                <a:gd name="connsiteY1210" fmla="*/ 5688441 h 6857987"/>
                <a:gd name="connsiteX1211" fmla="*/ 1073335 w 3377801"/>
                <a:gd name="connsiteY1211" fmla="*/ 5688469 h 6857987"/>
                <a:gd name="connsiteX1212" fmla="*/ 1073335 w 3377801"/>
                <a:gd name="connsiteY1212" fmla="*/ 5701448 h 6857987"/>
                <a:gd name="connsiteX1213" fmla="*/ 1073339 w 3377801"/>
                <a:gd name="connsiteY1213" fmla="*/ 5688437 h 6857987"/>
                <a:gd name="connsiteX1214" fmla="*/ 1072716 w 3377801"/>
                <a:gd name="connsiteY1214" fmla="*/ 5302724 h 6857987"/>
                <a:gd name="connsiteX1215" fmla="*/ 974579 w 3377801"/>
                <a:gd name="connsiteY1215" fmla="*/ 5351797 h 6857987"/>
                <a:gd name="connsiteX1216" fmla="*/ 1005029 w 3377801"/>
                <a:gd name="connsiteY1216" fmla="*/ 5310055 h 6857987"/>
                <a:gd name="connsiteX1217" fmla="*/ 1058059 w 3377801"/>
                <a:gd name="connsiteY1217" fmla="*/ 5299413 h 6857987"/>
                <a:gd name="connsiteX1218" fmla="*/ 1058050 w 3377801"/>
                <a:gd name="connsiteY1218" fmla="*/ 5299340 h 6857987"/>
                <a:gd name="connsiteX1219" fmla="*/ 1128550 w 3377801"/>
                <a:gd name="connsiteY1219" fmla="*/ 5244055 h 6857987"/>
                <a:gd name="connsiteX1220" fmla="*/ 1072720 w 3377801"/>
                <a:gd name="connsiteY1220" fmla="*/ 5302724 h 6857987"/>
                <a:gd name="connsiteX1221" fmla="*/ 963275 w 3377801"/>
                <a:gd name="connsiteY1221" fmla="*/ 5257590 h 6857987"/>
                <a:gd name="connsiteX1222" fmla="*/ 963293 w 3377801"/>
                <a:gd name="connsiteY1222" fmla="*/ 5257535 h 6857987"/>
                <a:gd name="connsiteX1223" fmla="*/ 963293 w 3377801"/>
                <a:gd name="connsiteY1223" fmla="*/ 5257586 h 6857987"/>
                <a:gd name="connsiteX1224" fmla="*/ 1028129 w 3377801"/>
                <a:gd name="connsiteY1224" fmla="*/ 5239542 h 6857987"/>
                <a:gd name="connsiteX1225" fmla="*/ 963838 w 3377801"/>
                <a:gd name="connsiteY1225" fmla="*/ 5332031 h 6857987"/>
                <a:gd name="connsiteX1226" fmla="*/ 963290 w 3377801"/>
                <a:gd name="connsiteY1226" fmla="*/ 5257584 h 6857987"/>
                <a:gd name="connsiteX1227" fmla="*/ 1085161 w 3377801"/>
                <a:gd name="connsiteY1227" fmla="*/ 5129517 h 6857987"/>
                <a:gd name="connsiteX1228" fmla="*/ 1094748 w 3377801"/>
                <a:gd name="connsiteY1228" fmla="*/ 5138541 h 6857987"/>
                <a:gd name="connsiteX1229" fmla="*/ 1085198 w 3377801"/>
                <a:gd name="connsiteY1229" fmla="*/ 5129536 h 6857987"/>
                <a:gd name="connsiteX1230" fmla="*/ 1103717 w 3377801"/>
                <a:gd name="connsiteY1230" fmla="*/ 5181429 h 6857987"/>
                <a:gd name="connsiteX1231" fmla="*/ 1080604 w 3377801"/>
                <a:gd name="connsiteY1231" fmla="*/ 5197211 h 6857987"/>
                <a:gd name="connsiteX1232" fmla="*/ 1078330 w 3377801"/>
                <a:gd name="connsiteY1232" fmla="*/ 5179654 h 6857987"/>
                <a:gd name="connsiteX1233" fmla="*/ 1078340 w 3377801"/>
                <a:gd name="connsiteY1233" fmla="*/ 5179727 h 6857987"/>
                <a:gd name="connsiteX1234" fmla="*/ 1103727 w 3377801"/>
                <a:gd name="connsiteY1234" fmla="*/ 5181429 h 6857987"/>
                <a:gd name="connsiteX1235" fmla="*/ 1137026 w 3377801"/>
                <a:gd name="connsiteY1235" fmla="*/ 5141960 h 6857987"/>
                <a:gd name="connsiteX1236" fmla="*/ 1110520 w 3377801"/>
                <a:gd name="connsiteY1236" fmla="*/ 5132936 h 6857987"/>
                <a:gd name="connsiteX1237" fmla="*/ 1139846 w 3377801"/>
                <a:gd name="connsiteY1237" fmla="*/ 5123349 h 6857987"/>
                <a:gd name="connsiteX1238" fmla="*/ 1144849 w 3377801"/>
                <a:gd name="connsiteY1238" fmla="*/ 5066316 h 6857987"/>
                <a:gd name="connsiteX1239" fmla="*/ 1144921 w 3377801"/>
                <a:gd name="connsiteY1239" fmla="*/ 5066389 h 6857987"/>
                <a:gd name="connsiteX1240" fmla="*/ 1177631 w 3377801"/>
                <a:gd name="connsiteY1240" fmla="*/ 5046089 h 6857987"/>
                <a:gd name="connsiteX1241" fmla="*/ 1134206 w 3377801"/>
                <a:gd name="connsiteY1241" fmla="*/ 5207953 h 6857987"/>
                <a:gd name="connsiteX1242" fmla="*/ 1063706 w 3377801"/>
                <a:gd name="connsiteY1242" fmla="*/ 5269998 h 6857987"/>
                <a:gd name="connsiteX1243" fmla="*/ 1137029 w 3377801"/>
                <a:gd name="connsiteY1243" fmla="*/ 5141960 h 6857987"/>
                <a:gd name="connsiteX1244" fmla="*/ 1289258 w 3377801"/>
                <a:gd name="connsiteY1244" fmla="*/ 4905074 h 6857987"/>
                <a:gd name="connsiteX1245" fmla="*/ 1312380 w 3377801"/>
                <a:gd name="connsiteY1245" fmla="*/ 4944005 h 6857987"/>
                <a:gd name="connsiteX1246" fmla="*/ 1265008 w 3377801"/>
                <a:gd name="connsiteY1246" fmla="*/ 4937238 h 6857987"/>
                <a:gd name="connsiteX1247" fmla="*/ 1278560 w 3377801"/>
                <a:gd name="connsiteY1247" fmla="*/ 4897670 h 6857987"/>
                <a:gd name="connsiteX1248" fmla="*/ 1278543 w 3377801"/>
                <a:gd name="connsiteY1248" fmla="*/ 4897752 h 6857987"/>
                <a:gd name="connsiteX1249" fmla="*/ 1289260 w 3377801"/>
                <a:gd name="connsiteY1249" fmla="*/ 4905074 h 6857987"/>
                <a:gd name="connsiteX1250" fmla="*/ 1617550 w 3377801"/>
                <a:gd name="connsiteY1250" fmla="*/ 4582483 h 6857987"/>
                <a:gd name="connsiteX1251" fmla="*/ 1648577 w 3377801"/>
                <a:gd name="connsiteY1251" fmla="*/ 4592625 h 6857987"/>
                <a:gd name="connsiteX1252" fmla="*/ 1655335 w 3377801"/>
                <a:gd name="connsiteY1252" fmla="*/ 4632101 h 6857987"/>
                <a:gd name="connsiteX1253" fmla="*/ 1622625 w 3377801"/>
                <a:gd name="connsiteY1253" fmla="*/ 4631537 h 6857987"/>
                <a:gd name="connsiteX1254" fmla="*/ 1617623 w 3377801"/>
                <a:gd name="connsiteY1254" fmla="*/ 4582509 h 6857987"/>
                <a:gd name="connsiteX1255" fmla="*/ 1967820 w 3377801"/>
                <a:gd name="connsiteY1255" fmla="*/ 4377714 h 6857987"/>
                <a:gd name="connsiteX1256" fmla="*/ 1933982 w 3377801"/>
                <a:gd name="connsiteY1256" fmla="*/ 4435247 h 6857987"/>
                <a:gd name="connsiteX1257" fmla="*/ 1893383 w 3377801"/>
                <a:gd name="connsiteY1257" fmla="*/ 4400828 h 6857987"/>
                <a:gd name="connsiteX1258" fmla="*/ 1857281 w 3377801"/>
                <a:gd name="connsiteY1258" fmla="*/ 4439195 h 6857987"/>
                <a:gd name="connsiteX1259" fmla="*/ 1829074 w 3377801"/>
                <a:gd name="connsiteY1259" fmla="*/ 4407605 h 6857987"/>
                <a:gd name="connsiteX1260" fmla="*/ 1905781 w 3377801"/>
                <a:gd name="connsiteY1260" fmla="*/ 4403648 h 6857987"/>
                <a:gd name="connsiteX1261" fmla="*/ 1909147 w 3377801"/>
                <a:gd name="connsiteY1261" fmla="*/ 4383819 h 6857987"/>
                <a:gd name="connsiteX1262" fmla="*/ 1909174 w 3377801"/>
                <a:gd name="connsiteY1262" fmla="*/ 4383919 h 6857987"/>
                <a:gd name="connsiteX1263" fmla="*/ 1967822 w 3377801"/>
                <a:gd name="connsiteY1263" fmla="*/ 4377714 h 6857987"/>
                <a:gd name="connsiteX1264" fmla="*/ 1950284 w 3377801"/>
                <a:gd name="connsiteY1264" fmla="*/ 4355719 h 6857987"/>
                <a:gd name="connsiteX1265" fmla="*/ 1961562 w 3377801"/>
                <a:gd name="connsiteY1265" fmla="*/ 4359666 h 6857987"/>
                <a:gd name="connsiteX1266" fmla="*/ 1950286 w 3377801"/>
                <a:gd name="connsiteY1266" fmla="*/ 4355719 h 6857987"/>
                <a:gd name="connsiteX1267" fmla="*/ 2169688 w 3377801"/>
                <a:gd name="connsiteY1267" fmla="*/ 4453284 h 6857987"/>
                <a:gd name="connsiteX1268" fmla="*/ 2111019 w 3377801"/>
                <a:gd name="connsiteY1268" fmla="*/ 4471321 h 6857987"/>
                <a:gd name="connsiteX1269" fmla="*/ 2119469 w 3377801"/>
                <a:gd name="connsiteY1269" fmla="*/ 4426215 h 6857987"/>
                <a:gd name="connsiteX1270" fmla="*/ 2168552 w 3377801"/>
                <a:gd name="connsiteY1270" fmla="*/ 4401389 h 6857987"/>
                <a:gd name="connsiteX1271" fmla="*/ 2169690 w 3377801"/>
                <a:gd name="connsiteY1271" fmla="*/ 4453284 h 6857987"/>
                <a:gd name="connsiteX1272" fmla="*/ 2209147 w 3377801"/>
                <a:gd name="connsiteY1272" fmla="*/ 4570641 h 6857987"/>
                <a:gd name="connsiteX1273" fmla="*/ 2191696 w 3377801"/>
                <a:gd name="connsiteY1273" fmla="*/ 4545830 h 6857987"/>
                <a:gd name="connsiteX1274" fmla="*/ 2220435 w 3377801"/>
                <a:gd name="connsiteY1274" fmla="*/ 4567239 h 6857987"/>
                <a:gd name="connsiteX1275" fmla="*/ 2222692 w 3377801"/>
                <a:gd name="connsiteY1275" fmla="*/ 4594336 h 6857987"/>
                <a:gd name="connsiteX1276" fmla="*/ 2195614 w 3377801"/>
                <a:gd name="connsiteY1276" fmla="*/ 4608427 h 6857987"/>
                <a:gd name="connsiteX1277" fmla="*/ 2209150 w 3377801"/>
                <a:gd name="connsiteY1277" fmla="*/ 4570641 h 6857987"/>
                <a:gd name="connsiteX1278" fmla="*/ 2253207 w 3377801"/>
                <a:gd name="connsiteY1278" fmla="*/ 4567220 h 6857987"/>
                <a:gd name="connsiteX1279" fmla="*/ 2196286 w 3377801"/>
                <a:gd name="connsiteY1279" fmla="*/ 4524300 h 6857987"/>
                <a:gd name="connsiteX1280" fmla="*/ 2196243 w 3377801"/>
                <a:gd name="connsiteY1280" fmla="*/ 4524359 h 6857987"/>
                <a:gd name="connsiteX1281" fmla="*/ 2196271 w 3377801"/>
                <a:gd name="connsiteY1281" fmla="*/ 4524286 h 6857987"/>
                <a:gd name="connsiteX1282" fmla="*/ 2196286 w 3377801"/>
                <a:gd name="connsiteY1282" fmla="*/ 4524300 h 6857987"/>
                <a:gd name="connsiteX1283" fmla="*/ 2255468 w 3377801"/>
                <a:gd name="connsiteY1283" fmla="*/ 4495034 h 6857987"/>
                <a:gd name="connsiteX1284" fmla="*/ 2253210 w 3377801"/>
                <a:gd name="connsiteY1284" fmla="*/ 4567220 h 6857987"/>
                <a:gd name="connsiteX1285" fmla="*/ 2233446 w 3377801"/>
                <a:gd name="connsiteY1285" fmla="*/ 4601674 h 6857987"/>
                <a:gd name="connsiteX1286" fmla="*/ 2275738 w 3377801"/>
                <a:gd name="connsiteY1286" fmla="*/ 4624234 h 6857987"/>
                <a:gd name="connsiteX1287" fmla="*/ 2236834 w 3377801"/>
                <a:gd name="connsiteY1287" fmla="*/ 4674417 h 6857987"/>
                <a:gd name="connsiteX1288" fmla="*/ 2216535 w 3377801"/>
                <a:gd name="connsiteY1288" fmla="*/ 4685705 h 6857987"/>
                <a:gd name="connsiteX1289" fmla="*/ 2186073 w 3377801"/>
                <a:gd name="connsiteY1289" fmla="*/ 4667669 h 6857987"/>
                <a:gd name="connsiteX1290" fmla="*/ 2191731 w 3377801"/>
                <a:gd name="connsiteY1290" fmla="*/ 4634395 h 6857987"/>
                <a:gd name="connsiteX1291" fmla="*/ 2233449 w 3377801"/>
                <a:gd name="connsiteY1291" fmla="*/ 4601674 h 6857987"/>
                <a:gd name="connsiteX1292" fmla="*/ 2514829 w 3377801"/>
                <a:gd name="connsiteY1292" fmla="*/ 5024595 h 6857987"/>
                <a:gd name="connsiteX1293" fmla="*/ 2505186 w 3377801"/>
                <a:gd name="connsiteY1293" fmla="*/ 4980566 h 6857987"/>
                <a:gd name="connsiteX1294" fmla="*/ 2505232 w 3377801"/>
                <a:gd name="connsiteY1294" fmla="*/ 4980612 h 6857987"/>
                <a:gd name="connsiteX1295" fmla="*/ 2572361 w 3377801"/>
                <a:gd name="connsiteY1295" fmla="*/ 5027420 h 6857987"/>
                <a:gd name="connsiteX1296" fmla="*/ 2514829 w 3377801"/>
                <a:gd name="connsiteY1296" fmla="*/ 5024595 h 6857987"/>
                <a:gd name="connsiteX1297" fmla="*/ 2554961 w 3377801"/>
                <a:gd name="connsiteY1297" fmla="*/ 5041054 h 6857987"/>
                <a:gd name="connsiteX1298" fmla="*/ 2538042 w 3377801"/>
                <a:gd name="connsiteY1298" fmla="*/ 5079958 h 6857987"/>
                <a:gd name="connsiteX1299" fmla="*/ 2522215 w 3377801"/>
                <a:gd name="connsiteY1299" fmla="*/ 5039935 h 6857987"/>
                <a:gd name="connsiteX1300" fmla="*/ 2522242 w 3377801"/>
                <a:gd name="connsiteY1300" fmla="*/ 5039927 h 6857987"/>
                <a:gd name="connsiteX1301" fmla="*/ 2554962 w 3377801"/>
                <a:gd name="connsiteY1301" fmla="*/ 5041050 h 6857987"/>
                <a:gd name="connsiteX1302" fmla="*/ 2215435 w 3377801"/>
                <a:gd name="connsiteY1302" fmla="*/ 5325265 h 6857987"/>
                <a:gd name="connsiteX1303" fmla="*/ 2215499 w 3377801"/>
                <a:gd name="connsiteY1303" fmla="*/ 5325237 h 6857987"/>
                <a:gd name="connsiteX1304" fmla="*/ 2215499 w 3377801"/>
                <a:gd name="connsiteY1304" fmla="*/ 5325269 h 6857987"/>
                <a:gd name="connsiteX1305" fmla="*/ 2252669 w 3377801"/>
                <a:gd name="connsiteY1305" fmla="*/ 5360803 h 6857987"/>
                <a:gd name="connsiteX1306" fmla="*/ 2197943 w 3377801"/>
                <a:gd name="connsiteY1306" fmla="*/ 5394640 h 6857987"/>
                <a:gd name="connsiteX1307" fmla="*/ 2215499 w 3377801"/>
                <a:gd name="connsiteY1307" fmla="*/ 5325270 h 6857987"/>
                <a:gd name="connsiteX1308" fmla="*/ 2215435 w 3377801"/>
                <a:gd name="connsiteY1308" fmla="*/ 5325265 h 6857987"/>
                <a:gd name="connsiteX1309" fmla="*/ 2173702 w 3377801"/>
                <a:gd name="connsiteY1309" fmla="*/ 5210743 h 6857987"/>
                <a:gd name="connsiteX1310" fmla="*/ 2227277 w 3377801"/>
                <a:gd name="connsiteY1310" fmla="*/ 5247975 h 6857987"/>
                <a:gd name="connsiteX1311" fmla="*/ 2219936 w 3377801"/>
                <a:gd name="connsiteY1311" fmla="*/ 5309454 h 6857987"/>
                <a:gd name="connsiteX1312" fmla="*/ 2174247 w 3377801"/>
                <a:gd name="connsiteY1312" fmla="*/ 5275044 h 6857987"/>
                <a:gd name="connsiteX1313" fmla="*/ 2173702 w 3377801"/>
                <a:gd name="connsiteY1313" fmla="*/ 5210743 h 6857987"/>
                <a:gd name="connsiteX1314" fmla="*/ 1821123 w 3377801"/>
                <a:gd name="connsiteY1314" fmla="*/ 5454427 h 6857987"/>
                <a:gd name="connsiteX1315" fmla="*/ 1869059 w 3377801"/>
                <a:gd name="connsiteY1315" fmla="*/ 5423409 h 6857987"/>
                <a:gd name="connsiteX1316" fmla="*/ 1881465 w 3377801"/>
                <a:gd name="connsiteY1316" fmla="*/ 5426220 h 6857987"/>
                <a:gd name="connsiteX1317" fmla="*/ 1891615 w 3377801"/>
                <a:gd name="connsiteY1317" fmla="*/ 5479814 h 6857987"/>
                <a:gd name="connsiteX1318" fmla="*/ 1876390 w 3377801"/>
                <a:gd name="connsiteY1318" fmla="*/ 5513070 h 6857987"/>
                <a:gd name="connsiteX1319" fmla="*/ 1829581 w 3377801"/>
                <a:gd name="connsiteY1319" fmla="*/ 5516462 h 6857987"/>
                <a:gd name="connsiteX1320" fmla="*/ 1821123 w 3377801"/>
                <a:gd name="connsiteY1320" fmla="*/ 5454427 h 6857987"/>
                <a:gd name="connsiteX1321" fmla="*/ 1691985 w 3377801"/>
                <a:gd name="connsiteY1321" fmla="*/ 5466843 h 6857987"/>
                <a:gd name="connsiteX1322" fmla="*/ 1663242 w 3377801"/>
                <a:gd name="connsiteY1322" fmla="*/ 5443194 h 6857987"/>
                <a:gd name="connsiteX1323" fmla="*/ 1663215 w 3377801"/>
                <a:gd name="connsiteY1323" fmla="*/ 5443148 h 6857987"/>
                <a:gd name="connsiteX1324" fmla="*/ 1718490 w 3377801"/>
                <a:gd name="connsiteY1324" fmla="*/ 5404236 h 6857987"/>
                <a:gd name="connsiteX1325" fmla="*/ 1752337 w 3377801"/>
                <a:gd name="connsiteY1325" fmla="*/ 5466844 h 6857987"/>
                <a:gd name="connsiteX1326" fmla="*/ 1700444 w 3377801"/>
                <a:gd name="connsiteY1326" fmla="*/ 5529443 h 6857987"/>
                <a:gd name="connsiteX1327" fmla="*/ 1691985 w 3377801"/>
                <a:gd name="connsiteY1327" fmla="*/ 5466843 h 6857987"/>
                <a:gd name="connsiteX1328" fmla="*/ 1479357 w 3377801"/>
                <a:gd name="connsiteY1328" fmla="*/ 5438627 h 6857987"/>
                <a:gd name="connsiteX1329" fmla="*/ 1428601 w 3377801"/>
                <a:gd name="connsiteY1329" fmla="*/ 5462314 h 6857987"/>
                <a:gd name="connsiteX1330" fmla="*/ 1446612 w 3377801"/>
                <a:gd name="connsiteY1330" fmla="*/ 5384544 h 6857987"/>
                <a:gd name="connsiteX1331" fmla="*/ 1446639 w 3377801"/>
                <a:gd name="connsiteY1331" fmla="*/ 5384481 h 6857987"/>
                <a:gd name="connsiteX1332" fmla="*/ 1496840 w 3377801"/>
                <a:gd name="connsiteY1332" fmla="*/ 5368135 h 6857987"/>
                <a:gd name="connsiteX1333" fmla="*/ 1479357 w 3377801"/>
                <a:gd name="connsiteY1333" fmla="*/ 5438627 h 6857987"/>
                <a:gd name="connsiteX1334" fmla="*/ 1481586 w 3377801"/>
                <a:gd name="connsiteY1334" fmla="*/ 5515300 h 6857987"/>
                <a:gd name="connsiteX1335" fmla="*/ 1435343 w 3377801"/>
                <a:gd name="connsiteY1335" fmla="*/ 5514736 h 6857987"/>
                <a:gd name="connsiteX1336" fmla="*/ 1435891 w 3377801"/>
                <a:gd name="connsiteY1336" fmla="*/ 5480262 h 6857987"/>
                <a:gd name="connsiteX1337" fmla="*/ 1435909 w 3377801"/>
                <a:gd name="connsiteY1337" fmla="*/ 5480345 h 6857987"/>
                <a:gd name="connsiteX1338" fmla="*/ 1494568 w 3377801"/>
                <a:gd name="connsiteY1338" fmla="*/ 5451010 h 6857987"/>
                <a:gd name="connsiteX1339" fmla="*/ 1481586 w 3377801"/>
                <a:gd name="connsiteY1339" fmla="*/ 5515307 h 6857987"/>
                <a:gd name="connsiteX1340" fmla="*/ 1239068 w 3377801"/>
                <a:gd name="connsiteY1340" fmla="*/ 5830631 h 6857987"/>
                <a:gd name="connsiteX1341" fmla="*/ 1227880 w 3377801"/>
                <a:gd name="connsiteY1341" fmla="*/ 5810802 h 6857987"/>
                <a:gd name="connsiteX1342" fmla="*/ 1227789 w 3377801"/>
                <a:gd name="connsiteY1342" fmla="*/ 5810892 h 6857987"/>
                <a:gd name="connsiteX1343" fmla="*/ 1265010 w 3377801"/>
                <a:gd name="connsiteY1343" fmla="*/ 5809763 h 6857987"/>
                <a:gd name="connsiteX1344" fmla="*/ 1266138 w 3377801"/>
                <a:gd name="connsiteY1344" fmla="*/ 5834013 h 6857987"/>
                <a:gd name="connsiteX1345" fmla="*/ 1239068 w 3377801"/>
                <a:gd name="connsiteY1345" fmla="*/ 5830639 h 6857987"/>
                <a:gd name="connsiteX1346" fmla="*/ 1250419 w 3377801"/>
                <a:gd name="connsiteY1346" fmla="*/ 5881929 h 6857987"/>
                <a:gd name="connsiteX1347" fmla="*/ 1242505 w 3377801"/>
                <a:gd name="connsiteY1347" fmla="*/ 5873470 h 6857987"/>
                <a:gd name="connsiteX1348" fmla="*/ 1242523 w 3377801"/>
                <a:gd name="connsiteY1348" fmla="*/ 5873470 h 6857987"/>
                <a:gd name="connsiteX1349" fmla="*/ 1250419 w 3377801"/>
                <a:gd name="connsiteY1349" fmla="*/ 5881939 h 6857987"/>
                <a:gd name="connsiteX1350" fmla="*/ 1206413 w 3377801"/>
                <a:gd name="connsiteY1350" fmla="*/ 5127324 h 6857987"/>
                <a:gd name="connsiteX1351" fmla="*/ 1253221 w 3377801"/>
                <a:gd name="connsiteY1351" fmla="*/ 5113789 h 6857987"/>
                <a:gd name="connsiteX1352" fmla="*/ 1287059 w 3377801"/>
                <a:gd name="connsiteY1352" fmla="*/ 5155511 h 6857987"/>
                <a:gd name="connsiteX1353" fmla="*/ 1284239 w 3377801"/>
                <a:gd name="connsiteY1353" fmla="*/ 5163407 h 6857987"/>
                <a:gd name="connsiteX1354" fmla="*/ 1221067 w 3377801"/>
                <a:gd name="connsiteY1354" fmla="*/ 5153805 h 6857987"/>
                <a:gd name="connsiteX1355" fmla="*/ 1206422 w 3377801"/>
                <a:gd name="connsiteY1355" fmla="*/ 5127333 h 6857987"/>
                <a:gd name="connsiteX1356" fmla="*/ 1386333 w 3377801"/>
                <a:gd name="connsiteY1356" fmla="*/ 4744922 h 6857987"/>
                <a:gd name="connsiteX1357" fmla="*/ 1443291 w 3377801"/>
                <a:gd name="connsiteY1357" fmla="*/ 4757310 h 6857987"/>
                <a:gd name="connsiteX1358" fmla="*/ 1443291 w 3377801"/>
                <a:gd name="connsiteY1358" fmla="*/ 4805819 h 6857987"/>
                <a:gd name="connsiteX1359" fmla="*/ 1393081 w 3377801"/>
                <a:gd name="connsiteY1359" fmla="*/ 4784379 h 6857987"/>
                <a:gd name="connsiteX1360" fmla="*/ 1386349 w 3377801"/>
                <a:gd name="connsiteY1360" fmla="*/ 4744994 h 6857987"/>
                <a:gd name="connsiteX1361" fmla="*/ 1753454 w 3377801"/>
                <a:gd name="connsiteY1361" fmla="*/ 4568885 h 6857987"/>
                <a:gd name="connsiteX1362" fmla="*/ 1756274 w 3377801"/>
                <a:gd name="connsiteY1362" fmla="*/ 4553058 h 6857987"/>
                <a:gd name="connsiteX1363" fmla="*/ 1756274 w 3377801"/>
                <a:gd name="connsiteY1363" fmla="*/ 4553103 h 6857987"/>
                <a:gd name="connsiteX1364" fmla="*/ 1753454 w 3377801"/>
                <a:gd name="connsiteY1364" fmla="*/ 4568885 h 6857987"/>
                <a:gd name="connsiteX1365" fmla="*/ 2032610 w 3377801"/>
                <a:gd name="connsiteY1365" fmla="*/ 4532273 h 6857987"/>
                <a:gd name="connsiteX1366" fmla="*/ 2069841 w 3377801"/>
                <a:gd name="connsiteY1366" fmla="*/ 4518748 h 6857987"/>
                <a:gd name="connsiteX1367" fmla="*/ 2098038 w 3377801"/>
                <a:gd name="connsiteY1367" fmla="*/ 4532273 h 6857987"/>
                <a:gd name="connsiteX1368" fmla="*/ 2100858 w 3377801"/>
                <a:gd name="connsiteY1368" fmla="*/ 4547498 h 6857987"/>
                <a:gd name="connsiteX1369" fmla="*/ 2073798 w 3377801"/>
                <a:gd name="connsiteY1369" fmla="*/ 4606148 h 6857987"/>
                <a:gd name="connsiteX1370" fmla="*/ 2033747 w 3377801"/>
                <a:gd name="connsiteY1370" fmla="*/ 4594878 h 6857987"/>
                <a:gd name="connsiteX1371" fmla="*/ 2032650 w 3377801"/>
                <a:gd name="connsiteY1371" fmla="*/ 4532297 h 6857987"/>
                <a:gd name="connsiteX1372" fmla="*/ 2034921 w 3377801"/>
                <a:gd name="connsiteY1372" fmla="*/ 4502929 h 6857987"/>
                <a:gd name="connsiteX1373" fmla="*/ 1996017 w 3377801"/>
                <a:gd name="connsiteY1373" fmla="*/ 4491658 h 6857987"/>
                <a:gd name="connsiteX1374" fmla="*/ 1994379 w 3377801"/>
                <a:gd name="connsiteY1374" fmla="*/ 4476468 h 6857987"/>
                <a:gd name="connsiteX1375" fmla="*/ 1994315 w 3377801"/>
                <a:gd name="connsiteY1375" fmla="*/ 4476422 h 6857987"/>
                <a:gd name="connsiteX1376" fmla="*/ 2020275 w 3377801"/>
                <a:gd name="connsiteY1376" fmla="*/ 4451597 h 6857987"/>
                <a:gd name="connsiteX1377" fmla="*/ 2034916 w 3377801"/>
                <a:gd name="connsiteY1377" fmla="*/ 4502929 h 6857987"/>
                <a:gd name="connsiteX1378" fmla="*/ 2011240 w 3377801"/>
                <a:gd name="connsiteY1378" fmla="*/ 4519901 h 6857987"/>
                <a:gd name="connsiteX1379" fmla="*/ 2019703 w 3377801"/>
                <a:gd name="connsiteY1379" fmla="*/ 4527807 h 6857987"/>
                <a:gd name="connsiteX1380" fmla="*/ 2011235 w 3377801"/>
                <a:gd name="connsiteY1380" fmla="*/ 4519901 h 6857987"/>
                <a:gd name="connsiteX1381" fmla="*/ 2018557 w 3377801"/>
                <a:gd name="connsiteY1381" fmla="*/ 4562117 h 6857987"/>
                <a:gd name="connsiteX1382" fmla="*/ 2008914 w 3377801"/>
                <a:gd name="connsiteY1382" fmla="*/ 4553113 h 6857987"/>
                <a:gd name="connsiteX1383" fmla="*/ 2008959 w 3377801"/>
                <a:gd name="connsiteY1383" fmla="*/ 4553103 h 6857987"/>
                <a:gd name="connsiteX1384" fmla="*/ 2018551 w 3377801"/>
                <a:gd name="connsiteY1384" fmla="*/ 4562117 h 6857987"/>
                <a:gd name="connsiteX1385" fmla="*/ 2001111 w 3377801"/>
                <a:gd name="connsiteY1385" fmla="*/ 4528353 h 6857987"/>
                <a:gd name="connsiteX1386" fmla="*/ 2000547 w 3377801"/>
                <a:gd name="connsiteY1386" fmla="*/ 4597719 h 6857987"/>
                <a:gd name="connsiteX1387" fmla="*/ 1945821 w 3377801"/>
                <a:gd name="connsiteY1387" fmla="*/ 4585321 h 6857987"/>
                <a:gd name="connsiteX1388" fmla="*/ 1953735 w 3377801"/>
                <a:gd name="connsiteY1388" fmla="*/ 4531654 h 6857987"/>
                <a:gd name="connsiteX1389" fmla="*/ 1953744 w 3377801"/>
                <a:gd name="connsiteY1389" fmla="*/ 4531727 h 6857987"/>
                <a:gd name="connsiteX1390" fmla="*/ 2001106 w 3377801"/>
                <a:gd name="connsiteY1390" fmla="*/ 4528353 h 6857987"/>
                <a:gd name="connsiteX1391" fmla="*/ 1905166 w 3377801"/>
                <a:gd name="connsiteY1391" fmla="*/ 4504075 h 6857987"/>
                <a:gd name="connsiteX1392" fmla="*/ 1937894 w 3377801"/>
                <a:gd name="connsiteY1392" fmla="*/ 4463476 h 6857987"/>
                <a:gd name="connsiteX1393" fmla="*/ 1952010 w 3377801"/>
                <a:gd name="connsiteY1393" fmla="*/ 4504075 h 6857987"/>
                <a:gd name="connsiteX1394" fmla="*/ 1905161 w 3377801"/>
                <a:gd name="connsiteY1394" fmla="*/ 4504075 h 6857987"/>
                <a:gd name="connsiteX1395" fmla="*/ 1905715 w 3377801"/>
                <a:gd name="connsiteY1395" fmla="*/ 4607251 h 6857987"/>
                <a:gd name="connsiteX1396" fmla="*/ 1871878 w 3377801"/>
                <a:gd name="connsiteY1396" fmla="*/ 4610062 h 6857987"/>
                <a:gd name="connsiteX1397" fmla="*/ 1863419 w 3377801"/>
                <a:gd name="connsiteY1397" fmla="*/ 4555922 h 6857987"/>
                <a:gd name="connsiteX1398" fmla="*/ 1905715 w 3377801"/>
                <a:gd name="connsiteY1398" fmla="*/ 4539567 h 6857987"/>
                <a:gd name="connsiteX1399" fmla="*/ 1905715 w 3377801"/>
                <a:gd name="connsiteY1399" fmla="*/ 4607251 h 6857987"/>
                <a:gd name="connsiteX1400" fmla="*/ 1922671 w 3377801"/>
                <a:gd name="connsiteY1400" fmla="*/ 4602803 h 6857987"/>
                <a:gd name="connsiteX1401" fmla="*/ 1919277 w 3377801"/>
                <a:gd name="connsiteY1401" fmla="*/ 4532873 h 6857987"/>
                <a:gd name="connsiteX1402" fmla="*/ 1879163 w 3377801"/>
                <a:gd name="connsiteY1402" fmla="*/ 4525604 h 6857987"/>
                <a:gd name="connsiteX1403" fmla="*/ 1932257 w 3377801"/>
                <a:gd name="connsiteY1403" fmla="*/ 4531197 h 6857987"/>
                <a:gd name="connsiteX1404" fmla="*/ 1929427 w 3377801"/>
                <a:gd name="connsiteY1404" fmla="*/ 4575176 h 6857987"/>
                <a:gd name="connsiteX1405" fmla="*/ 1939577 w 3377801"/>
                <a:gd name="connsiteY1405" fmla="*/ 4618046 h 6857987"/>
                <a:gd name="connsiteX1406" fmla="*/ 1900665 w 3377801"/>
                <a:gd name="connsiteY1406" fmla="*/ 4628769 h 6857987"/>
                <a:gd name="connsiteX1407" fmla="*/ 1922671 w 3377801"/>
                <a:gd name="connsiteY1407" fmla="*/ 4602803 h 6857987"/>
                <a:gd name="connsiteX1408" fmla="*/ 1884295 w 3377801"/>
                <a:gd name="connsiteY1408" fmla="*/ 4508005 h 6857987"/>
                <a:gd name="connsiteX1409" fmla="*/ 1866284 w 3377801"/>
                <a:gd name="connsiteY1409" fmla="*/ 4487720 h 6857987"/>
                <a:gd name="connsiteX1410" fmla="*/ 1866239 w 3377801"/>
                <a:gd name="connsiteY1410" fmla="*/ 4487703 h 6857987"/>
                <a:gd name="connsiteX1411" fmla="*/ 1897810 w 3377801"/>
                <a:gd name="connsiteY1411" fmla="*/ 4425668 h 6857987"/>
                <a:gd name="connsiteX1412" fmla="*/ 1917561 w 3377801"/>
                <a:gd name="connsiteY1412" fmla="*/ 4445953 h 6857987"/>
                <a:gd name="connsiteX1413" fmla="*/ 1884295 w 3377801"/>
                <a:gd name="connsiteY1413" fmla="*/ 4508005 h 6857987"/>
                <a:gd name="connsiteX1414" fmla="*/ 1864619 w 3377801"/>
                <a:gd name="connsiteY1414" fmla="*/ 4509169 h 6857987"/>
                <a:gd name="connsiteX1415" fmla="*/ 1818957 w 3377801"/>
                <a:gd name="connsiteY1415" fmla="*/ 4540187 h 6857987"/>
                <a:gd name="connsiteX1416" fmla="*/ 1818939 w 3377801"/>
                <a:gd name="connsiteY1416" fmla="*/ 4540187 h 6857987"/>
                <a:gd name="connsiteX1417" fmla="*/ 1864619 w 3377801"/>
                <a:gd name="connsiteY1417" fmla="*/ 4509169 h 6857987"/>
                <a:gd name="connsiteX1418" fmla="*/ 1861245 w 3377801"/>
                <a:gd name="connsiteY1418" fmla="*/ 4643390 h 6857987"/>
                <a:gd name="connsiteX1419" fmla="*/ 1844345 w 3377801"/>
                <a:gd name="connsiteY1419" fmla="*/ 4641663 h 6857987"/>
                <a:gd name="connsiteX1420" fmla="*/ 1844317 w 3377801"/>
                <a:gd name="connsiteY1420" fmla="*/ 4641698 h 6857987"/>
                <a:gd name="connsiteX1421" fmla="*/ 1844326 w 3377801"/>
                <a:gd name="connsiteY1421" fmla="*/ 4641662 h 6857987"/>
                <a:gd name="connsiteX1422" fmla="*/ 1844345 w 3377801"/>
                <a:gd name="connsiteY1422" fmla="*/ 4641662 h 6857987"/>
                <a:gd name="connsiteX1423" fmla="*/ 1858415 w 3377801"/>
                <a:gd name="connsiteY1423" fmla="*/ 4624778 h 6857987"/>
                <a:gd name="connsiteX1424" fmla="*/ 1861245 w 3377801"/>
                <a:gd name="connsiteY1424" fmla="*/ 4643390 h 6857987"/>
                <a:gd name="connsiteX1425" fmla="*/ 1831328 w 3377801"/>
                <a:gd name="connsiteY1425" fmla="*/ 4572304 h 6857987"/>
                <a:gd name="connsiteX1426" fmla="*/ 1835839 w 3377801"/>
                <a:gd name="connsiteY1426" fmla="*/ 4620240 h 6857987"/>
                <a:gd name="connsiteX1427" fmla="*/ 1824560 w 3377801"/>
                <a:gd name="connsiteY1427" fmla="*/ 4639433 h 6857987"/>
                <a:gd name="connsiteX1428" fmla="*/ 1791296 w 3377801"/>
                <a:gd name="connsiteY1428" fmla="*/ 4623060 h 6857987"/>
                <a:gd name="connsiteX1429" fmla="*/ 1780017 w 3377801"/>
                <a:gd name="connsiteY1429" fmla="*/ 4583037 h 6857987"/>
                <a:gd name="connsiteX1430" fmla="*/ 1831328 w 3377801"/>
                <a:gd name="connsiteY1430" fmla="*/ 4572304 h 6857987"/>
                <a:gd name="connsiteX1431" fmla="*/ 1781072 w 3377801"/>
                <a:gd name="connsiteY1431" fmla="*/ 4673254 h 6857987"/>
                <a:gd name="connsiteX1432" fmla="*/ 1792897 w 3377801"/>
                <a:gd name="connsiteY1432" fmla="*/ 4654061 h 6857987"/>
                <a:gd name="connsiteX1433" fmla="*/ 1781072 w 3377801"/>
                <a:gd name="connsiteY1433" fmla="*/ 4673253 h 6857987"/>
                <a:gd name="connsiteX1434" fmla="*/ 1788450 w 3377801"/>
                <a:gd name="connsiteY1434" fmla="*/ 4546964 h 6857987"/>
                <a:gd name="connsiteX1435" fmla="*/ 1765901 w 3377801"/>
                <a:gd name="connsiteY1435" fmla="*/ 4539633 h 6857987"/>
                <a:gd name="connsiteX1436" fmla="*/ 1766450 w 3377801"/>
                <a:gd name="connsiteY1436" fmla="*/ 4508616 h 6857987"/>
                <a:gd name="connsiteX1437" fmla="*/ 1786749 w 3377801"/>
                <a:gd name="connsiteY1437" fmla="*/ 4487749 h 6857987"/>
                <a:gd name="connsiteX1438" fmla="*/ 1788450 w 3377801"/>
                <a:gd name="connsiteY1438" fmla="*/ 4546963 h 6857987"/>
                <a:gd name="connsiteX1439" fmla="*/ 1768747 w 3377801"/>
                <a:gd name="connsiteY1439" fmla="*/ 4607816 h 6857987"/>
                <a:gd name="connsiteX1440" fmla="*/ 1756922 w 3377801"/>
                <a:gd name="connsiteY1440" fmla="*/ 4597630 h 6857987"/>
                <a:gd name="connsiteX1441" fmla="*/ 1756905 w 3377801"/>
                <a:gd name="connsiteY1441" fmla="*/ 4597675 h 6857987"/>
                <a:gd name="connsiteX1442" fmla="*/ 1768747 w 3377801"/>
                <a:gd name="connsiteY1442" fmla="*/ 4607815 h 6857987"/>
                <a:gd name="connsiteX1443" fmla="*/ 1749536 w 3377801"/>
                <a:gd name="connsiteY1443" fmla="*/ 4609000 h 6857987"/>
                <a:gd name="connsiteX1444" fmla="*/ 1776606 w 3377801"/>
                <a:gd name="connsiteY1444" fmla="*/ 4660338 h 6857987"/>
                <a:gd name="connsiteX1445" fmla="*/ 1735438 w 3377801"/>
                <a:gd name="connsiteY1445" fmla="*/ 4669352 h 6857987"/>
                <a:gd name="connsiteX1446" fmla="*/ 1707240 w 3377801"/>
                <a:gd name="connsiteY1446" fmla="*/ 4624326 h 6857987"/>
                <a:gd name="connsiteX1447" fmla="*/ 1707240 w 3377801"/>
                <a:gd name="connsiteY1447" fmla="*/ 4624236 h 6857987"/>
                <a:gd name="connsiteX1448" fmla="*/ 1749536 w 3377801"/>
                <a:gd name="connsiteY1448" fmla="*/ 4608999 h 6857987"/>
                <a:gd name="connsiteX1449" fmla="*/ 1675659 w 3377801"/>
                <a:gd name="connsiteY1449" fmla="*/ 4615115 h 6857987"/>
                <a:gd name="connsiteX1450" fmla="*/ 1675677 w 3377801"/>
                <a:gd name="connsiteY1450" fmla="*/ 4615139 h 6857987"/>
                <a:gd name="connsiteX1451" fmla="*/ 1675622 w 3377801"/>
                <a:gd name="connsiteY1451" fmla="*/ 4615157 h 6857987"/>
                <a:gd name="connsiteX1452" fmla="*/ 1675659 w 3377801"/>
                <a:gd name="connsiteY1452" fmla="*/ 4615115 h 6857987"/>
                <a:gd name="connsiteX1453" fmla="*/ 1691476 w 3377801"/>
                <a:gd name="connsiteY1453" fmla="*/ 4537304 h 6857987"/>
                <a:gd name="connsiteX1454" fmla="*/ 1730381 w 3377801"/>
                <a:gd name="connsiteY1454" fmla="*/ 4567767 h 6857987"/>
                <a:gd name="connsiteX1455" fmla="*/ 1675659 w 3377801"/>
                <a:gd name="connsiteY1455" fmla="*/ 4615113 h 6857987"/>
                <a:gd name="connsiteX1456" fmla="*/ 1676158 w 3377801"/>
                <a:gd name="connsiteY1456" fmla="*/ 4650132 h 6857987"/>
                <a:gd name="connsiteX1457" fmla="*/ 1697588 w 3377801"/>
                <a:gd name="connsiteY1457" fmla="*/ 4660291 h 6857987"/>
                <a:gd name="connsiteX1458" fmla="*/ 1721274 w 3377801"/>
                <a:gd name="connsiteY1458" fmla="*/ 4705965 h 6857987"/>
                <a:gd name="connsiteX1459" fmla="*/ 1677850 w 3377801"/>
                <a:gd name="connsiteY1459" fmla="*/ 4722320 h 6857987"/>
                <a:gd name="connsiteX1460" fmla="*/ 1638398 w 3377801"/>
                <a:gd name="connsiteY1460" fmla="*/ 4681689 h 6857987"/>
                <a:gd name="connsiteX1461" fmla="*/ 1638381 w 3377801"/>
                <a:gd name="connsiteY1461" fmla="*/ 4681725 h 6857987"/>
                <a:gd name="connsiteX1462" fmla="*/ 1638372 w 3377801"/>
                <a:gd name="connsiteY1462" fmla="*/ 4681660 h 6857987"/>
                <a:gd name="connsiteX1463" fmla="*/ 1638398 w 3377801"/>
                <a:gd name="connsiteY1463" fmla="*/ 4681689 h 6857987"/>
                <a:gd name="connsiteX1464" fmla="*/ 1676158 w 3377801"/>
                <a:gd name="connsiteY1464" fmla="*/ 4650136 h 6857987"/>
                <a:gd name="connsiteX1465" fmla="*/ 1663234 w 3377801"/>
                <a:gd name="connsiteY1465" fmla="*/ 4751096 h 6857987"/>
                <a:gd name="connsiteX1466" fmla="*/ 1620365 w 3377801"/>
                <a:gd name="connsiteY1466" fmla="*/ 4768579 h 6857987"/>
                <a:gd name="connsiteX1467" fmla="*/ 1586437 w 3377801"/>
                <a:gd name="connsiteY1467" fmla="*/ 4726281 h 6857987"/>
                <a:gd name="connsiteX1468" fmla="*/ 1586537 w 3377801"/>
                <a:gd name="connsiteY1468" fmla="*/ 4726291 h 6857987"/>
                <a:gd name="connsiteX1469" fmla="*/ 1613615 w 3377801"/>
                <a:gd name="connsiteY1469" fmla="*/ 4701465 h 6857987"/>
                <a:gd name="connsiteX1470" fmla="*/ 1663234 w 3377801"/>
                <a:gd name="connsiteY1470" fmla="*/ 4751095 h 6857987"/>
                <a:gd name="connsiteX1471" fmla="*/ 1633299 w 3377801"/>
                <a:gd name="connsiteY1471" fmla="*/ 4794549 h 6857987"/>
                <a:gd name="connsiteX1472" fmla="*/ 1627668 w 3377801"/>
                <a:gd name="connsiteY1472" fmla="*/ 4813168 h 6857987"/>
                <a:gd name="connsiteX1473" fmla="*/ 1593286 w 3377801"/>
                <a:gd name="connsiteY1473" fmla="*/ 4759599 h 6857987"/>
                <a:gd name="connsiteX1474" fmla="*/ 1633302 w 3377801"/>
                <a:gd name="connsiteY1474" fmla="*/ 4794547 h 6857987"/>
                <a:gd name="connsiteX1475" fmla="*/ 1606266 w 3377801"/>
                <a:gd name="connsiteY1475" fmla="*/ 4809175 h 6857987"/>
                <a:gd name="connsiteX1476" fmla="*/ 1567354 w 3377801"/>
                <a:gd name="connsiteY1476" fmla="*/ 4814260 h 6857987"/>
                <a:gd name="connsiteX1477" fmla="*/ 1541979 w 3377801"/>
                <a:gd name="connsiteY1477" fmla="*/ 4783243 h 6857987"/>
                <a:gd name="connsiteX1478" fmla="*/ 1575816 w 3377801"/>
                <a:gd name="connsiteY1478" fmla="*/ 4758417 h 6857987"/>
                <a:gd name="connsiteX1479" fmla="*/ 1606266 w 3377801"/>
                <a:gd name="connsiteY1479" fmla="*/ 4809174 h 6857987"/>
                <a:gd name="connsiteX1480" fmla="*/ 1492356 w 3377801"/>
                <a:gd name="connsiteY1480" fmla="*/ 4865635 h 6857987"/>
                <a:gd name="connsiteX1481" fmla="*/ 1509912 w 3377801"/>
                <a:gd name="connsiteY1481" fmla="*/ 4815515 h 6857987"/>
                <a:gd name="connsiteX1482" fmla="*/ 1509857 w 3377801"/>
                <a:gd name="connsiteY1482" fmla="*/ 4815434 h 6857987"/>
                <a:gd name="connsiteX1483" fmla="*/ 1527904 w 3377801"/>
                <a:gd name="connsiteY1483" fmla="*/ 4824466 h 6857987"/>
                <a:gd name="connsiteX1484" fmla="*/ 1565115 w 3377801"/>
                <a:gd name="connsiteY1484" fmla="*/ 4848152 h 6857987"/>
                <a:gd name="connsiteX1485" fmla="*/ 1535227 w 3377801"/>
                <a:gd name="connsiteY1485" fmla="*/ 4889885 h 6857987"/>
                <a:gd name="connsiteX1486" fmla="*/ 1492356 w 3377801"/>
                <a:gd name="connsiteY1486" fmla="*/ 4865633 h 6857987"/>
                <a:gd name="connsiteX1487" fmla="*/ 1530722 w 3377801"/>
                <a:gd name="connsiteY1487" fmla="*/ 4905629 h 6857987"/>
                <a:gd name="connsiteX1488" fmla="*/ 1523955 w 3377801"/>
                <a:gd name="connsiteY1488" fmla="*/ 4931580 h 6857987"/>
                <a:gd name="connsiteX1489" fmla="*/ 1512677 w 3377801"/>
                <a:gd name="connsiteY1489" fmla="*/ 4901118 h 6857987"/>
                <a:gd name="connsiteX1490" fmla="*/ 1530722 w 3377801"/>
                <a:gd name="connsiteY1490" fmla="*/ 4905628 h 6857987"/>
                <a:gd name="connsiteX1491" fmla="*/ 1488426 w 3377801"/>
                <a:gd name="connsiteY1491" fmla="*/ 5165621 h 6857987"/>
                <a:gd name="connsiteX1492" fmla="*/ 1470416 w 3377801"/>
                <a:gd name="connsiteY1492" fmla="*/ 5179720 h 6857987"/>
                <a:gd name="connsiteX1493" fmla="*/ 1470380 w 3377801"/>
                <a:gd name="connsiteY1493" fmla="*/ 5179730 h 6857987"/>
                <a:gd name="connsiteX1494" fmla="*/ 1487863 w 3377801"/>
                <a:gd name="connsiteY1494" fmla="*/ 5123889 h 6857987"/>
                <a:gd name="connsiteX1495" fmla="*/ 1488426 w 3377801"/>
                <a:gd name="connsiteY1495" fmla="*/ 5165620 h 6857987"/>
                <a:gd name="connsiteX1496" fmla="*/ 1498576 w 3377801"/>
                <a:gd name="connsiteY1496" fmla="*/ 5137978 h 6857987"/>
                <a:gd name="connsiteX1497" fmla="*/ 1553839 w 3377801"/>
                <a:gd name="connsiteY1497" fmla="*/ 5153760 h 6857987"/>
                <a:gd name="connsiteX1498" fmla="*/ 1555530 w 3377801"/>
                <a:gd name="connsiteY1498" fmla="*/ 5170688 h 6857987"/>
                <a:gd name="connsiteX1499" fmla="*/ 1517737 w 3377801"/>
                <a:gd name="connsiteY1499" fmla="*/ 5231595 h 6857987"/>
                <a:gd name="connsiteX1500" fmla="*/ 1473758 w 3377801"/>
                <a:gd name="connsiteY1500" fmla="*/ 5219743 h 6857987"/>
                <a:gd name="connsiteX1501" fmla="*/ 1498581 w 3377801"/>
                <a:gd name="connsiteY1501" fmla="*/ 5137977 h 6857987"/>
                <a:gd name="connsiteX1502" fmla="*/ 1571885 w 3377801"/>
                <a:gd name="connsiteY1502" fmla="*/ 5167905 h 6857987"/>
                <a:gd name="connsiteX1503" fmla="*/ 1584847 w 3377801"/>
                <a:gd name="connsiteY1503" fmla="*/ 5135769 h 6857987"/>
                <a:gd name="connsiteX1504" fmla="*/ 1574697 w 3377801"/>
                <a:gd name="connsiteY1504" fmla="*/ 5181443 h 6857987"/>
                <a:gd name="connsiteX1505" fmla="*/ 1552148 w 3377801"/>
                <a:gd name="connsiteY1505" fmla="*/ 5213588 h 6857987"/>
                <a:gd name="connsiteX1506" fmla="*/ 1547622 w 3377801"/>
                <a:gd name="connsiteY1506" fmla="*/ 5249681 h 6857987"/>
                <a:gd name="connsiteX1507" fmla="*/ 1541982 w 3377801"/>
                <a:gd name="connsiteY1507" fmla="*/ 5214157 h 6857987"/>
                <a:gd name="connsiteX1508" fmla="*/ 1571907 w 3377801"/>
                <a:gd name="connsiteY1508" fmla="*/ 5167859 h 6857987"/>
                <a:gd name="connsiteX1509" fmla="*/ 1599538 w 3377801"/>
                <a:gd name="connsiteY1509" fmla="*/ 5152713 h 6857987"/>
                <a:gd name="connsiteX1510" fmla="*/ 1599620 w 3377801"/>
                <a:gd name="connsiteY1510" fmla="*/ 5152696 h 6857987"/>
                <a:gd name="connsiteX1511" fmla="*/ 1599614 w 3377801"/>
                <a:gd name="connsiteY1511" fmla="*/ 5152719 h 6857987"/>
                <a:gd name="connsiteX1512" fmla="*/ 1631130 w 3377801"/>
                <a:gd name="connsiteY1512" fmla="*/ 5171333 h 6857987"/>
                <a:gd name="connsiteX1513" fmla="*/ 1592782 w 3377801"/>
                <a:gd name="connsiteY1513" fmla="*/ 5246908 h 6857987"/>
                <a:gd name="connsiteX1514" fmla="*/ 1559500 w 3377801"/>
                <a:gd name="connsiteY1514" fmla="*/ 5229989 h 6857987"/>
                <a:gd name="connsiteX1515" fmla="*/ 1590525 w 3377801"/>
                <a:gd name="connsiteY1515" fmla="*/ 5182626 h 6857987"/>
                <a:gd name="connsiteX1516" fmla="*/ 1599614 w 3377801"/>
                <a:gd name="connsiteY1516" fmla="*/ 5152726 h 6857987"/>
                <a:gd name="connsiteX1517" fmla="*/ 1599544 w 3377801"/>
                <a:gd name="connsiteY1517" fmla="*/ 5152712 h 6857987"/>
                <a:gd name="connsiteX1518" fmla="*/ 1736005 w 3377801"/>
                <a:gd name="connsiteY1518" fmla="*/ 5178647 h 6857987"/>
                <a:gd name="connsiteX1519" fmla="*/ 1735978 w 3377801"/>
                <a:gd name="connsiteY1519" fmla="*/ 5178638 h 6857987"/>
                <a:gd name="connsiteX1520" fmla="*/ 1785630 w 3377801"/>
                <a:gd name="connsiteY1520" fmla="*/ 5211911 h 6857987"/>
                <a:gd name="connsiteX1521" fmla="*/ 1774905 w 3377801"/>
                <a:gd name="connsiteY1521" fmla="*/ 5256464 h 6857987"/>
                <a:gd name="connsiteX1522" fmla="*/ 1722458 w 3377801"/>
                <a:gd name="connsiteY1522" fmla="*/ 5255327 h 6857987"/>
                <a:gd name="connsiteX1523" fmla="*/ 1736011 w 3377801"/>
                <a:gd name="connsiteY1523" fmla="*/ 5178646 h 6857987"/>
                <a:gd name="connsiteX1524" fmla="*/ 1917016 w 3377801"/>
                <a:gd name="connsiteY1524" fmla="*/ 5225455 h 6857987"/>
                <a:gd name="connsiteX1525" fmla="*/ 1909771 w 3377801"/>
                <a:gd name="connsiteY1525" fmla="*/ 5167839 h 6857987"/>
                <a:gd name="connsiteX1526" fmla="*/ 1909712 w 3377801"/>
                <a:gd name="connsiteY1526" fmla="*/ 5167904 h 6857987"/>
                <a:gd name="connsiteX1527" fmla="*/ 1909739 w 3377801"/>
                <a:gd name="connsiteY1527" fmla="*/ 5167786 h 6857987"/>
                <a:gd name="connsiteX1528" fmla="*/ 1909771 w 3377801"/>
                <a:gd name="connsiteY1528" fmla="*/ 5167839 h 6857987"/>
                <a:gd name="connsiteX1529" fmla="*/ 1924366 w 3377801"/>
                <a:gd name="connsiteY1529" fmla="*/ 5152113 h 6857987"/>
                <a:gd name="connsiteX1530" fmla="*/ 1958757 w 3377801"/>
                <a:gd name="connsiteY1530" fmla="*/ 5161145 h 6857987"/>
                <a:gd name="connsiteX1531" fmla="*/ 1974003 w 3377801"/>
                <a:gd name="connsiteY1531" fmla="*/ 5205133 h 6857987"/>
                <a:gd name="connsiteX1532" fmla="*/ 1953117 w 3377801"/>
                <a:gd name="connsiteY1532" fmla="*/ 5252505 h 6857987"/>
                <a:gd name="connsiteX1533" fmla="*/ 1926057 w 3377801"/>
                <a:gd name="connsiteY1533" fmla="*/ 5257590 h 6857987"/>
                <a:gd name="connsiteX1534" fmla="*/ 1898979 w 3377801"/>
                <a:gd name="connsiteY1534" fmla="*/ 5223189 h 6857987"/>
                <a:gd name="connsiteX1535" fmla="*/ 1915334 w 3377801"/>
                <a:gd name="connsiteY1535" fmla="*/ 5275646 h 6857987"/>
                <a:gd name="connsiteX1536" fmla="*/ 1894468 w 3377801"/>
                <a:gd name="connsiteY1536" fmla="*/ 5236168 h 6857987"/>
                <a:gd name="connsiteX1537" fmla="*/ 1889393 w 3377801"/>
                <a:gd name="connsiteY1537" fmla="*/ 5165102 h 6857987"/>
                <a:gd name="connsiteX1538" fmla="*/ 1906867 w 3377801"/>
                <a:gd name="connsiteY1538" fmla="*/ 5195563 h 6857987"/>
                <a:gd name="connsiteX1539" fmla="*/ 1902920 w 3377801"/>
                <a:gd name="connsiteY1539" fmla="*/ 5225453 h 6857987"/>
                <a:gd name="connsiteX1540" fmla="*/ 1917016 w 3377801"/>
                <a:gd name="connsiteY1540" fmla="*/ 5225453 h 6857987"/>
                <a:gd name="connsiteX1541" fmla="*/ 2091869 w 3377801"/>
                <a:gd name="connsiteY1541" fmla="*/ 5151541 h 6857987"/>
                <a:gd name="connsiteX1542" fmla="*/ 2064763 w 3377801"/>
                <a:gd name="connsiteY1542" fmla="*/ 5121069 h 6857987"/>
                <a:gd name="connsiteX1543" fmla="*/ 2064799 w 3377801"/>
                <a:gd name="connsiteY1543" fmla="*/ 5121061 h 6857987"/>
                <a:gd name="connsiteX1544" fmla="*/ 2099200 w 3377801"/>
                <a:gd name="connsiteY1544" fmla="*/ 5096821 h 6857987"/>
                <a:gd name="connsiteX1545" fmla="*/ 2130217 w 3377801"/>
                <a:gd name="connsiteY1545" fmla="*/ 5125018 h 6857987"/>
                <a:gd name="connsiteX1546" fmla="*/ 2155043 w 3377801"/>
                <a:gd name="connsiteY1546" fmla="*/ 5185360 h 6857987"/>
                <a:gd name="connsiteX1547" fmla="*/ 2129101 w 3377801"/>
                <a:gd name="connsiteY1547" fmla="*/ 5214140 h 6857987"/>
                <a:gd name="connsiteX1548" fmla="*/ 2102586 w 3377801"/>
                <a:gd name="connsiteY1548" fmla="*/ 5214689 h 6857987"/>
                <a:gd name="connsiteX1549" fmla="*/ 2091874 w 3377801"/>
                <a:gd name="connsiteY1549" fmla="*/ 5151539 h 6857987"/>
                <a:gd name="connsiteX1550" fmla="*/ 2084537 w 3377801"/>
                <a:gd name="connsiteY1550" fmla="*/ 5170751 h 6857987"/>
                <a:gd name="connsiteX1551" fmla="*/ 2087338 w 3377801"/>
                <a:gd name="connsiteY1551" fmla="*/ 5217560 h 6857987"/>
                <a:gd name="connsiteX1552" fmla="*/ 2112164 w 3377801"/>
                <a:gd name="connsiteY1552" fmla="*/ 5242373 h 6857987"/>
                <a:gd name="connsiteX1553" fmla="*/ 2078309 w 3377801"/>
                <a:gd name="connsiteY1553" fmla="*/ 5233350 h 6857987"/>
                <a:gd name="connsiteX1554" fmla="*/ 2070986 w 3377801"/>
                <a:gd name="connsiteY1554" fmla="*/ 5189934 h 6857987"/>
                <a:gd name="connsiteX1555" fmla="*/ 2051247 w 3377801"/>
                <a:gd name="connsiteY1555" fmla="*/ 5141362 h 6857987"/>
                <a:gd name="connsiteX1556" fmla="*/ 2051247 w 3377801"/>
                <a:gd name="connsiteY1556" fmla="*/ 5141433 h 6857987"/>
                <a:gd name="connsiteX1557" fmla="*/ 2055195 w 3377801"/>
                <a:gd name="connsiteY1557" fmla="*/ 5097436 h 6857987"/>
                <a:gd name="connsiteX1558" fmla="*/ 2056314 w 3377801"/>
                <a:gd name="connsiteY1558" fmla="*/ 5132961 h 6857987"/>
                <a:gd name="connsiteX1559" fmla="*/ 2084543 w 3377801"/>
                <a:gd name="connsiteY1559" fmla="*/ 5170750 h 6857987"/>
                <a:gd name="connsiteX1560" fmla="*/ 2055734 w 3377801"/>
                <a:gd name="connsiteY1560" fmla="*/ 5175763 h 6857987"/>
                <a:gd name="connsiteX1561" fmla="*/ 2044455 w 3377801"/>
                <a:gd name="connsiteY1561" fmla="*/ 5232177 h 6857987"/>
                <a:gd name="connsiteX1562" fmla="*/ 2005551 w 3377801"/>
                <a:gd name="connsiteY1562" fmla="*/ 5220325 h 6857987"/>
                <a:gd name="connsiteX1563" fmla="*/ 2019076 w 3377801"/>
                <a:gd name="connsiteY1563" fmla="*/ 5183677 h 6857987"/>
                <a:gd name="connsiteX1564" fmla="*/ 1998155 w 3377801"/>
                <a:gd name="connsiteY1564" fmla="*/ 5129011 h 6857987"/>
                <a:gd name="connsiteX1565" fmla="*/ 1998218 w 3377801"/>
                <a:gd name="connsiteY1565" fmla="*/ 5128974 h 6857987"/>
                <a:gd name="connsiteX1566" fmla="*/ 2028108 w 3377801"/>
                <a:gd name="connsiteY1566" fmla="*/ 5127828 h 6857987"/>
                <a:gd name="connsiteX1567" fmla="*/ 2055735 w 3377801"/>
                <a:gd name="connsiteY1567" fmla="*/ 5175762 h 6857987"/>
                <a:gd name="connsiteX1568" fmla="*/ 1874761 w 3377801"/>
                <a:gd name="connsiteY1568" fmla="*/ 5334889 h 6857987"/>
                <a:gd name="connsiteX1569" fmla="*/ 1874698 w 3377801"/>
                <a:gd name="connsiteY1569" fmla="*/ 5334816 h 6857987"/>
                <a:gd name="connsiteX1570" fmla="*/ 1919823 w 3377801"/>
                <a:gd name="connsiteY1570" fmla="*/ 5363577 h 6857987"/>
                <a:gd name="connsiteX1571" fmla="*/ 1912482 w 3377801"/>
                <a:gd name="connsiteY1571" fmla="*/ 5460013 h 6857987"/>
                <a:gd name="connsiteX1572" fmla="*/ 1882581 w 3377801"/>
                <a:gd name="connsiteY1572" fmla="*/ 5401926 h 6857987"/>
                <a:gd name="connsiteX1573" fmla="*/ 1874762 w 3377801"/>
                <a:gd name="connsiteY1573" fmla="*/ 5334888 h 6857987"/>
                <a:gd name="connsiteX1574" fmla="*/ 1918720 w 3377801"/>
                <a:gd name="connsiteY1574" fmla="*/ 5335398 h 6857987"/>
                <a:gd name="connsiteX1575" fmla="*/ 1932819 w 3377801"/>
                <a:gd name="connsiteY1575" fmla="*/ 5291973 h 6857987"/>
                <a:gd name="connsiteX1576" fmla="*/ 1952558 w 3377801"/>
                <a:gd name="connsiteY1576" fmla="*/ 5290282 h 6857987"/>
                <a:gd name="connsiteX1577" fmla="*/ 1971159 w 3377801"/>
                <a:gd name="connsiteY1577" fmla="*/ 5331459 h 6857987"/>
                <a:gd name="connsiteX1578" fmla="*/ 1962155 w 3377801"/>
                <a:gd name="connsiteY1578" fmla="*/ 5368116 h 6857987"/>
                <a:gd name="connsiteX1579" fmla="*/ 1945782 w 3377801"/>
                <a:gd name="connsiteY1579" fmla="*/ 5373756 h 6857987"/>
                <a:gd name="connsiteX1580" fmla="*/ 1918722 w 3377801"/>
                <a:gd name="connsiteY1580" fmla="*/ 5335397 h 6857987"/>
                <a:gd name="connsiteX1581" fmla="*/ 1990404 w 3377801"/>
                <a:gd name="connsiteY1581" fmla="*/ 5333730 h 6857987"/>
                <a:gd name="connsiteX1582" fmla="*/ 2021990 w 3377801"/>
                <a:gd name="connsiteY1582" fmla="*/ 5372083 h 6857987"/>
                <a:gd name="connsiteX1583" fmla="*/ 2019161 w 3377801"/>
                <a:gd name="connsiteY1583" fmla="*/ 5413260 h 6857987"/>
                <a:gd name="connsiteX1584" fmla="*/ 1998862 w 3377801"/>
                <a:gd name="connsiteY1584" fmla="*/ 5422838 h 6857987"/>
                <a:gd name="connsiteX1585" fmla="*/ 1965588 w 3377801"/>
                <a:gd name="connsiteY1585" fmla="*/ 5382806 h 6857987"/>
                <a:gd name="connsiteX1586" fmla="*/ 1990406 w 3377801"/>
                <a:gd name="connsiteY1586" fmla="*/ 5333729 h 6857987"/>
                <a:gd name="connsiteX1587" fmla="*/ 1996018 w 3377801"/>
                <a:gd name="connsiteY1587" fmla="*/ 5313941 h 6857987"/>
                <a:gd name="connsiteX1588" fmla="*/ 1965456 w 3377801"/>
                <a:gd name="connsiteY1588" fmla="*/ 5284651 h 6857987"/>
                <a:gd name="connsiteX1589" fmla="*/ 1965566 w 3377801"/>
                <a:gd name="connsiteY1589" fmla="*/ 5284606 h 6857987"/>
                <a:gd name="connsiteX1590" fmla="*/ 1995446 w 3377801"/>
                <a:gd name="connsiteY1590" fmla="*/ 5265995 h 6857987"/>
                <a:gd name="connsiteX1591" fmla="*/ 2016886 w 3377801"/>
                <a:gd name="connsiteY1591" fmla="*/ 5280103 h 6857987"/>
                <a:gd name="connsiteX1592" fmla="*/ 1996020 w 3377801"/>
                <a:gd name="connsiteY1592" fmla="*/ 5313939 h 6857987"/>
                <a:gd name="connsiteX1593" fmla="*/ 1988123 w 3377801"/>
                <a:gd name="connsiteY1593" fmla="*/ 5171770 h 6857987"/>
                <a:gd name="connsiteX1594" fmla="*/ 1988123 w 3377801"/>
                <a:gd name="connsiteY1594" fmla="*/ 5171816 h 6857987"/>
                <a:gd name="connsiteX1595" fmla="*/ 2001095 w 3377801"/>
                <a:gd name="connsiteY1595" fmla="*/ 5180830 h 6857987"/>
                <a:gd name="connsiteX1596" fmla="*/ 1996601 w 3377801"/>
                <a:gd name="connsiteY1596" fmla="*/ 5228202 h 6857987"/>
                <a:gd name="connsiteX1597" fmla="*/ 2014639 w 3377801"/>
                <a:gd name="connsiteY1597" fmla="*/ 5253028 h 6857987"/>
                <a:gd name="connsiteX1598" fmla="*/ 1987006 w 3377801"/>
                <a:gd name="connsiteY1598" fmla="*/ 5243996 h 6857987"/>
                <a:gd name="connsiteX1599" fmla="*/ 1985305 w 3377801"/>
                <a:gd name="connsiteY1599" fmla="*/ 5215799 h 6857987"/>
                <a:gd name="connsiteX1600" fmla="*/ 1988125 w 3377801"/>
                <a:gd name="connsiteY1600" fmla="*/ 5171769 h 6857987"/>
                <a:gd name="connsiteX1601" fmla="*/ 1976245 w 3377801"/>
                <a:gd name="connsiteY1601" fmla="*/ 5156616 h 6857987"/>
                <a:gd name="connsiteX1602" fmla="*/ 1966603 w 3377801"/>
                <a:gd name="connsiteY1602" fmla="*/ 5143063 h 6857987"/>
                <a:gd name="connsiteX1603" fmla="*/ 1966658 w 3377801"/>
                <a:gd name="connsiteY1603" fmla="*/ 5143072 h 6857987"/>
                <a:gd name="connsiteX1604" fmla="*/ 1994292 w 3377801"/>
                <a:gd name="connsiteY1604" fmla="*/ 5112609 h 6857987"/>
                <a:gd name="connsiteX1605" fmla="*/ 1976247 w 3377801"/>
                <a:gd name="connsiteY1605" fmla="*/ 5156614 h 6857987"/>
                <a:gd name="connsiteX1606" fmla="*/ 1901767 w 3377801"/>
                <a:gd name="connsiteY1606" fmla="*/ 5281843 h 6857987"/>
                <a:gd name="connsiteX1607" fmla="*/ 1919823 w 3377801"/>
                <a:gd name="connsiteY1607" fmla="*/ 5296505 h 6857987"/>
                <a:gd name="connsiteX1608" fmla="*/ 1905147 w 3377801"/>
                <a:gd name="connsiteY1608" fmla="*/ 5327522 h 6857987"/>
                <a:gd name="connsiteX1609" fmla="*/ 1871310 w 3377801"/>
                <a:gd name="connsiteY1609" fmla="*/ 5310604 h 6857987"/>
                <a:gd name="connsiteX1610" fmla="*/ 1874676 w 3377801"/>
                <a:gd name="connsiteY1610" fmla="*/ 5294231 h 6857987"/>
                <a:gd name="connsiteX1611" fmla="*/ 1874693 w 3377801"/>
                <a:gd name="connsiteY1611" fmla="*/ 5294249 h 6857987"/>
                <a:gd name="connsiteX1612" fmla="*/ 1901767 w 3377801"/>
                <a:gd name="connsiteY1612" fmla="*/ 5281838 h 6857987"/>
                <a:gd name="connsiteX1613" fmla="*/ 1883158 w 3377801"/>
                <a:gd name="connsiteY1613" fmla="*/ 5211304 h 6857987"/>
                <a:gd name="connsiteX1614" fmla="*/ 1875836 w 3377801"/>
                <a:gd name="connsiteY1614" fmla="*/ 5245151 h 6857987"/>
                <a:gd name="connsiteX1615" fmla="*/ 1818303 w 3377801"/>
                <a:gd name="connsiteY1615" fmla="*/ 5241194 h 6857987"/>
                <a:gd name="connsiteX1616" fmla="*/ 1818303 w 3377801"/>
                <a:gd name="connsiteY1616" fmla="*/ 5177521 h 6857987"/>
                <a:gd name="connsiteX1617" fmla="*/ 1818303 w 3377801"/>
                <a:gd name="connsiteY1617" fmla="*/ 5177457 h 6857987"/>
                <a:gd name="connsiteX1618" fmla="*/ 1874699 w 3377801"/>
                <a:gd name="connsiteY1618" fmla="*/ 5177457 h 6857987"/>
                <a:gd name="connsiteX1619" fmla="*/ 1883158 w 3377801"/>
                <a:gd name="connsiteY1619" fmla="*/ 5211300 h 6857987"/>
                <a:gd name="connsiteX1620" fmla="*/ 1794602 w 3377801"/>
                <a:gd name="connsiteY1620" fmla="*/ 5324140 h 6857987"/>
                <a:gd name="connsiteX1621" fmla="*/ 1808710 w 3377801"/>
                <a:gd name="connsiteY1621" fmla="*/ 5329215 h 6857987"/>
                <a:gd name="connsiteX1622" fmla="*/ 1814340 w 3377801"/>
                <a:gd name="connsiteY1622" fmla="*/ 5375468 h 6857987"/>
                <a:gd name="connsiteX1623" fmla="*/ 1768097 w 3377801"/>
                <a:gd name="connsiteY1623" fmla="*/ 5448791 h 6857987"/>
                <a:gd name="connsiteX1624" fmla="*/ 1728619 w 3377801"/>
                <a:gd name="connsiteY1624" fmla="*/ 5388449 h 6857987"/>
                <a:gd name="connsiteX1625" fmla="*/ 1733623 w 3377801"/>
                <a:gd name="connsiteY1625" fmla="*/ 5372531 h 6857987"/>
                <a:gd name="connsiteX1626" fmla="*/ 1733704 w 3377801"/>
                <a:gd name="connsiteY1626" fmla="*/ 5372649 h 6857987"/>
                <a:gd name="connsiteX1627" fmla="*/ 1794602 w 3377801"/>
                <a:gd name="connsiteY1627" fmla="*/ 5324140 h 6857987"/>
                <a:gd name="connsiteX1628" fmla="*/ 1795220 w 3377801"/>
                <a:gd name="connsiteY1628" fmla="*/ 5231080 h 6857987"/>
                <a:gd name="connsiteX1629" fmla="*/ 1827365 w 3377801"/>
                <a:gd name="connsiteY1629" fmla="*/ 5285806 h 6857987"/>
                <a:gd name="connsiteX1630" fmla="*/ 1791344 w 3377801"/>
                <a:gd name="connsiteY1630" fmla="*/ 5265431 h 6857987"/>
                <a:gd name="connsiteX1631" fmla="*/ 1791280 w 3377801"/>
                <a:gd name="connsiteY1631" fmla="*/ 5265504 h 6857987"/>
                <a:gd name="connsiteX1632" fmla="*/ 1795226 w 3377801"/>
                <a:gd name="connsiteY1632" fmla="*/ 5231084 h 6857987"/>
                <a:gd name="connsiteX1633" fmla="*/ 1799159 w 3377801"/>
                <a:gd name="connsiteY1633" fmla="*/ 5299880 h 6857987"/>
                <a:gd name="connsiteX1634" fmla="*/ 1857292 w 3377801"/>
                <a:gd name="connsiteY1634" fmla="*/ 5304393 h 6857987"/>
                <a:gd name="connsiteX1635" fmla="*/ 1829085 w 3377801"/>
                <a:gd name="connsiteY1635" fmla="*/ 5339358 h 6857987"/>
                <a:gd name="connsiteX1636" fmla="*/ 1799165 w 3377801"/>
                <a:gd name="connsiteY1636" fmla="*/ 5299884 h 6857987"/>
                <a:gd name="connsiteX1637" fmla="*/ 1799708 w 3377801"/>
                <a:gd name="connsiteY1637" fmla="*/ 5184216 h 6857987"/>
                <a:gd name="connsiteX1638" fmla="*/ 1813253 w 3377801"/>
                <a:gd name="connsiteY1638" fmla="*/ 5219181 h 6857987"/>
                <a:gd name="connsiteX1639" fmla="*/ 1786781 w 3377801"/>
                <a:gd name="connsiteY1639" fmla="*/ 5169061 h 6857987"/>
                <a:gd name="connsiteX1640" fmla="*/ 1786736 w 3377801"/>
                <a:gd name="connsiteY1640" fmla="*/ 5168989 h 6857987"/>
                <a:gd name="connsiteX1641" fmla="*/ 1818326 w 3377801"/>
                <a:gd name="connsiteY1641" fmla="*/ 5158839 h 6857987"/>
                <a:gd name="connsiteX1642" fmla="*/ 1799711 w 3377801"/>
                <a:gd name="connsiteY1642" fmla="*/ 5184220 h 6857987"/>
                <a:gd name="connsiteX1643" fmla="*/ 1788956 w 3377801"/>
                <a:gd name="connsiteY1643" fmla="*/ 5289685 h 6857987"/>
                <a:gd name="connsiteX1644" fmla="*/ 1738192 w 3377801"/>
                <a:gd name="connsiteY1644" fmla="*/ 5355111 h 6857987"/>
                <a:gd name="connsiteX1645" fmla="*/ 1700444 w 3377801"/>
                <a:gd name="connsiteY1645" fmla="*/ 5286890 h 6857987"/>
                <a:gd name="connsiteX1646" fmla="*/ 1700417 w 3377801"/>
                <a:gd name="connsiteY1646" fmla="*/ 5286872 h 6857987"/>
                <a:gd name="connsiteX1647" fmla="*/ 1788959 w 3377801"/>
                <a:gd name="connsiteY1647" fmla="*/ 5289690 h 6857987"/>
                <a:gd name="connsiteX1648" fmla="*/ 1693711 w 3377801"/>
                <a:gd name="connsiteY1648" fmla="*/ 5306649 h 6857987"/>
                <a:gd name="connsiteX1649" fmla="*/ 1707264 w 3377801"/>
                <a:gd name="connsiteY1649" fmla="*/ 5311724 h 6857987"/>
                <a:gd name="connsiteX1650" fmla="*/ 1719098 w 3377801"/>
                <a:gd name="connsiteY1650" fmla="*/ 5363062 h 6857987"/>
                <a:gd name="connsiteX1651" fmla="*/ 1667778 w 3377801"/>
                <a:gd name="connsiteY1651" fmla="*/ 5420585 h 6857987"/>
                <a:gd name="connsiteX1652" fmla="*/ 1650313 w 3377801"/>
                <a:gd name="connsiteY1652" fmla="*/ 5342267 h 6857987"/>
                <a:gd name="connsiteX1653" fmla="*/ 1650295 w 3377801"/>
                <a:gd name="connsiteY1653" fmla="*/ 5342177 h 6857987"/>
                <a:gd name="connsiteX1654" fmla="*/ 1693714 w 3377801"/>
                <a:gd name="connsiteY1654" fmla="*/ 5306654 h 6857987"/>
                <a:gd name="connsiteX1655" fmla="*/ 1644607 w 3377801"/>
                <a:gd name="connsiteY1655" fmla="*/ 5324660 h 6857987"/>
                <a:gd name="connsiteX1656" fmla="*/ 1643425 w 3377801"/>
                <a:gd name="connsiteY1656" fmla="*/ 5292460 h 6857987"/>
                <a:gd name="connsiteX1657" fmla="*/ 1643470 w 3377801"/>
                <a:gd name="connsiteY1657" fmla="*/ 5292515 h 6857987"/>
                <a:gd name="connsiteX1658" fmla="*/ 1681265 w 3377801"/>
                <a:gd name="connsiteY1658" fmla="*/ 5291932 h 6857987"/>
                <a:gd name="connsiteX1659" fmla="*/ 1644614 w 3377801"/>
                <a:gd name="connsiteY1659" fmla="*/ 5324664 h 6857987"/>
                <a:gd name="connsiteX1660" fmla="*/ 1714584 w 3377801"/>
                <a:gd name="connsiteY1660" fmla="*/ 5216408 h 6857987"/>
                <a:gd name="connsiteX1661" fmla="*/ 1711764 w 3377801"/>
                <a:gd name="connsiteY1661" fmla="*/ 5170200 h 6857987"/>
                <a:gd name="connsiteX1662" fmla="*/ 1711782 w 3377801"/>
                <a:gd name="connsiteY1662" fmla="*/ 5170172 h 6857987"/>
                <a:gd name="connsiteX1663" fmla="*/ 1723624 w 3377801"/>
                <a:gd name="connsiteY1663" fmla="*/ 5168472 h 6857987"/>
                <a:gd name="connsiteX1664" fmla="*/ 1714591 w 3377801"/>
                <a:gd name="connsiteY1664" fmla="*/ 5216412 h 6857987"/>
                <a:gd name="connsiteX1665" fmla="*/ 1716265 w 3377801"/>
                <a:gd name="connsiteY1665" fmla="*/ 5272821 h 6857987"/>
                <a:gd name="connsiteX1666" fmla="*/ 1695435 w 3377801"/>
                <a:gd name="connsiteY1666" fmla="*/ 5245716 h 6857987"/>
                <a:gd name="connsiteX1667" fmla="*/ 1695407 w 3377801"/>
                <a:gd name="connsiteY1667" fmla="*/ 5245761 h 6857987"/>
                <a:gd name="connsiteX1668" fmla="*/ 1706122 w 3377801"/>
                <a:gd name="connsiteY1668" fmla="*/ 5214180 h 6857987"/>
                <a:gd name="connsiteX1669" fmla="*/ 1716272 w 3377801"/>
                <a:gd name="connsiteY1669" fmla="*/ 5272826 h 6857987"/>
                <a:gd name="connsiteX1670" fmla="*/ 1697118 w 3377801"/>
                <a:gd name="connsiteY1670" fmla="*/ 5196050 h 6857987"/>
                <a:gd name="connsiteX1671" fmla="*/ 1680199 w 3377801"/>
                <a:gd name="connsiteY1671" fmla="*/ 5259796 h 6857987"/>
                <a:gd name="connsiteX1672" fmla="*/ 1629435 w 3377801"/>
                <a:gd name="connsiteY1672" fmla="*/ 5245697 h 6857987"/>
                <a:gd name="connsiteX1673" fmla="*/ 1658196 w 3377801"/>
                <a:gd name="connsiteY1673" fmla="*/ 5189856 h 6857987"/>
                <a:gd name="connsiteX1674" fmla="*/ 1663846 w 3377801"/>
                <a:gd name="connsiteY1674" fmla="*/ 5168990 h 6857987"/>
                <a:gd name="connsiteX1675" fmla="*/ 1697125 w 3377801"/>
                <a:gd name="connsiteY1675" fmla="*/ 5196054 h 6857987"/>
                <a:gd name="connsiteX1676" fmla="*/ 1626024 w 3377801"/>
                <a:gd name="connsiteY1676" fmla="*/ 5273358 h 6857987"/>
                <a:gd name="connsiteX1677" fmla="*/ 1608559 w 3377801"/>
                <a:gd name="connsiteY1677" fmla="*/ 5241158 h 6857987"/>
                <a:gd name="connsiteX1678" fmla="*/ 1608541 w 3377801"/>
                <a:gd name="connsiteY1678" fmla="*/ 5241213 h 6857987"/>
                <a:gd name="connsiteX1679" fmla="*/ 1616436 w 3377801"/>
                <a:gd name="connsiteY1679" fmla="*/ 5215272 h 6857987"/>
                <a:gd name="connsiteX1680" fmla="*/ 1626032 w 3377801"/>
                <a:gd name="connsiteY1680" fmla="*/ 5273362 h 6857987"/>
                <a:gd name="connsiteX1681" fmla="*/ 1572994 w 3377801"/>
                <a:gd name="connsiteY1681" fmla="*/ 5278988 h 6857987"/>
                <a:gd name="connsiteX1682" fmla="*/ 1522801 w 3377801"/>
                <a:gd name="connsiteY1682" fmla="*/ 5328071 h 6857987"/>
                <a:gd name="connsiteX1683" fmla="*/ 1518891 w 3377801"/>
                <a:gd name="connsiteY1683" fmla="*/ 5258119 h 6857987"/>
                <a:gd name="connsiteX1684" fmla="*/ 1573000 w 3377801"/>
                <a:gd name="connsiteY1684" fmla="*/ 5278992 h 6857987"/>
                <a:gd name="connsiteX1685" fmla="*/ 1474839 w 3377801"/>
                <a:gd name="connsiteY1685" fmla="*/ 5263816 h 6857987"/>
                <a:gd name="connsiteX1686" fmla="*/ 1418444 w 3377801"/>
                <a:gd name="connsiteY1686" fmla="*/ 5281826 h 6857987"/>
                <a:gd name="connsiteX1687" fmla="*/ 1435353 w 3377801"/>
                <a:gd name="connsiteY1687" fmla="*/ 5231107 h 6857987"/>
                <a:gd name="connsiteX1688" fmla="*/ 1474846 w 3377801"/>
                <a:gd name="connsiteY1688" fmla="*/ 5263820 h 6857987"/>
                <a:gd name="connsiteX1689" fmla="*/ 1368798 w 3377801"/>
                <a:gd name="connsiteY1689" fmla="*/ 5306609 h 6857987"/>
                <a:gd name="connsiteX1690" fmla="*/ 1368862 w 3377801"/>
                <a:gd name="connsiteY1690" fmla="*/ 5306609 h 6857987"/>
                <a:gd name="connsiteX1691" fmla="*/ 1407775 w 3377801"/>
                <a:gd name="connsiteY1691" fmla="*/ 5289135 h 6857987"/>
                <a:gd name="connsiteX1692" fmla="*/ 1369982 w 3377801"/>
                <a:gd name="connsiteY1692" fmla="*/ 5390656 h 6857987"/>
                <a:gd name="connsiteX1693" fmla="*/ 1368805 w 3377801"/>
                <a:gd name="connsiteY1693" fmla="*/ 5306618 h 6857987"/>
                <a:gd name="connsiteX1694" fmla="*/ 1334379 w 3377801"/>
                <a:gd name="connsiteY1694" fmla="*/ 5114311 h 6857987"/>
                <a:gd name="connsiteX1695" fmla="*/ 1369925 w 3377801"/>
                <a:gd name="connsiteY1695" fmla="*/ 5139137 h 6857987"/>
                <a:gd name="connsiteX1696" fmla="*/ 1365399 w 3377801"/>
                <a:gd name="connsiteY1696" fmla="*/ 5157748 h 6857987"/>
                <a:gd name="connsiteX1697" fmla="*/ 1328188 w 3377801"/>
                <a:gd name="connsiteY1697" fmla="*/ 5148147 h 6857987"/>
                <a:gd name="connsiteX1698" fmla="*/ 1334386 w 3377801"/>
                <a:gd name="connsiteY1698" fmla="*/ 5114318 h 6857987"/>
                <a:gd name="connsiteX1699" fmla="*/ 1334928 w 3377801"/>
                <a:gd name="connsiteY1699" fmla="*/ 5095657 h 6857987"/>
                <a:gd name="connsiteX1700" fmla="*/ 1345660 w 3377801"/>
                <a:gd name="connsiteY1700" fmla="*/ 5104116 h 6857987"/>
                <a:gd name="connsiteX1701" fmla="*/ 1334932 w 3377801"/>
                <a:gd name="connsiteY1701" fmla="*/ 5095671 h 6857987"/>
                <a:gd name="connsiteX1702" fmla="*/ 1356403 w 3377801"/>
                <a:gd name="connsiteY1702" fmla="*/ 5039271 h 6857987"/>
                <a:gd name="connsiteX1703" fmla="*/ 1371065 w 3377801"/>
                <a:gd name="connsiteY1703" fmla="*/ 5047175 h 6857987"/>
                <a:gd name="connsiteX1704" fmla="*/ 1356421 w 3377801"/>
                <a:gd name="connsiteY1704" fmla="*/ 5039261 h 6857987"/>
                <a:gd name="connsiteX1705" fmla="*/ 1401528 w 3377801"/>
                <a:gd name="connsiteY1705" fmla="*/ 5086679 h 6857987"/>
                <a:gd name="connsiteX1706" fmla="*/ 1383482 w 3377801"/>
                <a:gd name="connsiteY1706" fmla="*/ 5106979 h 6857987"/>
                <a:gd name="connsiteX1707" fmla="*/ 1357540 w 3377801"/>
                <a:gd name="connsiteY1707" fmla="*/ 5090050 h 6857987"/>
                <a:gd name="connsiteX1708" fmla="*/ 1356358 w 3377801"/>
                <a:gd name="connsiteY1708" fmla="*/ 5074860 h 6857987"/>
                <a:gd name="connsiteX1709" fmla="*/ 1356403 w 3377801"/>
                <a:gd name="connsiteY1709" fmla="*/ 5074833 h 6857987"/>
                <a:gd name="connsiteX1710" fmla="*/ 1371065 w 3377801"/>
                <a:gd name="connsiteY1710" fmla="*/ 5061298 h 6857987"/>
                <a:gd name="connsiteX1711" fmla="*/ 1401531 w 3377801"/>
                <a:gd name="connsiteY1711" fmla="*/ 5086693 h 6857987"/>
                <a:gd name="connsiteX1712" fmla="*/ 1378926 w 3377801"/>
                <a:gd name="connsiteY1712" fmla="*/ 4982340 h 6857987"/>
                <a:gd name="connsiteX1713" fmla="*/ 1378963 w 3377801"/>
                <a:gd name="connsiteY1713" fmla="*/ 4982331 h 6857987"/>
                <a:gd name="connsiteX1714" fmla="*/ 1389113 w 3377801"/>
                <a:gd name="connsiteY1714" fmla="*/ 4990799 h 6857987"/>
                <a:gd name="connsiteX1715" fmla="*/ 1378929 w 3377801"/>
                <a:gd name="connsiteY1715" fmla="*/ 4982354 h 6857987"/>
                <a:gd name="connsiteX1716" fmla="*/ 1424079 w 3377801"/>
                <a:gd name="connsiteY1716" fmla="*/ 5085569 h 6857987"/>
                <a:gd name="connsiteX1717" fmla="*/ 1393607 w 3377801"/>
                <a:gd name="connsiteY1717" fmla="*/ 5054552 h 6857987"/>
                <a:gd name="connsiteX1718" fmla="*/ 1424082 w 3377801"/>
                <a:gd name="connsiteY1718" fmla="*/ 5085583 h 6857987"/>
                <a:gd name="connsiteX1719" fmla="*/ 1428044 w 3377801"/>
                <a:gd name="connsiteY1719" fmla="*/ 5105869 h 6857987"/>
                <a:gd name="connsiteX1720" fmla="*/ 1413946 w 3377801"/>
                <a:gd name="connsiteY1720" fmla="*/ 5143090 h 6857987"/>
                <a:gd name="connsiteX1721" fmla="*/ 1409397 w 3377801"/>
                <a:gd name="connsiteY1721" fmla="*/ 5122260 h 6857987"/>
                <a:gd name="connsiteX1722" fmla="*/ 1409433 w 3377801"/>
                <a:gd name="connsiteY1722" fmla="*/ 5122223 h 6857987"/>
                <a:gd name="connsiteX1723" fmla="*/ 1428047 w 3377801"/>
                <a:gd name="connsiteY1723" fmla="*/ 5105887 h 6857987"/>
                <a:gd name="connsiteX1724" fmla="*/ 1384056 w 3377801"/>
                <a:gd name="connsiteY1724" fmla="*/ 5171796 h 6857987"/>
                <a:gd name="connsiteX1725" fmla="*/ 1396463 w 3377801"/>
                <a:gd name="connsiteY1725" fmla="*/ 5167270 h 6857987"/>
                <a:gd name="connsiteX1726" fmla="*/ 1410562 w 3377801"/>
                <a:gd name="connsiteY1726" fmla="*/ 5213523 h 6857987"/>
                <a:gd name="connsiteX1727" fmla="*/ 1384090 w 3377801"/>
                <a:gd name="connsiteY1727" fmla="*/ 5171864 h 6857987"/>
                <a:gd name="connsiteX1728" fmla="*/ 1363207 w 3377801"/>
                <a:gd name="connsiteY1728" fmla="*/ 5115400 h 6857987"/>
                <a:gd name="connsiteX1729" fmla="*/ 1363225 w 3377801"/>
                <a:gd name="connsiteY1729" fmla="*/ 5115400 h 6857987"/>
                <a:gd name="connsiteX1730" fmla="*/ 1399319 w 3377801"/>
                <a:gd name="connsiteY1730" fmla="*/ 5140775 h 6857987"/>
                <a:gd name="connsiteX1731" fmla="*/ 1363210 w 3377801"/>
                <a:gd name="connsiteY1731" fmla="*/ 5115418 h 6857987"/>
                <a:gd name="connsiteX1732" fmla="*/ 1345152 w 3377801"/>
                <a:gd name="connsiteY1732" fmla="*/ 5180265 h 6857987"/>
                <a:gd name="connsiteX1733" fmla="*/ 1307404 w 3377801"/>
                <a:gd name="connsiteY1733" fmla="*/ 5160526 h 6857987"/>
                <a:gd name="connsiteX1734" fmla="*/ 1307376 w 3377801"/>
                <a:gd name="connsiteY1734" fmla="*/ 5160516 h 6857987"/>
                <a:gd name="connsiteX1735" fmla="*/ 1345154 w 3377801"/>
                <a:gd name="connsiteY1735" fmla="*/ 5180282 h 6857987"/>
                <a:gd name="connsiteX1736" fmla="*/ 1308987 w 3377801"/>
                <a:gd name="connsiteY1736" fmla="*/ 5185423 h 6857987"/>
                <a:gd name="connsiteX1737" fmla="*/ 1309014 w 3377801"/>
                <a:gd name="connsiteY1737" fmla="*/ 5185350 h 6857987"/>
                <a:gd name="connsiteX1738" fmla="*/ 1348490 w 3377801"/>
                <a:gd name="connsiteY1738" fmla="*/ 5194374 h 6857987"/>
                <a:gd name="connsiteX1739" fmla="*/ 1327070 w 3377801"/>
                <a:gd name="connsiteY1739" fmla="*/ 5223145 h 6857987"/>
                <a:gd name="connsiteX1740" fmla="*/ 1305076 w 3377801"/>
                <a:gd name="connsiteY1740" fmla="*/ 5210164 h 6857987"/>
                <a:gd name="connsiteX1741" fmla="*/ 1308989 w 3377801"/>
                <a:gd name="connsiteY1741" fmla="*/ 5185441 h 6857987"/>
                <a:gd name="connsiteX1742" fmla="*/ 1306243 w 3377801"/>
                <a:gd name="connsiteY1742" fmla="*/ 5224853 h 6857987"/>
                <a:gd name="connsiteX1743" fmla="*/ 1307935 w 3377801"/>
                <a:gd name="connsiteY1743" fmla="*/ 5237824 h 6857987"/>
                <a:gd name="connsiteX1744" fmla="*/ 1284842 w 3377801"/>
                <a:gd name="connsiteY1744" fmla="*/ 5229914 h 6857987"/>
                <a:gd name="connsiteX1745" fmla="*/ 1284822 w 3377801"/>
                <a:gd name="connsiteY1745" fmla="*/ 5229914 h 6857987"/>
                <a:gd name="connsiteX1746" fmla="*/ 1306242 w 3377801"/>
                <a:gd name="connsiteY1746" fmla="*/ 5224870 h 6857987"/>
                <a:gd name="connsiteX1747" fmla="*/ 1298848 w 3377801"/>
                <a:gd name="connsiteY1747" fmla="*/ 5246274 h 6857987"/>
                <a:gd name="connsiteX1748" fmla="*/ 1298920 w 3377801"/>
                <a:gd name="connsiteY1748" fmla="*/ 5246292 h 6857987"/>
                <a:gd name="connsiteX1749" fmla="*/ 1326554 w 3377801"/>
                <a:gd name="connsiteY1749" fmla="*/ 5259817 h 6857987"/>
                <a:gd name="connsiteX1750" fmla="*/ 1317530 w 3377801"/>
                <a:gd name="connsiteY1750" fmla="*/ 5280117 h 6857987"/>
                <a:gd name="connsiteX1751" fmla="*/ 1288204 w 3377801"/>
                <a:gd name="connsiteY1751" fmla="*/ 5268829 h 6857987"/>
                <a:gd name="connsiteX1752" fmla="*/ 1298846 w 3377801"/>
                <a:gd name="connsiteY1752" fmla="*/ 5246292 h 6857987"/>
                <a:gd name="connsiteX1753" fmla="*/ 1313524 w 3377801"/>
                <a:gd name="connsiteY1753" fmla="*/ 5236673 h 6857987"/>
                <a:gd name="connsiteX1754" fmla="*/ 1313561 w 3377801"/>
                <a:gd name="connsiteY1754" fmla="*/ 5236645 h 6857987"/>
                <a:gd name="connsiteX1755" fmla="*/ 1346271 w 3377801"/>
                <a:gd name="connsiteY1755" fmla="*/ 5254136 h 6857987"/>
                <a:gd name="connsiteX1756" fmla="*/ 1313528 w 3377801"/>
                <a:gd name="connsiteY1756" fmla="*/ 5236696 h 6857987"/>
                <a:gd name="connsiteX1757" fmla="*/ 1342286 w 3377801"/>
                <a:gd name="connsiteY1757" fmla="*/ 5294796 h 6857987"/>
                <a:gd name="connsiteX1758" fmla="*/ 1362015 w 3377801"/>
                <a:gd name="connsiteY1758" fmla="*/ 5236153 h 6857987"/>
                <a:gd name="connsiteX1759" fmla="*/ 1379480 w 3377801"/>
                <a:gd name="connsiteY1759" fmla="*/ 5206864 h 6857987"/>
                <a:gd name="connsiteX1760" fmla="*/ 1379507 w 3377801"/>
                <a:gd name="connsiteY1760" fmla="*/ 5206809 h 6857987"/>
                <a:gd name="connsiteX1761" fmla="*/ 1415046 w 3377801"/>
                <a:gd name="connsiteY1761" fmla="*/ 5229931 h 6857987"/>
                <a:gd name="connsiteX1762" fmla="*/ 1342290 w 3377801"/>
                <a:gd name="connsiteY1762" fmla="*/ 5294819 h 6857987"/>
                <a:gd name="connsiteX1763" fmla="*/ 1364844 w 3377801"/>
                <a:gd name="connsiteY1763" fmla="*/ 5352893 h 6857987"/>
                <a:gd name="connsiteX1764" fmla="*/ 1328186 w 3377801"/>
                <a:gd name="connsiteY1764" fmla="*/ 5404786 h 6857987"/>
                <a:gd name="connsiteX1765" fmla="*/ 1348471 w 3377801"/>
                <a:gd name="connsiteY1765" fmla="*/ 5310557 h 6857987"/>
                <a:gd name="connsiteX1766" fmla="*/ 1348489 w 3377801"/>
                <a:gd name="connsiteY1766" fmla="*/ 5310602 h 6857987"/>
                <a:gd name="connsiteX1767" fmla="*/ 1364848 w 3377801"/>
                <a:gd name="connsiteY1767" fmla="*/ 5352916 h 6857987"/>
                <a:gd name="connsiteX1768" fmla="*/ 1450093 w 3377801"/>
                <a:gd name="connsiteY1768" fmla="*/ 5227074 h 6857987"/>
                <a:gd name="connsiteX1769" fmla="*/ 1464190 w 3377801"/>
                <a:gd name="connsiteY1769" fmla="*/ 5198333 h 6857987"/>
                <a:gd name="connsiteX1770" fmla="*/ 1450097 w 3377801"/>
                <a:gd name="connsiteY1770" fmla="*/ 5227098 h 6857987"/>
                <a:gd name="connsiteX1771" fmla="*/ 1428579 w 3377801"/>
                <a:gd name="connsiteY1771" fmla="*/ 5200006 h 6857987"/>
                <a:gd name="connsiteX1772" fmla="*/ 1406585 w 3377801"/>
                <a:gd name="connsiteY1772" fmla="*/ 5173509 h 6857987"/>
                <a:gd name="connsiteX1773" fmla="*/ 1441513 w 3377801"/>
                <a:gd name="connsiteY1773" fmla="*/ 5117569 h 6857987"/>
                <a:gd name="connsiteX1774" fmla="*/ 1441541 w 3377801"/>
                <a:gd name="connsiteY1774" fmla="*/ 5117669 h 6857987"/>
                <a:gd name="connsiteX1775" fmla="*/ 1466915 w 3377801"/>
                <a:gd name="connsiteY1775" fmla="*/ 5116540 h 6857987"/>
                <a:gd name="connsiteX1776" fmla="*/ 1428583 w 3377801"/>
                <a:gd name="connsiteY1776" fmla="*/ 5200030 h 6857987"/>
                <a:gd name="connsiteX1777" fmla="*/ 1431444 w 3377801"/>
                <a:gd name="connsiteY1777" fmla="*/ 5095685 h 6857987"/>
                <a:gd name="connsiteX1778" fmla="*/ 1431444 w 3377801"/>
                <a:gd name="connsiteY1778" fmla="*/ 5095657 h 6857987"/>
                <a:gd name="connsiteX1779" fmla="*/ 1442724 w 3377801"/>
                <a:gd name="connsiteY1779" fmla="*/ 5099597 h 6857987"/>
                <a:gd name="connsiteX1780" fmla="*/ 1431449 w 3377801"/>
                <a:gd name="connsiteY1780" fmla="*/ 5095708 h 6857987"/>
                <a:gd name="connsiteX1781" fmla="*/ 1417337 w 3377801"/>
                <a:gd name="connsiteY1781" fmla="*/ 5048821 h 6857987"/>
                <a:gd name="connsiteX1782" fmla="*/ 1390268 w 3377801"/>
                <a:gd name="connsiteY1782" fmla="*/ 5034167 h 6857987"/>
                <a:gd name="connsiteX1783" fmla="*/ 1389170 w 3377801"/>
                <a:gd name="connsiteY1783" fmla="*/ 5003158 h 6857987"/>
                <a:gd name="connsiteX1784" fmla="*/ 1430303 w 3377801"/>
                <a:gd name="connsiteY1784" fmla="*/ 5018383 h 6857987"/>
                <a:gd name="connsiteX1785" fmla="*/ 1432568 w 3377801"/>
                <a:gd name="connsiteY1785" fmla="*/ 5030799 h 6857987"/>
                <a:gd name="connsiteX1786" fmla="*/ 1417342 w 3377801"/>
                <a:gd name="connsiteY1786" fmla="*/ 5048845 h 6857987"/>
                <a:gd name="connsiteX1787" fmla="*/ 1414553 w 3377801"/>
                <a:gd name="connsiteY1787" fmla="*/ 4976718 h 6857987"/>
                <a:gd name="connsiteX1788" fmla="*/ 1414526 w 3377801"/>
                <a:gd name="connsiteY1788" fmla="*/ 4976681 h 6857987"/>
                <a:gd name="connsiteX1789" fmla="*/ 1424127 w 3377801"/>
                <a:gd name="connsiteY1789" fmla="*/ 4934948 h 6857987"/>
                <a:gd name="connsiteX1790" fmla="*/ 1467542 w 3377801"/>
                <a:gd name="connsiteY1790" fmla="*/ 4974434 h 6857987"/>
                <a:gd name="connsiteX1791" fmla="*/ 1451752 w 3377801"/>
                <a:gd name="connsiteY1791" fmla="*/ 4991908 h 6857987"/>
                <a:gd name="connsiteX1792" fmla="*/ 1414557 w 3377801"/>
                <a:gd name="connsiteY1792" fmla="*/ 4976741 h 6857987"/>
                <a:gd name="connsiteX1793" fmla="*/ 1484471 w 3377801"/>
                <a:gd name="connsiteY1793" fmla="*/ 4804715 h 6857987"/>
                <a:gd name="connsiteX1794" fmla="*/ 1465869 w 3377801"/>
                <a:gd name="connsiteY1794" fmla="*/ 4803014 h 6857987"/>
                <a:gd name="connsiteX1795" fmla="*/ 1456226 w 3377801"/>
                <a:gd name="connsiteY1795" fmla="*/ 4778819 h 6857987"/>
                <a:gd name="connsiteX1796" fmla="*/ 1456281 w 3377801"/>
                <a:gd name="connsiteY1796" fmla="*/ 4778782 h 6857987"/>
                <a:gd name="connsiteX1797" fmla="*/ 1488982 w 3377801"/>
                <a:gd name="connsiteY1797" fmla="*/ 4788932 h 6857987"/>
                <a:gd name="connsiteX1798" fmla="*/ 1484471 w 3377801"/>
                <a:gd name="connsiteY1798" fmla="*/ 4804715 h 6857987"/>
                <a:gd name="connsiteX1799" fmla="*/ 1479930 w 3377801"/>
                <a:gd name="connsiteY1799" fmla="*/ 4880839 h 6857987"/>
                <a:gd name="connsiteX1800" fmla="*/ 1479930 w 3377801"/>
                <a:gd name="connsiteY1800" fmla="*/ 4869560 h 6857987"/>
                <a:gd name="connsiteX1801" fmla="*/ 1479930 w 3377801"/>
                <a:gd name="connsiteY1801" fmla="*/ 4880839 h 6857987"/>
                <a:gd name="connsiteX1802" fmla="*/ 1461884 w 3377801"/>
                <a:gd name="connsiteY1802" fmla="*/ 4825544 h 6857987"/>
                <a:gd name="connsiteX1803" fmla="*/ 1424100 w 3377801"/>
                <a:gd name="connsiteY1803" fmla="*/ 4857145 h 6857987"/>
                <a:gd name="connsiteX1804" fmla="*/ 1417823 w 3377801"/>
                <a:gd name="connsiteY1804" fmla="*/ 4822215 h 6857987"/>
                <a:gd name="connsiteX1805" fmla="*/ 1417896 w 3377801"/>
                <a:gd name="connsiteY1805" fmla="*/ 4822170 h 6857987"/>
                <a:gd name="connsiteX1806" fmla="*/ 1461884 w 3377801"/>
                <a:gd name="connsiteY1806" fmla="*/ 4825538 h 6857987"/>
                <a:gd name="connsiteX1807" fmla="*/ 1450659 w 3377801"/>
                <a:gd name="connsiteY1807" fmla="*/ 4924173 h 6857987"/>
                <a:gd name="connsiteX1808" fmla="*/ 1450641 w 3377801"/>
                <a:gd name="connsiteY1808" fmla="*/ 4924228 h 6857987"/>
                <a:gd name="connsiteX1809" fmla="*/ 1461930 w 3377801"/>
                <a:gd name="connsiteY1809" fmla="*/ 4886443 h 6857987"/>
                <a:gd name="connsiteX1810" fmla="*/ 1509875 w 3377801"/>
                <a:gd name="connsiteY1810" fmla="*/ 4920298 h 6857987"/>
                <a:gd name="connsiteX1811" fmla="*/ 1487318 w 3377801"/>
                <a:gd name="connsiteY1811" fmla="*/ 4944548 h 6857987"/>
                <a:gd name="connsiteX1812" fmla="*/ 1450659 w 3377801"/>
                <a:gd name="connsiteY1812" fmla="*/ 4924166 h 6857987"/>
                <a:gd name="connsiteX1813" fmla="*/ 1530677 w 3377801"/>
                <a:gd name="connsiteY1813" fmla="*/ 4802431 h 6857987"/>
                <a:gd name="connsiteX1814" fmla="*/ 1544231 w 3377801"/>
                <a:gd name="connsiteY1814" fmla="*/ 4816530 h 6857987"/>
                <a:gd name="connsiteX1815" fmla="*/ 1530677 w 3377801"/>
                <a:gd name="connsiteY1815" fmla="*/ 4802425 h 6857987"/>
                <a:gd name="connsiteX1816" fmla="*/ 1534033 w 3377801"/>
                <a:gd name="connsiteY1816" fmla="*/ 4742062 h 6857987"/>
                <a:gd name="connsiteX1817" fmla="*/ 1496812 w 3377801"/>
                <a:gd name="connsiteY1817" fmla="*/ 4689623 h 6857987"/>
                <a:gd name="connsiteX1818" fmla="*/ 1509183 w 3377801"/>
                <a:gd name="connsiteY1818" fmla="*/ 4667520 h 6857987"/>
                <a:gd name="connsiteX1819" fmla="*/ 1509220 w 3377801"/>
                <a:gd name="connsiteY1819" fmla="*/ 4667629 h 6857987"/>
                <a:gd name="connsiteX1820" fmla="*/ 1536290 w 3377801"/>
                <a:gd name="connsiteY1820" fmla="*/ 4681155 h 6857987"/>
                <a:gd name="connsiteX1821" fmla="*/ 1556602 w 3377801"/>
                <a:gd name="connsiteY1821" fmla="*/ 4727962 h 6857987"/>
                <a:gd name="connsiteX1822" fmla="*/ 1534033 w 3377801"/>
                <a:gd name="connsiteY1822" fmla="*/ 4742055 h 6857987"/>
                <a:gd name="connsiteX1823" fmla="*/ 1521718 w 3377801"/>
                <a:gd name="connsiteY1823" fmla="*/ 4767985 h 6857987"/>
                <a:gd name="connsiteX1824" fmla="*/ 1470953 w 3377801"/>
                <a:gd name="connsiteY1824" fmla="*/ 4764028 h 6857987"/>
                <a:gd name="connsiteX1825" fmla="*/ 1442120 w 3377801"/>
                <a:gd name="connsiteY1825" fmla="*/ 4716728 h 6857987"/>
                <a:gd name="connsiteX1826" fmla="*/ 1442184 w 3377801"/>
                <a:gd name="connsiteY1826" fmla="*/ 4716656 h 6857987"/>
                <a:gd name="connsiteX1827" fmla="*/ 1492385 w 3377801"/>
                <a:gd name="connsiteY1827" fmla="*/ 4723433 h 6857987"/>
                <a:gd name="connsiteX1828" fmla="*/ 1521718 w 3377801"/>
                <a:gd name="connsiteY1828" fmla="*/ 4767978 h 6857987"/>
                <a:gd name="connsiteX1829" fmla="*/ 1423017 w 3377801"/>
                <a:gd name="connsiteY1829" fmla="*/ 4875772 h 6857987"/>
                <a:gd name="connsiteX1830" fmla="*/ 1393683 w 3377801"/>
                <a:gd name="connsiteY1830" fmla="*/ 4927110 h 6857987"/>
                <a:gd name="connsiteX1831" fmla="*/ 1366031 w 3377801"/>
                <a:gd name="connsiteY1831" fmla="*/ 4877536 h 6857987"/>
                <a:gd name="connsiteX1832" fmla="*/ 1366049 w 3377801"/>
                <a:gd name="connsiteY1832" fmla="*/ 4877473 h 6857987"/>
                <a:gd name="connsiteX1833" fmla="*/ 1423017 w 3377801"/>
                <a:gd name="connsiteY1833" fmla="*/ 4875764 h 6857987"/>
                <a:gd name="connsiteX1834" fmla="*/ 1377874 w 3377801"/>
                <a:gd name="connsiteY1834" fmla="*/ 4937799 h 6857987"/>
                <a:gd name="connsiteX1835" fmla="*/ 1360391 w 3377801"/>
                <a:gd name="connsiteY1835" fmla="*/ 4986872 h 6857987"/>
                <a:gd name="connsiteX1836" fmla="*/ 1327100 w 3377801"/>
                <a:gd name="connsiteY1836" fmla="*/ 4945758 h 6857987"/>
                <a:gd name="connsiteX1837" fmla="*/ 1327118 w 3377801"/>
                <a:gd name="connsiteY1837" fmla="*/ 4945693 h 6857987"/>
                <a:gd name="connsiteX1838" fmla="*/ 1377874 w 3377801"/>
                <a:gd name="connsiteY1838" fmla="*/ 4937792 h 6857987"/>
                <a:gd name="connsiteX1839" fmla="*/ 1353005 w 3377801"/>
                <a:gd name="connsiteY1839" fmla="*/ 5002662 h 6857987"/>
                <a:gd name="connsiteX1840" fmla="*/ 1357517 w 3377801"/>
                <a:gd name="connsiteY1840" fmla="*/ 5022413 h 6857987"/>
                <a:gd name="connsiteX1841" fmla="*/ 1325362 w 3377801"/>
                <a:gd name="connsiteY1841" fmla="*/ 5058506 h 6857987"/>
                <a:gd name="connsiteX1842" fmla="*/ 1294800 w 3377801"/>
                <a:gd name="connsiteY1842" fmla="*/ 5012844 h 6857987"/>
                <a:gd name="connsiteX1843" fmla="*/ 1294918 w 3377801"/>
                <a:gd name="connsiteY1843" fmla="*/ 5012817 h 6857987"/>
                <a:gd name="connsiteX1844" fmla="*/ 1353005 w 3377801"/>
                <a:gd name="connsiteY1844" fmla="*/ 5002655 h 6857987"/>
                <a:gd name="connsiteX1845" fmla="*/ 1324261 w 3377801"/>
                <a:gd name="connsiteY1845" fmla="*/ 5081061 h 6857987"/>
                <a:gd name="connsiteX1846" fmla="*/ 1293811 w 3377801"/>
                <a:gd name="connsiteY1846" fmla="*/ 5134637 h 6857987"/>
                <a:gd name="connsiteX1847" fmla="*/ 1263340 w 3377801"/>
                <a:gd name="connsiteY1847" fmla="*/ 5097434 h 6857987"/>
                <a:gd name="connsiteX1848" fmla="*/ 1263358 w 3377801"/>
                <a:gd name="connsiteY1848" fmla="*/ 5097416 h 6857987"/>
                <a:gd name="connsiteX1849" fmla="*/ 1324261 w 3377801"/>
                <a:gd name="connsiteY1849" fmla="*/ 5081054 h 6857987"/>
                <a:gd name="connsiteX1850" fmla="*/ 1232346 w 3377801"/>
                <a:gd name="connsiteY1850" fmla="*/ 5462346 h 6857987"/>
                <a:gd name="connsiteX1851" fmla="*/ 1175950 w 3377801"/>
                <a:gd name="connsiteY1851" fmla="*/ 5405952 h 6857987"/>
                <a:gd name="connsiteX1852" fmla="*/ 1233473 w 3377801"/>
                <a:gd name="connsiteY1852" fmla="*/ 5415530 h 6857987"/>
                <a:gd name="connsiteX1853" fmla="*/ 1232346 w 3377801"/>
                <a:gd name="connsiteY1853" fmla="*/ 5462340 h 6857987"/>
                <a:gd name="connsiteX1854" fmla="*/ 1205859 w 3377801"/>
                <a:gd name="connsiteY1854" fmla="*/ 5526547 h 6857987"/>
                <a:gd name="connsiteX1855" fmla="*/ 1205867 w 3377801"/>
                <a:gd name="connsiteY1855" fmla="*/ 5526565 h 6857987"/>
                <a:gd name="connsiteX1856" fmla="*/ 1228989 w 3377801"/>
                <a:gd name="connsiteY1856" fmla="*/ 5516977 h 6857987"/>
                <a:gd name="connsiteX1857" fmla="*/ 1229553 w 3377801"/>
                <a:gd name="connsiteY1857" fmla="*/ 5550824 h 6857987"/>
                <a:gd name="connsiteX1858" fmla="*/ 1208133 w 3377801"/>
                <a:gd name="connsiteY1858" fmla="*/ 5548560 h 6857987"/>
                <a:gd name="connsiteX1859" fmla="*/ 1205859 w 3377801"/>
                <a:gd name="connsiteY1859" fmla="*/ 5526540 h 6857987"/>
                <a:gd name="connsiteX1860" fmla="*/ 1166905 w 3377801"/>
                <a:gd name="connsiteY1860" fmla="*/ 5504053 h 6857987"/>
                <a:gd name="connsiteX1861" fmla="*/ 1156190 w 3377801"/>
                <a:gd name="connsiteY1861" fmla="*/ 5484887 h 6857987"/>
                <a:gd name="connsiteX1862" fmla="*/ 1187208 w 3377801"/>
                <a:gd name="connsiteY1862" fmla="*/ 5468605 h 6857987"/>
                <a:gd name="connsiteX1863" fmla="*/ 1187216 w 3377801"/>
                <a:gd name="connsiteY1863" fmla="*/ 5468532 h 6857987"/>
                <a:gd name="connsiteX1864" fmla="*/ 1221053 w 3377801"/>
                <a:gd name="connsiteY1864" fmla="*/ 5482641 h 6857987"/>
                <a:gd name="connsiteX1865" fmla="*/ 1217106 w 3377801"/>
                <a:gd name="connsiteY1865" fmla="*/ 5504053 h 6857987"/>
                <a:gd name="connsiteX1866" fmla="*/ 1166909 w 3377801"/>
                <a:gd name="connsiteY1866" fmla="*/ 5504046 h 6857987"/>
                <a:gd name="connsiteX1867" fmla="*/ 1192375 w 3377801"/>
                <a:gd name="connsiteY1867" fmla="*/ 5355769 h 6857987"/>
                <a:gd name="connsiteX1868" fmla="*/ 1192310 w 3377801"/>
                <a:gd name="connsiteY1868" fmla="*/ 5355742 h 6857987"/>
                <a:gd name="connsiteX1869" fmla="*/ 1240256 w 3377801"/>
                <a:gd name="connsiteY1869" fmla="*/ 5337132 h 6857987"/>
                <a:gd name="connsiteX1870" fmla="*/ 1244759 w 3377801"/>
                <a:gd name="connsiteY1870" fmla="*/ 5342772 h 6857987"/>
                <a:gd name="connsiteX1871" fmla="*/ 1236308 w 3377801"/>
                <a:gd name="connsiteY1871" fmla="*/ 5395792 h 6857987"/>
                <a:gd name="connsiteX1872" fmla="*/ 1192379 w 3377801"/>
                <a:gd name="connsiteY1872" fmla="*/ 5355762 h 6857987"/>
                <a:gd name="connsiteX1873" fmla="*/ 1208046 w 3377801"/>
                <a:gd name="connsiteY1873" fmla="*/ 5277334 h 6857987"/>
                <a:gd name="connsiteX1874" fmla="*/ 1265578 w 3377801"/>
                <a:gd name="connsiteY1874" fmla="*/ 5275633 h 6857987"/>
                <a:gd name="connsiteX1875" fmla="*/ 1249215 w 3377801"/>
                <a:gd name="connsiteY1875" fmla="*/ 5324706 h 6857987"/>
                <a:gd name="connsiteX1876" fmla="*/ 1222709 w 3377801"/>
                <a:gd name="connsiteY1876" fmla="*/ 5311172 h 6857987"/>
                <a:gd name="connsiteX1877" fmla="*/ 1207974 w 3377801"/>
                <a:gd name="connsiteY1877" fmla="*/ 5277430 h 6857987"/>
                <a:gd name="connsiteX1878" fmla="*/ 1199614 w 3377801"/>
                <a:gd name="connsiteY1878" fmla="*/ 5249673 h 6857987"/>
                <a:gd name="connsiteX1879" fmla="*/ 1176419 w 3377801"/>
                <a:gd name="connsiteY1879" fmla="*/ 5216472 h 6857987"/>
                <a:gd name="connsiteX1880" fmla="*/ 1176483 w 3377801"/>
                <a:gd name="connsiteY1880" fmla="*/ 5216390 h 6857987"/>
                <a:gd name="connsiteX1881" fmla="*/ 1237390 w 3377801"/>
                <a:gd name="connsiteY1881" fmla="*/ 5196661 h 6857987"/>
                <a:gd name="connsiteX1882" fmla="*/ 1265597 w 3377801"/>
                <a:gd name="connsiteY1882" fmla="*/ 5236146 h 6857987"/>
                <a:gd name="connsiteX1883" fmla="*/ 1265034 w 3377801"/>
                <a:gd name="connsiteY1883" fmla="*/ 5254183 h 6857987"/>
                <a:gd name="connsiteX1884" fmla="*/ 1199618 w 3377801"/>
                <a:gd name="connsiteY1884" fmla="*/ 5249662 h 6857987"/>
                <a:gd name="connsiteX1885" fmla="*/ 1278586 w 3377801"/>
                <a:gd name="connsiteY1885" fmla="*/ 5464021 h 6857987"/>
                <a:gd name="connsiteX1886" fmla="*/ 1238019 w 3377801"/>
                <a:gd name="connsiteY1886" fmla="*/ 5483214 h 6857987"/>
                <a:gd name="connsiteX1887" fmla="*/ 1237973 w 3377801"/>
                <a:gd name="connsiteY1887" fmla="*/ 5483178 h 6857987"/>
                <a:gd name="connsiteX1888" fmla="*/ 1278591 w 3377801"/>
                <a:gd name="connsiteY1888" fmla="*/ 5464014 h 6857987"/>
                <a:gd name="connsiteX1889" fmla="*/ 1254858 w 3377801"/>
                <a:gd name="connsiteY1889" fmla="*/ 5545749 h 6857987"/>
                <a:gd name="connsiteX1890" fmla="*/ 1254893 w 3377801"/>
                <a:gd name="connsiteY1890" fmla="*/ 5545759 h 6857987"/>
                <a:gd name="connsiteX1891" fmla="*/ 1290418 w 3377801"/>
                <a:gd name="connsiteY1891" fmla="*/ 5533925 h 6857987"/>
                <a:gd name="connsiteX1892" fmla="*/ 1254859 w 3377801"/>
                <a:gd name="connsiteY1892" fmla="*/ 5545742 h 6857987"/>
                <a:gd name="connsiteX1893" fmla="*/ 1270139 w 3377801"/>
                <a:gd name="connsiteY1893" fmla="*/ 5576294 h 6857987"/>
                <a:gd name="connsiteX1894" fmla="*/ 1265591 w 3377801"/>
                <a:gd name="connsiteY1894" fmla="*/ 5563287 h 6857987"/>
                <a:gd name="connsiteX1895" fmla="*/ 1265626 w 3377801"/>
                <a:gd name="connsiteY1895" fmla="*/ 5563314 h 6857987"/>
                <a:gd name="connsiteX1896" fmla="*/ 1270140 w 3377801"/>
                <a:gd name="connsiteY1896" fmla="*/ 5576287 h 6857987"/>
                <a:gd name="connsiteX1897" fmla="*/ 1255439 w 3377801"/>
                <a:gd name="connsiteY1897" fmla="*/ 5505708 h 6857987"/>
                <a:gd name="connsiteX1898" fmla="*/ 1255439 w 3377801"/>
                <a:gd name="connsiteY1898" fmla="*/ 5489363 h 6857987"/>
                <a:gd name="connsiteX1899" fmla="*/ 1290964 w 3377801"/>
                <a:gd name="connsiteY1899" fmla="*/ 5479213 h 6857987"/>
                <a:gd name="connsiteX1900" fmla="*/ 1255441 w 3377801"/>
                <a:gd name="connsiteY1900" fmla="*/ 5505701 h 6857987"/>
                <a:gd name="connsiteX1901" fmla="*/ 1251537 w 3377801"/>
                <a:gd name="connsiteY1901" fmla="*/ 5653491 h 6857987"/>
                <a:gd name="connsiteX1902" fmla="*/ 1210924 w 3377801"/>
                <a:gd name="connsiteY1902" fmla="*/ 5634308 h 6857987"/>
                <a:gd name="connsiteX1903" fmla="*/ 1209292 w 3377801"/>
                <a:gd name="connsiteY1903" fmla="*/ 5621877 h 6857987"/>
                <a:gd name="connsiteX1904" fmla="*/ 1209233 w 3377801"/>
                <a:gd name="connsiteY1904" fmla="*/ 5621893 h 6857987"/>
                <a:gd name="connsiteX1905" fmla="*/ 1209288 w 3377801"/>
                <a:gd name="connsiteY1905" fmla="*/ 5621847 h 6857987"/>
                <a:gd name="connsiteX1906" fmla="*/ 1209288 w 3377801"/>
                <a:gd name="connsiteY1906" fmla="*/ 5621877 h 6857987"/>
                <a:gd name="connsiteX1907" fmla="*/ 1248151 w 3377801"/>
                <a:gd name="connsiteY1907" fmla="*/ 5612877 h 6857987"/>
                <a:gd name="connsiteX1908" fmla="*/ 1246470 w 3377801"/>
                <a:gd name="connsiteY1908" fmla="*/ 5664261 h 6857987"/>
                <a:gd name="connsiteX1909" fmla="*/ 1263389 w 3377801"/>
                <a:gd name="connsiteY1909" fmla="*/ 5677232 h 6857987"/>
                <a:gd name="connsiteX1910" fmla="*/ 1262825 w 3377801"/>
                <a:gd name="connsiteY1910" fmla="*/ 5696416 h 6857987"/>
                <a:gd name="connsiteX1911" fmla="*/ 1236902 w 3377801"/>
                <a:gd name="connsiteY1911" fmla="*/ 5684502 h 6857987"/>
                <a:gd name="connsiteX1912" fmla="*/ 1246472 w 3377801"/>
                <a:gd name="connsiteY1912" fmla="*/ 5664254 h 6857987"/>
                <a:gd name="connsiteX1913" fmla="*/ 1270648 w 3377801"/>
                <a:gd name="connsiteY1913" fmla="*/ 5708759 h 6857987"/>
                <a:gd name="connsiteX1914" fmla="*/ 1289823 w 3377801"/>
                <a:gd name="connsiteY1914" fmla="*/ 5746553 h 6857987"/>
                <a:gd name="connsiteX1915" fmla="*/ 1239073 w 3377801"/>
                <a:gd name="connsiteY1915" fmla="*/ 5739277 h 6857987"/>
                <a:gd name="connsiteX1916" fmla="*/ 1239073 w 3377801"/>
                <a:gd name="connsiteY1916" fmla="*/ 5739230 h 6857987"/>
                <a:gd name="connsiteX1917" fmla="*/ 1270650 w 3377801"/>
                <a:gd name="connsiteY1917" fmla="*/ 5708751 h 6857987"/>
                <a:gd name="connsiteX1918" fmla="*/ 1278016 w 3377801"/>
                <a:gd name="connsiteY1918" fmla="*/ 5651267 h 6857987"/>
                <a:gd name="connsiteX1919" fmla="*/ 1281391 w 3377801"/>
                <a:gd name="connsiteY1919" fmla="*/ 5667635 h 6857987"/>
                <a:gd name="connsiteX1920" fmla="*/ 1278017 w 3377801"/>
                <a:gd name="connsiteY1920" fmla="*/ 5651267 h 6857987"/>
                <a:gd name="connsiteX1921" fmla="*/ 1270720 w 3377801"/>
                <a:gd name="connsiteY1921" fmla="*/ 5630988 h 6857987"/>
                <a:gd name="connsiteX1922" fmla="*/ 1302311 w 3377801"/>
                <a:gd name="connsiteY1922" fmla="*/ 5632117 h 6857987"/>
                <a:gd name="connsiteX1923" fmla="*/ 1270722 w 3377801"/>
                <a:gd name="connsiteY1923" fmla="*/ 5630981 h 6857987"/>
                <a:gd name="connsiteX1924" fmla="*/ 1267309 w 3377801"/>
                <a:gd name="connsiteY1924" fmla="*/ 5592057 h 6857987"/>
                <a:gd name="connsiteX1925" fmla="*/ 1267264 w 3377801"/>
                <a:gd name="connsiteY1925" fmla="*/ 5592057 h 6857987"/>
                <a:gd name="connsiteX1926" fmla="*/ 1296035 w 3377801"/>
                <a:gd name="connsiteY1926" fmla="*/ 5583053 h 6857987"/>
                <a:gd name="connsiteX1927" fmla="*/ 1296598 w 3377801"/>
                <a:gd name="connsiteY1927" fmla="*/ 5597152 h 6857987"/>
                <a:gd name="connsiteX1928" fmla="*/ 1267310 w 3377801"/>
                <a:gd name="connsiteY1928" fmla="*/ 5592051 h 6857987"/>
                <a:gd name="connsiteX1929" fmla="*/ 1254931 w 3377801"/>
                <a:gd name="connsiteY1929" fmla="*/ 5450508 h 6857987"/>
                <a:gd name="connsiteX1930" fmla="*/ 1256659 w 3377801"/>
                <a:gd name="connsiteY1930" fmla="*/ 5428587 h 6857987"/>
                <a:gd name="connsiteX1931" fmla="*/ 1256623 w 3377801"/>
                <a:gd name="connsiteY1931" fmla="*/ 5428515 h 6857987"/>
                <a:gd name="connsiteX1932" fmla="*/ 1296099 w 3377801"/>
                <a:gd name="connsiteY1932" fmla="*/ 5430197 h 6857987"/>
                <a:gd name="connsiteX1933" fmla="*/ 1254932 w 3377801"/>
                <a:gd name="connsiteY1933" fmla="*/ 5450497 h 6857987"/>
                <a:gd name="connsiteX1934" fmla="*/ 1253285 w 3377801"/>
                <a:gd name="connsiteY1934" fmla="*/ 5356255 h 6857987"/>
                <a:gd name="connsiteX1935" fmla="*/ 1253253 w 3377801"/>
                <a:gd name="connsiteY1935" fmla="*/ 5356293 h 6857987"/>
                <a:gd name="connsiteX1936" fmla="*/ 1253253 w 3377801"/>
                <a:gd name="connsiteY1936" fmla="*/ 5356256 h 6857987"/>
                <a:gd name="connsiteX1937" fmla="*/ 1253285 w 3377801"/>
                <a:gd name="connsiteY1937" fmla="*/ 5356256 h 6857987"/>
                <a:gd name="connsiteX1938" fmla="*/ 1306829 w 3377801"/>
                <a:gd name="connsiteY1938" fmla="*/ 5355159 h 6857987"/>
                <a:gd name="connsiteX1939" fmla="*/ 1253289 w 3377801"/>
                <a:gd name="connsiteY1939" fmla="*/ 5356244 h 6857987"/>
                <a:gd name="connsiteX1940" fmla="*/ 1253728 w 3377801"/>
                <a:gd name="connsiteY1940" fmla="*/ 5183123 h 6857987"/>
                <a:gd name="connsiteX1941" fmla="*/ 1253800 w 3377801"/>
                <a:gd name="connsiteY1941" fmla="*/ 5183105 h 6857987"/>
                <a:gd name="connsiteX1942" fmla="*/ 1275230 w 3377801"/>
                <a:gd name="connsiteY1942" fmla="*/ 5181414 h 6857987"/>
                <a:gd name="connsiteX1943" fmla="*/ 1274101 w 3377801"/>
                <a:gd name="connsiteY1943" fmla="*/ 5217508 h 6857987"/>
                <a:gd name="connsiteX1944" fmla="*/ 1253732 w 3377801"/>
                <a:gd name="connsiteY1944" fmla="*/ 5183112 h 6857987"/>
                <a:gd name="connsiteX1945" fmla="*/ 1218816 w 3377801"/>
                <a:gd name="connsiteY1945" fmla="*/ 5187101 h 6857987"/>
                <a:gd name="connsiteX1946" fmla="*/ 1175428 w 3377801"/>
                <a:gd name="connsiteY1946" fmla="*/ 5200653 h 6857987"/>
                <a:gd name="connsiteX1947" fmla="*/ 1175393 w 3377801"/>
                <a:gd name="connsiteY1947" fmla="*/ 5200653 h 6857987"/>
                <a:gd name="connsiteX1948" fmla="*/ 1189491 w 3377801"/>
                <a:gd name="connsiteY1948" fmla="*/ 5142539 h 6857987"/>
                <a:gd name="connsiteX1949" fmla="*/ 1218820 w 3377801"/>
                <a:gd name="connsiteY1949" fmla="*/ 5187095 h 6857987"/>
                <a:gd name="connsiteX1950" fmla="*/ 1179348 w 3377801"/>
                <a:gd name="connsiteY1950" fmla="*/ 5266627 h 6857987"/>
                <a:gd name="connsiteX1951" fmla="*/ 1158518 w 3377801"/>
                <a:gd name="connsiteY1951" fmla="*/ 5265530 h 6857987"/>
                <a:gd name="connsiteX1952" fmla="*/ 1158473 w 3377801"/>
                <a:gd name="connsiteY1952" fmla="*/ 5265503 h 6857987"/>
                <a:gd name="connsiteX1953" fmla="*/ 1167496 w 3377801"/>
                <a:gd name="connsiteY1953" fmla="*/ 5233339 h 6857987"/>
                <a:gd name="connsiteX1954" fmla="*/ 1179353 w 3377801"/>
                <a:gd name="connsiteY1954" fmla="*/ 5266622 h 6857987"/>
                <a:gd name="connsiteX1955" fmla="*/ 1193457 w 3377801"/>
                <a:gd name="connsiteY1955" fmla="*/ 5279626 h 6857987"/>
                <a:gd name="connsiteX1956" fmla="*/ 1210939 w 3377801"/>
                <a:gd name="connsiteY1956" fmla="*/ 5324752 h 6857987"/>
                <a:gd name="connsiteX1957" fmla="*/ 1164696 w 3377801"/>
                <a:gd name="connsiteY1957" fmla="*/ 5336030 h 6857987"/>
                <a:gd name="connsiteX1958" fmla="*/ 1152235 w 3377801"/>
                <a:gd name="connsiteY1958" fmla="*/ 5293187 h 6857987"/>
                <a:gd name="connsiteX1959" fmla="*/ 1152290 w 3377801"/>
                <a:gd name="connsiteY1959" fmla="*/ 5293160 h 6857987"/>
                <a:gd name="connsiteX1960" fmla="*/ 1193461 w 3377801"/>
                <a:gd name="connsiteY1960" fmla="*/ 5279620 h 6857987"/>
                <a:gd name="connsiteX1961" fmla="*/ 1187235 w 3377801"/>
                <a:gd name="connsiteY1961" fmla="*/ 5379409 h 6857987"/>
                <a:gd name="connsiteX1962" fmla="*/ 1163549 w 3377801"/>
                <a:gd name="connsiteY1962" fmla="*/ 5389010 h 6857987"/>
                <a:gd name="connsiteX1963" fmla="*/ 1143810 w 3377801"/>
                <a:gd name="connsiteY1963" fmla="*/ 5376594 h 6857987"/>
                <a:gd name="connsiteX1964" fmla="*/ 1144359 w 3377801"/>
                <a:gd name="connsiteY1964" fmla="*/ 5347760 h 6857987"/>
                <a:gd name="connsiteX1965" fmla="*/ 1144377 w 3377801"/>
                <a:gd name="connsiteY1965" fmla="*/ 5347833 h 6857987"/>
                <a:gd name="connsiteX1966" fmla="*/ 1187239 w 3377801"/>
                <a:gd name="connsiteY1966" fmla="*/ 5379403 h 6857987"/>
                <a:gd name="connsiteX1967" fmla="*/ 1160684 w 3377801"/>
                <a:gd name="connsiteY1967" fmla="*/ 5402576 h 6857987"/>
                <a:gd name="connsiteX1968" fmla="*/ 1174209 w 3377801"/>
                <a:gd name="connsiteY1968" fmla="*/ 5451068 h 6857987"/>
                <a:gd name="connsiteX1969" fmla="*/ 1142618 w 3377801"/>
                <a:gd name="connsiteY1969" fmla="*/ 5465176 h 6857987"/>
                <a:gd name="connsiteX1970" fmla="*/ 1143167 w 3377801"/>
                <a:gd name="connsiteY1970" fmla="*/ 5400321 h 6857987"/>
                <a:gd name="connsiteX1971" fmla="*/ 1143194 w 3377801"/>
                <a:gd name="connsiteY1971" fmla="*/ 5400312 h 6857987"/>
                <a:gd name="connsiteX1972" fmla="*/ 1160688 w 3377801"/>
                <a:gd name="connsiteY1972" fmla="*/ 5402571 h 6857987"/>
                <a:gd name="connsiteX1973" fmla="*/ 1180435 w 3377801"/>
                <a:gd name="connsiteY1973" fmla="*/ 5527182 h 6857987"/>
                <a:gd name="connsiteX1974" fmla="*/ 1151118 w 3377801"/>
                <a:gd name="connsiteY1974" fmla="*/ 5545220 h 6857987"/>
                <a:gd name="connsiteX1975" fmla="*/ 1142660 w 3377801"/>
                <a:gd name="connsiteY1975" fmla="*/ 5505197 h 6857987"/>
                <a:gd name="connsiteX1976" fmla="*/ 1180435 w 3377801"/>
                <a:gd name="connsiteY1976" fmla="*/ 5527177 h 6857987"/>
                <a:gd name="connsiteX1977" fmla="*/ 1185529 w 3377801"/>
                <a:gd name="connsiteY1977" fmla="*/ 5546921 h 6857987"/>
                <a:gd name="connsiteX1978" fmla="*/ 1245879 w 3377801"/>
                <a:gd name="connsiteY1978" fmla="*/ 5577384 h 6857987"/>
                <a:gd name="connsiteX1979" fmla="*/ 1147833 w 3377801"/>
                <a:gd name="connsiteY1979" fmla="*/ 5567223 h 6857987"/>
                <a:gd name="connsiteX1980" fmla="*/ 1147743 w 3377801"/>
                <a:gd name="connsiteY1980" fmla="*/ 5567223 h 6857987"/>
                <a:gd name="connsiteX1981" fmla="*/ 1185529 w 3377801"/>
                <a:gd name="connsiteY1981" fmla="*/ 5546915 h 6857987"/>
                <a:gd name="connsiteX1982" fmla="*/ 1151746 w 3377801"/>
                <a:gd name="connsiteY1982" fmla="*/ 5602789 h 6857987"/>
                <a:gd name="connsiteX1983" fmla="*/ 1190095 w 3377801"/>
                <a:gd name="connsiteY1983" fmla="*/ 5624209 h 6857987"/>
                <a:gd name="connsiteX1984" fmla="*/ 1162452 w 3377801"/>
                <a:gd name="connsiteY1984" fmla="*/ 5643960 h 6857987"/>
                <a:gd name="connsiteX1985" fmla="*/ 1151719 w 3377801"/>
                <a:gd name="connsiteY1985" fmla="*/ 5602755 h 6857987"/>
                <a:gd name="connsiteX1986" fmla="*/ 1165209 w 3377801"/>
                <a:gd name="connsiteY1986" fmla="*/ 5659730 h 6857987"/>
                <a:gd name="connsiteX1987" fmla="*/ 1196236 w 3377801"/>
                <a:gd name="connsiteY1987" fmla="*/ 5641674 h 6857987"/>
                <a:gd name="connsiteX1988" fmla="*/ 1230073 w 3377801"/>
                <a:gd name="connsiteY1988" fmla="*/ 5669881 h 6857987"/>
                <a:gd name="connsiteX1989" fmla="*/ 1191724 w 3377801"/>
                <a:gd name="connsiteY1989" fmla="*/ 5682287 h 6857987"/>
                <a:gd name="connsiteX1990" fmla="*/ 1164646 w 3377801"/>
                <a:gd name="connsiteY1990" fmla="*/ 5672137 h 6857987"/>
                <a:gd name="connsiteX1991" fmla="*/ 1165283 w 3377801"/>
                <a:gd name="connsiteY1991" fmla="*/ 5659766 h 6857987"/>
                <a:gd name="connsiteX1992" fmla="*/ 1239113 w 3377801"/>
                <a:gd name="connsiteY1992" fmla="*/ 5700316 h 6857987"/>
                <a:gd name="connsiteX1993" fmla="*/ 1241378 w 3377801"/>
                <a:gd name="connsiteY1993" fmla="*/ 5715541 h 6857987"/>
                <a:gd name="connsiteX1994" fmla="*/ 1190058 w 3377801"/>
                <a:gd name="connsiteY1994" fmla="*/ 5727949 h 6857987"/>
                <a:gd name="connsiteX1995" fmla="*/ 1172593 w 3377801"/>
                <a:gd name="connsiteY1995" fmla="*/ 5699842 h 6857987"/>
                <a:gd name="connsiteX1996" fmla="*/ 1172575 w 3377801"/>
                <a:gd name="connsiteY1996" fmla="*/ 5699751 h 6857987"/>
                <a:gd name="connsiteX1997" fmla="*/ 1239113 w 3377801"/>
                <a:gd name="connsiteY1997" fmla="*/ 5700311 h 6857987"/>
                <a:gd name="connsiteX1998" fmla="*/ 1197965 w 3377801"/>
                <a:gd name="connsiteY1998" fmla="*/ 5744260 h 6857987"/>
                <a:gd name="connsiteX1999" fmla="*/ 1197987 w 3377801"/>
                <a:gd name="connsiteY1999" fmla="*/ 5744315 h 6857987"/>
                <a:gd name="connsiteX2000" fmla="*/ 1256607 w 3377801"/>
                <a:gd name="connsiteY2000" fmla="*/ 5763488 h 6857987"/>
                <a:gd name="connsiteX2001" fmla="*/ 1215428 w 3377801"/>
                <a:gd name="connsiteY2001" fmla="*/ 5787738 h 6857987"/>
                <a:gd name="connsiteX2002" fmla="*/ 1197986 w 3377801"/>
                <a:gd name="connsiteY2002" fmla="*/ 5744313 h 6857987"/>
                <a:gd name="connsiteX2003" fmla="*/ 1197945 w 3377801"/>
                <a:gd name="connsiteY2003" fmla="*/ 5744321 h 6857987"/>
                <a:gd name="connsiteX2004" fmla="*/ 1259982 w 3377801"/>
                <a:gd name="connsiteY2004" fmla="*/ 5849745 h 6857987"/>
                <a:gd name="connsiteX2005" fmla="*/ 1292692 w 3377801"/>
                <a:gd name="connsiteY2005" fmla="*/ 5832254 h 6857987"/>
                <a:gd name="connsiteX2006" fmla="*/ 1313568 w 3377801"/>
                <a:gd name="connsiteY2006" fmla="*/ 5835092 h 6857987"/>
                <a:gd name="connsiteX2007" fmla="*/ 1306791 w 3377801"/>
                <a:gd name="connsiteY2007" fmla="*/ 5864409 h 6857987"/>
                <a:gd name="connsiteX2008" fmla="*/ 1262794 w 3377801"/>
                <a:gd name="connsiteY2008" fmla="*/ 5862726 h 6857987"/>
                <a:gd name="connsiteX2009" fmla="*/ 1259883 w 3377801"/>
                <a:gd name="connsiteY2009" fmla="*/ 5849720 h 6857987"/>
                <a:gd name="connsiteX2010" fmla="*/ 1265049 w 3377801"/>
                <a:gd name="connsiteY2010" fmla="*/ 5787720 h 6857987"/>
                <a:gd name="connsiteX2011" fmla="*/ 1268505 w 3377801"/>
                <a:gd name="connsiteY2011" fmla="*/ 5767436 h 6857987"/>
                <a:gd name="connsiteX2012" fmla="*/ 1268441 w 3377801"/>
                <a:gd name="connsiteY2012" fmla="*/ 5767426 h 6857987"/>
                <a:gd name="connsiteX2013" fmla="*/ 1306217 w 3377801"/>
                <a:gd name="connsiteY2013" fmla="*/ 5764606 h 6857987"/>
                <a:gd name="connsiteX2014" fmla="*/ 1306781 w 3377801"/>
                <a:gd name="connsiteY2014" fmla="*/ 5786018 h 6857987"/>
                <a:gd name="connsiteX2015" fmla="*/ 1265056 w 3377801"/>
                <a:gd name="connsiteY2015" fmla="*/ 5787715 h 6857987"/>
                <a:gd name="connsiteX2016" fmla="*/ 1295476 w 3377801"/>
                <a:gd name="connsiteY2016" fmla="*/ 5392875 h 6857987"/>
                <a:gd name="connsiteX2017" fmla="*/ 1267269 w 3377801"/>
                <a:gd name="connsiteY2017" fmla="*/ 5387245 h 6857987"/>
                <a:gd name="connsiteX2018" fmla="*/ 1267269 w 3377801"/>
                <a:gd name="connsiteY2018" fmla="*/ 5369198 h 6857987"/>
                <a:gd name="connsiteX2019" fmla="*/ 1309002 w 3377801"/>
                <a:gd name="connsiteY2019" fmla="*/ 5373725 h 6857987"/>
                <a:gd name="connsiteX2020" fmla="*/ 1295476 w 3377801"/>
                <a:gd name="connsiteY2020" fmla="*/ 5392875 h 6857987"/>
                <a:gd name="connsiteX2021" fmla="*/ 1307356 w 3377801"/>
                <a:gd name="connsiteY2021" fmla="*/ 5338771 h 6857987"/>
                <a:gd name="connsiteX2022" fmla="*/ 1274701 w 3377801"/>
                <a:gd name="connsiteY2022" fmla="*/ 5312299 h 6857987"/>
                <a:gd name="connsiteX2023" fmla="*/ 1274636 w 3377801"/>
                <a:gd name="connsiteY2023" fmla="*/ 5312254 h 6857987"/>
                <a:gd name="connsiteX2024" fmla="*/ 1320326 w 3377801"/>
                <a:gd name="connsiteY2024" fmla="*/ 5317902 h 6857987"/>
                <a:gd name="connsiteX2025" fmla="*/ 1307352 w 3377801"/>
                <a:gd name="connsiteY2025" fmla="*/ 5338771 h 6857987"/>
                <a:gd name="connsiteX2026" fmla="*/ 1325930 w 3377801"/>
                <a:gd name="connsiteY2026" fmla="*/ 5420626 h 6857987"/>
                <a:gd name="connsiteX2027" fmla="*/ 1325938 w 3377801"/>
                <a:gd name="connsiteY2027" fmla="*/ 5420591 h 6857987"/>
                <a:gd name="connsiteX2028" fmla="*/ 1360349 w 3377801"/>
                <a:gd name="connsiteY2028" fmla="*/ 5405937 h 6857987"/>
                <a:gd name="connsiteX2029" fmla="*/ 1368244 w 3377801"/>
                <a:gd name="connsiteY2029" fmla="*/ 5485454 h 6857987"/>
                <a:gd name="connsiteX2030" fmla="*/ 1328203 w 3377801"/>
                <a:gd name="connsiteY2030" fmla="*/ 5492212 h 6857987"/>
                <a:gd name="connsiteX2031" fmla="*/ 1325926 w 3377801"/>
                <a:gd name="connsiteY2031" fmla="*/ 5420626 h 6857987"/>
                <a:gd name="connsiteX2032" fmla="*/ 1376150 w 3377801"/>
                <a:gd name="connsiteY2032" fmla="*/ 5502363 h 6857987"/>
                <a:gd name="connsiteX2033" fmla="*/ 1420138 w 3377801"/>
                <a:gd name="connsiteY2033" fmla="*/ 5467971 h 6857987"/>
                <a:gd name="connsiteX2034" fmla="*/ 1421266 w 3377801"/>
                <a:gd name="connsiteY2034" fmla="*/ 5505748 h 6857987"/>
                <a:gd name="connsiteX2035" fmla="*/ 1376150 w 3377801"/>
                <a:gd name="connsiteY2035" fmla="*/ 5502382 h 6857987"/>
                <a:gd name="connsiteX2036" fmla="*/ 1399263 w 3377801"/>
                <a:gd name="connsiteY2036" fmla="*/ 5455573 h 6857987"/>
                <a:gd name="connsiteX2037" fmla="*/ 1379533 w 3377801"/>
                <a:gd name="connsiteY2037" fmla="*/ 5408751 h 6857987"/>
                <a:gd name="connsiteX2038" fmla="*/ 1379516 w 3377801"/>
                <a:gd name="connsiteY2038" fmla="*/ 5408765 h 6857987"/>
                <a:gd name="connsiteX2039" fmla="*/ 1379524 w 3377801"/>
                <a:gd name="connsiteY2039" fmla="*/ 5408728 h 6857987"/>
                <a:gd name="connsiteX2040" fmla="*/ 1379533 w 3377801"/>
                <a:gd name="connsiteY2040" fmla="*/ 5408750 h 6857987"/>
                <a:gd name="connsiteX2041" fmla="*/ 1424086 w 3377801"/>
                <a:gd name="connsiteY2041" fmla="*/ 5380567 h 6857987"/>
                <a:gd name="connsiteX2042" fmla="*/ 1399258 w 3377801"/>
                <a:gd name="connsiteY2042" fmla="*/ 5455573 h 6857987"/>
                <a:gd name="connsiteX2043" fmla="*/ 1490687 w 3377801"/>
                <a:gd name="connsiteY2043" fmla="*/ 5347850 h 6857987"/>
                <a:gd name="connsiteX2044" fmla="*/ 1430336 w 3377801"/>
                <a:gd name="connsiteY2044" fmla="*/ 5369853 h 6857987"/>
                <a:gd name="connsiteX2045" fmla="*/ 1430792 w 3377801"/>
                <a:gd name="connsiteY2045" fmla="*/ 5304998 h 6857987"/>
                <a:gd name="connsiteX2046" fmla="*/ 1430909 w 3377801"/>
                <a:gd name="connsiteY2046" fmla="*/ 5304980 h 6857987"/>
                <a:gd name="connsiteX2047" fmla="*/ 1502550 w 3377801"/>
                <a:gd name="connsiteY2047" fmla="*/ 5266068 h 6857987"/>
                <a:gd name="connsiteX2048" fmla="*/ 1490682 w 3377801"/>
                <a:gd name="connsiteY2048" fmla="*/ 5347850 h 6857987"/>
                <a:gd name="connsiteX2049" fmla="*/ 1553794 w 3377801"/>
                <a:gd name="connsiteY2049" fmla="*/ 5334232 h 6857987"/>
                <a:gd name="connsiteX2050" fmla="*/ 1511498 w 3377801"/>
                <a:gd name="connsiteY2050" fmla="*/ 5416587 h 6857987"/>
                <a:gd name="connsiteX2051" fmla="*/ 1505858 w 3377801"/>
                <a:gd name="connsiteY2051" fmla="*/ 5352278 h 6857987"/>
                <a:gd name="connsiteX2052" fmla="*/ 1553790 w 3377801"/>
                <a:gd name="connsiteY2052" fmla="*/ 5334232 h 6857987"/>
                <a:gd name="connsiteX2053" fmla="*/ 1507040 w 3377801"/>
                <a:gd name="connsiteY2053" fmla="*/ 5518736 h 6857987"/>
                <a:gd name="connsiteX2054" fmla="*/ 1573596 w 3377801"/>
                <a:gd name="connsiteY2054" fmla="*/ 5491675 h 6857987"/>
                <a:gd name="connsiteX2055" fmla="*/ 1573596 w 3377801"/>
                <a:gd name="connsiteY2055" fmla="*/ 5521002 h 6857987"/>
                <a:gd name="connsiteX2056" fmla="*/ 1507013 w 3377801"/>
                <a:gd name="connsiteY2056" fmla="*/ 5518818 h 6857987"/>
                <a:gd name="connsiteX2057" fmla="*/ 1552166 w 3377801"/>
                <a:gd name="connsiteY2057" fmla="*/ 5483152 h 6857987"/>
                <a:gd name="connsiteX2058" fmla="*/ 1510997 w 3377801"/>
                <a:gd name="connsiteY2058" fmla="*/ 5496687 h 6857987"/>
                <a:gd name="connsiteX2059" fmla="*/ 1507176 w 3377801"/>
                <a:gd name="connsiteY2059" fmla="*/ 5435835 h 6857987"/>
                <a:gd name="connsiteX2060" fmla="*/ 1507039 w 3377801"/>
                <a:gd name="connsiteY2060" fmla="*/ 5435780 h 6857987"/>
                <a:gd name="connsiteX2061" fmla="*/ 1558932 w 3377801"/>
                <a:gd name="connsiteY2061" fmla="*/ 5400256 h 6857987"/>
                <a:gd name="connsiteX2062" fmla="*/ 1571330 w 3377801"/>
                <a:gd name="connsiteY2062" fmla="*/ 5403649 h 6857987"/>
                <a:gd name="connsiteX2063" fmla="*/ 1552163 w 3377801"/>
                <a:gd name="connsiteY2063" fmla="*/ 5483152 h 6857987"/>
                <a:gd name="connsiteX2064" fmla="*/ 1573531 w 3377801"/>
                <a:gd name="connsiteY2064" fmla="*/ 5384452 h 6857987"/>
                <a:gd name="connsiteX2065" fmla="*/ 1565073 w 3377801"/>
                <a:gd name="connsiteY2065" fmla="*/ 5320234 h 6857987"/>
                <a:gd name="connsiteX2066" fmla="*/ 1565073 w 3377801"/>
                <a:gd name="connsiteY2066" fmla="*/ 5320170 h 6857987"/>
                <a:gd name="connsiteX2067" fmla="*/ 1603994 w 3377801"/>
                <a:gd name="connsiteY2067" fmla="*/ 5267714 h 6857987"/>
                <a:gd name="connsiteX2068" fmla="*/ 1628798 w 3377801"/>
                <a:gd name="connsiteY2068" fmla="*/ 5313388 h 6857987"/>
                <a:gd name="connsiteX2069" fmla="*/ 1573528 w 3377801"/>
                <a:gd name="connsiteY2069" fmla="*/ 5384452 h 6857987"/>
                <a:gd name="connsiteX2070" fmla="*/ 1627681 w 3377801"/>
                <a:gd name="connsiteY2070" fmla="*/ 5356226 h 6857987"/>
                <a:gd name="connsiteX2071" fmla="*/ 1627744 w 3377801"/>
                <a:gd name="connsiteY2071" fmla="*/ 5356281 h 6857987"/>
                <a:gd name="connsiteX2072" fmla="*/ 1640705 w 3377801"/>
                <a:gd name="connsiteY2072" fmla="*/ 5355152 h 6857987"/>
                <a:gd name="connsiteX2073" fmla="*/ 1651985 w 3377801"/>
                <a:gd name="connsiteY2073" fmla="*/ 5393500 h 6857987"/>
                <a:gd name="connsiteX2074" fmla="*/ 1586560 w 3377801"/>
                <a:gd name="connsiteY2074" fmla="*/ 5469643 h 6857987"/>
                <a:gd name="connsiteX2075" fmla="*/ 1583740 w 3377801"/>
                <a:gd name="connsiteY2075" fmla="*/ 5396884 h 6857987"/>
                <a:gd name="connsiteX2076" fmla="*/ 1627678 w 3377801"/>
                <a:gd name="connsiteY2076" fmla="*/ 5356226 h 6857987"/>
                <a:gd name="connsiteX2077" fmla="*/ 1585994 w 3377801"/>
                <a:gd name="connsiteY2077" fmla="*/ 5487076 h 6857987"/>
                <a:gd name="connsiteX2078" fmla="*/ 1648592 w 3377801"/>
                <a:gd name="connsiteY2078" fmla="*/ 5450411 h 6857987"/>
                <a:gd name="connsiteX2079" fmla="*/ 1684676 w 3377801"/>
                <a:gd name="connsiteY2079" fmla="*/ 5527127 h 6857987"/>
                <a:gd name="connsiteX2080" fmla="*/ 1596135 w 3377801"/>
                <a:gd name="connsiteY2080" fmla="*/ 5527691 h 6857987"/>
                <a:gd name="connsiteX2081" fmla="*/ 1585948 w 3377801"/>
                <a:gd name="connsiteY2081" fmla="*/ 5487123 h 6857987"/>
                <a:gd name="connsiteX2082" fmla="*/ 1770360 w 3377801"/>
                <a:gd name="connsiteY2082" fmla="*/ 5464537 h 6857987"/>
                <a:gd name="connsiteX2083" fmla="*/ 1770368 w 3377801"/>
                <a:gd name="connsiteY2083" fmla="*/ 5464519 h 6857987"/>
                <a:gd name="connsiteX2084" fmla="*/ 1796865 w 3377801"/>
                <a:gd name="connsiteY2084" fmla="*/ 5450411 h 6857987"/>
                <a:gd name="connsiteX2085" fmla="*/ 1810400 w 3377801"/>
                <a:gd name="connsiteY2085" fmla="*/ 5515836 h 6857987"/>
                <a:gd name="connsiteX2086" fmla="*/ 1747801 w 3377801"/>
                <a:gd name="connsiteY2086" fmla="*/ 5527124 h 6857987"/>
                <a:gd name="connsiteX2087" fmla="*/ 1770357 w 3377801"/>
                <a:gd name="connsiteY2087" fmla="*/ 5464542 h 6857987"/>
                <a:gd name="connsiteX2088" fmla="*/ 1807027 w 3377801"/>
                <a:gd name="connsiteY2088" fmla="*/ 5439204 h 6857987"/>
                <a:gd name="connsiteX2089" fmla="*/ 1832402 w 3377801"/>
                <a:gd name="connsiteY2089" fmla="*/ 5360824 h 6857987"/>
                <a:gd name="connsiteX2090" fmla="*/ 1857776 w 3377801"/>
                <a:gd name="connsiteY2090" fmla="*/ 5335997 h 6857987"/>
                <a:gd name="connsiteX2091" fmla="*/ 1866800 w 3377801"/>
                <a:gd name="connsiteY2091" fmla="*/ 5387317 h 6857987"/>
                <a:gd name="connsiteX2092" fmla="*/ 1807024 w 3377801"/>
                <a:gd name="connsiteY2092" fmla="*/ 5439209 h 6857987"/>
                <a:gd name="connsiteX2093" fmla="*/ 1892247 w 3377801"/>
                <a:gd name="connsiteY2093" fmla="*/ 5556444 h 6857987"/>
                <a:gd name="connsiteX2094" fmla="*/ 1892257 w 3377801"/>
                <a:gd name="connsiteY2094" fmla="*/ 5556479 h 6857987"/>
                <a:gd name="connsiteX2095" fmla="*/ 1908620 w 3377801"/>
                <a:gd name="connsiteY2095" fmla="*/ 5566629 h 6857987"/>
                <a:gd name="connsiteX2096" fmla="*/ 1892244 w 3377801"/>
                <a:gd name="connsiteY2096" fmla="*/ 5556449 h 6857987"/>
                <a:gd name="connsiteX2097" fmla="*/ 1902389 w 3377801"/>
                <a:gd name="connsiteY2097" fmla="*/ 5506870 h 6857987"/>
                <a:gd name="connsiteX2098" fmla="*/ 1906937 w 3377801"/>
                <a:gd name="connsiteY2098" fmla="*/ 5474215 h 6857987"/>
                <a:gd name="connsiteX2099" fmla="*/ 1906900 w 3377801"/>
                <a:gd name="connsiteY2099" fmla="*/ 5474160 h 6857987"/>
                <a:gd name="connsiteX2100" fmla="*/ 1926651 w 3377801"/>
                <a:gd name="connsiteY2100" fmla="*/ 5469085 h 6857987"/>
                <a:gd name="connsiteX2101" fmla="*/ 1941313 w 3377801"/>
                <a:gd name="connsiteY2101" fmla="*/ 5502922 h 6857987"/>
                <a:gd name="connsiteX2102" fmla="*/ 1902386 w 3377801"/>
                <a:gd name="connsiteY2102" fmla="*/ 5506875 h 6857987"/>
                <a:gd name="connsiteX2103" fmla="*/ 1938500 w 3377801"/>
                <a:gd name="connsiteY2103" fmla="*/ 5453850 h 6857987"/>
                <a:gd name="connsiteX2104" fmla="*/ 1953769 w 3377801"/>
                <a:gd name="connsiteY2104" fmla="*/ 5404210 h 6857987"/>
                <a:gd name="connsiteX2105" fmla="*/ 1953746 w 3377801"/>
                <a:gd name="connsiteY2105" fmla="*/ 5404210 h 6857987"/>
                <a:gd name="connsiteX2106" fmla="*/ 1953781 w 3377801"/>
                <a:gd name="connsiteY2106" fmla="*/ 5404182 h 6857987"/>
                <a:gd name="connsiteX2107" fmla="*/ 1953769 w 3377801"/>
                <a:gd name="connsiteY2107" fmla="*/ 5404207 h 6857987"/>
                <a:gd name="connsiteX2108" fmla="*/ 1976295 w 3377801"/>
                <a:gd name="connsiteY2108" fmla="*/ 5420000 h 6857987"/>
                <a:gd name="connsiteX2109" fmla="*/ 1954300 w 3377801"/>
                <a:gd name="connsiteY2109" fmla="*/ 5485991 h 6857987"/>
                <a:gd name="connsiteX2110" fmla="*/ 1938498 w 3377801"/>
                <a:gd name="connsiteY2110" fmla="*/ 5453855 h 6857987"/>
                <a:gd name="connsiteX2111" fmla="*/ 2001016 w 3377801"/>
                <a:gd name="connsiteY2111" fmla="*/ 5441442 h 6857987"/>
                <a:gd name="connsiteX2112" fmla="*/ 2001044 w 3377801"/>
                <a:gd name="connsiteY2112" fmla="*/ 5441414 h 6857987"/>
                <a:gd name="connsiteX2113" fmla="*/ 2039402 w 3377801"/>
                <a:gd name="connsiteY2113" fmla="*/ 5410965 h 6857987"/>
                <a:gd name="connsiteX2114" fmla="*/ 2052937 w 3377801"/>
                <a:gd name="connsiteY2114" fmla="*/ 5469062 h 6857987"/>
                <a:gd name="connsiteX2115" fmla="*/ 1980733 w 3377801"/>
                <a:gd name="connsiteY2115" fmla="*/ 5492748 h 6857987"/>
                <a:gd name="connsiteX2116" fmla="*/ 2001014 w 3377801"/>
                <a:gd name="connsiteY2116" fmla="*/ 5441448 h 6857987"/>
                <a:gd name="connsiteX2117" fmla="*/ 2008367 w 3377801"/>
                <a:gd name="connsiteY2117" fmla="*/ 5325250 h 6857987"/>
                <a:gd name="connsiteX2118" fmla="*/ 2008412 w 3377801"/>
                <a:gd name="connsiteY2118" fmla="*/ 5325259 h 6857987"/>
                <a:gd name="connsiteX2119" fmla="*/ 2035482 w 3377801"/>
                <a:gd name="connsiteY2119" fmla="*/ 5275059 h 6857987"/>
                <a:gd name="connsiteX2120" fmla="*/ 2074394 w 3377801"/>
                <a:gd name="connsiteY2120" fmla="*/ 5333710 h 6857987"/>
                <a:gd name="connsiteX2121" fmla="*/ 2043932 w 3377801"/>
                <a:gd name="connsiteY2121" fmla="*/ 5376006 h 6857987"/>
                <a:gd name="connsiteX2122" fmla="*/ 2008364 w 3377801"/>
                <a:gd name="connsiteY2122" fmla="*/ 5325255 h 6857987"/>
                <a:gd name="connsiteX2123" fmla="*/ 2051254 w 3377801"/>
                <a:gd name="connsiteY2123" fmla="*/ 5262678 h 6857987"/>
                <a:gd name="connsiteX2124" fmla="*/ 2100873 w 3377801"/>
                <a:gd name="connsiteY2124" fmla="*/ 5257604 h 6857987"/>
                <a:gd name="connsiteX2125" fmla="*/ 2097489 w 3377801"/>
                <a:gd name="connsiteY2125" fmla="*/ 5279016 h 6857987"/>
                <a:gd name="connsiteX2126" fmla="*/ 2077760 w 3377801"/>
                <a:gd name="connsiteY2126" fmla="*/ 5283542 h 6857987"/>
                <a:gd name="connsiteX2127" fmla="*/ 2051251 w 3377801"/>
                <a:gd name="connsiteY2127" fmla="*/ 5262684 h 6857987"/>
                <a:gd name="connsiteX2128" fmla="*/ 2110515 w 3377801"/>
                <a:gd name="connsiteY2128" fmla="*/ 5279560 h 6857987"/>
                <a:gd name="connsiteX2129" fmla="*/ 2124606 w 3377801"/>
                <a:gd name="connsiteY2129" fmla="*/ 5282944 h 6857987"/>
                <a:gd name="connsiteX2130" fmla="*/ 2127999 w 3377801"/>
                <a:gd name="connsiteY2130" fmla="*/ 5359641 h 6857987"/>
                <a:gd name="connsiteX2131" fmla="*/ 2084066 w 3377801"/>
                <a:gd name="connsiteY2131" fmla="*/ 5308885 h 6857987"/>
                <a:gd name="connsiteX2132" fmla="*/ 2084002 w 3377801"/>
                <a:gd name="connsiteY2132" fmla="*/ 5308885 h 6857987"/>
                <a:gd name="connsiteX2133" fmla="*/ 2110513 w 3377801"/>
                <a:gd name="connsiteY2133" fmla="*/ 5279563 h 6857987"/>
                <a:gd name="connsiteX2134" fmla="*/ 2123467 w 3377801"/>
                <a:gd name="connsiteY2134" fmla="*/ 5261495 h 6857987"/>
                <a:gd name="connsiteX2135" fmla="*/ 2123558 w 3377801"/>
                <a:gd name="connsiteY2135" fmla="*/ 5250216 h 6857987"/>
                <a:gd name="connsiteX2136" fmla="*/ 2123477 w 3377801"/>
                <a:gd name="connsiteY2136" fmla="*/ 5250216 h 6857987"/>
                <a:gd name="connsiteX2137" fmla="*/ 2157878 w 3377801"/>
                <a:gd name="connsiteY2137" fmla="*/ 5235554 h 6857987"/>
                <a:gd name="connsiteX2138" fmla="*/ 2155050 w 3377801"/>
                <a:gd name="connsiteY2138" fmla="*/ 5278423 h 6857987"/>
                <a:gd name="connsiteX2139" fmla="*/ 2138705 w 3377801"/>
                <a:gd name="connsiteY2139" fmla="*/ 5281243 h 6857987"/>
                <a:gd name="connsiteX2140" fmla="*/ 2123465 w 3377801"/>
                <a:gd name="connsiteY2140" fmla="*/ 5261500 h 6857987"/>
                <a:gd name="connsiteX2141" fmla="*/ 2146572 w 3377801"/>
                <a:gd name="connsiteY2141" fmla="*/ 5127319 h 6857987"/>
                <a:gd name="connsiteX2142" fmla="*/ 2113290 w 3377801"/>
                <a:gd name="connsiteY2142" fmla="*/ 5071479 h 6857987"/>
                <a:gd name="connsiteX2143" fmla="*/ 2156151 w 3377801"/>
                <a:gd name="connsiteY2143" fmla="*/ 5035931 h 6857987"/>
                <a:gd name="connsiteX2144" fmla="*/ 2134722 w 3377801"/>
                <a:gd name="connsiteY2144" fmla="*/ 5064711 h 6857987"/>
                <a:gd name="connsiteX2145" fmla="*/ 2135859 w 3377801"/>
                <a:gd name="connsiteY2145" fmla="*/ 5089525 h 6857987"/>
                <a:gd name="connsiteX2146" fmla="*/ 2166866 w 3377801"/>
                <a:gd name="connsiteY2146" fmla="*/ 5128447 h 6857987"/>
                <a:gd name="connsiteX2147" fmla="*/ 2179846 w 3377801"/>
                <a:gd name="connsiteY2147" fmla="*/ 5165658 h 6857987"/>
                <a:gd name="connsiteX2148" fmla="*/ 2201276 w 3377801"/>
                <a:gd name="connsiteY2148" fmla="*/ 5171307 h 6857987"/>
                <a:gd name="connsiteX2149" fmla="*/ 2227226 w 3377801"/>
                <a:gd name="connsiteY2149" fmla="*/ 5152687 h 6857987"/>
                <a:gd name="connsiteX2150" fmla="*/ 2169703 w 3377801"/>
                <a:gd name="connsiteY2150" fmla="*/ 5176947 h 6857987"/>
                <a:gd name="connsiteX2151" fmla="*/ 2146569 w 3377801"/>
                <a:gd name="connsiteY2151" fmla="*/ 5127325 h 6857987"/>
                <a:gd name="connsiteX2152" fmla="*/ 2213163 w 3377801"/>
                <a:gd name="connsiteY2152" fmla="*/ 4995892 h 6857987"/>
                <a:gd name="connsiteX2153" fmla="*/ 2270695 w 3377801"/>
                <a:gd name="connsiteY2153" fmla="*/ 4993627 h 6857987"/>
                <a:gd name="connsiteX2154" fmla="*/ 2308472 w 3377801"/>
                <a:gd name="connsiteY2154" fmla="*/ 5046092 h 6857987"/>
                <a:gd name="connsiteX2155" fmla="*/ 2256024 w 3377801"/>
                <a:gd name="connsiteY2155" fmla="*/ 5082749 h 6857987"/>
                <a:gd name="connsiteX2156" fmla="*/ 2234603 w 3377801"/>
                <a:gd name="connsiteY2156" fmla="*/ 5037633 h 6857987"/>
                <a:gd name="connsiteX2157" fmla="*/ 2213228 w 3377801"/>
                <a:gd name="connsiteY2157" fmla="*/ 4995882 h 6857987"/>
                <a:gd name="connsiteX2158" fmla="*/ 2309572 w 3377801"/>
                <a:gd name="connsiteY2158" fmla="*/ 5073708 h 6857987"/>
                <a:gd name="connsiteX2159" fmla="*/ 2305624 w 3377801"/>
                <a:gd name="connsiteY2159" fmla="*/ 5090609 h 6857987"/>
                <a:gd name="connsiteX2160" fmla="*/ 2279290 w 3377801"/>
                <a:gd name="connsiteY2160" fmla="*/ 5100608 h 6857987"/>
                <a:gd name="connsiteX2161" fmla="*/ 2279103 w 3377801"/>
                <a:gd name="connsiteY2161" fmla="*/ 5100768 h 6857987"/>
                <a:gd name="connsiteX2162" fmla="*/ 2279058 w 3377801"/>
                <a:gd name="connsiteY2162" fmla="*/ 5100704 h 6857987"/>
                <a:gd name="connsiteX2163" fmla="*/ 2279290 w 3377801"/>
                <a:gd name="connsiteY2163" fmla="*/ 5100606 h 6857987"/>
                <a:gd name="connsiteX2164" fmla="*/ 2309569 w 3377801"/>
                <a:gd name="connsiteY2164" fmla="*/ 5073713 h 6857987"/>
                <a:gd name="connsiteX2165" fmla="*/ 2309045 w 3377801"/>
                <a:gd name="connsiteY2165" fmla="*/ 5073763 h 6857987"/>
                <a:gd name="connsiteX2166" fmla="*/ 2329330 w 3377801"/>
                <a:gd name="connsiteY2166" fmla="*/ 5046657 h 6857987"/>
                <a:gd name="connsiteX2167" fmla="*/ 2309042 w 3377801"/>
                <a:gd name="connsiteY2167" fmla="*/ 5073768 h 6857987"/>
                <a:gd name="connsiteX2168" fmla="*/ 2236849 w 3377801"/>
                <a:gd name="connsiteY2168" fmla="*/ 5062993 h 6857987"/>
                <a:gd name="connsiteX2169" fmla="*/ 2244190 w 3377801"/>
                <a:gd name="connsiteY2169" fmla="*/ 5096266 h 6857987"/>
                <a:gd name="connsiteX2170" fmla="*/ 2190042 w 3377801"/>
                <a:gd name="connsiteY2170" fmla="*/ 5034768 h 6857987"/>
                <a:gd name="connsiteX2171" fmla="*/ 2193318 w 3377801"/>
                <a:gd name="connsiteY2171" fmla="*/ 4999203 h 6857987"/>
                <a:gd name="connsiteX2172" fmla="*/ 2193426 w 3377801"/>
                <a:gd name="connsiteY2172" fmla="*/ 4999256 h 6857987"/>
                <a:gd name="connsiteX2173" fmla="*/ 2212591 w 3377801"/>
                <a:gd name="connsiteY2173" fmla="*/ 5037604 h 6857987"/>
                <a:gd name="connsiteX2174" fmla="*/ 2236847 w 3377801"/>
                <a:gd name="connsiteY2174" fmla="*/ 5062998 h 6857987"/>
                <a:gd name="connsiteX2175" fmla="*/ 2253750 w 3377801"/>
                <a:gd name="connsiteY2175" fmla="*/ 5185381 h 6857987"/>
                <a:gd name="connsiteX2176" fmla="*/ 2247547 w 3377801"/>
                <a:gd name="connsiteY2176" fmla="*/ 5235591 h 6857987"/>
                <a:gd name="connsiteX2177" fmla="*/ 2196797 w 3377801"/>
                <a:gd name="connsiteY2177" fmla="*/ 5195567 h 6857987"/>
                <a:gd name="connsiteX2178" fmla="*/ 2196797 w 3377801"/>
                <a:gd name="connsiteY2178" fmla="*/ 5195550 h 6857987"/>
                <a:gd name="connsiteX2179" fmla="*/ 2240222 w 3377801"/>
                <a:gd name="connsiteY2179" fmla="*/ 5169607 h 6857987"/>
                <a:gd name="connsiteX2180" fmla="*/ 2253748 w 3377801"/>
                <a:gd name="connsiteY2180" fmla="*/ 5185386 h 6857987"/>
                <a:gd name="connsiteX2181" fmla="*/ 2192843 w 3377801"/>
                <a:gd name="connsiteY2181" fmla="*/ 5056234 h 6857987"/>
                <a:gd name="connsiteX2182" fmla="*/ 2227262 w 3377801"/>
                <a:gd name="connsiteY2182" fmla="*/ 5115458 h 6857987"/>
                <a:gd name="connsiteX2183" fmla="*/ 2192843 w 3377801"/>
                <a:gd name="connsiteY2183" fmla="*/ 5150996 h 6857987"/>
                <a:gd name="connsiteX2184" fmla="*/ 2176498 w 3377801"/>
                <a:gd name="connsiteY2184" fmla="*/ 5108127 h 6857987"/>
                <a:gd name="connsiteX2185" fmla="*/ 2151123 w 3377801"/>
                <a:gd name="connsiteY2185" fmla="*/ 5063557 h 6857987"/>
                <a:gd name="connsiteX2186" fmla="*/ 2192840 w 3377801"/>
                <a:gd name="connsiteY2186" fmla="*/ 5056239 h 6857987"/>
                <a:gd name="connsiteX2187" fmla="*/ 2240215 w 3377801"/>
                <a:gd name="connsiteY2187" fmla="*/ 5308304 h 6857987"/>
                <a:gd name="connsiteX2188" fmla="*/ 2250402 w 3377801"/>
                <a:gd name="connsiteY2188" fmla="*/ 5255908 h 6857987"/>
                <a:gd name="connsiteX2189" fmla="*/ 2250367 w 3377801"/>
                <a:gd name="connsiteY2189" fmla="*/ 5255854 h 6857987"/>
                <a:gd name="connsiteX2190" fmla="*/ 2276327 w 3377801"/>
                <a:gd name="connsiteY2190" fmla="*/ 5259801 h 6857987"/>
                <a:gd name="connsiteX2191" fmla="*/ 2300577 w 3377801"/>
                <a:gd name="connsiteY2191" fmla="*/ 5322963 h 6857987"/>
                <a:gd name="connsiteX2192" fmla="*/ 2273497 w 3377801"/>
                <a:gd name="connsiteY2192" fmla="*/ 5347213 h 6857987"/>
                <a:gd name="connsiteX2193" fmla="*/ 2240213 w 3377801"/>
                <a:gd name="connsiteY2193" fmla="*/ 5308309 h 6857987"/>
                <a:gd name="connsiteX2194" fmla="*/ 2261072 w 3377801"/>
                <a:gd name="connsiteY2194" fmla="*/ 5234998 h 6857987"/>
                <a:gd name="connsiteX2195" fmla="*/ 2270171 w 3377801"/>
                <a:gd name="connsiteY2195" fmla="*/ 5176908 h 6857987"/>
                <a:gd name="connsiteX2196" fmla="*/ 2270104 w 3377801"/>
                <a:gd name="connsiteY2196" fmla="*/ 5176908 h 6857987"/>
                <a:gd name="connsiteX2197" fmla="*/ 2270168 w 3377801"/>
                <a:gd name="connsiteY2197" fmla="*/ 5176881 h 6857987"/>
                <a:gd name="connsiteX2198" fmla="*/ 2270168 w 3377801"/>
                <a:gd name="connsiteY2198" fmla="*/ 5176915 h 6857987"/>
                <a:gd name="connsiteX2199" fmla="*/ 2316910 w 3377801"/>
                <a:gd name="connsiteY2199" fmla="*/ 5203988 h 6857987"/>
                <a:gd name="connsiteX2200" fmla="*/ 2315219 w 3377801"/>
                <a:gd name="connsiteY2200" fmla="*/ 5258682 h 6857987"/>
                <a:gd name="connsiteX2201" fmla="*/ 2302247 w 3377801"/>
                <a:gd name="connsiteY2201" fmla="*/ 5261510 h 6857987"/>
                <a:gd name="connsiteX2202" fmla="*/ 2261069 w 3377801"/>
                <a:gd name="connsiteY2202" fmla="*/ 5235004 h 6857987"/>
                <a:gd name="connsiteX2203" fmla="*/ 2305615 w 3377801"/>
                <a:gd name="connsiteY2203" fmla="*/ 5166251 h 6857987"/>
                <a:gd name="connsiteX2204" fmla="*/ 2305669 w 3377801"/>
                <a:gd name="connsiteY2204" fmla="*/ 5166170 h 6857987"/>
                <a:gd name="connsiteX2205" fmla="*/ 2356419 w 3377801"/>
                <a:gd name="connsiteY2205" fmla="*/ 5175748 h 6857987"/>
                <a:gd name="connsiteX2206" fmla="*/ 2372218 w 3377801"/>
                <a:gd name="connsiteY2206" fmla="*/ 5227085 h 6857987"/>
                <a:gd name="connsiteX2207" fmla="*/ 2332167 w 3377801"/>
                <a:gd name="connsiteY2207" fmla="*/ 5205091 h 6857987"/>
                <a:gd name="connsiteX2208" fmla="*/ 2305612 w 3377801"/>
                <a:gd name="connsiteY2208" fmla="*/ 5166257 h 6857987"/>
                <a:gd name="connsiteX2209" fmla="*/ 2331594 w 3377801"/>
                <a:gd name="connsiteY2209" fmla="*/ 5145294 h 6857987"/>
                <a:gd name="connsiteX2210" fmla="*/ 2251513 w 3377801"/>
                <a:gd name="connsiteY2210" fmla="*/ 5152635 h 6857987"/>
                <a:gd name="connsiteX2211" fmla="*/ 2275162 w 3377801"/>
                <a:gd name="connsiteY2211" fmla="*/ 5118252 h 6857987"/>
                <a:gd name="connsiteX2212" fmla="*/ 2275198 w 3377801"/>
                <a:gd name="connsiteY2212" fmla="*/ 5118234 h 6857987"/>
                <a:gd name="connsiteX2213" fmla="*/ 2328774 w 3377801"/>
                <a:gd name="connsiteY2213" fmla="*/ 5106955 h 6857987"/>
                <a:gd name="connsiteX2214" fmla="*/ 2331591 w 3377801"/>
                <a:gd name="connsiteY2214" fmla="*/ 5145300 h 6857987"/>
                <a:gd name="connsiteX2215" fmla="*/ 2330993 w 3377801"/>
                <a:gd name="connsiteY2215" fmla="*/ 5091227 h 6857987"/>
                <a:gd name="connsiteX2216" fmla="*/ 2346184 w 3377801"/>
                <a:gd name="connsiteY2216" fmla="*/ 5034741 h 6857987"/>
                <a:gd name="connsiteX2217" fmla="*/ 2346239 w 3377801"/>
                <a:gd name="connsiteY2217" fmla="*/ 5034823 h 6857987"/>
                <a:gd name="connsiteX2218" fmla="*/ 2363148 w 3377801"/>
                <a:gd name="connsiteY2218" fmla="*/ 5033140 h 6857987"/>
                <a:gd name="connsiteX2219" fmla="*/ 2367105 w 3377801"/>
                <a:gd name="connsiteY2219" fmla="*/ 5092355 h 6857987"/>
                <a:gd name="connsiteX2220" fmla="*/ 2330991 w 3377801"/>
                <a:gd name="connsiteY2220" fmla="*/ 5091233 h 6857987"/>
                <a:gd name="connsiteX2221" fmla="*/ 2305597 w 3377801"/>
                <a:gd name="connsiteY2221" fmla="*/ 5023543 h 6857987"/>
                <a:gd name="connsiteX2222" fmla="*/ 2277382 w 3377801"/>
                <a:gd name="connsiteY2222" fmla="*/ 4983503 h 6857987"/>
                <a:gd name="connsiteX2223" fmla="*/ 2237450 w 3377801"/>
                <a:gd name="connsiteY2223" fmla="*/ 4950211 h 6857987"/>
                <a:gd name="connsiteX2224" fmla="*/ 2237360 w 3377801"/>
                <a:gd name="connsiteY2224" fmla="*/ 4950230 h 6857987"/>
                <a:gd name="connsiteX2225" fmla="*/ 2268358 w 3377801"/>
                <a:gd name="connsiteY2225" fmla="*/ 4899480 h 6857987"/>
                <a:gd name="connsiteX2226" fmla="*/ 2254277 w 3377801"/>
                <a:gd name="connsiteY2226" fmla="*/ 4941778 h 6857987"/>
                <a:gd name="connsiteX2227" fmla="*/ 2292062 w 3377801"/>
                <a:gd name="connsiteY2227" fmla="*/ 4980690 h 6857987"/>
                <a:gd name="connsiteX2228" fmla="*/ 2307287 w 3377801"/>
                <a:gd name="connsiteY2228" fmla="*/ 5016784 h 6857987"/>
                <a:gd name="connsiteX2229" fmla="*/ 2344508 w 3377801"/>
                <a:gd name="connsiteY2229" fmla="*/ 5006642 h 6857987"/>
                <a:gd name="connsiteX2230" fmla="*/ 2373269 w 3377801"/>
                <a:gd name="connsiteY2230" fmla="*/ 4955322 h 6857987"/>
                <a:gd name="connsiteX2231" fmla="*/ 2305594 w 3377801"/>
                <a:gd name="connsiteY2231" fmla="*/ 5023548 h 6857987"/>
                <a:gd name="connsiteX2232" fmla="*/ 2296029 w 3377801"/>
                <a:gd name="connsiteY2232" fmla="*/ 4658611 h 6857987"/>
                <a:gd name="connsiteX2233" fmla="*/ 2315780 w 3377801"/>
                <a:gd name="connsiteY2233" fmla="*/ 4656920 h 6857987"/>
                <a:gd name="connsiteX2234" fmla="*/ 2351881 w 3377801"/>
                <a:gd name="connsiteY2234" fmla="*/ 4682862 h 6857987"/>
                <a:gd name="connsiteX2235" fmla="*/ 2340593 w 3377801"/>
                <a:gd name="connsiteY2235" fmla="*/ 4708237 h 6857987"/>
                <a:gd name="connsiteX2236" fmla="*/ 2305069 w 3377801"/>
                <a:gd name="connsiteY2236" fmla="*/ 4718387 h 6857987"/>
                <a:gd name="connsiteX2237" fmla="*/ 2265037 w 3377801"/>
                <a:gd name="connsiteY2237" fmla="*/ 4732495 h 6857987"/>
                <a:gd name="connsiteX2238" fmla="*/ 2252048 w 3377801"/>
                <a:gd name="connsiteY2238" fmla="*/ 4716140 h 6857987"/>
                <a:gd name="connsiteX2239" fmla="*/ 2296076 w 3377801"/>
                <a:gd name="connsiteY2239" fmla="*/ 4658653 h 6857987"/>
                <a:gd name="connsiteX2240" fmla="*/ 2345147 w 3377801"/>
                <a:gd name="connsiteY2240" fmla="*/ 4555918 h 6857987"/>
                <a:gd name="connsiteX2241" fmla="*/ 2374472 w 3377801"/>
                <a:gd name="connsiteY2241" fmla="*/ 4558165 h 6857987"/>
                <a:gd name="connsiteX2242" fmla="*/ 2318077 w 3377801"/>
                <a:gd name="connsiteY2242" fmla="*/ 4584125 h 6857987"/>
                <a:gd name="connsiteX2243" fmla="*/ 2345182 w 3377801"/>
                <a:gd name="connsiteY2243" fmla="*/ 4555927 h 6857987"/>
                <a:gd name="connsiteX2244" fmla="*/ 2362038 w 3377801"/>
                <a:gd name="connsiteY2244" fmla="*/ 4680047 h 6857987"/>
                <a:gd name="connsiteX2245" fmla="*/ 2337212 w 3377801"/>
                <a:gd name="connsiteY2245" fmla="*/ 4641662 h 6857987"/>
                <a:gd name="connsiteX2246" fmla="*/ 2373897 w 3377801"/>
                <a:gd name="connsiteY2246" fmla="*/ 4672716 h 6857987"/>
                <a:gd name="connsiteX2247" fmla="*/ 2373333 w 3377801"/>
                <a:gd name="connsiteY2247" fmla="*/ 4713316 h 6857987"/>
                <a:gd name="connsiteX2248" fmla="*/ 2350774 w 3377801"/>
                <a:gd name="connsiteY2248" fmla="*/ 4726295 h 6857987"/>
                <a:gd name="connsiteX2249" fmla="*/ 2362033 w 3377801"/>
                <a:gd name="connsiteY2249" fmla="*/ 4680056 h 6857987"/>
                <a:gd name="connsiteX2250" fmla="*/ 2382313 w 3377801"/>
                <a:gd name="connsiteY2250" fmla="*/ 4731346 h 6857987"/>
                <a:gd name="connsiteX2251" fmla="*/ 2385133 w 3377801"/>
                <a:gd name="connsiteY2251" fmla="*/ 4800721 h 6857987"/>
                <a:gd name="connsiteX2252" fmla="*/ 2296594 w 3377801"/>
                <a:gd name="connsiteY2252" fmla="*/ 4801840 h 6857987"/>
                <a:gd name="connsiteX2253" fmla="*/ 2292637 w 3377801"/>
                <a:gd name="connsiteY2253" fmla="*/ 4770259 h 6857987"/>
                <a:gd name="connsiteX2254" fmla="*/ 2335388 w 3377801"/>
                <a:gd name="connsiteY2254" fmla="*/ 4743699 h 6857987"/>
                <a:gd name="connsiteX2255" fmla="*/ 2335506 w 3377801"/>
                <a:gd name="connsiteY2255" fmla="*/ 4743754 h 6857987"/>
                <a:gd name="connsiteX2256" fmla="*/ 2382310 w 3377801"/>
                <a:gd name="connsiteY2256" fmla="*/ 4731348 h 6857987"/>
                <a:gd name="connsiteX2257" fmla="*/ 2369397 w 3377801"/>
                <a:gd name="connsiteY2257" fmla="*/ 4642787 h 6857987"/>
                <a:gd name="connsiteX2258" fmla="*/ 2320369 w 3377801"/>
                <a:gd name="connsiteY2258" fmla="*/ 4616863 h 6857987"/>
                <a:gd name="connsiteX2259" fmla="*/ 2320314 w 3377801"/>
                <a:gd name="connsiteY2259" fmla="*/ 4616863 h 6857987"/>
                <a:gd name="connsiteX2260" fmla="*/ 2348529 w 3377801"/>
                <a:gd name="connsiteY2260" fmla="*/ 4585828 h 6857987"/>
                <a:gd name="connsiteX2261" fmla="*/ 2413392 w 3377801"/>
                <a:gd name="connsiteY2261" fmla="*/ 4606128 h 6857987"/>
                <a:gd name="connsiteX2262" fmla="*/ 2369394 w 3377801"/>
                <a:gd name="connsiteY2262" fmla="*/ 4642790 h 6857987"/>
                <a:gd name="connsiteX2263" fmla="*/ 2303959 w 3377801"/>
                <a:gd name="connsiteY2263" fmla="*/ 4584768 h 6857987"/>
                <a:gd name="connsiteX2264" fmla="*/ 2269558 w 3377801"/>
                <a:gd name="connsiteY2264" fmla="*/ 4570660 h 6857987"/>
                <a:gd name="connsiteX2265" fmla="*/ 2322569 w 3377801"/>
                <a:gd name="connsiteY2265" fmla="*/ 4539079 h 6857987"/>
                <a:gd name="connsiteX2266" fmla="*/ 2303956 w 3377801"/>
                <a:gd name="connsiteY2266" fmla="*/ 4584767 h 6857987"/>
                <a:gd name="connsiteX2267" fmla="*/ 2268983 w 3377801"/>
                <a:gd name="connsiteY2267" fmla="*/ 4753338 h 6857987"/>
                <a:gd name="connsiteX2268" fmla="*/ 2311843 w 3377801"/>
                <a:gd name="connsiteY2268" fmla="*/ 4734736 h 6857987"/>
                <a:gd name="connsiteX2269" fmla="*/ 2268410 w 3377801"/>
                <a:gd name="connsiteY2269" fmla="*/ 4758422 h 6857987"/>
                <a:gd name="connsiteX2270" fmla="*/ 2233481 w 3377801"/>
                <a:gd name="connsiteY2270" fmla="*/ 4721855 h 6857987"/>
                <a:gd name="connsiteX2271" fmla="*/ 2233445 w 3377801"/>
                <a:gd name="connsiteY2271" fmla="*/ 4721746 h 6857987"/>
                <a:gd name="connsiteX2272" fmla="*/ 2268983 w 3377801"/>
                <a:gd name="connsiteY2272" fmla="*/ 4753334 h 6857987"/>
                <a:gd name="connsiteX2273" fmla="*/ 2262762 w 3377801"/>
                <a:gd name="connsiteY2273" fmla="*/ 4775351 h 6857987"/>
                <a:gd name="connsiteX2274" fmla="*/ 2290969 w 3377801"/>
                <a:gd name="connsiteY2274" fmla="*/ 4813135 h 6857987"/>
                <a:gd name="connsiteX2275" fmla="*/ 2395873 w 3377801"/>
                <a:gd name="connsiteY2275" fmla="*/ 4814827 h 6857987"/>
                <a:gd name="connsiteX2276" fmla="*/ 2413960 w 3377801"/>
                <a:gd name="connsiteY2276" fmla="*/ 4749514 h 6857987"/>
                <a:gd name="connsiteX2277" fmla="*/ 2413909 w 3377801"/>
                <a:gd name="connsiteY2277" fmla="*/ 4749398 h 6857987"/>
                <a:gd name="connsiteX2278" fmla="*/ 2413974 w 3377801"/>
                <a:gd name="connsiteY2278" fmla="*/ 4749426 h 6857987"/>
                <a:gd name="connsiteX2279" fmla="*/ 2413960 w 3377801"/>
                <a:gd name="connsiteY2279" fmla="*/ 4749514 h 6857987"/>
                <a:gd name="connsiteX2280" fmla="*/ 2417293 w 3377801"/>
                <a:gd name="connsiteY2280" fmla="*/ 4808630 h 6857987"/>
                <a:gd name="connsiteX2281" fmla="*/ 2376124 w 3377801"/>
                <a:gd name="connsiteY2281" fmla="*/ 4822155 h 6857987"/>
                <a:gd name="connsiteX2282" fmla="*/ 2271230 w 3377801"/>
                <a:gd name="connsiteY2282" fmla="*/ 4814824 h 6857987"/>
                <a:gd name="connsiteX2283" fmla="*/ 2262762 w 3377801"/>
                <a:gd name="connsiteY2283" fmla="*/ 4775346 h 6857987"/>
                <a:gd name="connsiteX2284" fmla="*/ 2315219 w 3377801"/>
                <a:gd name="connsiteY2284" fmla="*/ 4836262 h 6857987"/>
                <a:gd name="connsiteX2285" fmla="*/ 2410535 w 3377801"/>
                <a:gd name="connsiteY2285" fmla="*/ 4834561 h 6857987"/>
                <a:gd name="connsiteX2286" fmla="*/ 2406568 w 3377801"/>
                <a:gd name="connsiteY2286" fmla="*/ 4888710 h 6857987"/>
                <a:gd name="connsiteX2287" fmla="*/ 2370484 w 3377801"/>
                <a:gd name="connsiteY2287" fmla="*/ 4911269 h 6857987"/>
                <a:gd name="connsiteX2288" fmla="*/ 2334383 w 3377801"/>
                <a:gd name="connsiteY2288" fmla="*/ 4881935 h 6857987"/>
                <a:gd name="connsiteX2289" fmla="*/ 2295470 w 3377801"/>
                <a:gd name="connsiteY2289" fmla="*/ 4882498 h 6857987"/>
                <a:gd name="connsiteX2290" fmla="*/ 2315299 w 3377801"/>
                <a:gd name="connsiteY2290" fmla="*/ 4836381 h 6857987"/>
                <a:gd name="connsiteX2291" fmla="*/ 2275741 w 3377801"/>
                <a:gd name="connsiteY2291" fmla="*/ 4876285 h 6857987"/>
                <a:gd name="connsiteX2292" fmla="*/ 2284774 w 3377801"/>
                <a:gd name="connsiteY2292" fmla="*/ 4888129 h 6857987"/>
                <a:gd name="connsiteX2293" fmla="*/ 2275769 w 3377801"/>
                <a:gd name="connsiteY2293" fmla="*/ 4876304 h 6857987"/>
                <a:gd name="connsiteX2294" fmla="*/ 2311244 w 3377801"/>
                <a:gd name="connsiteY2294" fmla="*/ 4915270 h 6857987"/>
                <a:gd name="connsiteX2295" fmla="*/ 2352412 w 3377801"/>
                <a:gd name="connsiteY2295" fmla="*/ 4953619 h 6857987"/>
                <a:gd name="connsiteX2296" fmla="*/ 2325342 w 3377801"/>
                <a:gd name="connsiteY2296" fmla="*/ 5003811 h 6857987"/>
                <a:gd name="connsiteX2297" fmla="*/ 2313500 w 3377801"/>
                <a:gd name="connsiteY2297" fmla="*/ 4998736 h 6857987"/>
                <a:gd name="connsiteX2298" fmla="*/ 2265045 w 3377801"/>
                <a:gd name="connsiteY2298" fmla="*/ 4933276 h 6857987"/>
                <a:gd name="connsiteX2299" fmla="*/ 2265008 w 3377801"/>
                <a:gd name="connsiteY2299" fmla="*/ 4933318 h 6857987"/>
                <a:gd name="connsiteX2300" fmla="*/ 2265017 w 3377801"/>
                <a:gd name="connsiteY2300" fmla="*/ 4933245 h 6857987"/>
                <a:gd name="connsiteX2301" fmla="*/ 2265044 w 3377801"/>
                <a:gd name="connsiteY2301" fmla="*/ 4933276 h 6857987"/>
                <a:gd name="connsiteX2302" fmla="*/ 2311244 w 3377801"/>
                <a:gd name="connsiteY2302" fmla="*/ 4915266 h 6857987"/>
                <a:gd name="connsiteX2303" fmla="*/ 2354140 w 3377801"/>
                <a:gd name="connsiteY2303" fmla="*/ 4936127 h 6857987"/>
                <a:gd name="connsiteX2304" fmla="*/ 2315792 w 3377801"/>
                <a:gd name="connsiteY2304" fmla="*/ 4898906 h 6857987"/>
                <a:gd name="connsiteX2305" fmla="*/ 2356951 w 3377801"/>
                <a:gd name="connsiteY2305" fmla="*/ 4922592 h 6857987"/>
                <a:gd name="connsiteX2306" fmla="*/ 2410527 w 3377801"/>
                <a:gd name="connsiteY2306" fmla="*/ 4908493 h 6857987"/>
                <a:gd name="connsiteX2307" fmla="*/ 2410545 w 3377801"/>
                <a:gd name="connsiteY2307" fmla="*/ 4908483 h 6857987"/>
                <a:gd name="connsiteX2308" fmla="*/ 2429156 w 3377801"/>
                <a:gd name="connsiteY2308" fmla="*/ 4848723 h 6857987"/>
                <a:gd name="connsiteX2309" fmla="*/ 2415048 w 3377801"/>
                <a:gd name="connsiteY2309" fmla="*/ 4919223 h 6857987"/>
                <a:gd name="connsiteX2310" fmla="*/ 2354140 w 3377801"/>
                <a:gd name="connsiteY2310" fmla="*/ 4936127 h 6857987"/>
                <a:gd name="connsiteX2311" fmla="*/ 2418458 w 3377801"/>
                <a:gd name="connsiteY2311" fmla="*/ 4932680 h 6857987"/>
                <a:gd name="connsiteX2312" fmla="*/ 2521688 w 3377801"/>
                <a:gd name="connsiteY2312" fmla="*/ 4965398 h 6857987"/>
                <a:gd name="connsiteX2313" fmla="*/ 2487841 w 3377801"/>
                <a:gd name="connsiteY2313" fmla="*/ 4964834 h 6857987"/>
                <a:gd name="connsiteX2314" fmla="*/ 2418438 w 3377801"/>
                <a:gd name="connsiteY2314" fmla="*/ 4932725 h 6857987"/>
                <a:gd name="connsiteX2315" fmla="*/ 2444410 w 3377801"/>
                <a:gd name="connsiteY2315" fmla="*/ 4833451 h 6857987"/>
                <a:gd name="connsiteX2316" fmla="*/ 2435313 w 3377801"/>
                <a:gd name="connsiteY2316" fmla="*/ 4762951 h 6857987"/>
                <a:gd name="connsiteX2317" fmla="*/ 2490643 w 3377801"/>
                <a:gd name="connsiteY2317" fmla="*/ 4789466 h 6857987"/>
                <a:gd name="connsiteX2318" fmla="*/ 2459053 w 3377801"/>
                <a:gd name="connsiteY2318" fmla="*/ 4835140 h 6857987"/>
                <a:gd name="connsiteX2319" fmla="*/ 2444410 w 3377801"/>
                <a:gd name="connsiteY2319" fmla="*/ 4833451 h 6857987"/>
                <a:gd name="connsiteX2320" fmla="*/ 2474310 w 3377801"/>
                <a:gd name="connsiteY2320" fmla="*/ 4859402 h 6857987"/>
                <a:gd name="connsiteX2321" fmla="*/ 2490092 w 3377801"/>
                <a:gd name="connsiteY2321" fmla="*/ 4889303 h 6857987"/>
                <a:gd name="connsiteX2322" fmla="*/ 2442720 w 3377801"/>
                <a:gd name="connsiteY2322" fmla="*/ 4894378 h 6857987"/>
                <a:gd name="connsiteX2323" fmla="*/ 2446086 w 3377801"/>
                <a:gd name="connsiteY2323" fmla="*/ 4852626 h 6857987"/>
                <a:gd name="connsiteX2324" fmla="*/ 2446104 w 3377801"/>
                <a:gd name="connsiteY2324" fmla="*/ 4852636 h 6857987"/>
                <a:gd name="connsiteX2325" fmla="*/ 2474317 w 3377801"/>
                <a:gd name="connsiteY2325" fmla="*/ 4859402 h 6857987"/>
                <a:gd name="connsiteX2326" fmla="*/ 2546496 w 3377801"/>
                <a:gd name="connsiteY2326" fmla="*/ 4973275 h 6857987"/>
                <a:gd name="connsiteX2327" fmla="*/ 2546432 w 3377801"/>
                <a:gd name="connsiteY2327" fmla="*/ 4973339 h 6857987"/>
                <a:gd name="connsiteX2328" fmla="*/ 2601691 w 3377801"/>
                <a:gd name="connsiteY2328" fmla="*/ 4958115 h 6857987"/>
                <a:gd name="connsiteX2329" fmla="*/ 2584790 w 3377801"/>
                <a:gd name="connsiteY2329" fmla="*/ 4997019 h 6857987"/>
                <a:gd name="connsiteX2330" fmla="*/ 2546503 w 3377801"/>
                <a:gd name="connsiteY2330" fmla="*/ 4973275 h 6857987"/>
                <a:gd name="connsiteX2331" fmla="*/ 2598343 w 3377801"/>
                <a:gd name="connsiteY2331" fmla="*/ 4936046 h 6857987"/>
                <a:gd name="connsiteX2332" fmla="*/ 2537436 w 3377801"/>
                <a:gd name="connsiteY2332" fmla="*/ 4955238 h 6857987"/>
                <a:gd name="connsiteX2333" fmla="*/ 2495138 w 3377801"/>
                <a:gd name="connsiteY2333" fmla="*/ 4896024 h 6857987"/>
                <a:gd name="connsiteX2334" fmla="*/ 2558865 w 3377801"/>
                <a:gd name="connsiteY2334" fmla="*/ 4881917 h 6857987"/>
                <a:gd name="connsiteX2335" fmla="*/ 2598350 w 3377801"/>
                <a:gd name="connsiteY2335" fmla="*/ 4936046 h 6857987"/>
                <a:gd name="connsiteX2336" fmla="*/ 2584272 w 3377801"/>
                <a:gd name="connsiteY2336" fmla="*/ 4872919 h 6857987"/>
                <a:gd name="connsiteX2337" fmla="*/ 2627141 w 3377801"/>
                <a:gd name="connsiteY2337" fmla="*/ 4871228 h 6857987"/>
                <a:gd name="connsiteX2338" fmla="*/ 2613025 w 3377801"/>
                <a:gd name="connsiteY2338" fmla="*/ 4924239 h 6857987"/>
                <a:gd name="connsiteX2339" fmla="*/ 2584281 w 3377801"/>
                <a:gd name="connsiteY2339" fmla="*/ 4872941 h 6857987"/>
                <a:gd name="connsiteX2340" fmla="*/ 2500733 w 3377801"/>
                <a:gd name="connsiteY2340" fmla="*/ 4868953 h 6857987"/>
                <a:gd name="connsiteX2341" fmla="*/ 2474236 w 3377801"/>
                <a:gd name="connsiteY2341" fmla="*/ 4840191 h 6857987"/>
                <a:gd name="connsiteX2342" fmla="*/ 2493337 w 3377801"/>
                <a:gd name="connsiteY2342" fmla="*/ 4811448 h 6857987"/>
                <a:gd name="connsiteX2343" fmla="*/ 2565606 w 3377801"/>
                <a:gd name="connsiteY2343" fmla="*/ 4835671 h 6857987"/>
                <a:gd name="connsiteX2344" fmla="*/ 2571236 w 3377801"/>
                <a:gd name="connsiteY2344" fmla="*/ 4867261 h 6857987"/>
                <a:gd name="connsiteX2345" fmla="*/ 2500740 w 3377801"/>
                <a:gd name="connsiteY2345" fmla="*/ 4868953 h 6857987"/>
                <a:gd name="connsiteX2346" fmla="*/ 2532907 w 3377801"/>
                <a:gd name="connsiteY2346" fmla="*/ 4793393 h 6857987"/>
                <a:gd name="connsiteX2347" fmla="*/ 2475420 w 3377801"/>
                <a:gd name="connsiteY2347" fmla="*/ 4749459 h 6857987"/>
                <a:gd name="connsiteX2348" fmla="*/ 2475393 w 3377801"/>
                <a:gd name="connsiteY2348" fmla="*/ 4749396 h 6857987"/>
                <a:gd name="connsiteX2349" fmla="*/ 2538556 w 3377801"/>
                <a:gd name="connsiteY2349" fmla="*/ 4722326 h 6857987"/>
                <a:gd name="connsiteX2350" fmla="*/ 2580852 w 3377801"/>
                <a:gd name="connsiteY2350" fmla="*/ 4759556 h 6857987"/>
                <a:gd name="connsiteX2351" fmla="*/ 2532914 w 3377801"/>
                <a:gd name="connsiteY2351" fmla="*/ 4793393 h 6857987"/>
                <a:gd name="connsiteX2352" fmla="*/ 2429148 w 3377801"/>
                <a:gd name="connsiteY2352" fmla="*/ 4742682 h 6857987"/>
                <a:gd name="connsiteX2353" fmla="*/ 2407145 w 3377801"/>
                <a:gd name="connsiteY2353" fmla="*/ 4706024 h 6857987"/>
                <a:gd name="connsiteX2354" fmla="*/ 2424701 w 3377801"/>
                <a:gd name="connsiteY2354" fmla="*/ 4691380 h 6857987"/>
                <a:gd name="connsiteX2355" fmla="*/ 2424637 w 3377801"/>
                <a:gd name="connsiteY2355" fmla="*/ 4691362 h 6857987"/>
                <a:gd name="connsiteX2356" fmla="*/ 2478776 w 3377801"/>
                <a:gd name="connsiteY2356" fmla="*/ 4703770 h 6857987"/>
                <a:gd name="connsiteX2357" fmla="*/ 2429155 w 3377801"/>
                <a:gd name="connsiteY2357" fmla="*/ 4742682 h 6857987"/>
                <a:gd name="connsiteX2358" fmla="*/ 2442675 w 3377801"/>
                <a:gd name="connsiteY2358" fmla="*/ 4673852 h 6857987"/>
                <a:gd name="connsiteX2359" fmla="*/ 2400377 w 3377801"/>
                <a:gd name="connsiteY2359" fmla="*/ 4691354 h 6857987"/>
                <a:gd name="connsiteX2360" fmla="*/ 2382912 w 3377801"/>
                <a:gd name="connsiteY2360" fmla="*/ 4646874 h 6857987"/>
                <a:gd name="connsiteX2361" fmla="*/ 2382885 w 3377801"/>
                <a:gd name="connsiteY2361" fmla="*/ 4646793 h 6857987"/>
                <a:gd name="connsiteX2362" fmla="*/ 2436469 w 3377801"/>
                <a:gd name="connsiteY2362" fmla="*/ 4624244 h 6857987"/>
                <a:gd name="connsiteX2363" fmla="*/ 2475391 w 3377801"/>
                <a:gd name="connsiteY2363" fmla="*/ 4648486 h 6857987"/>
                <a:gd name="connsiteX2364" fmla="*/ 2442683 w 3377801"/>
                <a:gd name="connsiteY2364" fmla="*/ 4673852 h 6857987"/>
                <a:gd name="connsiteX2365" fmla="*/ 2386789 w 3377801"/>
                <a:gd name="connsiteY2365" fmla="*/ 4567192 h 6857987"/>
                <a:gd name="connsiteX2366" fmla="*/ 2398067 w 3377801"/>
                <a:gd name="connsiteY2366" fmla="*/ 4541269 h 6857987"/>
                <a:gd name="connsiteX2367" fmla="*/ 2444884 w 3377801"/>
                <a:gd name="connsiteY2367" fmla="*/ 4535057 h 6857987"/>
                <a:gd name="connsiteX2368" fmla="*/ 2417241 w 3377801"/>
                <a:gd name="connsiteY2368" fmla="*/ 4585806 h 6857987"/>
                <a:gd name="connsiteX2369" fmla="*/ 2386796 w 3377801"/>
                <a:gd name="connsiteY2369" fmla="*/ 4567192 h 6857987"/>
                <a:gd name="connsiteX2370" fmla="*/ 2351322 w 3377801"/>
                <a:gd name="connsiteY2370" fmla="*/ 4470238 h 6857987"/>
                <a:gd name="connsiteX2371" fmla="*/ 2363164 w 3377801"/>
                <a:gd name="connsiteY2371" fmla="*/ 4440337 h 6857987"/>
                <a:gd name="connsiteX2372" fmla="*/ 2411110 w 3377801"/>
                <a:gd name="connsiteY2372" fmla="*/ 4466843 h 6857987"/>
                <a:gd name="connsiteX2373" fmla="*/ 2405462 w 3377801"/>
                <a:gd name="connsiteY2373" fmla="*/ 4483216 h 6857987"/>
                <a:gd name="connsiteX2374" fmla="*/ 2351334 w 3377801"/>
                <a:gd name="connsiteY2374" fmla="*/ 4470238 h 6857987"/>
                <a:gd name="connsiteX2375" fmla="*/ 2388492 w 3377801"/>
                <a:gd name="connsiteY2375" fmla="*/ 4497318 h 6857987"/>
                <a:gd name="connsiteX2376" fmla="*/ 2388492 w 3377801"/>
                <a:gd name="connsiteY2376" fmla="*/ 4532293 h 6857987"/>
                <a:gd name="connsiteX2377" fmla="*/ 2338869 w 3377801"/>
                <a:gd name="connsiteY2377" fmla="*/ 4540111 h 6857987"/>
                <a:gd name="connsiteX2378" fmla="*/ 2338869 w 3377801"/>
                <a:gd name="connsiteY2378" fmla="*/ 4540187 h 6857987"/>
                <a:gd name="connsiteX2379" fmla="*/ 2338833 w 3377801"/>
                <a:gd name="connsiteY2379" fmla="*/ 4540114 h 6857987"/>
                <a:gd name="connsiteX2380" fmla="*/ 2338874 w 3377801"/>
                <a:gd name="connsiteY2380" fmla="*/ 4540114 h 6857987"/>
                <a:gd name="connsiteX2381" fmla="*/ 2388495 w 3377801"/>
                <a:gd name="connsiteY2381" fmla="*/ 4497318 h 6857987"/>
                <a:gd name="connsiteX2382" fmla="*/ 2281960 w 3377801"/>
                <a:gd name="connsiteY2382" fmla="*/ 4493296 h 6857987"/>
                <a:gd name="connsiteX2383" fmla="*/ 2281923 w 3377801"/>
                <a:gd name="connsiteY2383" fmla="*/ 4493341 h 6857987"/>
                <a:gd name="connsiteX2384" fmla="*/ 2338883 w 3377801"/>
                <a:gd name="connsiteY2384" fmla="*/ 4488257 h 6857987"/>
                <a:gd name="connsiteX2385" fmla="*/ 2341693 w 3377801"/>
                <a:gd name="connsiteY2385" fmla="*/ 4501237 h 6857987"/>
                <a:gd name="connsiteX2386" fmla="*/ 2328168 w 3377801"/>
                <a:gd name="connsiteY2386" fmla="*/ 4517583 h 6857987"/>
                <a:gd name="connsiteX2387" fmla="*/ 2263313 w 3377801"/>
                <a:gd name="connsiteY2387" fmla="*/ 4534501 h 6857987"/>
                <a:gd name="connsiteX2388" fmla="*/ 2281963 w 3377801"/>
                <a:gd name="connsiteY2388" fmla="*/ 4493296 h 6857987"/>
                <a:gd name="connsiteX2389" fmla="*/ 2276858 w 3377801"/>
                <a:gd name="connsiteY2389" fmla="*/ 4471948 h 6857987"/>
                <a:gd name="connsiteX2390" fmla="*/ 2301664 w 3377801"/>
                <a:gd name="connsiteY2390" fmla="*/ 4421756 h 6857987"/>
                <a:gd name="connsiteX2391" fmla="*/ 2345088 w 3377801"/>
                <a:gd name="connsiteY2391" fmla="*/ 4431906 h 6857987"/>
                <a:gd name="connsiteX2392" fmla="*/ 2330426 w 3377801"/>
                <a:gd name="connsiteY2392" fmla="*/ 4471382 h 6857987"/>
                <a:gd name="connsiteX2393" fmla="*/ 2276856 w 3377801"/>
                <a:gd name="connsiteY2393" fmla="*/ 4471948 h 6857987"/>
                <a:gd name="connsiteX2394" fmla="*/ 2232268 w 3377801"/>
                <a:gd name="connsiteY2394" fmla="*/ 4698029 h 6857987"/>
                <a:gd name="connsiteX2395" fmla="*/ 2253134 w 3377801"/>
                <a:gd name="connsiteY2395" fmla="*/ 4655733 h 6857987"/>
                <a:gd name="connsiteX2396" fmla="*/ 2284725 w 3377801"/>
                <a:gd name="connsiteY2396" fmla="*/ 4642762 h 6857987"/>
                <a:gd name="connsiteX2397" fmla="*/ 2279723 w 3377801"/>
                <a:gd name="connsiteY2397" fmla="*/ 4592734 h 6857987"/>
                <a:gd name="connsiteX2398" fmla="*/ 2279650 w 3377801"/>
                <a:gd name="connsiteY2398" fmla="*/ 4592579 h 6857987"/>
                <a:gd name="connsiteX2399" fmla="*/ 2299950 w 3377801"/>
                <a:gd name="connsiteY2399" fmla="*/ 4624724 h 6857987"/>
                <a:gd name="connsiteX2400" fmla="*/ 2268359 w 3377801"/>
                <a:gd name="connsiteY2400" fmla="*/ 4664775 h 6857987"/>
                <a:gd name="connsiteX2401" fmla="*/ 2217610 w 3377801"/>
                <a:gd name="connsiteY2401" fmla="*/ 4710449 h 6857987"/>
                <a:gd name="connsiteX2402" fmla="*/ 2169119 w 3377801"/>
                <a:gd name="connsiteY2402" fmla="*/ 4677731 h 6857987"/>
                <a:gd name="connsiteX2403" fmla="*/ 2232271 w 3377801"/>
                <a:gd name="connsiteY2403" fmla="*/ 4698029 h 6857987"/>
                <a:gd name="connsiteX2404" fmla="*/ 2212594 w 3377801"/>
                <a:gd name="connsiteY2404" fmla="*/ 4726319 h 6857987"/>
                <a:gd name="connsiteX2405" fmla="*/ 2250952 w 3377801"/>
                <a:gd name="connsiteY2405" fmla="*/ 4769734 h 6857987"/>
                <a:gd name="connsiteX2406" fmla="*/ 2253209 w 3377801"/>
                <a:gd name="connsiteY2406" fmla="*/ 4809785 h 6857987"/>
                <a:gd name="connsiteX2407" fmla="*/ 2273508 w 3377801"/>
                <a:gd name="connsiteY2407" fmla="*/ 4839674 h 6857987"/>
                <a:gd name="connsiteX2408" fmla="*/ 2260527 w 3377801"/>
                <a:gd name="connsiteY2408" fmla="*/ 4882534 h 6857987"/>
                <a:gd name="connsiteX2409" fmla="*/ 2226117 w 3377801"/>
                <a:gd name="connsiteY2409" fmla="*/ 4915808 h 6857987"/>
                <a:gd name="connsiteX2410" fmla="*/ 2222743 w 3377801"/>
                <a:gd name="connsiteY2410" fmla="*/ 4957550 h 6857987"/>
                <a:gd name="connsiteX2411" fmla="*/ 2197368 w 3377801"/>
                <a:gd name="connsiteY2411" fmla="*/ 4978408 h 6857987"/>
                <a:gd name="connsiteX2412" fmla="*/ 2176502 w 3377801"/>
                <a:gd name="connsiteY2412" fmla="*/ 5017910 h 6857987"/>
                <a:gd name="connsiteX2413" fmla="*/ 2097531 w 3377801"/>
                <a:gd name="connsiteY2413" fmla="*/ 5070357 h 6857987"/>
                <a:gd name="connsiteX2414" fmla="*/ 2045655 w 3377801"/>
                <a:gd name="connsiteY2414" fmla="*/ 5090656 h 6857987"/>
                <a:gd name="connsiteX2415" fmla="*/ 2003358 w 3377801"/>
                <a:gd name="connsiteY2415" fmla="*/ 5097997 h 6857987"/>
                <a:gd name="connsiteX2416" fmla="*/ 1957105 w 3377801"/>
                <a:gd name="connsiteY2416" fmla="*/ 5127887 h 6857987"/>
                <a:gd name="connsiteX2417" fmla="*/ 1913116 w 3377801"/>
                <a:gd name="connsiteY2417" fmla="*/ 5126768 h 6857987"/>
                <a:gd name="connsiteX2418" fmla="*/ 1875323 w 3377801"/>
                <a:gd name="connsiteY2418" fmla="*/ 5142542 h 6857987"/>
                <a:gd name="connsiteX2419" fmla="*/ 1807658 w 3377801"/>
                <a:gd name="connsiteY2419" fmla="*/ 5141432 h 6857987"/>
                <a:gd name="connsiteX2420" fmla="*/ 1776632 w 3377801"/>
                <a:gd name="connsiteY2420" fmla="*/ 5156657 h 6857987"/>
                <a:gd name="connsiteX2421" fmla="*/ 1736591 w 3377801"/>
                <a:gd name="connsiteY2421" fmla="*/ 5147069 h 6857987"/>
                <a:gd name="connsiteX2422" fmla="*/ 1642966 w 3377801"/>
                <a:gd name="connsiteY2422" fmla="*/ 5138037 h 6857987"/>
                <a:gd name="connsiteX2423" fmla="*/ 1565703 w 3377801"/>
                <a:gd name="connsiteY2423" fmla="*/ 5127330 h 6857987"/>
                <a:gd name="connsiteX2424" fmla="*/ 1491817 w 3377801"/>
                <a:gd name="connsiteY2424" fmla="*/ 5097986 h 6857987"/>
                <a:gd name="connsiteX2425" fmla="*/ 1435421 w 3377801"/>
                <a:gd name="connsiteY2425" fmla="*/ 5072036 h 6857987"/>
                <a:gd name="connsiteX2426" fmla="*/ 1464755 w 3377801"/>
                <a:gd name="connsiteY2426" fmla="*/ 5029748 h 6857987"/>
                <a:gd name="connsiteX2427" fmla="*/ 1494080 w 3377801"/>
                <a:gd name="connsiteY2427" fmla="*/ 4985196 h 6857987"/>
                <a:gd name="connsiteX2428" fmla="*/ 1534121 w 3377801"/>
                <a:gd name="connsiteY2428" fmla="*/ 4940645 h 6857987"/>
                <a:gd name="connsiteX2429" fmla="*/ 1552732 w 3377801"/>
                <a:gd name="connsiteY2429" fmla="*/ 4907925 h 6857987"/>
                <a:gd name="connsiteX2430" fmla="*/ 1601805 w 3377801"/>
                <a:gd name="connsiteY2430" fmla="*/ 4844763 h 6857987"/>
                <a:gd name="connsiteX2431" fmla="*/ 1655381 w 3377801"/>
                <a:gd name="connsiteY2431" fmla="*/ 4797391 h 6857987"/>
                <a:gd name="connsiteX2432" fmla="*/ 1723064 w 3377801"/>
                <a:gd name="connsiteY2432" fmla="*/ 4740413 h 6857987"/>
                <a:gd name="connsiteX2433" fmla="*/ 1753528 w 3377801"/>
                <a:gd name="connsiteY2433" fmla="*/ 4702064 h 6857987"/>
                <a:gd name="connsiteX2434" fmla="*/ 1807104 w 3377801"/>
                <a:gd name="connsiteY2434" fmla="*/ 4672194 h 6857987"/>
                <a:gd name="connsiteX2435" fmla="*/ 1838131 w 3377801"/>
                <a:gd name="connsiteY2435" fmla="*/ 4664280 h 6857987"/>
                <a:gd name="connsiteX2436" fmla="*/ 1874224 w 3377801"/>
                <a:gd name="connsiteY2436" fmla="*/ 4643404 h 6857987"/>
                <a:gd name="connsiteX2437" fmla="*/ 1942804 w 3377801"/>
                <a:gd name="connsiteY2437" fmla="*/ 4632579 h 6857987"/>
                <a:gd name="connsiteX2438" fmla="*/ 1943005 w 3377801"/>
                <a:gd name="connsiteY2438" fmla="*/ 4632705 h 6857987"/>
                <a:gd name="connsiteX2439" fmla="*/ 2020285 w 3377801"/>
                <a:gd name="connsiteY2439" fmla="*/ 4622555 h 6857987"/>
                <a:gd name="connsiteX2440" fmla="*/ 2099229 w 3377801"/>
                <a:gd name="connsiteY2440" fmla="*/ 4635527 h 6857987"/>
                <a:gd name="connsiteX2441" fmla="*/ 2152249 w 3377801"/>
                <a:gd name="connsiteY2441" fmla="*/ 4667683 h 6857987"/>
                <a:gd name="connsiteX2442" fmla="*/ 2212597 w 3377801"/>
                <a:gd name="connsiteY2442" fmla="*/ 4726319 h 6857987"/>
                <a:gd name="connsiteX2443" fmla="*/ 2093036 w 3377801"/>
                <a:gd name="connsiteY2443" fmla="*/ 4588123 h 6857987"/>
                <a:gd name="connsiteX2444" fmla="*/ 2112201 w 3377801"/>
                <a:gd name="connsiteY2444" fmla="*/ 4541316 h 6857987"/>
                <a:gd name="connsiteX2445" fmla="*/ 2103105 w 3377801"/>
                <a:gd name="connsiteY2445" fmla="*/ 4512571 h 6857987"/>
                <a:gd name="connsiteX2446" fmla="*/ 2103187 w 3377801"/>
                <a:gd name="connsiteY2446" fmla="*/ 4512535 h 6857987"/>
                <a:gd name="connsiteX2447" fmla="*/ 2130811 w 3377801"/>
                <a:gd name="connsiteY2447" fmla="*/ 4546391 h 6857987"/>
                <a:gd name="connsiteX2448" fmla="*/ 2093039 w 3377801"/>
                <a:gd name="connsiteY2448" fmla="*/ 4588123 h 6857987"/>
                <a:gd name="connsiteX2449" fmla="*/ 2102637 w 3377801"/>
                <a:gd name="connsiteY2449" fmla="*/ 4419501 h 6857987"/>
                <a:gd name="connsiteX2450" fmla="*/ 2097543 w 3377801"/>
                <a:gd name="connsiteY2450" fmla="*/ 4373749 h 6857987"/>
                <a:gd name="connsiteX2451" fmla="*/ 2097553 w 3377801"/>
                <a:gd name="connsiteY2451" fmla="*/ 4373821 h 6857987"/>
                <a:gd name="connsiteX2452" fmla="*/ 2165809 w 3377801"/>
                <a:gd name="connsiteY2452" fmla="*/ 4378333 h 6857987"/>
                <a:gd name="connsiteX2453" fmla="*/ 2102634 w 3377801"/>
                <a:gd name="connsiteY2453" fmla="*/ 4419501 h 6857987"/>
                <a:gd name="connsiteX2454" fmla="*/ 2103756 w 3377801"/>
                <a:gd name="connsiteY2454" fmla="*/ 4493952 h 6857987"/>
                <a:gd name="connsiteX2455" fmla="*/ 2077833 w 3377801"/>
                <a:gd name="connsiteY2455" fmla="*/ 4491677 h 6857987"/>
                <a:gd name="connsiteX2456" fmla="*/ 2077815 w 3377801"/>
                <a:gd name="connsiteY2456" fmla="*/ 4491705 h 6857987"/>
                <a:gd name="connsiteX2457" fmla="*/ 2096435 w 3377801"/>
                <a:gd name="connsiteY2457" fmla="*/ 4459560 h 6857987"/>
                <a:gd name="connsiteX2458" fmla="*/ 2103760 w 3377801"/>
                <a:gd name="connsiteY2458" fmla="*/ 4493952 h 6857987"/>
                <a:gd name="connsiteX2459" fmla="*/ 2084017 w 3377801"/>
                <a:gd name="connsiteY2459" fmla="*/ 4446515 h 6857987"/>
                <a:gd name="connsiteX2460" fmla="*/ 2051882 w 3377801"/>
                <a:gd name="connsiteY2460" fmla="*/ 4486001 h 6857987"/>
                <a:gd name="connsiteX2461" fmla="*/ 2041149 w 3377801"/>
                <a:gd name="connsiteY2461" fmla="*/ 4420600 h 6857987"/>
                <a:gd name="connsiteX2462" fmla="*/ 2041158 w 3377801"/>
                <a:gd name="connsiteY2462" fmla="*/ 4420572 h 6857987"/>
                <a:gd name="connsiteX2463" fmla="*/ 2084017 w 3377801"/>
                <a:gd name="connsiteY2463" fmla="*/ 4394639 h 6857987"/>
                <a:gd name="connsiteX2464" fmla="*/ 2084009 w 3377801"/>
                <a:gd name="connsiteY2464" fmla="*/ 4446515 h 6857987"/>
                <a:gd name="connsiteX2465" fmla="*/ 2025862 w 3377801"/>
                <a:gd name="connsiteY2465" fmla="*/ 4407657 h 6857987"/>
                <a:gd name="connsiteX2466" fmla="*/ 2008943 w 3377801"/>
                <a:gd name="connsiteY2466" fmla="*/ 4373820 h 6857987"/>
                <a:gd name="connsiteX2467" fmla="*/ 2068721 w 3377801"/>
                <a:gd name="connsiteY2467" fmla="*/ 4374393 h 6857987"/>
                <a:gd name="connsiteX2468" fmla="*/ 2025864 w 3377801"/>
                <a:gd name="connsiteY2468" fmla="*/ 4407657 h 6857987"/>
                <a:gd name="connsiteX2469" fmla="*/ 2019149 w 3377801"/>
                <a:gd name="connsiteY2469" fmla="*/ 4433610 h 6857987"/>
                <a:gd name="connsiteX2470" fmla="*/ 1970076 w 3377801"/>
                <a:gd name="connsiteY2470" fmla="*/ 4491132 h 6857987"/>
                <a:gd name="connsiteX2471" fmla="*/ 1957160 w 3377801"/>
                <a:gd name="connsiteY2471" fmla="*/ 4416181 h 6857987"/>
                <a:gd name="connsiteX2472" fmla="*/ 1957105 w 3377801"/>
                <a:gd name="connsiteY2472" fmla="*/ 4416116 h 6857987"/>
                <a:gd name="connsiteX2473" fmla="*/ 1993207 w 3377801"/>
                <a:gd name="connsiteY2473" fmla="*/ 4380032 h 6857987"/>
                <a:gd name="connsiteX2474" fmla="*/ 2019152 w 3377801"/>
                <a:gd name="connsiteY2474" fmla="*/ 4433610 h 6857987"/>
                <a:gd name="connsiteX2475" fmla="*/ 1833006 w 3377801"/>
                <a:gd name="connsiteY2475" fmla="*/ 4439184 h 6857987"/>
                <a:gd name="connsiteX2476" fmla="*/ 1840911 w 3377801"/>
                <a:gd name="connsiteY2476" fmla="*/ 4491067 h 6857987"/>
                <a:gd name="connsiteX2477" fmla="*/ 1817216 w 3377801"/>
                <a:gd name="connsiteY2477" fmla="*/ 4506857 h 6857987"/>
                <a:gd name="connsiteX2478" fmla="*/ 1808758 w 3377801"/>
                <a:gd name="connsiteY2478" fmla="*/ 4479751 h 6857987"/>
                <a:gd name="connsiteX2479" fmla="*/ 1808758 w 3377801"/>
                <a:gd name="connsiteY2479" fmla="*/ 4479787 h 6857987"/>
                <a:gd name="connsiteX2480" fmla="*/ 1833006 w 3377801"/>
                <a:gd name="connsiteY2480" fmla="*/ 4439184 h 6857987"/>
                <a:gd name="connsiteX2481" fmla="*/ 1772107 w 3377801"/>
                <a:gd name="connsiteY2481" fmla="*/ 4478170 h 6857987"/>
                <a:gd name="connsiteX2482" fmla="*/ 1742781 w 3377801"/>
                <a:gd name="connsiteY2482" fmla="*/ 4451654 h 6857987"/>
                <a:gd name="connsiteX2483" fmla="*/ 1743330 w 3377801"/>
                <a:gd name="connsiteY2483" fmla="*/ 4432552 h 6857987"/>
                <a:gd name="connsiteX2484" fmla="*/ 1743357 w 3377801"/>
                <a:gd name="connsiteY2484" fmla="*/ 4432489 h 6857987"/>
                <a:gd name="connsiteX2485" fmla="*/ 1805956 w 3377801"/>
                <a:gd name="connsiteY2485" fmla="*/ 4409358 h 6857987"/>
                <a:gd name="connsiteX2486" fmla="*/ 1821737 w 3377801"/>
                <a:gd name="connsiteY2486" fmla="*/ 4424583 h 6857987"/>
                <a:gd name="connsiteX2487" fmla="*/ 1772107 w 3377801"/>
                <a:gd name="connsiteY2487" fmla="*/ 4478170 h 6857987"/>
                <a:gd name="connsiteX2488" fmla="*/ 1761373 w 3377801"/>
                <a:gd name="connsiteY2488" fmla="*/ 4489977 h 6857987"/>
                <a:gd name="connsiteX2489" fmla="*/ 1742772 w 3377801"/>
                <a:gd name="connsiteY2489" fmla="*/ 4542434 h 6857987"/>
                <a:gd name="connsiteX2490" fmla="*/ 1712846 w 3377801"/>
                <a:gd name="connsiteY2490" fmla="*/ 4532247 h 6857987"/>
                <a:gd name="connsiteX2491" fmla="*/ 1712882 w 3377801"/>
                <a:gd name="connsiteY2491" fmla="*/ 4532274 h 6857987"/>
                <a:gd name="connsiteX2492" fmla="*/ 1735995 w 3377801"/>
                <a:gd name="connsiteY2492" fmla="*/ 4471357 h 6857987"/>
                <a:gd name="connsiteX2493" fmla="*/ 1694851 w 3377801"/>
                <a:gd name="connsiteY2493" fmla="*/ 4492769 h 6857987"/>
                <a:gd name="connsiteX2494" fmla="*/ 1650822 w 3377801"/>
                <a:gd name="connsiteY2494" fmla="*/ 4476397 h 6857987"/>
                <a:gd name="connsiteX2495" fmla="*/ 1650850 w 3377801"/>
                <a:gd name="connsiteY2495" fmla="*/ 4476424 h 6857987"/>
                <a:gd name="connsiteX2496" fmla="*/ 1727556 w 3377801"/>
                <a:gd name="connsiteY2496" fmla="*/ 4440899 h 6857987"/>
                <a:gd name="connsiteX2497" fmla="*/ 1729813 w 3377801"/>
                <a:gd name="connsiteY2497" fmla="*/ 4451041 h 6857987"/>
                <a:gd name="connsiteX2498" fmla="*/ 1694842 w 3377801"/>
                <a:gd name="connsiteY2498" fmla="*/ 4492769 h 6857987"/>
                <a:gd name="connsiteX2499" fmla="*/ 1684136 w 3377801"/>
                <a:gd name="connsiteY2499" fmla="*/ 4517595 h 6857987"/>
                <a:gd name="connsiteX2500" fmla="*/ 1649180 w 3377801"/>
                <a:gd name="connsiteY2500" fmla="*/ 4570616 h 6857987"/>
                <a:gd name="connsiteX2501" fmla="*/ 1622652 w 3377801"/>
                <a:gd name="connsiteY2501" fmla="*/ 4560441 h 6857987"/>
                <a:gd name="connsiteX2502" fmla="*/ 1622652 w 3377801"/>
                <a:gd name="connsiteY2502" fmla="*/ 4560465 h 6857987"/>
                <a:gd name="connsiteX2503" fmla="*/ 1622615 w 3377801"/>
                <a:gd name="connsiteY2503" fmla="*/ 4560429 h 6857987"/>
                <a:gd name="connsiteX2504" fmla="*/ 1622648 w 3377801"/>
                <a:gd name="connsiteY2504" fmla="*/ 4560441 h 6857987"/>
                <a:gd name="connsiteX2505" fmla="*/ 1635622 w 3377801"/>
                <a:gd name="connsiteY2505" fmla="*/ 4492782 h 6857987"/>
                <a:gd name="connsiteX2506" fmla="*/ 1684127 w 3377801"/>
                <a:gd name="connsiteY2506" fmla="*/ 4517601 h 6857987"/>
                <a:gd name="connsiteX2507" fmla="*/ 1619259 w 3377801"/>
                <a:gd name="connsiteY2507" fmla="*/ 4655783 h 6857987"/>
                <a:gd name="connsiteX2508" fmla="*/ 1602340 w 3377801"/>
                <a:gd name="connsiteY2508" fmla="*/ 4677222 h 6857987"/>
                <a:gd name="connsiteX2509" fmla="*/ 1565675 w 3377801"/>
                <a:gd name="connsiteY2509" fmla="*/ 4701472 h 6857987"/>
                <a:gd name="connsiteX2510" fmla="*/ 1555488 w 3377801"/>
                <a:gd name="connsiteY2510" fmla="*/ 4650080 h 6857987"/>
                <a:gd name="connsiteX2511" fmla="*/ 1555523 w 3377801"/>
                <a:gd name="connsiteY2511" fmla="*/ 4650152 h 6857987"/>
                <a:gd name="connsiteX2512" fmla="*/ 1619255 w 3377801"/>
                <a:gd name="connsiteY2512" fmla="*/ 4655788 h 6857987"/>
                <a:gd name="connsiteX2513" fmla="*/ 1605706 w 3377801"/>
                <a:gd name="connsiteY2513" fmla="*/ 4554816 h 6857987"/>
                <a:gd name="connsiteX2514" fmla="*/ 1566784 w 3377801"/>
                <a:gd name="connsiteY2514" fmla="*/ 4551442 h 6857987"/>
                <a:gd name="connsiteX2515" fmla="*/ 1564510 w 3377801"/>
                <a:gd name="connsiteY2515" fmla="*/ 4535615 h 6857987"/>
                <a:gd name="connsiteX2516" fmla="*/ 1564528 w 3377801"/>
                <a:gd name="connsiteY2516" fmla="*/ 4535633 h 6857987"/>
                <a:gd name="connsiteX2517" fmla="*/ 1611337 w 3377801"/>
                <a:gd name="connsiteY2517" fmla="*/ 4503488 h 6857987"/>
                <a:gd name="connsiteX2518" fmla="*/ 1605702 w 3377801"/>
                <a:gd name="connsiteY2518" fmla="*/ 4554822 h 6857987"/>
                <a:gd name="connsiteX2519" fmla="*/ 1601785 w 3377801"/>
                <a:gd name="connsiteY2519" fmla="*/ 4577411 h 6857987"/>
                <a:gd name="connsiteX2520" fmla="*/ 1601785 w 3377801"/>
                <a:gd name="connsiteY2520" fmla="*/ 4632686 h 6857987"/>
                <a:gd name="connsiteX2521" fmla="*/ 1542560 w 3377801"/>
                <a:gd name="connsiteY2521" fmla="*/ 4601095 h 6857987"/>
                <a:gd name="connsiteX2522" fmla="*/ 1543124 w 3377801"/>
                <a:gd name="connsiteY2522" fmla="*/ 4566131 h 6857987"/>
                <a:gd name="connsiteX2523" fmla="*/ 1554949 w 3377801"/>
                <a:gd name="connsiteY2523" fmla="*/ 4559308 h 6857987"/>
                <a:gd name="connsiteX2524" fmla="*/ 1554976 w 3377801"/>
                <a:gd name="connsiteY2524" fmla="*/ 4559371 h 6857987"/>
                <a:gd name="connsiteX2525" fmla="*/ 1601781 w 3377801"/>
                <a:gd name="connsiteY2525" fmla="*/ 4577416 h 6857987"/>
                <a:gd name="connsiteX2526" fmla="*/ 1550455 w 3377801"/>
                <a:gd name="connsiteY2526" fmla="*/ 4637191 h 6857987"/>
                <a:gd name="connsiteX2527" fmla="*/ 1539167 w 3377801"/>
                <a:gd name="connsiteY2527" fmla="*/ 4656364 h 6857987"/>
                <a:gd name="connsiteX2528" fmla="*/ 1482135 w 3377801"/>
                <a:gd name="connsiteY2528" fmla="*/ 4613522 h 6857987"/>
                <a:gd name="connsiteX2529" fmla="*/ 1482207 w 3377801"/>
                <a:gd name="connsiteY2529" fmla="*/ 4613495 h 6857987"/>
                <a:gd name="connsiteX2530" fmla="*/ 1526760 w 3377801"/>
                <a:gd name="connsiteY2530" fmla="*/ 4571780 h 6857987"/>
                <a:gd name="connsiteX2531" fmla="*/ 1550457 w 3377801"/>
                <a:gd name="connsiteY2531" fmla="*/ 4637196 h 6857987"/>
                <a:gd name="connsiteX2532" fmla="*/ 1494051 w 3377801"/>
                <a:gd name="connsiteY2532" fmla="*/ 4659749 h 6857987"/>
                <a:gd name="connsiteX2533" fmla="*/ 1481644 w 3377801"/>
                <a:gd name="connsiteY2533" fmla="*/ 4700349 h 6857987"/>
                <a:gd name="connsiteX2534" fmla="*/ 1422975 w 3377801"/>
                <a:gd name="connsiteY2534" fmla="*/ 4672151 h 6857987"/>
                <a:gd name="connsiteX2535" fmla="*/ 1422993 w 3377801"/>
                <a:gd name="connsiteY2535" fmla="*/ 4672161 h 6857987"/>
                <a:gd name="connsiteX2536" fmla="*/ 1463034 w 3377801"/>
                <a:gd name="connsiteY2536" fmla="*/ 4623643 h 6857987"/>
                <a:gd name="connsiteX2537" fmla="*/ 1494047 w 3377801"/>
                <a:gd name="connsiteY2537" fmla="*/ 4659755 h 6857987"/>
                <a:gd name="connsiteX2538" fmla="*/ 1430333 w 3377801"/>
                <a:gd name="connsiteY2538" fmla="*/ 4710486 h 6857987"/>
                <a:gd name="connsiteX2539" fmla="*/ 1430333 w 3377801"/>
                <a:gd name="connsiteY2539" fmla="*/ 4734172 h 6857987"/>
                <a:gd name="connsiteX2540" fmla="*/ 1385854 w 3377801"/>
                <a:gd name="connsiteY2540" fmla="*/ 4729715 h 6857987"/>
                <a:gd name="connsiteX2541" fmla="*/ 1385791 w 3377801"/>
                <a:gd name="connsiteY2541" fmla="*/ 4729651 h 6857987"/>
                <a:gd name="connsiteX2542" fmla="*/ 1406090 w 3377801"/>
                <a:gd name="connsiteY2542" fmla="*/ 4689620 h 6857987"/>
                <a:gd name="connsiteX2543" fmla="*/ 1430329 w 3377801"/>
                <a:gd name="connsiteY2543" fmla="*/ 4710486 h 6857987"/>
                <a:gd name="connsiteX2544" fmla="*/ 1401530 w 3377801"/>
                <a:gd name="connsiteY2544" fmla="*/ 4811470 h 6857987"/>
                <a:gd name="connsiteX2545" fmla="*/ 1401530 w 3377801"/>
                <a:gd name="connsiteY2545" fmla="*/ 4857145 h 6857987"/>
                <a:gd name="connsiteX2546" fmla="*/ 1345117 w 3377801"/>
                <a:gd name="connsiteY2546" fmla="*/ 4822743 h 6857987"/>
                <a:gd name="connsiteX2547" fmla="*/ 1350757 w 3377801"/>
                <a:gd name="connsiteY2547" fmla="*/ 4816013 h 6857987"/>
                <a:gd name="connsiteX2548" fmla="*/ 1350766 w 3377801"/>
                <a:gd name="connsiteY2548" fmla="*/ 4815976 h 6857987"/>
                <a:gd name="connsiteX2549" fmla="*/ 1401531 w 3377801"/>
                <a:gd name="connsiteY2549" fmla="*/ 4811476 h 6857987"/>
                <a:gd name="connsiteX2550" fmla="*/ 1354186 w 3377801"/>
                <a:gd name="connsiteY2550" fmla="*/ 4868403 h 6857987"/>
                <a:gd name="connsiteX2551" fmla="*/ 1359271 w 3377801"/>
                <a:gd name="connsiteY2551" fmla="*/ 4925925 h 6857987"/>
                <a:gd name="connsiteX2552" fmla="*/ 1298874 w 3377801"/>
                <a:gd name="connsiteY2552" fmla="*/ 4878625 h 6857987"/>
                <a:gd name="connsiteX2553" fmla="*/ 1298919 w 3377801"/>
                <a:gd name="connsiteY2553" fmla="*/ 4878554 h 6857987"/>
                <a:gd name="connsiteX2554" fmla="*/ 1354188 w 3377801"/>
                <a:gd name="connsiteY2554" fmla="*/ 4868408 h 6857987"/>
                <a:gd name="connsiteX2555" fmla="*/ 1314100 w 3377801"/>
                <a:gd name="connsiteY2555" fmla="*/ 4960926 h 6857987"/>
                <a:gd name="connsiteX2556" fmla="*/ 1332146 w 3377801"/>
                <a:gd name="connsiteY2556" fmla="*/ 4990816 h 6857987"/>
                <a:gd name="connsiteX2557" fmla="*/ 1258317 w 3377801"/>
                <a:gd name="connsiteY2557" fmla="*/ 4959235 h 6857987"/>
                <a:gd name="connsiteX2558" fmla="*/ 1258259 w 3377801"/>
                <a:gd name="connsiteY2558" fmla="*/ 4959235 h 6857987"/>
                <a:gd name="connsiteX2559" fmla="*/ 1258287 w 3377801"/>
                <a:gd name="connsiteY2559" fmla="*/ 4959163 h 6857987"/>
                <a:gd name="connsiteX2560" fmla="*/ 1258317 w 3377801"/>
                <a:gd name="connsiteY2560" fmla="*/ 4959235 h 6857987"/>
                <a:gd name="connsiteX2561" fmla="*/ 1314101 w 3377801"/>
                <a:gd name="connsiteY2561" fmla="*/ 4960932 h 6857987"/>
                <a:gd name="connsiteX2562" fmla="*/ 1279717 w 3377801"/>
                <a:gd name="connsiteY2562" fmla="*/ 5020728 h 6857987"/>
                <a:gd name="connsiteX2563" fmla="*/ 1229507 w 3377801"/>
                <a:gd name="connsiteY2563" fmla="*/ 5012270 h 6857987"/>
                <a:gd name="connsiteX2564" fmla="*/ 1247007 w 3377801"/>
                <a:gd name="connsiteY2564" fmla="*/ 4975039 h 6857987"/>
                <a:gd name="connsiteX2565" fmla="*/ 1279718 w 3377801"/>
                <a:gd name="connsiteY2565" fmla="*/ 5020728 h 6857987"/>
                <a:gd name="connsiteX2566" fmla="*/ 1229534 w 3377801"/>
                <a:gd name="connsiteY2566" fmla="*/ 5029133 h 6857987"/>
                <a:gd name="connsiteX2567" fmla="*/ 1284247 w 3377801"/>
                <a:gd name="connsiteY2567" fmla="*/ 5039267 h 6857987"/>
                <a:gd name="connsiteX2568" fmla="*/ 1301166 w 3377801"/>
                <a:gd name="connsiteY2568" fmla="*/ 5069168 h 6857987"/>
                <a:gd name="connsiteX2569" fmla="*/ 1234673 w 3377801"/>
                <a:gd name="connsiteY2569" fmla="*/ 5061891 h 6857987"/>
                <a:gd name="connsiteX2570" fmla="*/ 1229535 w 3377801"/>
                <a:gd name="connsiteY2570" fmla="*/ 5029133 h 6857987"/>
                <a:gd name="connsiteX2571" fmla="*/ 1244707 w 3377801"/>
                <a:gd name="connsiteY2571" fmla="*/ 5086139 h 6857987"/>
                <a:gd name="connsiteX2572" fmla="*/ 1245270 w 3377801"/>
                <a:gd name="connsiteY2572" fmla="*/ 5103048 h 6857987"/>
                <a:gd name="connsiteX2573" fmla="*/ 1199025 w 3377801"/>
                <a:gd name="connsiteY2573" fmla="*/ 5103048 h 6857987"/>
                <a:gd name="connsiteX2574" fmla="*/ 1210851 w 3377801"/>
                <a:gd name="connsiteY2574" fmla="*/ 5066390 h 6857987"/>
                <a:gd name="connsiteX2575" fmla="*/ 1210869 w 3377801"/>
                <a:gd name="connsiteY2575" fmla="*/ 5066390 h 6857987"/>
                <a:gd name="connsiteX2576" fmla="*/ 1244708 w 3377801"/>
                <a:gd name="connsiteY2576" fmla="*/ 5086139 h 6857987"/>
                <a:gd name="connsiteX2577" fmla="*/ 1199032 w 3377801"/>
                <a:gd name="connsiteY2577" fmla="*/ 5060752 h 6857987"/>
                <a:gd name="connsiteX2578" fmla="*/ 1188299 w 3377801"/>
                <a:gd name="connsiteY2578" fmla="*/ 5049473 h 6857987"/>
                <a:gd name="connsiteX2579" fmla="*/ 1188317 w 3377801"/>
                <a:gd name="connsiteY2579" fmla="*/ 5049473 h 6857987"/>
                <a:gd name="connsiteX2580" fmla="*/ 1199027 w 3377801"/>
                <a:gd name="connsiteY2580" fmla="*/ 5060752 h 6857987"/>
                <a:gd name="connsiteX2581" fmla="*/ 1190601 w 3377801"/>
                <a:gd name="connsiteY2581" fmla="*/ 5074887 h 6857987"/>
                <a:gd name="connsiteX2582" fmla="*/ 1164085 w 3377801"/>
                <a:gd name="connsiteY2582" fmla="*/ 5164546 h 6857987"/>
                <a:gd name="connsiteX2583" fmla="*/ 1149432 w 3377801"/>
                <a:gd name="connsiteY2583" fmla="*/ 5215876 h 6857987"/>
                <a:gd name="connsiteX2584" fmla="*/ 1165169 w 3377801"/>
                <a:gd name="connsiteY2584" fmla="*/ 5144290 h 6857987"/>
                <a:gd name="connsiteX2585" fmla="*/ 1165214 w 3377801"/>
                <a:gd name="connsiteY2585" fmla="*/ 5144253 h 6857987"/>
                <a:gd name="connsiteX2586" fmla="*/ 1190596 w 3377801"/>
                <a:gd name="connsiteY2586" fmla="*/ 5074887 h 6857987"/>
                <a:gd name="connsiteX2587" fmla="*/ 1183315 w 3377801"/>
                <a:gd name="connsiteY2587" fmla="*/ 5034783 h 6857987"/>
                <a:gd name="connsiteX2588" fmla="*/ 1172027 w 3377801"/>
                <a:gd name="connsiteY2588" fmla="*/ 5034783 h 6857987"/>
                <a:gd name="connsiteX2589" fmla="*/ 1171936 w 3377801"/>
                <a:gd name="connsiteY2589" fmla="*/ 5021867 h 6857987"/>
                <a:gd name="connsiteX2590" fmla="*/ 1172036 w 3377801"/>
                <a:gd name="connsiteY2590" fmla="*/ 5021822 h 6857987"/>
                <a:gd name="connsiteX2591" fmla="*/ 1184452 w 3377801"/>
                <a:gd name="connsiteY2591" fmla="*/ 5019565 h 6857987"/>
                <a:gd name="connsiteX2592" fmla="*/ 1183310 w 3377801"/>
                <a:gd name="connsiteY2592" fmla="*/ 5034783 h 6857987"/>
                <a:gd name="connsiteX2593" fmla="*/ 1121280 w 3377801"/>
                <a:gd name="connsiteY2593" fmla="*/ 5400852 h 6857987"/>
                <a:gd name="connsiteX2594" fmla="*/ 1130868 w 3377801"/>
                <a:gd name="connsiteY2594" fmla="*/ 5379422 h 6857987"/>
                <a:gd name="connsiteX2595" fmla="*/ 1125793 w 3377801"/>
                <a:gd name="connsiteY2595" fmla="*/ 5506321 h 6857987"/>
                <a:gd name="connsiteX2596" fmla="*/ 1132560 w 3377801"/>
                <a:gd name="connsiteY2596" fmla="*/ 5558778 h 6857987"/>
                <a:gd name="connsiteX2597" fmla="*/ 1122973 w 3377801"/>
                <a:gd name="connsiteY2597" fmla="*/ 5536220 h 6857987"/>
                <a:gd name="connsiteX2598" fmla="*/ 1121335 w 3377801"/>
                <a:gd name="connsiteY2598" fmla="*/ 5400871 h 6857987"/>
                <a:gd name="connsiteX2599" fmla="*/ 1127492 w 3377801"/>
                <a:gd name="connsiteY2599" fmla="*/ 5315713 h 6857987"/>
                <a:gd name="connsiteX2600" fmla="*/ 1127455 w 3377801"/>
                <a:gd name="connsiteY2600" fmla="*/ 5315713 h 6857987"/>
                <a:gd name="connsiteX2601" fmla="*/ 1139853 w 3377801"/>
                <a:gd name="connsiteY2601" fmla="*/ 5281875 h 6857987"/>
                <a:gd name="connsiteX2602" fmla="*/ 1127487 w 3377801"/>
                <a:gd name="connsiteY2602" fmla="*/ 5315713 h 6857987"/>
                <a:gd name="connsiteX2603" fmla="*/ 1022621 w 3377801"/>
                <a:gd name="connsiteY2603" fmla="*/ 5287437 h 6857987"/>
                <a:gd name="connsiteX2604" fmla="*/ 1022588 w 3377801"/>
                <a:gd name="connsiteY2604" fmla="*/ 5287516 h 6857987"/>
                <a:gd name="connsiteX2605" fmla="*/ 1022551 w 3377801"/>
                <a:gd name="connsiteY2605" fmla="*/ 5287507 h 6857987"/>
                <a:gd name="connsiteX2606" fmla="*/ 1022621 w 3377801"/>
                <a:gd name="connsiteY2606" fmla="*/ 5287437 h 6857987"/>
                <a:gd name="connsiteX2607" fmla="*/ 1066577 w 3377801"/>
                <a:gd name="connsiteY2607" fmla="*/ 5225471 h 6857987"/>
                <a:gd name="connsiteX2608" fmla="*/ 1022616 w 3377801"/>
                <a:gd name="connsiteY2608" fmla="*/ 5287437 h 6857987"/>
                <a:gd name="connsiteX2609" fmla="*/ 1053597 w 3377801"/>
                <a:gd name="connsiteY2609" fmla="*/ 5341654 h 6857987"/>
                <a:gd name="connsiteX2610" fmla="*/ 1018622 w 3377801"/>
                <a:gd name="connsiteY2610" fmla="*/ 5405380 h 6857987"/>
                <a:gd name="connsiteX2611" fmla="*/ 956587 w 3377801"/>
                <a:gd name="connsiteY2611" fmla="*/ 5387878 h 6857987"/>
                <a:gd name="connsiteX2612" fmla="*/ 955490 w 3377801"/>
                <a:gd name="connsiteY2612" fmla="*/ 5372105 h 6857987"/>
                <a:gd name="connsiteX2613" fmla="*/ 955453 w 3377801"/>
                <a:gd name="connsiteY2613" fmla="*/ 5372105 h 6857987"/>
                <a:gd name="connsiteX2614" fmla="*/ 955488 w 3377801"/>
                <a:gd name="connsiteY2614" fmla="*/ 5372050 h 6857987"/>
                <a:gd name="connsiteX2615" fmla="*/ 955488 w 3377801"/>
                <a:gd name="connsiteY2615" fmla="*/ 5372099 h 6857987"/>
                <a:gd name="connsiteX2616" fmla="*/ 1053592 w 3377801"/>
                <a:gd name="connsiteY2616" fmla="*/ 5341654 h 6857987"/>
                <a:gd name="connsiteX2617" fmla="*/ 1109422 w 3377801"/>
                <a:gd name="connsiteY2617" fmla="*/ 5300978 h 6857987"/>
                <a:gd name="connsiteX2618" fmla="*/ 1113333 w 3377801"/>
                <a:gd name="connsiteY2618" fmla="*/ 5286879 h 6857987"/>
                <a:gd name="connsiteX2619" fmla="*/ 1113370 w 3377801"/>
                <a:gd name="connsiteY2619" fmla="*/ 5286879 h 6857987"/>
                <a:gd name="connsiteX2620" fmla="*/ 1109413 w 3377801"/>
                <a:gd name="connsiteY2620" fmla="*/ 5300978 h 6857987"/>
                <a:gd name="connsiteX2621" fmla="*/ 1116717 w 3377801"/>
                <a:gd name="connsiteY2621" fmla="*/ 5571110 h 6857987"/>
                <a:gd name="connsiteX2622" fmla="*/ 1103164 w 3377801"/>
                <a:gd name="connsiteY2622" fmla="*/ 5571747 h 6857987"/>
                <a:gd name="connsiteX2623" fmla="*/ 1103182 w 3377801"/>
                <a:gd name="connsiteY2623" fmla="*/ 5571674 h 6857987"/>
                <a:gd name="connsiteX2624" fmla="*/ 1106566 w 3377801"/>
                <a:gd name="connsiteY2624" fmla="*/ 5527686 h 6857987"/>
                <a:gd name="connsiteX2625" fmla="*/ 1116709 w 3377801"/>
                <a:gd name="connsiteY2625" fmla="*/ 5571110 h 6857987"/>
                <a:gd name="connsiteX2626" fmla="*/ 1088529 w 3377801"/>
                <a:gd name="connsiteY2626" fmla="*/ 5709934 h 6857987"/>
                <a:gd name="connsiteX2627" fmla="*/ 1098107 w 3377801"/>
                <a:gd name="connsiteY2627" fmla="*/ 5710499 h 6857987"/>
                <a:gd name="connsiteX2628" fmla="*/ 1099244 w 3377801"/>
                <a:gd name="connsiteY2628" fmla="*/ 5730238 h 6857987"/>
                <a:gd name="connsiteX2629" fmla="*/ 1083445 w 3377801"/>
                <a:gd name="connsiteY2629" fmla="*/ 5733630 h 6857987"/>
                <a:gd name="connsiteX2630" fmla="*/ 1088629 w 3377801"/>
                <a:gd name="connsiteY2630" fmla="*/ 5709980 h 6857987"/>
                <a:gd name="connsiteX2631" fmla="*/ 1142104 w 3377801"/>
                <a:gd name="connsiteY2631" fmla="*/ 5743135 h 6857987"/>
                <a:gd name="connsiteX2632" fmla="*/ 1156766 w 3377801"/>
                <a:gd name="connsiteY2632" fmla="*/ 5741444 h 6857987"/>
                <a:gd name="connsiteX2633" fmla="*/ 1133080 w 3377801"/>
                <a:gd name="connsiteY2633" fmla="*/ 5823798 h 6857987"/>
                <a:gd name="connsiteX2634" fmla="*/ 1142104 w 3377801"/>
                <a:gd name="connsiteY2634" fmla="*/ 5743135 h 6857987"/>
                <a:gd name="connsiteX2635" fmla="*/ 1152830 w 3377801"/>
                <a:gd name="connsiteY2635" fmla="*/ 5689534 h 6857987"/>
                <a:gd name="connsiteX2636" fmla="*/ 1236877 w 3377801"/>
                <a:gd name="connsiteY2636" fmla="*/ 5866088 h 6857987"/>
                <a:gd name="connsiteX2637" fmla="*/ 1152830 w 3377801"/>
                <a:gd name="connsiteY2637" fmla="*/ 5689534 h 6857987"/>
                <a:gd name="connsiteX2638" fmla="*/ 1220566 w 3377801"/>
                <a:gd name="connsiteY2638" fmla="*/ 5874563 h 6857987"/>
                <a:gd name="connsiteX2639" fmla="*/ 1220566 w 3377801"/>
                <a:gd name="connsiteY2639" fmla="*/ 5874653 h 6857987"/>
                <a:gd name="connsiteX2640" fmla="*/ 1280289 w 3377801"/>
                <a:gd name="connsiteY2640" fmla="*/ 5971580 h 6857987"/>
                <a:gd name="connsiteX2641" fmla="*/ 1261677 w 3377801"/>
                <a:gd name="connsiteY2641" fmla="*/ 5948458 h 6857987"/>
                <a:gd name="connsiteX2642" fmla="*/ 1239120 w 3377801"/>
                <a:gd name="connsiteY2642" fmla="*/ 5950149 h 6857987"/>
                <a:gd name="connsiteX2643" fmla="*/ 1220566 w 3377801"/>
                <a:gd name="connsiteY2643" fmla="*/ 5874652 h 6857987"/>
                <a:gd name="connsiteX2644" fmla="*/ 1220509 w 3377801"/>
                <a:gd name="connsiteY2644" fmla="*/ 5874570 h 6857987"/>
                <a:gd name="connsiteX2645" fmla="*/ 1280319 w 3377801"/>
                <a:gd name="connsiteY2645" fmla="*/ 6130060 h 6857987"/>
                <a:gd name="connsiteX2646" fmla="*/ 1270676 w 3377801"/>
                <a:gd name="connsiteY2646" fmla="*/ 6116508 h 6857987"/>
                <a:gd name="connsiteX2647" fmla="*/ 1270722 w 3377801"/>
                <a:gd name="connsiteY2647" fmla="*/ 6116526 h 6857987"/>
                <a:gd name="connsiteX2648" fmla="*/ 1280319 w 3377801"/>
                <a:gd name="connsiteY2648" fmla="*/ 6130060 h 6857987"/>
                <a:gd name="connsiteX2649" fmla="*/ 1267289 w 3377801"/>
                <a:gd name="connsiteY2649" fmla="*/ 6244040 h 6857987"/>
                <a:gd name="connsiteX2650" fmla="*/ 1294932 w 3377801"/>
                <a:gd name="connsiteY2650" fmla="*/ 6175794 h 6857987"/>
                <a:gd name="connsiteX2651" fmla="*/ 1276312 w 3377801"/>
                <a:gd name="connsiteY2651" fmla="*/ 6174657 h 6857987"/>
                <a:gd name="connsiteX2652" fmla="*/ 1277410 w 3377801"/>
                <a:gd name="connsiteY2652" fmla="*/ 6146368 h 6857987"/>
                <a:gd name="connsiteX2653" fmla="*/ 1277455 w 3377801"/>
                <a:gd name="connsiteY2653" fmla="*/ 6146458 h 6857987"/>
                <a:gd name="connsiteX2654" fmla="*/ 1296066 w 3377801"/>
                <a:gd name="connsiteY2654" fmla="*/ 6183123 h 6857987"/>
                <a:gd name="connsiteX2655" fmla="*/ 1284796 w 3377801"/>
                <a:gd name="connsiteY2655" fmla="*/ 6247970 h 6857987"/>
                <a:gd name="connsiteX2656" fmla="*/ 1256589 w 3377801"/>
                <a:gd name="connsiteY2656" fmla="*/ 6293668 h 6857987"/>
                <a:gd name="connsiteX2657" fmla="*/ 1248684 w 3377801"/>
                <a:gd name="connsiteY2657" fmla="*/ 6247970 h 6857987"/>
                <a:gd name="connsiteX2658" fmla="*/ 1267294 w 3377801"/>
                <a:gd name="connsiteY2658" fmla="*/ 6244035 h 6857987"/>
                <a:gd name="connsiteX2659" fmla="*/ 1293264 w 3377801"/>
                <a:gd name="connsiteY2659" fmla="*/ 6105224 h 6857987"/>
                <a:gd name="connsiteX2660" fmla="*/ 1293275 w 3377801"/>
                <a:gd name="connsiteY2660" fmla="*/ 6105252 h 6857987"/>
                <a:gd name="connsiteX2661" fmla="*/ 1293257 w 3377801"/>
                <a:gd name="connsiteY2661" fmla="*/ 6105252 h 6857987"/>
                <a:gd name="connsiteX2662" fmla="*/ 1293257 w 3377801"/>
                <a:gd name="connsiteY2662" fmla="*/ 6105224 h 6857987"/>
                <a:gd name="connsiteX2663" fmla="*/ 1298344 w 3377801"/>
                <a:gd name="connsiteY2663" fmla="*/ 6065777 h 6857987"/>
                <a:gd name="connsiteX2664" fmla="*/ 1293269 w 3377801"/>
                <a:gd name="connsiteY2664" fmla="*/ 6105218 h 6857987"/>
                <a:gd name="connsiteX2665" fmla="*/ 1254353 w 3377801"/>
                <a:gd name="connsiteY2665" fmla="*/ 5890980 h 6857987"/>
                <a:gd name="connsiteX2666" fmla="*/ 1254345 w 3377801"/>
                <a:gd name="connsiteY2666" fmla="*/ 5890953 h 6857987"/>
                <a:gd name="connsiteX2667" fmla="*/ 1304545 w 3377801"/>
                <a:gd name="connsiteY2667" fmla="*/ 5950722 h 6857987"/>
                <a:gd name="connsiteX2668" fmla="*/ 1341767 w 3377801"/>
                <a:gd name="connsiteY2668" fmla="*/ 6004317 h 6857987"/>
                <a:gd name="connsiteX2669" fmla="*/ 1254359 w 3377801"/>
                <a:gd name="connsiteY2669" fmla="*/ 5890973 h 6857987"/>
                <a:gd name="connsiteX2670" fmla="*/ 1339483 w 3377801"/>
                <a:gd name="connsiteY2670" fmla="*/ 5950686 h 6857987"/>
                <a:gd name="connsiteX2671" fmla="*/ 1291547 w 3377801"/>
                <a:gd name="connsiteY2671" fmla="*/ 5914601 h 6857987"/>
                <a:gd name="connsiteX2672" fmla="*/ 1291547 w 3377801"/>
                <a:gd name="connsiteY2672" fmla="*/ 5914575 h 6857987"/>
                <a:gd name="connsiteX2673" fmla="*/ 1344004 w 3377801"/>
                <a:gd name="connsiteY2673" fmla="*/ 5925872 h 6857987"/>
                <a:gd name="connsiteX2674" fmla="*/ 1339488 w 3377801"/>
                <a:gd name="connsiteY2674" fmla="*/ 5950679 h 6857987"/>
                <a:gd name="connsiteX2675" fmla="*/ 1296050 w 3377801"/>
                <a:gd name="connsiteY2675" fmla="*/ 5886995 h 6857987"/>
                <a:gd name="connsiteX2676" fmla="*/ 1296095 w 3377801"/>
                <a:gd name="connsiteY2676" fmla="*/ 5886950 h 6857987"/>
                <a:gd name="connsiteX2677" fmla="*/ 1323165 w 3377801"/>
                <a:gd name="connsiteY2677" fmla="*/ 5867794 h 6857987"/>
                <a:gd name="connsiteX2678" fmla="*/ 1369418 w 3377801"/>
                <a:gd name="connsiteY2678" fmla="*/ 5867222 h 6857987"/>
                <a:gd name="connsiteX2679" fmla="*/ 1353628 w 3377801"/>
                <a:gd name="connsiteY2679" fmla="*/ 5905007 h 6857987"/>
                <a:gd name="connsiteX2680" fmla="*/ 1296055 w 3377801"/>
                <a:gd name="connsiteY2680" fmla="*/ 5886988 h 6857987"/>
                <a:gd name="connsiteX2681" fmla="*/ 1379580 w 3377801"/>
                <a:gd name="connsiteY2681" fmla="*/ 5780990 h 6857987"/>
                <a:gd name="connsiteX2682" fmla="*/ 1356458 w 3377801"/>
                <a:gd name="connsiteY2682" fmla="*/ 5806364 h 6857987"/>
                <a:gd name="connsiteX2683" fmla="*/ 1354729 w 3377801"/>
                <a:gd name="connsiteY2683" fmla="*/ 5788900 h 6857987"/>
                <a:gd name="connsiteX2684" fmla="*/ 1354765 w 3377801"/>
                <a:gd name="connsiteY2684" fmla="*/ 5788900 h 6857987"/>
                <a:gd name="connsiteX2685" fmla="*/ 1379583 w 3377801"/>
                <a:gd name="connsiteY2685" fmla="*/ 5780983 h 6857987"/>
                <a:gd name="connsiteX2686" fmla="*/ 1363771 w 3377801"/>
                <a:gd name="connsiteY2686" fmla="*/ 5739249 h 6857987"/>
                <a:gd name="connsiteX2687" fmla="*/ 1363771 w 3377801"/>
                <a:gd name="connsiteY2687" fmla="*/ 5739230 h 6857987"/>
                <a:gd name="connsiteX2688" fmla="*/ 1410016 w 3377801"/>
                <a:gd name="connsiteY2688" fmla="*/ 5766864 h 6857987"/>
                <a:gd name="connsiteX2689" fmla="*/ 1377871 w 3377801"/>
                <a:gd name="connsiteY2689" fmla="*/ 5768539 h 6857987"/>
                <a:gd name="connsiteX2690" fmla="*/ 1363774 w 3377801"/>
                <a:gd name="connsiteY2690" fmla="*/ 5739243 h 6857987"/>
                <a:gd name="connsiteX2691" fmla="*/ 1372176 w 3377801"/>
                <a:gd name="connsiteY2691" fmla="*/ 5839623 h 6857987"/>
                <a:gd name="connsiteX2692" fmla="*/ 1334383 w 3377801"/>
                <a:gd name="connsiteY2692" fmla="*/ 5849224 h 6857987"/>
                <a:gd name="connsiteX2693" fmla="*/ 1331578 w 3377801"/>
                <a:gd name="connsiteY2693" fmla="*/ 5834559 h 6857987"/>
                <a:gd name="connsiteX2694" fmla="*/ 1349054 w 3377801"/>
                <a:gd name="connsiteY2694" fmla="*/ 5823273 h 6857987"/>
                <a:gd name="connsiteX2695" fmla="*/ 1372179 w 3377801"/>
                <a:gd name="connsiteY2695" fmla="*/ 5839616 h 6857987"/>
                <a:gd name="connsiteX2696" fmla="*/ 1359824 w 3377801"/>
                <a:gd name="connsiteY2696" fmla="*/ 5937787 h 6857987"/>
                <a:gd name="connsiteX2697" fmla="*/ 1403248 w 3377801"/>
                <a:gd name="connsiteY2697" fmla="*/ 5945136 h 6857987"/>
                <a:gd name="connsiteX2698" fmla="*/ 1398174 w 3377801"/>
                <a:gd name="connsiteY2698" fmla="*/ 5967693 h 6857987"/>
                <a:gd name="connsiteX2699" fmla="*/ 1344052 w 3377801"/>
                <a:gd name="connsiteY2699" fmla="*/ 5965965 h 6857987"/>
                <a:gd name="connsiteX2700" fmla="*/ 1344034 w 3377801"/>
                <a:gd name="connsiteY2700" fmla="*/ 5965993 h 6857987"/>
                <a:gd name="connsiteX2701" fmla="*/ 1359826 w 3377801"/>
                <a:gd name="connsiteY2701" fmla="*/ 5937780 h 6857987"/>
                <a:gd name="connsiteX2702" fmla="*/ 1365447 w 3377801"/>
                <a:gd name="connsiteY2702" fmla="*/ 5920851 h 6857987"/>
                <a:gd name="connsiteX2703" fmla="*/ 1380728 w 3377801"/>
                <a:gd name="connsiteY2703" fmla="*/ 5896655 h 6857987"/>
                <a:gd name="connsiteX2704" fmla="*/ 1380683 w 3377801"/>
                <a:gd name="connsiteY2704" fmla="*/ 5896592 h 6857987"/>
                <a:gd name="connsiteX2705" fmla="*/ 1415084 w 3377801"/>
                <a:gd name="connsiteY2705" fmla="*/ 5899430 h 6857987"/>
                <a:gd name="connsiteX2706" fmla="*/ 1412828 w 3377801"/>
                <a:gd name="connsiteY2706" fmla="*/ 5920852 h 6857987"/>
                <a:gd name="connsiteX2707" fmla="*/ 1365457 w 3377801"/>
                <a:gd name="connsiteY2707" fmla="*/ 5920844 h 6857987"/>
                <a:gd name="connsiteX2708" fmla="*/ 1391981 w 3377801"/>
                <a:gd name="connsiteY2708" fmla="*/ 5876253 h 6857987"/>
                <a:gd name="connsiteX2709" fmla="*/ 1382884 w 3377801"/>
                <a:gd name="connsiteY2709" fmla="*/ 5849781 h 6857987"/>
                <a:gd name="connsiteX2710" fmla="*/ 1382957 w 3377801"/>
                <a:gd name="connsiteY2710" fmla="*/ 5849744 h 6857987"/>
                <a:gd name="connsiteX2711" fmla="*/ 1432594 w 3377801"/>
                <a:gd name="connsiteY2711" fmla="*/ 5877951 h 6857987"/>
                <a:gd name="connsiteX2712" fmla="*/ 1391990 w 3377801"/>
                <a:gd name="connsiteY2712" fmla="*/ 5876246 h 6857987"/>
                <a:gd name="connsiteX2713" fmla="*/ 1394783 w 3377801"/>
                <a:gd name="connsiteY2713" fmla="*/ 5835105 h 6857987"/>
                <a:gd name="connsiteX2714" fmla="*/ 1415649 w 3377801"/>
                <a:gd name="connsiteY2714" fmla="*/ 5815366 h 6857987"/>
                <a:gd name="connsiteX2715" fmla="*/ 1433131 w 3377801"/>
                <a:gd name="connsiteY2715" fmla="*/ 5845816 h 6857987"/>
                <a:gd name="connsiteX2716" fmla="*/ 1394838 w 3377801"/>
                <a:gd name="connsiteY2716" fmla="*/ 5835083 h 6857987"/>
                <a:gd name="connsiteX2717" fmla="*/ 1418960 w 3377801"/>
                <a:gd name="connsiteY2717" fmla="*/ 5946240 h 6857987"/>
                <a:gd name="connsiteX2718" fmla="*/ 1418978 w 3377801"/>
                <a:gd name="connsiteY2718" fmla="*/ 5946258 h 6857987"/>
                <a:gd name="connsiteX2719" fmla="*/ 1469170 w 3377801"/>
                <a:gd name="connsiteY2719" fmla="*/ 5944002 h 6857987"/>
                <a:gd name="connsiteX2720" fmla="*/ 1459020 w 3377801"/>
                <a:gd name="connsiteY2720" fmla="*/ 5971627 h 6857987"/>
                <a:gd name="connsiteX2721" fmla="*/ 1418421 w 3377801"/>
                <a:gd name="connsiteY2721" fmla="*/ 5978985 h 6857987"/>
                <a:gd name="connsiteX2722" fmla="*/ 1418970 w 3377801"/>
                <a:gd name="connsiteY2722" fmla="*/ 5946230 h 6857987"/>
                <a:gd name="connsiteX2723" fmla="*/ 1451193 w 3377801"/>
                <a:gd name="connsiteY2723" fmla="*/ 6034744 h 6857987"/>
                <a:gd name="connsiteX2724" fmla="*/ 1486717 w 3377801"/>
                <a:gd name="connsiteY2724" fmla="*/ 6045469 h 6857987"/>
                <a:gd name="connsiteX2725" fmla="*/ 1482206 w 3377801"/>
                <a:gd name="connsiteY2725" fmla="*/ 6078179 h 6857987"/>
                <a:gd name="connsiteX2726" fmla="*/ 1437090 w 3377801"/>
                <a:gd name="connsiteY2726" fmla="*/ 6071902 h 6857987"/>
                <a:gd name="connsiteX2727" fmla="*/ 1437082 w 3377801"/>
                <a:gd name="connsiteY2727" fmla="*/ 6071965 h 6857987"/>
                <a:gd name="connsiteX2728" fmla="*/ 1451197 w 3377801"/>
                <a:gd name="connsiteY2728" fmla="*/ 6034734 h 6857987"/>
                <a:gd name="connsiteX2729" fmla="*/ 1505851 w 3377801"/>
                <a:gd name="connsiteY2729" fmla="*/ 6053956 h 6857987"/>
                <a:gd name="connsiteX2730" fmla="*/ 1505878 w 3377801"/>
                <a:gd name="connsiteY2730" fmla="*/ 6053947 h 6857987"/>
                <a:gd name="connsiteX2731" fmla="*/ 1505878 w 3377801"/>
                <a:gd name="connsiteY2731" fmla="*/ 6053960 h 6857987"/>
                <a:gd name="connsiteX2732" fmla="*/ 1550973 w 3377801"/>
                <a:gd name="connsiteY2732" fmla="*/ 6067481 h 6857987"/>
                <a:gd name="connsiteX2733" fmla="*/ 1522775 w 3377801"/>
                <a:gd name="connsiteY2733" fmla="*/ 6114862 h 6857987"/>
                <a:gd name="connsiteX2734" fmla="*/ 1478777 w 3377801"/>
                <a:gd name="connsiteY2734" fmla="*/ 6110336 h 6857987"/>
                <a:gd name="connsiteX2735" fmla="*/ 1505878 w 3377801"/>
                <a:gd name="connsiteY2735" fmla="*/ 6053955 h 6857987"/>
                <a:gd name="connsiteX2736" fmla="*/ 1699860 w 3377801"/>
                <a:gd name="connsiteY2736" fmla="*/ 6130628 h 6857987"/>
                <a:gd name="connsiteX2737" fmla="*/ 1684060 w 3377801"/>
                <a:gd name="connsiteY2737" fmla="*/ 6185355 h 6857987"/>
                <a:gd name="connsiteX2738" fmla="*/ 1644019 w 3377801"/>
                <a:gd name="connsiteY2738" fmla="*/ 6190994 h 6857987"/>
                <a:gd name="connsiteX2739" fmla="*/ 1655298 w 3377801"/>
                <a:gd name="connsiteY2739" fmla="*/ 6144695 h 6857987"/>
                <a:gd name="connsiteX2740" fmla="*/ 1655298 w 3377801"/>
                <a:gd name="connsiteY2740" fmla="*/ 6144733 h 6857987"/>
                <a:gd name="connsiteX2741" fmla="*/ 1699864 w 3377801"/>
                <a:gd name="connsiteY2741" fmla="*/ 6130624 h 6857987"/>
                <a:gd name="connsiteX2742" fmla="*/ 1651368 w 3377801"/>
                <a:gd name="connsiteY2742" fmla="*/ 6129000 h 6857987"/>
                <a:gd name="connsiteX2743" fmla="*/ 1597228 w 3377801"/>
                <a:gd name="connsiteY2743" fmla="*/ 6133503 h 6857987"/>
                <a:gd name="connsiteX2744" fmla="*/ 1589860 w 3377801"/>
                <a:gd name="connsiteY2744" fmla="*/ 6109308 h 6857987"/>
                <a:gd name="connsiteX2745" fmla="*/ 1589897 w 3377801"/>
                <a:gd name="connsiteY2745" fmla="*/ 6109253 h 6857987"/>
                <a:gd name="connsiteX2746" fmla="*/ 1624873 w 3377801"/>
                <a:gd name="connsiteY2746" fmla="*/ 6071459 h 6857987"/>
                <a:gd name="connsiteX2747" fmla="*/ 1662094 w 3377801"/>
                <a:gd name="connsiteY2747" fmla="*/ 6080491 h 6857987"/>
                <a:gd name="connsiteX2748" fmla="*/ 1651372 w 3377801"/>
                <a:gd name="connsiteY2748" fmla="*/ 6128995 h 6857987"/>
                <a:gd name="connsiteX2749" fmla="*/ 1605734 w 3377801"/>
                <a:gd name="connsiteY2749" fmla="*/ 6078199 h 6857987"/>
                <a:gd name="connsiteX2750" fmla="*/ 1566248 w 3377801"/>
                <a:gd name="connsiteY2750" fmla="*/ 6091170 h 6857987"/>
                <a:gd name="connsiteX2751" fmla="*/ 1560608 w 3377801"/>
                <a:gd name="connsiteY2751" fmla="*/ 6059589 h 6857987"/>
                <a:gd name="connsiteX2752" fmla="*/ 1586550 w 3377801"/>
                <a:gd name="connsiteY2752" fmla="*/ 6040979 h 6857987"/>
                <a:gd name="connsiteX2753" fmla="*/ 1611364 w 3377801"/>
                <a:gd name="connsiteY2753" fmla="*/ 6046046 h 6857987"/>
                <a:gd name="connsiteX2754" fmla="*/ 1605732 w 3377801"/>
                <a:gd name="connsiteY2754" fmla="*/ 6078195 h 6857987"/>
                <a:gd name="connsiteX2755" fmla="*/ 1573579 w 3377801"/>
                <a:gd name="connsiteY2755" fmla="*/ 6115402 h 6857987"/>
                <a:gd name="connsiteX2756" fmla="*/ 1560608 w 3377801"/>
                <a:gd name="connsiteY2756" fmla="*/ 6164476 h 6857987"/>
                <a:gd name="connsiteX2757" fmla="*/ 1517739 w 3377801"/>
                <a:gd name="connsiteY2757" fmla="*/ 6141909 h 6857987"/>
                <a:gd name="connsiteX2758" fmla="*/ 1520003 w 3377801"/>
                <a:gd name="connsiteY2758" fmla="*/ 6135150 h 6857987"/>
                <a:gd name="connsiteX2759" fmla="*/ 1554932 w 3377801"/>
                <a:gd name="connsiteY2759" fmla="*/ 6110773 h 6857987"/>
                <a:gd name="connsiteX2760" fmla="*/ 1554968 w 3377801"/>
                <a:gd name="connsiteY2760" fmla="*/ 6110891 h 6857987"/>
                <a:gd name="connsiteX2761" fmla="*/ 1573583 w 3377801"/>
                <a:gd name="connsiteY2761" fmla="*/ 6115398 h 6857987"/>
                <a:gd name="connsiteX2762" fmla="*/ 1430262 w 3377801"/>
                <a:gd name="connsiteY2762" fmla="*/ 6111983 h 6857987"/>
                <a:gd name="connsiteX2763" fmla="*/ 1430317 w 3377801"/>
                <a:gd name="connsiteY2763" fmla="*/ 6111865 h 6857987"/>
                <a:gd name="connsiteX2764" fmla="*/ 1430317 w 3377801"/>
                <a:gd name="connsiteY2764" fmla="*/ 6112021 h 6857987"/>
                <a:gd name="connsiteX2765" fmla="*/ 1482734 w 3377801"/>
                <a:gd name="connsiteY2765" fmla="*/ 6158244 h 6857987"/>
                <a:gd name="connsiteX2766" fmla="*/ 1480470 w 3377801"/>
                <a:gd name="connsiteY2766" fmla="*/ 6215203 h 6857987"/>
                <a:gd name="connsiteX2767" fmla="*/ 1505857 w 3377801"/>
                <a:gd name="connsiteY2767" fmla="*/ 6279502 h 6857987"/>
                <a:gd name="connsiteX2768" fmla="*/ 1537438 w 3377801"/>
                <a:gd name="connsiteY2768" fmla="*/ 6323490 h 6857987"/>
                <a:gd name="connsiteX2769" fmla="*/ 1523903 w 3377801"/>
                <a:gd name="connsiteY2769" fmla="*/ 6361285 h 6857987"/>
                <a:gd name="connsiteX2770" fmla="*/ 1439873 w 3377801"/>
                <a:gd name="connsiteY2770" fmla="*/ 6184177 h 6857987"/>
                <a:gd name="connsiteX2771" fmla="*/ 1430317 w 3377801"/>
                <a:gd name="connsiteY2771" fmla="*/ 6112021 h 6857987"/>
                <a:gd name="connsiteX2772" fmla="*/ 1430266 w 3377801"/>
                <a:gd name="connsiteY2772" fmla="*/ 6111979 h 6857987"/>
                <a:gd name="connsiteX2773" fmla="*/ 1602841 w 3377801"/>
                <a:gd name="connsiteY2773" fmla="*/ 6202234 h 6857987"/>
                <a:gd name="connsiteX2774" fmla="*/ 1570641 w 3377801"/>
                <a:gd name="connsiteY2774" fmla="*/ 6181404 h 6857987"/>
                <a:gd name="connsiteX2775" fmla="*/ 1570704 w 3377801"/>
                <a:gd name="connsiteY2775" fmla="*/ 6181384 h 6857987"/>
                <a:gd name="connsiteX2776" fmla="*/ 1587059 w 3377801"/>
                <a:gd name="connsiteY2776" fmla="*/ 6154306 h 6857987"/>
                <a:gd name="connsiteX2777" fmla="*/ 1629355 w 3377801"/>
                <a:gd name="connsiteY2777" fmla="*/ 6156553 h 6857987"/>
                <a:gd name="connsiteX2778" fmla="*/ 1602852 w 3377801"/>
                <a:gd name="connsiteY2778" fmla="*/ 6202230 h 6857987"/>
                <a:gd name="connsiteX2779" fmla="*/ 1619823 w 3377801"/>
                <a:gd name="connsiteY2779" fmla="*/ 6212949 h 6857987"/>
                <a:gd name="connsiteX2780" fmla="*/ 1680738 w 3377801"/>
                <a:gd name="connsiteY2780" fmla="*/ 6213513 h 6857987"/>
                <a:gd name="connsiteX2781" fmla="*/ 1662682 w 3377801"/>
                <a:gd name="connsiteY2781" fmla="*/ 6239445 h 6857987"/>
                <a:gd name="connsiteX2782" fmla="*/ 1619751 w 3377801"/>
                <a:gd name="connsiteY2782" fmla="*/ 6212974 h 6857987"/>
                <a:gd name="connsiteX2783" fmla="*/ 1624390 w 3377801"/>
                <a:gd name="connsiteY2783" fmla="*/ 6244612 h 6857987"/>
                <a:gd name="connsiteX2784" fmla="*/ 1624409 w 3377801"/>
                <a:gd name="connsiteY2784" fmla="*/ 6244669 h 6857987"/>
                <a:gd name="connsiteX2785" fmla="*/ 1687444 w 3377801"/>
                <a:gd name="connsiteY2785" fmla="*/ 6284080 h 6857987"/>
                <a:gd name="connsiteX2786" fmla="*/ 1711126 w 3377801"/>
                <a:gd name="connsiteY2786" fmla="*/ 6385220 h 6857987"/>
                <a:gd name="connsiteX2787" fmla="*/ 1711126 w 3377801"/>
                <a:gd name="connsiteY2787" fmla="*/ 6385055 h 6857987"/>
                <a:gd name="connsiteX2788" fmla="*/ 1711144 w 3377801"/>
                <a:gd name="connsiteY2788" fmla="*/ 6385047 h 6857987"/>
                <a:gd name="connsiteX2789" fmla="*/ 1717921 w 3377801"/>
                <a:gd name="connsiteY2789" fmla="*/ 6469093 h 6857987"/>
                <a:gd name="connsiteX2790" fmla="*/ 1708889 w 3377801"/>
                <a:gd name="connsiteY2790" fmla="*/ 6467382 h 6857987"/>
                <a:gd name="connsiteX2791" fmla="*/ 1700430 w 3377801"/>
                <a:gd name="connsiteY2791" fmla="*/ 6436377 h 6857987"/>
                <a:gd name="connsiteX2792" fmla="*/ 1700412 w 3377801"/>
                <a:gd name="connsiteY2792" fmla="*/ 6436367 h 6857987"/>
                <a:gd name="connsiteX2793" fmla="*/ 1624407 w 3377801"/>
                <a:gd name="connsiteY2793" fmla="*/ 6244669 h 6857987"/>
                <a:gd name="connsiteX2794" fmla="*/ 1624278 w 3377801"/>
                <a:gd name="connsiteY2794" fmla="*/ 6244603 h 6857987"/>
                <a:gd name="connsiteX2795" fmla="*/ 1717951 w 3377801"/>
                <a:gd name="connsiteY2795" fmla="*/ 6270554 h 6857987"/>
                <a:gd name="connsiteX2796" fmla="*/ 1717969 w 3377801"/>
                <a:gd name="connsiteY2796" fmla="*/ 6270526 h 6857987"/>
                <a:gd name="connsiteX2797" fmla="*/ 1745612 w 3377801"/>
                <a:gd name="connsiteY2797" fmla="*/ 6262649 h 6857987"/>
                <a:gd name="connsiteX2798" fmla="*/ 1740528 w 3377801"/>
                <a:gd name="connsiteY2798" fmla="*/ 6286899 h 6857987"/>
                <a:gd name="connsiteX2799" fmla="*/ 1723045 w 3377801"/>
                <a:gd name="connsiteY2799" fmla="*/ 6288017 h 6857987"/>
                <a:gd name="connsiteX2800" fmla="*/ 1717955 w 3377801"/>
                <a:gd name="connsiteY2800" fmla="*/ 6270544 h 6857987"/>
                <a:gd name="connsiteX2801" fmla="*/ 1680148 w 3377801"/>
                <a:gd name="connsiteY2801" fmla="*/ 6114894 h 6857987"/>
                <a:gd name="connsiteX2802" fmla="*/ 1676783 w 3377801"/>
                <a:gd name="connsiteY2802" fmla="*/ 6072597 h 6857987"/>
                <a:gd name="connsiteX2803" fmla="*/ 1676765 w 3377801"/>
                <a:gd name="connsiteY2803" fmla="*/ 6072597 h 6857987"/>
                <a:gd name="connsiteX2804" fmla="*/ 1708909 w 3377801"/>
                <a:gd name="connsiteY2804" fmla="*/ 6056224 h 6857987"/>
                <a:gd name="connsiteX2805" fmla="*/ 1680153 w 3377801"/>
                <a:gd name="connsiteY2805" fmla="*/ 6114889 h 6857987"/>
                <a:gd name="connsiteX2806" fmla="*/ 1617531 w 3377801"/>
                <a:gd name="connsiteY2806" fmla="*/ 6025789 h 6857987"/>
                <a:gd name="connsiteX2807" fmla="*/ 1584813 w 3377801"/>
                <a:gd name="connsiteY2807" fmla="*/ 6007729 h 6857987"/>
                <a:gd name="connsiteX2808" fmla="*/ 1584803 w 3377801"/>
                <a:gd name="connsiteY2808" fmla="*/ 6007742 h 6857987"/>
                <a:gd name="connsiteX2809" fmla="*/ 1584785 w 3377801"/>
                <a:gd name="connsiteY2809" fmla="*/ 6007687 h 6857987"/>
                <a:gd name="connsiteX2810" fmla="*/ 1584813 w 3377801"/>
                <a:gd name="connsiteY2810" fmla="*/ 6007727 h 6857987"/>
                <a:gd name="connsiteX2811" fmla="*/ 1615274 w 3377801"/>
                <a:gd name="connsiteY2811" fmla="*/ 5966579 h 6857987"/>
                <a:gd name="connsiteX2812" fmla="*/ 1633884 w 3377801"/>
                <a:gd name="connsiteY2812" fmla="*/ 5996469 h 6857987"/>
                <a:gd name="connsiteX2813" fmla="*/ 1617535 w 3377801"/>
                <a:gd name="connsiteY2813" fmla="*/ 6025785 h 6857987"/>
                <a:gd name="connsiteX2814" fmla="*/ 1550376 w 3377801"/>
                <a:gd name="connsiteY2814" fmla="*/ 5986757 h 6857987"/>
                <a:gd name="connsiteX2815" fmla="*/ 1550421 w 3377801"/>
                <a:gd name="connsiteY2815" fmla="*/ 5986821 h 6857987"/>
                <a:gd name="connsiteX2816" fmla="*/ 1555488 w 3377801"/>
                <a:gd name="connsiteY2816" fmla="*/ 5941146 h 6857987"/>
                <a:gd name="connsiteX2817" fmla="*/ 1597220 w 3377801"/>
                <a:gd name="connsiteY2817" fmla="*/ 5962022 h 6857987"/>
                <a:gd name="connsiteX2818" fmla="*/ 1550380 w 3377801"/>
                <a:gd name="connsiteY2818" fmla="*/ 5986760 h 6857987"/>
                <a:gd name="connsiteX2819" fmla="*/ 1545327 w 3377801"/>
                <a:gd name="connsiteY2819" fmla="*/ 6003195 h 6857987"/>
                <a:gd name="connsiteX2820" fmla="*/ 1572405 w 3377801"/>
                <a:gd name="connsiteY2820" fmla="*/ 6006596 h 6857987"/>
                <a:gd name="connsiteX2821" fmla="*/ 1561117 w 3377801"/>
                <a:gd name="connsiteY2821" fmla="*/ 6039306 h 6857987"/>
                <a:gd name="connsiteX2822" fmla="*/ 1519385 w 3377801"/>
                <a:gd name="connsiteY2822" fmla="*/ 6037605 h 6857987"/>
                <a:gd name="connsiteX2823" fmla="*/ 1545331 w 3377801"/>
                <a:gd name="connsiteY2823" fmla="*/ 6003190 h 6857987"/>
                <a:gd name="connsiteX2824" fmla="*/ 1532393 w 3377801"/>
                <a:gd name="connsiteY2824" fmla="*/ 5989049 h 6857987"/>
                <a:gd name="connsiteX2825" fmla="*/ 1515484 w 3377801"/>
                <a:gd name="connsiteY2825" fmla="*/ 6016665 h 6857987"/>
                <a:gd name="connsiteX2826" fmla="*/ 1465283 w 3377801"/>
                <a:gd name="connsiteY2826" fmla="*/ 6020067 h 6857987"/>
                <a:gd name="connsiteX2827" fmla="*/ 1465283 w 3377801"/>
                <a:gd name="connsiteY2827" fmla="*/ 5987912 h 6857987"/>
                <a:gd name="connsiteX2828" fmla="*/ 1532397 w 3377801"/>
                <a:gd name="connsiteY2828" fmla="*/ 5989045 h 6857987"/>
                <a:gd name="connsiteX2829" fmla="*/ 1469202 w 3377801"/>
                <a:gd name="connsiteY2829" fmla="*/ 5909041 h 6857987"/>
                <a:gd name="connsiteX2830" fmla="*/ 1428602 w 3377801"/>
                <a:gd name="connsiteY2830" fmla="*/ 5925960 h 6857987"/>
                <a:gd name="connsiteX2831" fmla="*/ 1437607 w 3377801"/>
                <a:gd name="connsiteY2831" fmla="*/ 5878569 h 6857987"/>
                <a:gd name="connsiteX2832" fmla="*/ 1437625 w 3377801"/>
                <a:gd name="connsiteY2832" fmla="*/ 5878579 h 6857987"/>
                <a:gd name="connsiteX2833" fmla="*/ 1469206 w 3377801"/>
                <a:gd name="connsiteY2833" fmla="*/ 5909037 h 6857987"/>
                <a:gd name="connsiteX2834" fmla="*/ 1455686 w 3377801"/>
                <a:gd name="connsiteY2834" fmla="*/ 5864989 h 6857987"/>
                <a:gd name="connsiteX2835" fmla="*/ 1446044 w 3377801"/>
                <a:gd name="connsiteY2835" fmla="*/ 5851983 h 6857987"/>
                <a:gd name="connsiteX2836" fmla="*/ 1446089 w 3377801"/>
                <a:gd name="connsiteY2836" fmla="*/ 5852018 h 6857987"/>
                <a:gd name="connsiteX2837" fmla="*/ 1455690 w 3377801"/>
                <a:gd name="connsiteY2837" fmla="*/ 5864985 h 6857987"/>
                <a:gd name="connsiteX2838" fmla="*/ 1428571 w 3377801"/>
                <a:gd name="connsiteY2838" fmla="*/ 5809722 h 6857987"/>
                <a:gd name="connsiteX2839" fmla="*/ 1402057 w 3377801"/>
                <a:gd name="connsiteY2839" fmla="*/ 5787173 h 6857987"/>
                <a:gd name="connsiteX2840" fmla="*/ 1479891 w 3377801"/>
                <a:gd name="connsiteY2840" fmla="*/ 5793931 h 6857987"/>
                <a:gd name="connsiteX2841" fmla="*/ 1396980 w 3377801"/>
                <a:gd name="connsiteY2841" fmla="*/ 5739781 h 6857987"/>
                <a:gd name="connsiteX2842" fmla="*/ 1331580 w 3377801"/>
                <a:gd name="connsiteY2842" fmla="*/ 5691300 h 6857987"/>
                <a:gd name="connsiteX2843" fmla="*/ 1342849 w 3377801"/>
                <a:gd name="connsiteY2843" fmla="*/ 5684514 h 6857987"/>
                <a:gd name="connsiteX2844" fmla="*/ 1407713 w 3377801"/>
                <a:gd name="connsiteY2844" fmla="*/ 5734707 h 6857987"/>
                <a:gd name="connsiteX2845" fmla="*/ 1465227 w 3377801"/>
                <a:gd name="connsiteY2845" fmla="*/ 5774192 h 6857987"/>
                <a:gd name="connsiteX2846" fmla="*/ 1554341 w 3377801"/>
                <a:gd name="connsiteY2846" fmla="*/ 5809717 h 6857987"/>
                <a:gd name="connsiteX2847" fmla="*/ 1524451 w 3377801"/>
                <a:gd name="connsiteY2847" fmla="*/ 5819886 h 6857987"/>
                <a:gd name="connsiteX2848" fmla="*/ 1428575 w 3377801"/>
                <a:gd name="connsiteY2848" fmla="*/ 5809718 h 6857987"/>
                <a:gd name="connsiteX2849" fmla="*/ 1342831 w 3377801"/>
                <a:gd name="connsiteY2849" fmla="*/ 5803482 h 6857987"/>
                <a:gd name="connsiteX2850" fmla="*/ 1330425 w 3377801"/>
                <a:gd name="connsiteY2850" fmla="*/ 5818145 h 6857987"/>
                <a:gd name="connsiteX2851" fmla="*/ 1298280 w 3377801"/>
                <a:gd name="connsiteY2851" fmla="*/ 5818709 h 6857987"/>
                <a:gd name="connsiteX2852" fmla="*/ 1301008 w 3377801"/>
                <a:gd name="connsiteY2852" fmla="*/ 5802427 h 6857987"/>
                <a:gd name="connsiteX2853" fmla="*/ 1342835 w 3377801"/>
                <a:gd name="connsiteY2853" fmla="*/ 5803478 h 6857987"/>
                <a:gd name="connsiteX2854" fmla="*/ 1409459 w 3377801"/>
                <a:gd name="connsiteY2854" fmla="*/ 5586397 h 6857987"/>
                <a:gd name="connsiteX2855" fmla="*/ 1409500 w 3377801"/>
                <a:gd name="connsiteY2855" fmla="*/ 5586419 h 6857987"/>
                <a:gd name="connsiteX2856" fmla="*/ 1449473 w 3377801"/>
                <a:gd name="connsiteY2856" fmla="*/ 5596569 h 6857987"/>
                <a:gd name="connsiteX2857" fmla="*/ 1495154 w 3377801"/>
                <a:gd name="connsiteY2857" fmla="*/ 5614043 h 6857987"/>
                <a:gd name="connsiteX2858" fmla="*/ 1538023 w 3377801"/>
                <a:gd name="connsiteY2858" fmla="*/ 5643933 h 6857987"/>
                <a:gd name="connsiteX2859" fmla="*/ 1556633 w 3377801"/>
                <a:gd name="connsiteY2859" fmla="*/ 5664807 h 6857987"/>
                <a:gd name="connsiteX2860" fmla="*/ 1409500 w 3377801"/>
                <a:gd name="connsiteY2860" fmla="*/ 5586422 h 6857987"/>
                <a:gd name="connsiteX2861" fmla="*/ 1409432 w 3377801"/>
                <a:gd name="connsiteY2861" fmla="*/ 5586422 h 6857987"/>
                <a:gd name="connsiteX2862" fmla="*/ 1919255 w 3377801"/>
                <a:gd name="connsiteY2862" fmla="*/ 5633168 h 6857987"/>
                <a:gd name="connsiteX2863" fmla="*/ 1883144 w 3377801"/>
                <a:gd name="connsiteY2863" fmla="*/ 5621890 h 6857987"/>
                <a:gd name="connsiteX2864" fmla="*/ 1919260 w 3377801"/>
                <a:gd name="connsiteY2864" fmla="*/ 5633161 h 6857987"/>
                <a:gd name="connsiteX2865" fmla="*/ 1920483 w 3377801"/>
                <a:gd name="connsiteY2865" fmla="*/ 5552051 h 6857987"/>
                <a:gd name="connsiteX2866" fmla="*/ 1920446 w 3377801"/>
                <a:gd name="connsiteY2866" fmla="*/ 5552033 h 6857987"/>
                <a:gd name="connsiteX2867" fmla="*/ 1932853 w 3377801"/>
                <a:gd name="connsiteY2867" fmla="*/ 5561056 h 6857987"/>
                <a:gd name="connsiteX2868" fmla="*/ 1920487 w 3377801"/>
                <a:gd name="connsiteY2868" fmla="*/ 5552047 h 6857987"/>
                <a:gd name="connsiteX2869" fmla="*/ 1909820 w 3377801"/>
                <a:gd name="connsiteY2869" fmla="*/ 5528253 h 6857987"/>
                <a:gd name="connsiteX2870" fmla="*/ 1909713 w 3377801"/>
                <a:gd name="connsiteY2870" fmla="*/ 5528292 h 6857987"/>
                <a:gd name="connsiteX2871" fmla="*/ 1909705 w 3377801"/>
                <a:gd name="connsiteY2871" fmla="*/ 5528246 h 6857987"/>
                <a:gd name="connsiteX2872" fmla="*/ 1909820 w 3377801"/>
                <a:gd name="connsiteY2872" fmla="*/ 5528253 h 6857987"/>
                <a:gd name="connsiteX2873" fmla="*/ 2022494 w 3377801"/>
                <a:gd name="connsiteY2873" fmla="*/ 5501782 h 6857987"/>
                <a:gd name="connsiteX2874" fmla="*/ 1909824 w 3377801"/>
                <a:gd name="connsiteY2874" fmla="*/ 5528249 h 6857987"/>
                <a:gd name="connsiteX2875" fmla="*/ 1934566 w 3377801"/>
                <a:gd name="connsiteY2875" fmla="*/ 5591484 h 6857987"/>
                <a:gd name="connsiteX2876" fmla="*/ 1950340 w 3377801"/>
                <a:gd name="connsiteY2876" fmla="*/ 5571763 h 6857987"/>
                <a:gd name="connsiteX2877" fmla="*/ 1950904 w 3377801"/>
                <a:gd name="connsiteY2877" fmla="*/ 5596023 h 6857987"/>
                <a:gd name="connsiteX2878" fmla="*/ 1934571 w 3377801"/>
                <a:gd name="connsiteY2878" fmla="*/ 5591484 h 6857987"/>
                <a:gd name="connsiteX2879" fmla="*/ 1934549 w 3377801"/>
                <a:gd name="connsiteY2879" fmla="*/ 5591511 h 6857987"/>
                <a:gd name="connsiteX2880" fmla="*/ 1934531 w 3377801"/>
                <a:gd name="connsiteY2880" fmla="*/ 5591474 h 6857987"/>
                <a:gd name="connsiteX2881" fmla="*/ 2054657 w 3377801"/>
                <a:gd name="connsiteY2881" fmla="*/ 5494996 h 6857987"/>
                <a:gd name="connsiteX2882" fmla="*/ 2035501 w 3377801"/>
                <a:gd name="connsiteY2882" fmla="*/ 5502337 h 6857987"/>
                <a:gd name="connsiteX2883" fmla="*/ 2044566 w 3377801"/>
                <a:gd name="connsiteY2883" fmla="*/ 5491600 h 6857987"/>
                <a:gd name="connsiteX2884" fmla="*/ 2054657 w 3377801"/>
                <a:gd name="connsiteY2884" fmla="*/ 5494996 h 6857987"/>
                <a:gd name="connsiteX2885" fmla="*/ 2050131 w 3377801"/>
                <a:gd name="connsiteY2885" fmla="*/ 5397469 h 6857987"/>
                <a:gd name="connsiteX2886" fmla="*/ 2087878 w 3377801"/>
                <a:gd name="connsiteY2886" fmla="*/ 5347349 h 6857987"/>
                <a:gd name="connsiteX2887" fmla="*/ 2087906 w 3377801"/>
                <a:gd name="connsiteY2887" fmla="*/ 5347276 h 6857987"/>
                <a:gd name="connsiteX2888" fmla="*/ 2096930 w 3377801"/>
                <a:gd name="connsiteY2888" fmla="*/ 5347840 h 6857987"/>
                <a:gd name="connsiteX2889" fmla="*/ 2081148 w 3377801"/>
                <a:gd name="connsiteY2889" fmla="*/ 5461194 h 6857987"/>
                <a:gd name="connsiteX2890" fmla="*/ 2050131 w 3377801"/>
                <a:gd name="connsiteY2890" fmla="*/ 5397469 h 6857987"/>
                <a:gd name="connsiteX2891" fmla="*/ 2116667 w 3377801"/>
                <a:gd name="connsiteY2891" fmla="*/ 5441429 h 6857987"/>
                <a:gd name="connsiteX2892" fmla="*/ 2124581 w 3377801"/>
                <a:gd name="connsiteY2892" fmla="*/ 5382215 h 6857987"/>
                <a:gd name="connsiteX2893" fmla="*/ 2124563 w 3377801"/>
                <a:gd name="connsiteY2893" fmla="*/ 5382207 h 6857987"/>
                <a:gd name="connsiteX2894" fmla="*/ 2149950 w 3377801"/>
                <a:gd name="connsiteY2894" fmla="*/ 5352881 h 6857987"/>
                <a:gd name="connsiteX2895" fmla="*/ 2177584 w 3377801"/>
                <a:gd name="connsiteY2895" fmla="*/ 5403081 h 6857987"/>
                <a:gd name="connsiteX2896" fmla="*/ 2164603 w 3377801"/>
                <a:gd name="connsiteY2896" fmla="*/ 5417744 h 6857987"/>
                <a:gd name="connsiteX2897" fmla="*/ 2116670 w 3377801"/>
                <a:gd name="connsiteY2897" fmla="*/ 5441429 h 6857987"/>
                <a:gd name="connsiteX2898" fmla="*/ 2174255 w 3377801"/>
                <a:gd name="connsiteY2898" fmla="*/ 5426803 h 6857987"/>
                <a:gd name="connsiteX2899" fmla="*/ 2174228 w 3377801"/>
                <a:gd name="connsiteY2899" fmla="*/ 5426775 h 6857987"/>
                <a:gd name="connsiteX2900" fmla="*/ 2169161 w 3377801"/>
                <a:gd name="connsiteY2900" fmla="*/ 5439173 h 6857987"/>
                <a:gd name="connsiteX2901" fmla="*/ 2174261 w 3377801"/>
                <a:gd name="connsiteY2901" fmla="*/ 5426803 h 6857987"/>
                <a:gd name="connsiteX2902" fmla="*/ 2152788 w 3377801"/>
                <a:gd name="connsiteY2902" fmla="*/ 5333123 h 6857987"/>
                <a:gd name="connsiteX2903" fmla="*/ 2154514 w 3377801"/>
                <a:gd name="connsiteY2903" fmla="*/ 5292523 h 6857987"/>
                <a:gd name="connsiteX2904" fmla="*/ 2154490 w 3377801"/>
                <a:gd name="connsiteY2904" fmla="*/ 5292523 h 6857987"/>
                <a:gd name="connsiteX2905" fmla="*/ 2154518 w 3377801"/>
                <a:gd name="connsiteY2905" fmla="*/ 5292468 h 6857987"/>
                <a:gd name="connsiteX2906" fmla="*/ 2154518 w 3377801"/>
                <a:gd name="connsiteY2906" fmla="*/ 5292523 h 6857987"/>
                <a:gd name="connsiteX2907" fmla="*/ 2183256 w 3377801"/>
                <a:gd name="connsiteY2907" fmla="*/ 5297590 h 6857987"/>
                <a:gd name="connsiteX2908" fmla="*/ 2198480 w 3377801"/>
                <a:gd name="connsiteY2908" fmla="*/ 5368090 h 6857987"/>
                <a:gd name="connsiteX2909" fmla="*/ 2184382 w 3377801"/>
                <a:gd name="connsiteY2909" fmla="*/ 5370337 h 6857987"/>
                <a:gd name="connsiteX2910" fmla="*/ 2152791 w 3377801"/>
                <a:gd name="connsiteY2910" fmla="*/ 5333123 h 6857987"/>
                <a:gd name="connsiteX2911" fmla="*/ 2226107 w 3377801"/>
                <a:gd name="connsiteY2911" fmla="*/ 5396259 h 6857987"/>
                <a:gd name="connsiteX2912" fmla="*/ 2226080 w 3377801"/>
                <a:gd name="connsiteY2912" fmla="*/ 5396304 h 6857987"/>
                <a:gd name="connsiteX2913" fmla="*/ 2320269 w 3377801"/>
                <a:gd name="connsiteY2913" fmla="*/ 5334269 h 6857987"/>
                <a:gd name="connsiteX2914" fmla="*/ 2184356 w 3377801"/>
                <a:gd name="connsiteY2914" fmla="*/ 5428459 h 6857987"/>
                <a:gd name="connsiteX2915" fmla="*/ 2226107 w 3377801"/>
                <a:gd name="connsiteY2915" fmla="*/ 5396259 h 6857987"/>
                <a:gd name="connsiteX2916" fmla="*/ 2319141 w 3377801"/>
                <a:gd name="connsiteY2916" fmla="*/ 5310564 h 6857987"/>
                <a:gd name="connsiteX2917" fmla="*/ 2308991 w 3377801"/>
                <a:gd name="connsiteY2917" fmla="*/ 5285189 h 6857987"/>
                <a:gd name="connsiteX2918" fmla="*/ 2335552 w 3377801"/>
                <a:gd name="connsiteY2918" fmla="*/ 5236161 h 6857987"/>
                <a:gd name="connsiteX2919" fmla="*/ 2335506 w 3377801"/>
                <a:gd name="connsiteY2919" fmla="*/ 5236116 h 6857987"/>
                <a:gd name="connsiteX2920" fmla="*/ 2373281 w 3377801"/>
                <a:gd name="connsiteY2920" fmla="*/ 5269954 h 6857987"/>
                <a:gd name="connsiteX2921" fmla="*/ 2319139 w 3377801"/>
                <a:gd name="connsiteY2921" fmla="*/ 5310561 h 6857987"/>
                <a:gd name="connsiteX2922" fmla="*/ 2349658 w 3377801"/>
                <a:gd name="connsiteY2922" fmla="*/ 5147582 h 6857987"/>
                <a:gd name="connsiteX2923" fmla="*/ 2350207 w 3377801"/>
                <a:gd name="connsiteY2923" fmla="*/ 5103554 h 6857987"/>
                <a:gd name="connsiteX2924" fmla="*/ 2350244 w 3377801"/>
                <a:gd name="connsiteY2924" fmla="*/ 5103591 h 6857987"/>
                <a:gd name="connsiteX2925" fmla="*/ 2384617 w 3377801"/>
                <a:gd name="connsiteY2925" fmla="*/ 5135737 h 6857987"/>
                <a:gd name="connsiteX2926" fmla="*/ 2384069 w 3377801"/>
                <a:gd name="connsiteY2926" fmla="*/ 5174086 h 6857987"/>
                <a:gd name="connsiteX2927" fmla="*/ 2349655 w 3377801"/>
                <a:gd name="connsiteY2927" fmla="*/ 5147582 h 6857987"/>
                <a:gd name="connsiteX2928" fmla="*/ 2395893 w 3377801"/>
                <a:gd name="connsiteY2928" fmla="*/ 5176345 h 6857987"/>
                <a:gd name="connsiteX2929" fmla="*/ 2395903 w 3377801"/>
                <a:gd name="connsiteY2929" fmla="*/ 5176362 h 6857987"/>
                <a:gd name="connsiteX2930" fmla="*/ 2432551 w 3377801"/>
                <a:gd name="connsiteY2930" fmla="*/ 5170159 h 6857987"/>
                <a:gd name="connsiteX2931" fmla="*/ 2428603 w 3377801"/>
                <a:gd name="connsiteY2931" fmla="*/ 5214701 h 6857987"/>
                <a:gd name="connsiteX2932" fmla="*/ 2391947 w 3377801"/>
                <a:gd name="connsiteY2932" fmla="*/ 5256443 h 6857987"/>
                <a:gd name="connsiteX2933" fmla="*/ 2378976 w 3377801"/>
                <a:gd name="connsiteY2933" fmla="*/ 5254752 h 6857987"/>
                <a:gd name="connsiteX2934" fmla="*/ 2395891 w 3377801"/>
                <a:gd name="connsiteY2934" fmla="*/ 5176345 h 6857987"/>
                <a:gd name="connsiteX2935" fmla="*/ 2403725 w 3377801"/>
                <a:gd name="connsiteY2935" fmla="*/ 5147091 h 6857987"/>
                <a:gd name="connsiteX2936" fmla="*/ 2389626 w 3377801"/>
                <a:gd name="connsiteY2936" fmla="*/ 5113163 h 6857987"/>
                <a:gd name="connsiteX2937" fmla="*/ 2389626 w 3377801"/>
                <a:gd name="connsiteY2937" fmla="*/ 5113235 h 6857987"/>
                <a:gd name="connsiteX2938" fmla="*/ 2390190 w 3377801"/>
                <a:gd name="connsiteY2938" fmla="*/ 5061361 h 6857987"/>
                <a:gd name="connsiteX2939" fmla="*/ 2431923 w 3377801"/>
                <a:gd name="connsiteY2939" fmla="*/ 5094069 h 6857987"/>
                <a:gd name="connsiteX2940" fmla="*/ 2438690 w 3377801"/>
                <a:gd name="connsiteY2940" fmla="*/ 5149919 h 6857987"/>
                <a:gd name="connsiteX2941" fmla="*/ 2403729 w 3377801"/>
                <a:gd name="connsiteY2941" fmla="*/ 5147091 h 6857987"/>
                <a:gd name="connsiteX2942" fmla="*/ 2431932 w 3377801"/>
                <a:gd name="connsiteY2942" fmla="*/ 5059069 h 6857987"/>
                <a:gd name="connsiteX2943" fmla="*/ 2391333 w 3377801"/>
                <a:gd name="connsiteY2943" fmla="*/ 5044415 h 6857987"/>
                <a:gd name="connsiteX2944" fmla="*/ 2374404 w 3377801"/>
                <a:gd name="connsiteY2944" fmla="*/ 5019588 h 6857987"/>
                <a:gd name="connsiteX2945" fmla="*/ 2389049 w 3377801"/>
                <a:gd name="connsiteY2945" fmla="*/ 4978930 h 6857987"/>
                <a:gd name="connsiteX2946" fmla="*/ 2389086 w 3377801"/>
                <a:gd name="connsiteY2946" fmla="*/ 4978976 h 6857987"/>
                <a:gd name="connsiteX2947" fmla="*/ 2440396 w 3377801"/>
                <a:gd name="connsiteY2947" fmla="*/ 5031996 h 6857987"/>
                <a:gd name="connsiteX2948" fmla="*/ 2431929 w 3377801"/>
                <a:gd name="connsiteY2948" fmla="*/ 5059069 h 6857987"/>
                <a:gd name="connsiteX2949" fmla="*/ 2397576 w 3377801"/>
                <a:gd name="connsiteY2949" fmla="*/ 4965417 h 6857987"/>
                <a:gd name="connsiteX2950" fmla="*/ 2393664 w 3377801"/>
                <a:gd name="connsiteY2950" fmla="*/ 4949135 h 6857987"/>
                <a:gd name="connsiteX2951" fmla="*/ 2393627 w 3377801"/>
                <a:gd name="connsiteY2951" fmla="*/ 4949053 h 6857987"/>
                <a:gd name="connsiteX2952" fmla="*/ 2499104 w 3377801"/>
                <a:gd name="connsiteY2952" fmla="*/ 5013907 h 6857987"/>
                <a:gd name="connsiteX2953" fmla="*/ 2447202 w 3377801"/>
                <a:gd name="connsiteY2953" fmla="*/ 5000390 h 6857987"/>
                <a:gd name="connsiteX2954" fmla="*/ 2397573 w 3377801"/>
                <a:gd name="connsiteY2954" fmla="*/ 4965417 h 6857987"/>
                <a:gd name="connsiteX2955" fmla="*/ 2539665 w 3377801"/>
                <a:gd name="connsiteY2955" fmla="*/ 5107578 h 6857987"/>
                <a:gd name="connsiteX2956" fmla="*/ 2581962 w 3377801"/>
                <a:gd name="connsiteY2956" fmla="*/ 5035374 h 6857987"/>
                <a:gd name="connsiteX2957" fmla="*/ 2616982 w 3377801"/>
                <a:gd name="connsiteY2957" fmla="*/ 4962061 h 6857987"/>
                <a:gd name="connsiteX2958" fmla="*/ 2616936 w 3377801"/>
                <a:gd name="connsiteY2958" fmla="*/ 4962061 h 6857987"/>
                <a:gd name="connsiteX2959" fmla="*/ 2629334 w 3377801"/>
                <a:gd name="connsiteY2959" fmla="*/ 4960360 h 6857987"/>
                <a:gd name="connsiteX2960" fmla="*/ 2539662 w 3377801"/>
                <a:gd name="connsiteY2960" fmla="*/ 5107578 h 6857987"/>
                <a:gd name="connsiteX2961" fmla="*/ 2654729 w 3377801"/>
                <a:gd name="connsiteY2961" fmla="*/ 4808656 h 6857987"/>
                <a:gd name="connsiteX2962" fmla="*/ 2647361 w 3377801"/>
                <a:gd name="connsiteY2962" fmla="*/ 4793375 h 6857987"/>
                <a:gd name="connsiteX2963" fmla="*/ 2647406 w 3377801"/>
                <a:gd name="connsiteY2963" fmla="*/ 4793420 h 6857987"/>
                <a:gd name="connsiteX2964" fmla="*/ 2654732 w 3377801"/>
                <a:gd name="connsiteY2964" fmla="*/ 4808656 h 6857987"/>
                <a:gd name="connsiteX2965" fmla="*/ 2645760 w 3377801"/>
                <a:gd name="connsiteY2965" fmla="*/ 4770235 h 6857987"/>
                <a:gd name="connsiteX2966" fmla="*/ 2643486 w 3377801"/>
                <a:gd name="connsiteY2966" fmla="*/ 4727939 h 6857987"/>
                <a:gd name="connsiteX2967" fmla="*/ 2645758 w 3377801"/>
                <a:gd name="connsiteY2967" fmla="*/ 4770235 h 6857987"/>
                <a:gd name="connsiteX2968" fmla="*/ 2646309 w 3377801"/>
                <a:gd name="connsiteY2968" fmla="*/ 4886463 h 6857987"/>
                <a:gd name="connsiteX2969" fmla="*/ 2626583 w 3377801"/>
                <a:gd name="connsiteY2969" fmla="*/ 4940033 h 6857987"/>
                <a:gd name="connsiteX2970" fmla="*/ 2646304 w 3377801"/>
                <a:gd name="connsiteY2970" fmla="*/ 4886463 h 6857987"/>
                <a:gd name="connsiteX2971" fmla="*/ 2631093 w 3377801"/>
                <a:gd name="connsiteY2971" fmla="*/ 4773709 h 6857987"/>
                <a:gd name="connsiteX2972" fmla="*/ 2628273 w 3377801"/>
                <a:gd name="connsiteY2972" fmla="*/ 4853226 h 6857987"/>
                <a:gd name="connsiteX2973" fmla="*/ 2588231 w 3377801"/>
                <a:gd name="connsiteY2973" fmla="*/ 4854355 h 6857987"/>
                <a:gd name="connsiteX2974" fmla="*/ 2563991 w 3377801"/>
                <a:gd name="connsiteY2974" fmla="*/ 4809239 h 6857987"/>
                <a:gd name="connsiteX2975" fmla="*/ 2587094 w 3377801"/>
                <a:gd name="connsiteY2975" fmla="*/ 4775497 h 6857987"/>
                <a:gd name="connsiteX2976" fmla="*/ 2587104 w 3377801"/>
                <a:gd name="connsiteY2976" fmla="*/ 4775415 h 6857987"/>
                <a:gd name="connsiteX2977" fmla="*/ 2631087 w 3377801"/>
                <a:gd name="connsiteY2977" fmla="*/ 4773709 h 6857987"/>
                <a:gd name="connsiteX2978" fmla="*/ 2597811 w 3377801"/>
                <a:gd name="connsiteY2978" fmla="*/ 4753334 h 6857987"/>
                <a:gd name="connsiteX2979" fmla="*/ 2565666 w 3377801"/>
                <a:gd name="connsiteY2979" fmla="*/ 4720615 h 6857987"/>
                <a:gd name="connsiteX2980" fmla="*/ 2584834 w 3377801"/>
                <a:gd name="connsiteY2980" fmla="*/ 4651254 h 6857987"/>
                <a:gd name="connsiteX2981" fmla="*/ 2627701 w 3377801"/>
                <a:gd name="connsiteY2981" fmla="*/ 4756729 h 6857987"/>
                <a:gd name="connsiteX2982" fmla="*/ 2597811 w 3377801"/>
                <a:gd name="connsiteY2982" fmla="*/ 4753334 h 6857987"/>
                <a:gd name="connsiteX2983" fmla="*/ 2580902 w 3377801"/>
                <a:gd name="connsiteY2983" fmla="*/ 4643353 h 6857987"/>
                <a:gd name="connsiteX2984" fmla="*/ 2500220 w 3377801"/>
                <a:gd name="connsiteY2984" fmla="*/ 4623068 h 6857987"/>
                <a:gd name="connsiteX2985" fmla="*/ 2500238 w 3377801"/>
                <a:gd name="connsiteY2985" fmla="*/ 4623051 h 6857987"/>
                <a:gd name="connsiteX2986" fmla="*/ 2529572 w 3377801"/>
                <a:gd name="connsiteY2986" fmla="*/ 4575678 h 6857987"/>
                <a:gd name="connsiteX2987" fmla="*/ 2550438 w 3377801"/>
                <a:gd name="connsiteY2987" fmla="*/ 4580753 h 6857987"/>
                <a:gd name="connsiteX2988" fmla="*/ 2580895 w 3377801"/>
                <a:gd name="connsiteY2988" fmla="*/ 4643353 h 6857987"/>
                <a:gd name="connsiteX2989" fmla="*/ 2506359 w 3377801"/>
                <a:gd name="connsiteY2989" fmla="*/ 4642771 h 6857987"/>
                <a:gd name="connsiteX2990" fmla="*/ 2506424 w 3377801"/>
                <a:gd name="connsiteY2990" fmla="*/ 4642790 h 6857987"/>
                <a:gd name="connsiteX2991" fmla="*/ 2566758 w 3377801"/>
                <a:gd name="connsiteY2991" fmla="*/ 4658589 h 6857987"/>
                <a:gd name="connsiteX2992" fmla="*/ 2545891 w 3377801"/>
                <a:gd name="connsiteY2992" fmla="*/ 4709909 h 6857987"/>
                <a:gd name="connsiteX2993" fmla="*/ 2507552 w 3377801"/>
                <a:gd name="connsiteY2993" fmla="*/ 4708780 h 6857987"/>
                <a:gd name="connsiteX2994" fmla="*/ 2473705 w 3377801"/>
                <a:gd name="connsiteY2994" fmla="*/ 4676062 h 6857987"/>
                <a:gd name="connsiteX2995" fmla="*/ 2506352 w 3377801"/>
                <a:gd name="connsiteY2995" fmla="*/ 4642771 h 6857987"/>
                <a:gd name="connsiteX2996" fmla="*/ 2483902 w 3377801"/>
                <a:gd name="connsiteY2996" fmla="*/ 4623642 h 6857987"/>
                <a:gd name="connsiteX2997" fmla="*/ 2426915 w 3377801"/>
                <a:gd name="connsiteY2997" fmla="*/ 4605032 h 6857987"/>
                <a:gd name="connsiteX2998" fmla="*/ 2446117 w 3377801"/>
                <a:gd name="connsiteY2998" fmla="*/ 4577389 h 6857987"/>
                <a:gd name="connsiteX2999" fmla="*/ 2489550 w 3377801"/>
                <a:gd name="connsiteY2999" fmla="*/ 4578516 h 6857987"/>
                <a:gd name="connsiteX3000" fmla="*/ 2483895 w 3377801"/>
                <a:gd name="connsiteY3000" fmla="*/ 4623642 h 6857987"/>
                <a:gd name="connsiteX3001" fmla="*/ 2405966 w 3377801"/>
                <a:gd name="connsiteY3001" fmla="*/ 4517082 h 6857987"/>
                <a:gd name="connsiteX3002" fmla="*/ 2406002 w 3377801"/>
                <a:gd name="connsiteY3002" fmla="*/ 4517082 h 6857987"/>
                <a:gd name="connsiteX3003" fmla="*/ 2422357 w 3377801"/>
                <a:gd name="connsiteY3003" fmla="*/ 4484937 h 6857987"/>
                <a:gd name="connsiteX3004" fmla="*/ 2457881 w 3377801"/>
                <a:gd name="connsiteY3004" fmla="*/ 4500162 h 6857987"/>
                <a:gd name="connsiteX3005" fmla="*/ 2455635 w 3377801"/>
                <a:gd name="connsiteY3005" fmla="*/ 4519901 h 6857987"/>
                <a:gd name="connsiteX3006" fmla="*/ 2405959 w 3377801"/>
                <a:gd name="connsiteY3006" fmla="*/ 4517082 h 6857987"/>
                <a:gd name="connsiteX3007" fmla="*/ 2434792 w 3377801"/>
                <a:gd name="connsiteY3007" fmla="*/ 4439767 h 6857987"/>
                <a:gd name="connsiteX3008" fmla="*/ 2422376 w 3377801"/>
                <a:gd name="connsiteY3008" fmla="*/ 4433572 h 6857987"/>
                <a:gd name="connsiteX3009" fmla="*/ 2415599 w 3377801"/>
                <a:gd name="connsiteY3009" fmla="*/ 4351217 h 6857987"/>
                <a:gd name="connsiteX3010" fmla="*/ 2344541 w 3377801"/>
                <a:gd name="connsiteY3010" fmla="*/ 4273391 h 6857987"/>
                <a:gd name="connsiteX3011" fmla="*/ 2299415 w 3377801"/>
                <a:gd name="connsiteY3011" fmla="*/ 4244630 h 6857987"/>
                <a:gd name="connsiteX3012" fmla="*/ 2250915 w 3377801"/>
                <a:gd name="connsiteY3012" fmla="*/ 4224331 h 6857987"/>
                <a:gd name="connsiteX3013" fmla="*/ 2288700 w 3377801"/>
                <a:gd name="connsiteY3013" fmla="*/ 4272267 h 6857987"/>
                <a:gd name="connsiteX3014" fmla="*/ 2312386 w 3377801"/>
                <a:gd name="connsiteY3014" fmla="*/ 4315127 h 6857987"/>
                <a:gd name="connsiteX3015" fmla="*/ 2228463 w 3377801"/>
                <a:gd name="connsiteY3015" fmla="*/ 4194500 h 6857987"/>
                <a:gd name="connsiteX3016" fmla="*/ 2228358 w 3377801"/>
                <a:gd name="connsiteY3016" fmla="*/ 4194449 h 6857987"/>
                <a:gd name="connsiteX3017" fmla="*/ 2228431 w 3377801"/>
                <a:gd name="connsiteY3017" fmla="*/ 4194423 h 6857987"/>
                <a:gd name="connsiteX3018" fmla="*/ 2228463 w 3377801"/>
                <a:gd name="connsiteY3018" fmla="*/ 4194500 h 6857987"/>
                <a:gd name="connsiteX3019" fmla="*/ 2293230 w 3377801"/>
                <a:gd name="connsiteY3019" fmla="*/ 4228842 h 6857987"/>
                <a:gd name="connsiteX3020" fmla="*/ 2390230 w 3377801"/>
                <a:gd name="connsiteY3020" fmla="*/ 4284127 h 6857987"/>
                <a:gd name="connsiteX3021" fmla="*/ 2434785 w 3377801"/>
                <a:gd name="connsiteY3021" fmla="*/ 4439767 h 6857987"/>
                <a:gd name="connsiteX3022" fmla="*/ 2254281 w 3377801"/>
                <a:gd name="connsiteY3022" fmla="*/ 4293142 h 6857987"/>
                <a:gd name="connsiteX3023" fmla="*/ 2271755 w 3377801"/>
                <a:gd name="connsiteY3023" fmla="*/ 4296526 h 6857987"/>
                <a:gd name="connsiteX3024" fmla="*/ 2254291 w 3377801"/>
                <a:gd name="connsiteY3024" fmla="*/ 4293160 h 6857987"/>
                <a:gd name="connsiteX3025" fmla="*/ 2321948 w 3377801"/>
                <a:gd name="connsiteY3025" fmla="*/ 4341088 h 6857987"/>
                <a:gd name="connsiteX3026" fmla="*/ 2353538 w 3377801"/>
                <a:gd name="connsiteY3026" fmla="*/ 4394099 h 6857987"/>
                <a:gd name="connsiteX3027" fmla="*/ 2290940 w 3377801"/>
                <a:gd name="connsiteY3027" fmla="*/ 4366456 h 6857987"/>
                <a:gd name="connsiteX3028" fmla="*/ 2246370 w 3377801"/>
                <a:gd name="connsiteY3028" fmla="*/ 4312880 h 6857987"/>
                <a:gd name="connsiteX3029" fmla="*/ 2321941 w 3377801"/>
                <a:gd name="connsiteY3029" fmla="*/ 4341084 h 6857987"/>
                <a:gd name="connsiteX3030" fmla="*/ 2289303 w 3377801"/>
                <a:gd name="connsiteY3030" fmla="*/ 4409309 h 6857987"/>
                <a:gd name="connsiteX3031" fmla="*/ 2272385 w 3377801"/>
                <a:gd name="connsiteY3031" fmla="*/ 4429028 h 6857987"/>
                <a:gd name="connsiteX3032" fmla="*/ 2247571 w 3377801"/>
                <a:gd name="connsiteY3032" fmla="*/ 4426218 h 6857987"/>
                <a:gd name="connsiteX3033" fmla="*/ 2255484 w 3377801"/>
                <a:gd name="connsiteY3033" fmla="*/ 4395203 h 6857987"/>
                <a:gd name="connsiteX3034" fmla="*/ 2289295 w 3377801"/>
                <a:gd name="connsiteY3034" fmla="*/ 4409305 h 6857987"/>
                <a:gd name="connsiteX3035" fmla="*/ 2263907 w 3377801"/>
                <a:gd name="connsiteY3035" fmla="*/ 4450523 h 6857987"/>
                <a:gd name="connsiteX3036" fmla="*/ 2263343 w 3377801"/>
                <a:gd name="connsiteY3036" fmla="*/ 4475336 h 6857987"/>
                <a:gd name="connsiteX3037" fmla="*/ 2191157 w 3377801"/>
                <a:gd name="connsiteY3037" fmla="*/ 4489428 h 6857987"/>
                <a:gd name="connsiteX3038" fmla="*/ 2230635 w 3377801"/>
                <a:gd name="connsiteY3038" fmla="*/ 4441491 h 6857987"/>
                <a:gd name="connsiteX3039" fmla="*/ 2263899 w 3377801"/>
                <a:gd name="connsiteY3039" fmla="*/ 4450518 h 6857987"/>
                <a:gd name="connsiteX3040" fmla="*/ 2230078 w 3377801"/>
                <a:gd name="connsiteY3040" fmla="*/ 4422889 h 6857987"/>
                <a:gd name="connsiteX3041" fmla="*/ 2186663 w 3377801"/>
                <a:gd name="connsiteY3041" fmla="*/ 4442063 h 6857987"/>
                <a:gd name="connsiteX3042" fmla="*/ 2199033 w 3377801"/>
                <a:gd name="connsiteY3042" fmla="*/ 4382302 h 6857987"/>
                <a:gd name="connsiteX3043" fmla="*/ 2199069 w 3377801"/>
                <a:gd name="connsiteY3043" fmla="*/ 4382284 h 6857987"/>
                <a:gd name="connsiteX3044" fmla="*/ 2234607 w 3377801"/>
                <a:gd name="connsiteY3044" fmla="*/ 4394128 h 6857987"/>
                <a:gd name="connsiteX3045" fmla="*/ 2230070 w 3377801"/>
                <a:gd name="connsiteY3045" fmla="*/ 4422885 h 6857987"/>
                <a:gd name="connsiteX3046" fmla="*/ 2192229 w 3377801"/>
                <a:gd name="connsiteY3046" fmla="*/ 4567784 h 6857987"/>
                <a:gd name="connsiteX3047" fmla="*/ 2169679 w 3377801"/>
                <a:gd name="connsiteY3047" fmla="*/ 4606705 h 6857987"/>
                <a:gd name="connsiteX3048" fmla="*/ 2163458 w 3377801"/>
                <a:gd name="connsiteY3048" fmla="*/ 4636586 h 6857987"/>
                <a:gd name="connsiteX3049" fmla="*/ 2111001 w 3377801"/>
                <a:gd name="connsiteY3049" fmla="*/ 4593734 h 6857987"/>
                <a:gd name="connsiteX3050" fmla="*/ 2153298 w 3377801"/>
                <a:gd name="connsiteY3050" fmla="*/ 4555349 h 6857987"/>
                <a:gd name="connsiteX3051" fmla="*/ 2153316 w 3377801"/>
                <a:gd name="connsiteY3051" fmla="*/ 4555376 h 6857987"/>
                <a:gd name="connsiteX3052" fmla="*/ 2192229 w 3377801"/>
                <a:gd name="connsiteY3052" fmla="*/ 4567784 h 6857987"/>
                <a:gd name="connsiteX3053" fmla="*/ 2116123 w 3377801"/>
                <a:gd name="connsiteY3053" fmla="*/ 4503066 h 6857987"/>
                <a:gd name="connsiteX3054" fmla="*/ 2116113 w 3377801"/>
                <a:gd name="connsiteY3054" fmla="*/ 4502983 h 6857987"/>
                <a:gd name="connsiteX3055" fmla="*/ 2174756 w 3377801"/>
                <a:gd name="connsiteY3055" fmla="*/ 4473103 h 6857987"/>
                <a:gd name="connsiteX3056" fmla="*/ 2180977 w 3377801"/>
                <a:gd name="connsiteY3056" fmla="*/ 4522167 h 6857987"/>
                <a:gd name="connsiteX3057" fmla="*/ 2116116 w 3377801"/>
                <a:gd name="connsiteY3057" fmla="*/ 4503066 h 6857987"/>
                <a:gd name="connsiteX3058" fmla="*/ 2139226 w 3377801"/>
                <a:gd name="connsiteY3058" fmla="*/ 4337651 h 6857987"/>
                <a:gd name="connsiteX3059" fmla="*/ 2023600 w 3377801"/>
                <a:gd name="connsiteY3059" fmla="*/ 4257561 h 6857987"/>
                <a:gd name="connsiteX3060" fmla="*/ 2037144 w 3377801"/>
                <a:gd name="connsiteY3060" fmla="*/ 4279554 h 6857987"/>
                <a:gd name="connsiteX3061" fmla="*/ 1992011 w 3377801"/>
                <a:gd name="connsiteY3061" fmla="*/ 4243470 h 6857987"/>
                <a:gd name="connsiteX3062" fmla="*/ 1982987 w 3377801"/>
                <a:gd name="connsiteY3062" fmla="*/ 4248527 h 6857987"/>
                <a:gd name="connsiteX3063" fmla="*/ 1990882 w 3377801"/>
                <a:gd name="connsiteY3063" fmla="*/ 4297046 h 6857987"/>
                <a:gd name="connsiteX3064" fmla="*/ 1925456 w 3377801"/>
                <a:gd name="connsiteY3064" fmla="*/ 4212453 h 6857987"/>
                <a:gd name="connsiteX3065" fmla="*/ 2078296 w 3377801"/>
                <a:gd name="connsiteY3065" fmla="*/ 4264336 h 6857987"/>
                <a:gd name="connsiteX3066" fmla="*/ 2175306 w 3377801"/>
                <a:gd name="connsiteY3066" fmla="*/ 4341606 h 6857987"/>
                <a:gd name="connsiteX3067" fmla="*/ 2139219 w 3377801"/>
                <a:gd name="connsiteY3067" fmla="*/ 4337655 h 6857987"/>
                <a:gd name="connsiteX3068" fmla="*/ 2030437 w 3377801"/>
                <a:gd name="connsiteY3068" fmla="*/ 4315738 h 6857987"/>
                <a:gd name="connsiteX3069" fmla="*/ 2043963 w 3377801"/>
                <a:gd name="connsiteY3069" fmla="*/ 4334912 h 6857987"/>
                <a:gd name="connsiteX3070" fmla="*/ 1953163 w 3377801"/>
                <a:gd name="connsiteY3070" fmla="*/ 4338296 h 6857987"/>
                <a:gd name="connsiteX3071" fmla="*/ 1895584 w 3377801"/>
                <a:gd name="connsiteY3071" fmla="*/ 4292089 h 6857987"/>
                <a:gd name="connsiteX3072" fmla="*/ 1895630 w 3377801"/>
                <a:gd name="connsiteY3072" fmla="*/ 4292042 h 6857987"/>
                <a:gd name="connsiteX3073" fmla="*/ 1976857 w 3377801"/>
                <a:gd name="connsiteY3073" fmla="*/ 4318003 h 6857987"/>
                <a:gd name="connsiteX3074" fmla="*/ 2030430 w 3377801"/>
                <a:gd name="connsiteY3074" fmla="*/ 4315740 h 6857987"/>
                <a:gd name="connsiteX3075" fmla="*/ 1926625 w 3377801"/>
                <a:gd name="connsiteY3075" fmla="*/ 4364729 h 6857987"/>
                <a:gd name="connsiteX3076" fmla="*/ 1835825 w 3377801"/>
                <a:gd name="connsiteY3076" fmla="*/ 4384480 h 6857987"/>
                <a:gd name="connsiteX3077" fmla="*/ 1730402 w 3377801"/>
                <a:gd name="connsiteY3077" fmla="*/ 4417226 h 6857987"/>
                <a:gd name="connsiteX3078" fmla="*/ 1730357 w 3377801"/>
                <a:gd name="connsiteY3078" fmla="*/ 4417198 h 6857987"/>
                <a:gd name="connsiteX3079" fmla="*/ 1886583 w 3377801"/>
                <a:gd name="connsiteY3079" fmla="*/ 4363606 h 6857987"/>
                <a:gd name="connsiteX3080" fmla="*/ 1926618 w 3377801"/>
                <a:gd name="connsiteY3080" fmla="*/ 4364733 h 6857987"/>
                <a:gd name="connsiteX3081" fmla="*/ 1787966 w 3377801"/>
                <a:gd name="connsiteY3081" fmla="*/ 4373143 h 6857987"/>
                <a:gd name="connsiteX3082" fmla="*/ 1787929 w 3377801"/>
                <a:gd name="connsiteY3082" fmla="*/ 4373179 h 6857987"/>
                <a:gd name="connsiteX3083" fmla="*/ 1834174 w 3377801"/>
                <a:gd name="connsiteY3083" fmla="*/ 4355133 h 6857987"/>
                <a:gd name="connsiteX3084" fmla="*/ 1787959 w 3377801"/>
                <a:gd name="connsiteY3084" fmla="*/ 4373147 h 6857987"/>
                <a:gd name="connsiteX3085" fmla="*/ 1713460 w 3377801"/>
                <a:gd name="connsiteY3085" fmla="*/ 4335972 h 6857987"/>
                <a:gd name="connsiteX3086" fmla="*/ 1636788 w 3377801"/>
                <a:gd name="connsiteY3086" fmla="*/ 4321329 h 6857987"/>
                <a:gd name="connsiteX3087" fmla="*/ 1727000 w 3377801"/>
                <a:gd name="connsiteY3087" fmla="*/ 4315679 h 6857987"/>
                <a:gd name="connsiteX3088" fmla="*/ 1825136 w 3377801"/>
                <a:gd name="connsiteY3088" fmla="*/ 4337683 h 6857987"/>
                <a:gd name="connsiteX3089" fmla="*/ 1713454 w 3377801"/>
                <a:gd name="connsiteY3089" fmla="*/ 4335972 h 6857987"/>
                <a:gd name="connsiteX3090" fmla="*/ 1657030 w 3377801"/>
                <a:gd name="connsiteY3090" fmla="*/ 4351264 h 6857987"/>
                <a:gd name="connsiteX3091" fmla="*/ 1673957 w 3377801"/>
                <a:gd name="connsiteY3091" fmla="*/ 4354656 h 6857987"/>
                <a:gd name="connsiteX3092" fmla="*/ 1657038 w 3377801"/>
                <a:gd name="connsiteY3092" fmla="*/ 4351290 h 6857987"/>
                <a:gd name="connsiteX3093" fmla="*/ 1666590 w 3377801"/>
                <a:gd name="connsiteY3093" fmla="*/ 4374949 h 6857987"/>
                <a:gd name="connsiteX3094" fmla="*/ 1716800 w 3377801"/>
                <a:gd name="connsiteY3094" fmla="*/ 4362578 h 6857987"/>
                <a:gd name="connsiteX3095" fmla="*/ 1716792 w 3377801"/>
                <a:gd name="connsiteY3095" fmla="*/ 4362541 h 6857987"/>
                <a:gd name="connsiteX3096" fmla="*/ 1783894 w 3377801"/>
                <a:gd name="connsiteY3096" fmla="*/ 4368745 h 6857987"/>
                <a:gd name="connsiteX3097" fmla="*/ 1689150 w 3377801"/>
                <a:gd name="connsiteY3097" fmla="*/ 4412734 h 6857987"/>
                <a:gd name="connsiteX3098" fmla="*/ 1580862 w 3377801"/>
                <a:gd name="connsiteY3098" fmla="*/ 4393560 h 6857987"/>
                <a:gd name="connsiteX3099" fmla="*/ 1666590 w 3377801"/>
                <a:gd name="connsiteY3099" fmla="*/ 4374947 h 6857987"/>
                <a:gd name="connsiteX3100" fmla="*/ 1558848 w 3377801"/>
                <a:gd name="connsiteY3100" fmla="*/ 4454448 h 6857987"/>
                <a:gd name="connsiteX3101" fmla="*/ 1558884 w 3377801"/>
                <a:gd name="connsiteY3101" fmla="*/ 4454413 h 6857987"/>
                <a:gd name="connsiteX3102" fmla="*/ 1622611 w 3377801"/>
                <a:gd name="connsiteY3102" fmla="*/ 4455540 h 6857987"/>
                <a:gd name="connsiteX3103" fmla="*/ 1558848 w 3377801"/>
                <a:gd name="connsiteY3103" fmla="*/ 4454447 h 6857987"/>
                <a:gd name="connsiteX3104" fmla="*/ 1592140 w 3377801"/>
                <a:gd name="connsiteY3104" fmla="*/ 4495035 h 6857987"/>
                <a:gd name="connsiteX3105" fmla="*/ 1490619 w 3377801"/>
                <a:gd name="connsiteY3105" fmla="*/ 4580760 h 6857987"/>
                <a:gd name="connsiteX3106" fmla="*/ 1409410 w 3377801"/>
                <a:gd name="connsiteY3106" fmla="*/ 4656913 h 6857987"/>
                <a:gd name="connsiteX3107" fmla="*/ 1500210 w 3377801"/>
                <a:gd name="connsiteY3107" fmla="*/ 4563287 h 6857987"/>
                <a:gd name="connsiteX3108" fmla="*/ 1592140 w 3377801"/>
                <a:gd name="connsiteY3108" fmla="*/ 4495034 h 6857987"/>
                <a:gd name="connsiteX3109" fmla="*/ 1451733 w 3377801"/>
                <a:gd name="connsiteY3109" fmla="*/ 4584711 h 6857987"/>
                <a:gd name="connsiteX3110" fmla="*/ 1429213 w 3377801"/>
                <a:gd name="connsiteY3110" fmla="*/ 4569454 h 6857987"/>
                <a:gd name="connsiteX3111" fmla="*/ 1429174 w 3377801"/>
                <a:gd name="connsiteY3111" fmla="*/ 4569475 h 6857987"/>
                <a:gd name="connsiteX3112" fmla="*/ 1429174 w 3377801"/>
                <a:gd name="connsiteY3112" fmla="*/ 4569429 h 6857987"/>
                <a:gd name="connsiteX3113" fmla="*/ 1429213 w 3377801"/>
                <a:gd name="connsiteY3113" fmla="*/ 4569454 h 6857987"/>
                <a:gd name="connsiteX3114" fmla="*/ 1494029 w 3377801"/>
                <a:gd name="connsiteY3114" fmla="*/ 4543531 h 6857987"/>
                <a:gd name="connsiteX3115" fmla="*/ 1451733 w 3377801"/>
                <a:gd name="connsiteY3115" fmla="*/ 4584711 h 6857987"/>
                <a:gd name="connsiteX3116" fmla="*/ 1366594 w 3377801"/>
                <a:gd name="connsiteY3116" fmla="*/ 4749385 h 6857987"/>
                <a:gd name="connsiteX3117" fmla="*/ 1380702 w 3377801"/>
                <a:gd name="connsiteY3117" fmla="*/ 4799037 h 6857987"/>
                <a:gd name="connsiteX3118" fmla="*/ 1341226 w 3377801"/>
                <a:gd name="connsiteY3118" fmla="*/ 4783214 h 6857987"/>
                <a:gd name="connsiteX3119" fmla="*/ 1366594 w 3377801"/>
                <a:gd name="connsiteY3119" fmla="*/ 4749386 h 6857987"/>
                <a:gd name="connsiteX3120" fmla="*/ 1343982 w 3377801"/>
                <a:gd name="connsiteY3120" fmla="*/ 4856013 h 6857987"/>
                <a:gd name="connsiteX3121" fmla="*/ 1306232 w 3377801"/>
                <a:gd name="connsiteY3121" fmla="*/ 4858833 h 6857987"/>
                <a:gd name="connsiteX3122" fmla="*/ 1306197 w 3377801"/>
                <a:gd name="connsiteY3122" fmla="*/ 4858823 h 6857987"/>
                <a:gd name="connsiteX3123" fmla="*/ 1328754 w 3377801"/>
                <a:gd name="connsiteY3123" fmla="*/ 4803556 h 6857987"/>
                <a:gd name="connsiteX3124" fmla="*/ 1343982 w 3377801"/>
                <a:gd name="connsiteY3124" fmla="*/ 4856013 h 6857987"/>
                <a:gd name="connsiteX3125" fmla="*/ 1214309 w 3377801"/>
                <a:gd name="connsiteY3125" fmla="*/ 4950220 h 6857987"/>
                <a:gd name="connsiteX3126" fmla="*/ 1186656 w 3377801"/>
                <a:gd name="connsiteY3126" fmla="*/ 4942306 h 6857987"/>
                <a:gd name="connsiteX3127" fmla="*/ 1186674 w 3377801"/>
                <a:gd name="connsiteY3127" fmla="*/ 4942323 h 6857987"/>
                <a:gd name="connsiteX3128" fmla="*/ 1220521 w 3377801"/>
                <a:gd name="connsiteY3128" fmla="*/ 4922031 h 6857987"/>
                <a:gd name="connsiteX3129" fmla="*/ 1214309 w 3377801"/>
                <a:gd name="connsiteY3129" fmla="*/ 4950217 h 6857987"/>
                <a:gd name="connsiteX3130" fmla="*/ 1201338 w 3377801"/>
                <a:gd name="connsiteY3130" fmla="*/ 4972805 h 6857987"/>
                <a:gd name="connsiteX3131" fmla="*/ 1191188 w 3377801"/>
                <a:gd name="connsiteY3131" fmla="*/ 5012846 h 6857987"/>
                <a:gd name="connsiteX3132" fmla="*/ 1183857 w 3377801"/>
                <a:gd name="connsiteY3132" fmla="*/ 4992546 h 6857987"/>
                <a:gd name="connsiteX3133" fmla="*/ 1157906 w 3377801"/>
                <a:gd name="connsiteY3133" fmla="*/ 5009465 h 6857987"/>
                <a:gd name="connsiteX3134" fmla="*/ 1147264 w 3377801"/>
                <a:gd name="connsiteY3134" fmla="*/ 4997640 h 6857987"/>
                <a:gd name="connsiteX3135" fmla="*/ 1147200 w 3377801"/>
                <a:gd name="connsiteY3135" fmla="*/ 4997630 h 6857987"/>
                <a:gd name="connsiteX3136" fmla="*/ 1201338 w 3377801"/>
                <a:gd name="connsiteY3136" fmla="*/ 4972802 h 6857987"/>
                <a:gd name="connsiteX3137" fmla="*/ 1122966 w 3377801"/>
                <a:gd name="connsiteY3137" fmla="*/ 4993080 h 6857987"/>
                <a:gd name="connsiteX3138" fmla="*/ 1140449 w 3377801"/>
                <a:gd name="connsiteY3138" fmla="*/ 5010008 h 6857987"/>
                <a:gd name="connsiteX3139" fmla="*/ 1064882 w 3377801"/>
                <a:gd name="connsiteY3139" fmla="*/ 5074303 h 6857987"/>
                <a:gd name="connsiteX3140" fmla="*/ 1122966 w 3377801"/>
                <a:gd name="connsiteY3140" fmla="*/ 4993077 h 6857987"/>
                <a:gd name="connsiteX3141" fmla="*/ 1073838 w 3377801"/>
                <a:gd name="connsiteY3141" fmla="*/ 5191591 h 6857987"/>
                <a:gd name="connsiteX3142" fmla="*/ 920998 w 3377801"/>
                <a:gd name="connsiteY3142" fmla="*/ 5244612 h 6857987"/>
                <a:gd name="connsiteX3143" fmla="*/ 857262 w 3377801"/>
                <a:gd name="connsiteY3143" fmla="*/ 5241774 h 6857987"/>
                <a:gd name="connsiteX3144" fmla="*/ 891664 w 3377801"/>
                <a:gd name="connsiteY3144" fmla="*/ 5224873 h 6857987"/>
                <a:gd name="connsiteX3145" fmla="*/ 937280 w 3377801"/>
                <a:gd name="connsiteY3145" fmla="*/ 5235606 h 6857987"/>
                <a:gd name="connsiteX3146" fmla="*/ 937353 w 3377801"/>
                <a:gd name="connsiteY3146" fmla="*/ 5235579 h 6857987"/>
                <a:gd name="connsiteX3147" fmla="*/ 1073838 w 3377801"/>
                <a:gd name="connsiteY3147" fmla="*/ 5191589 h 6857987"/>
                <a:gd name="connsiteX3148" fmla="*/ 494063 w 3377801"/>
                <a:gd name="connsiteY3148" fmla="*/ 4940615 h 6857987"/>
                <a:gd name="connsiteX3149" fmla="*/ 494063 w 3377801"/>
                <a:gd name="connsiteY3149" fmla="*/ 4940597 h 6857987"/>
                <a:gd name="connsiteX3150" fmla="*/ 535231 w 3377801"/>
                <a:gd name="connsiteY3150" fmla="*/ 4887586 h 6857987"/>
                <a:gd name="connsiteX3151" fmla="*/ 639008 w 3377801"/>
                <a:gd name="connsiteY3151" fmla="*/ 4924233 h 6857987"/>
                <a:gd name="connsiteX3152" fmla="*/ 576964 w 3377801"/>
                <a:gd name="connsiteY3152" fmla="*/ 4969359 h 6857987"/>
                <a:gd name="connsiteX3153" fmla="*/ 494068 w 3377801"/>
                <a:gd name="connsiteY3153" fmla="*/ 4940612 h 6857987"/>
                <a:gd name="connsiteX3154" fmla="*/ 535240 w 3377801"/>
                <a:gd name="connsiteY3154" fmla="*/ 4984085 h 6857987"/>
                <a:gd name="connsiteX3155" fmla="*/ 534111 w 3377801"/>
                <a:gd name="connsiteY3155" fmla="*/ 4999884 h 6857987"/>
                <a:gd name="connsiteX3156" fmla="*/ 511552 w 3377801"/>
                <a:gd name="connsiteY3156" fmla="*/ 4989734 h 6857987"/>
                <a:gd name="connsiteX3157" fmla="*/ 511552 w 3377801"/>
                <a:gd name="connsiteY3157" fmla="*/ 4977891 h 6857987"/>
                <a:gd name="connsiteX3158" fmla="*/ 535245 w 3377801"/>
                <a:gd name="connsiteY3158" fmla="*/ 4984082 h 6857987"/>
                <a:gd name="connsiteX3159" fmla="*/ 363785 w 3377801"/>
                <a:gd name="connsiteY3159" fmla="*/ 4799577 h 6857987"/>
                <a:gd name="connsiteX3160" fmla="*/ 369425 w 3377801"/>
                <a:gd name="connsiteY3160" fmla="*/ 4780930 h 6857987"/>
                <a:gd name="connsiteX3161" fmla="*/ 369425 w 3377801"/>
                <a:gd name="connsiteY3161" fmla="*/ 4780958 h 6857987"/>
                <a:gd name="connsiteX3162" fmla="*/ 363785 w 3377801"/>
                <a:gd name="connsiteY3162" fmla="*/ 4799577 h 6857987"/>
                <a:gd name="connsiteX3163" fmla="*/ 329948 w 3377801"/>
                <a:gd name="connsiteY3163" fmla="*/ 4797877 h 6857987"/>
                <a:gd name="connsiteX3164" fmla="*/ 332778 w 3377801"/>
                <a:gd name="connsiteY3164" fmla="*/ 4830605 h 6857987"/>
                <a:gd name="connsiteX3165" fmla="*/ 351951 w 3377801"/>
                <a:gd name="connsiteY3165" fmla="*/ 4843577 h 6857987"/>
                <a:gd name="connsiteX3166" fmla="*/ 333343 w 3377801"/>
                <a:gd name="connsiteY3166" fmla="*/ 4873409 h 6857987"/>
                <a:gd name="connsiteX3167" fmla="*/ 329948 w 3377801"/>
                <a:gd name="connsiteY3167" fmla="*/ 4797877 h 6857987"/>
                <a:gd name="connsiteX3168" fmla="*/ 260572 w 3377801"/>
                <a:gd name="connsiteY3168" fmla="*/ 4765213 h 6857987"/>
                <a:gd name="connsiteX3169" fmla="*/ 257189 w 3377801"/>
                <a:gd name="connsiteY3169" fmla="*/ 4650148 h 6857987"/>
                <a:gd name="connsiteX3170" fmla="*/ 263966 w 3377801"/>
                <a:gd name="connsiteY3170" fmla="*/ 4649600 h 6857987"/>
                <a:gd name="connsiteX3171" fmla="*/ 260572 w 3377801"/>
                <a:gd name="connsiteY3171" fmla="*/ 4765213 h 6857987"/>
                <a:gd name="connsiteX3172" fmla="*/ 257189 w 3377801"/>
                <a:gd name="connsiteY3172" fmla="*/ 4871282 h 6857987"/>
                <a:gd name="connsiteX3173" fmla="*/ 301186 w 3377801"/>
                <a:gd name="connsiteY3173" fmla="*/ 4809811 h 6857987"/>
                <a:gd name="connsiteX3174" fmla="*/ 257189 w 3377801"/>
                <a:gd name="connsiteY3174" fmla="*/ 4871299 h 6857987"/>
                <a:gd name="connsiteX3175" fmla="*/ 275235 w 3377801"/>
                <a:gd name="connsiteY3175" fmla="*/ 4482608 h 6857987"/>
                <a:gd name="connsiteX3176" fmla="*/ 318660 w 3377801"/>
                <a:gd name="connsiteY3176" fmla="*/ 4367571 h 6857987"/>
                <a:gd name="connsiteX3177" fmla="*/ 319787 w 3377801"/>
                <a:gd name="connsiteY3177" fmla="*/ 4426212 h 6857987"/>
                <a:gd name="connsiteX3178" fmla="*/ 275235 w 3377801"/>
                <a:gd name="connsiteY3178" fmla="*/ 4482608 h 6857987"/>
                <a:gd name="connsiteX3179" fmla="*/ 313594 w 3377801"/>
                <a:gd name="connsiteY3179" fmla="*/ 4466854 h 6857987"/>
                <a:gd name="connsiteX3180" fmla="*/ 285980 w 3377801"/>
                <a:gd name="connsiteY3180" fmla="*/ 4497859 h 6857987"/>
                <a:gd name="connsiteX3181" fmla="*/ 285959 w 3377801"/>
                <a:gd name="connsiteY3181" fmla="*/ 4497890 h 6857987"/>
                <a:gd name="connsiteX3182" fmla="*/ 285959 w 3377801"/>
                <a:gd name="connsiteY3182" fmla="*/ 4497872 h 6857987"/>
                <a:gd name="connsiteX3183" fmla="*/ 285980 w 3377801"/>
                <a:gd name="connsiteY3183" fmla="*/ 4497859 h 6857987"/>
                <a:gd name="connsiteX3184" fmla="*/ 313594 w 3377801"/>
                <a:gd name="connsiteY3184" fmla="*/ 4466854 h 6857987"/>
                <a:gd name="connsiteX3185" fmla="*/ 277501 w 3377801"/>
                <a:gd name="connsiteY3185" fmla="*/ 4518211 h 6857987"/>
                <a:gd name="connsiteX3186" fmla="*/ 268477 w 3377801"/>
                <a:gd name="connsiteY3186" fmla="*/ 4508661 h 6857987"/>
                <a:gd name="connsiteX3187" fmla="*/ 268477 w 3377801"/>
                <a:gd name="connsiteY3187" fmla="*/ 4508625 h 6857987"/>
                <a:gd name="connsiteX3188" fmla="*/ 277501 w 3377801"/>
                <a:gd name="connsiteY3188" fmla="*/ 4518211 h 6857987"/>
                <a:gd name="connsiteX3189" fmla="*/ 283705 w 3377801"/>
                <a:gd name="connsiteY3189" fmla="*/ 4538496 h 6857987"/>
                <a:gd name="connsiteX3190" fmla="*/ 283705 w 3377801"/>
                <a:gd name="connsiteY3190" fmla="*/ 4538459 h 6857987"/>
                <a:gd name="connsiteX3191" fmla="*/ 283141 w 3377801"/>
                <a:gd name="connsiteY3191" fmla="*/ 4553683 h 6857987"/>
                <a:gd name="connsiteX3192" fmla="*/ 283705 w 3377801"/>
                <a:gd name="connsiteY3192" fmla="*/ 4538496 h 6857987"/>
                <a:gd name="connsiteX3193" fmla="*/ 293292 w 3377801"/>
                <a:gd name="connsiteY3193" fmla="*/ 4585275 h 6857987"/>
                <a:gd name="connsiteX3194" fmla="*/ 289908 w 3377801"/>
                <a:gd name="connsiteY3194" fmla="*/ 4569448 h 6857987"/>
                <a:gd name="connsiteX3195" fmla="*/ 289908 w 3377801"/>
                <a:gd name="connsiteY3195" fmla="*/ 4569476 h 6857987"/>
                <a:gd name="connsiteX3196" fmla="*/ 293292 w 3377801"/>
                <a:gd name="connsiteY3196" fmla="*/ 4585275 h 6857987"/>
                <a:gd name="connsiteX3197" fmla="*/ 300058 w 3377801"/>
                <a:gd name="connsiteY3197" fmla="*/ 4699777 h 6857987"/>
                <a:gd name="connsiteX3198" fmla="*/ 300058 w 3377801"/>
                <a:gd name="connsiteY3198" fmla="*/ 4699822 h 6857987"/>
                <a:gd name="connsiteX3199" fmla="*/ 308517 w 3377801"/>
                <a:gd name="connsiteY3199" fmla="*/ 4712238 h 6857987"/>
                <a:gd name="connsiteX3200" fmla="*/ 300058 w 3377801"/>
                <a:gd name="connsiteY3200" fmla="*/ 4699777 h 6857987"/>
                <a:gd name="connsiteX3201" fmla="*/ 306262 w 3377801"/>
                <a:gd name="connsiteY3201" fmla="*/ 4552585 h 6857987"/>
                <a:gd name="connsiteX3202" fmla="*/ 306262 w 3377801"/>
                <a:gd name="connsiteY3202" fmla="*/ 4537940 h 6857987"/>
                <a:gd name="connsiteX3203" fmla="*/ 306262 w 3377801"/>
                <a:gd name="connsiteY3203" fmla="*/ 4537913 h 6857987"/>
                <a:gd name="connsiteX3204" fmla="*/ 306262 w 3377801"/>
                <a:gd name="connsiteY3204" fmla="*/ 4552585 h 6857987"/>
                <a:gd name="connsiteX3205" fmla="*/ 292151 w 3377801"/>
                <a:gd name="connsiteY3205" fmla="*/ 4531767 h 6857987"/>
                <a:gd name="connsiteX3206" fmla="*/ 292151 w 3377801"/>
                <a:gd name="connsiteY3206" fmla="*/ 4531731 h 6857987"/>
                <a:gd name="connsiteX3207" fmla="*/ 322622 w 3377801"/>
                <a:gd name="connsiteY3207" fmla="*/ 4493382 h 6857987"/>
                <a:gd name="connsiteX3208" fmla="*/ 292151 w 3377801"/>
                <a:gd name="connsiteY3208" fmla="*/ 4531767 h 6857987"/>
                <a:gd name="connsiteX3209" fmla="*/ 312471 w 3377801"/>
                <a:gd name="connsiteY3209" fmla="*/ 4245215 h 6857987"/>
                <a:gd name="connsiteX3210" fmla="*/ 324305 w 3377801"/>
                <a:gd name="connsiteY3210" fmla="*/ 4201218 h 6857987"/>
                <a:gd name="connsiteX3211" fmla="*/ 324869 w 3377801"/>
                <a:gd name="connsiteY3211" fmla="*/ 4242941 h 6857987"/>
                <a:gd name="connsiteX3212" fmla="*/ 312475 w 3377801"/>
                <a:gd name="connsiteY3212" fmla="*/ 4245212 h 6857987"/>
                <a:gd name="connsiteX3213" fmla="*/ 347996 w 3377801"/>
                <a:gd name="connsiteY3213" fmla="*/ 4061893 h 6857987"/>
                <a:gd name="connsiteX3214" fmla="*/ 300623 w 3377801"/>
                <a:gd name="connsiteY3214" fmla="*/ 4110384 h 6857987"/>
                <a:gd name="connsiteX3215" fmla="*/ 330504 w 3377801"/>
                <a:gd name="connsiteY3215" fmla="*/ 4062993 h 6857987"/>
                <a:gd name="connsiteX3216" fmla="*/ 330504 w 3377801"/>
                <a:gd name="connsiteY3216" fmla="*/ 4063011 h 6857987"/>
                <a:gd name="connsiteX3217" fmla="*/ 347994 w 3377801"/>
                <a:gd name="connsiteY3217" fmla="*/ 4061891 h 6857987"/>
                <a:gd name="connsiteX3218" fmla="*/ 317546 w 3377801"/>
                <a:gd name="connsiteY3218" fmla="*/ 3854385 h 6857987"/>
                <a:gd name="connsiteX3219" fmla="*/ 278634 w 3377801"/>
                <a:gd name="connsiteY3219" fmla="*/ 3895590 h 6857987"/>
                <a:gd name="connsiteX3220" fmla="*/ 278634 w 3377801"/>
                <a:gd name="connsiteY3220" fmla="*/ 3895554 h 6857987"/>
                <a:gd name="connsiteX3221" fmla="*/ 349691 w 3377801"/>
                <a:gd name="connsiteY3221" fmla="*/ 3800237 h 6857987"/>
                <a:gd name="connsiteX3222" fmla="*/ 317541 w 3377801"/>
                <a:gd name="connsiteY3222" fmla="*/ 3854383 h 6857987"/>
                <a:gd name="connsiteX3223" fmla="*/ 351393 w 3377801"/>
                <a:gd name="connsiteY3223" fmla="*/ 3951349 h 6857987"/>
                <a:gd name="connsiteX3224" fmla="*/ 342934 w 3377801"/>
                <a:gd name="connsiteY3224" fmla="*/ 3938979 h 6857987"/>
                <a:gd name="connsiteX3225" fmla="*/ 342934 w 3377801"/>
                <a:gd name="connsiteY3225" fmla="*/ 3938942 h 6857987"/>
                <a:gd name="connsiteX3226" fmla="*/ 351387 w 3377801"/>
                <a:gd name="connsiteY3226" fmla="*/ 3951347 h 6857987"/>
                <a:gd name="connsiteX3227" fmla="*/ 280326 w 3377801"/>
                <a:gd name="connsiteY3227" fmla="*/ 3901176 h 6857987"/>
                <a:gd name="connsiteX3228" fmla="*/ 254952 w 3377801"/>
                <a:gd name="connsiteY3228" fmla="*/ 3941195 h 6857987"/>
                <a:gd name="connsiteX3229" fmla="*/ 280321 w 3377801"/>
                <a:gd name="connsiteY3229" fmla="*/ 3901173 h 6857987"/>
                <a:gd name="connsiteX3230" fmla="*/ 311353 w 3377801"/>
                <a:gd name="connsiteY3230" fmla="*/ 3938921 h 6857987"/>
                <a:gd name="connsiteX3231" fmla="*/ 321503 w 3377801"/>
                <a:gd name="connsiteY3231" fmla="*/ 3950192 h 6857987"/>
                <a:gd name="connsiteX3232" fmla="*/ 173166 w 3377801"/>
                <a:gd name="connsiteY3232" fmla="*/ 4032538 h 6857987"/>
                <a:gd name="connsiteX3233" fmla="*/ 200244 w 3377801"/>
                <a:gd name="connsiteY3233" fmla="*/ 4007164 h 6857987"/>
                <a:gd name="connsiteX3234" fmla="*/ 234636 w 3377801"/>
                <a:gd name="connsiteY3234" fmla="*/ 3995885 h 6857987"/>
                <a:gd name="connsiteX3235" fmla="*/ 311353 w 3377801"/>
                <a:gd name="connsiteY3235" fmla="*/ 3938921 h 6857987"/>
                <a:gd name="connsiteX3236" fmla="*/ 327700 w 3377801"/>
                <a:gd name="connsiteY3236" fmla="*/ 3980718 h 6857987"/>
                <a:gd name="connsiteX3237" fmla="*/ 327700 w 3377801"/>
                <a:gd name="connsiteY3237" fmla="*/ 3980691 h 6857987"/>
                <a:gd name="connsiteX3238" fmla="*/ 365485 w 3377801"/>
                <a:gd name="connsiteY3238" fmla="*/ 3981820 h 6857987"/>
                <a:gd name="connsiteX3239" fmla="*/ 297802 w 3377801"/>
                <a:gd name="connsiteY3239" fmla="*/ 4032020 h 6857987"/>
                <a:gd name="connsiteX3240" fmla="*/ 327693 w 3377801"/>
                <a:gd name="connsiteY3240" fmla="*/ 3980718 h 6857987"/>
                <a:gd name="connsiteX3241" fmla="*/ 519462 w 3377801"/>
                <a:gd name="connsiteY3241" fmla="*/ 3724082 h 6857987"/>
                <a:gd name="connsiteX3242" fmla="*/ 520591 w 3377801"/>
                <a:gd name="connsiteY3242" fmla="*/ 3790620 h 6857987"/>
                <a:gd name="connsiteX3243" fmla="*/ 545978 w 3377801"/>
                <a:gd name="connsiteY3243" fmla="*/ 3836294 h 6857987"/>
                <a:gd name="connsiteX3244" fmla="*/ 541452 w 3377801"/>
                <a:gd name="connsiteY3244" fmla="*/ 3844762 h 6857987"/>
                <a:gd name="connsiteX3245" fmla="*/ 448399 w 3377801"/>
                <a:gd name="connsiteY3245" fmla="*/ 3833483 h 6857987"/>
                <a:gd name="connsiteX3246" fmla="*/ 444442 w 3377801"/>
                <a:gd name="connsiteY3246" fmla="*/ 3816565 h 6857987"/>
                <a:gd name="connsiteX3247" fmla="*/ 490686 w 3377801"/>
                <a:gd name="connsiteY3247" fmla="*/ 3707686 h 6857987"/>
                <a:gd name="connsiteX3248" fmla="*/ 490686 w 3377801"/>
                <a:gd name="connsiteY3248" fmla="*/ 3707713 h 6857987"/>
                <a:gd name="connsiteX3249" fmla="*/ 519455 w 3377801"/>
                <a:gd name="connsiteY3249" fmla="*/ 3724082 h 6857987"/>
                <a:gd name="connsiteX3250" fmla="*/ 532432 w 3377801"/>
                <a:gd name="connsiteY3250" fmla="*/ 3523325 h 6857987"/>
                <a:gd name="connsiteX3251" fmla="*/ 520589 w 3377801"/>
                <a:gd name="connsiteY3251" fmla="*/ 3512592 h 6857987"/>
                <a:gd name="connsiteX3252" fmla="*/ 520589 w 3377801"/>
                <a:gd name="connsiteY3252" fmla="*/ 3512610 h 6857987"/>
                <a:gd name="connsiteX3253" fmla="*/ 532425 w 3377801"/>
                <a:gd name="connsiteY3253" fmla="*/ 3523325 h 6857987"/>
                <a:gd name="connsiteX3254" fmla="*/ 526774 w 3377801"/>
                <a:gd name="connsiteY3254" fmla="*/ 3479827 h 6857987"/>
                <a:gd name="connsiteX3255" fmla="*/ 517196 w 3377801"/>
                <a:gd name="connsiteY3255" fmla="*/ 3500138 h 6857987"/>
                <a:gd name="connsiteX3256" fmla="*/ 470951 w 3377801"/>
                <a:gd name="connsiteY3256" fmla="*/ 3506414 h 6857987"/>
                <a:gd name="connsiteX3257" fmla="*/ 470951 w 3377801"/>
                <a:gd name="connsiteY3257" fmla="*/ 3506332 h 6857987"/>
                <a:gd name="connsiteX3258" fmla="*/ 539190 w 3377801"/>
                <a:gd name="connsiteY3258" fmla="*/ 3465164 h 6857987"/>
                <a:gd name="connsiteX3259" fmla="*/ 539190 w 3377801"/>
                <a:gd name="connsiteY3259" fmla="*/ 3496181 h 6857987"/>
                <a:gd name="connsiteX3260" fmla="*/ 526767 w 3377801"/>
                <a:gd name="connsiteY3260" fmla="*/ 3479827 h 6857987"/>
                <a:gd name="connsiteX3261" fmla="*/ 539763 w 3377801"/>
                <a:gd name="connsiteY3261" fmla="*/ 3541344 h 6857987"/>
                <a:gd name="connsiteX3262" fmla="*/ 491263 w 3377801"/>
                <a:gd name="connsiteY3262" fmla="*/ 3589278 h 6857987"/>
                <a:gd name="connsiteX3263" fmla="*/ 539756 w 3377801"/>
                <a:gd name="connsiteY3263" fmla="*/ 3541344 h 6857987"/>
                <a:gd name="connsiteX3264" fmla="*/ 695425 w 3377801"/>
                <a:gd name="connsiteY3264" fmla="*/ 3402538 h 6857987"/>
                <a:gd name="connsiteX3265" fmla="*/ 725874 w 3377801"/>
                <a:gd name="connsiteY3265" fmla="*/ 3436385 h 6857987"/>
                <a:gd name="connsiteX3266" fmla="*/ 711775 w 3377801"/>
                <a:gd name="connsiteY3266" fmla="*/ 3481510 h 6857987"/>
                <a:gd name="connsiteX3267" fmla="*/ 734334 w 3377801"/>
                <a:gd name="connsiteY3267" fmla="*/ 3543535 h 6857987"/>
                <a:gd name="connsiteX3268" fmla="*/ 663834 w 3377801"/>
                <a:gd name="connsiteY3268" fmla="*/ 3529437 h 6857987"/>
                <a:gd name="connsiteX3269" fmla="*/ 629987 w 3377801"/>
                <a:gd name="connsiteY3269" fmla="*/ 3492216 h 6857987"/>
                <a:gd name="connsiteX3270" fmla="*/ 635627 w 3377801"/>
                <a:gd name="connsiteY3270" fmla="*/ 3473023 h 6857987"/>
                <a:gd name="connsiteX3271" fmla="*/ 635627 w 3377801"/>
                <a:gd name="connsiteY3271" fmla="*/ 3473041 h 6857987"/>
                <a:gd name="connsiteX3272" fmla="*/ 695418 w 3377801"/>
                <a:gd name="connsiteY3272" fmla="*/ 3402539 h 6857987"/>
                <a:gd name="connsiteX3273" fmla="*/ 1029903 w 3377801"/>
                <a:gd name="connsiteY3273" fmla="*/ 3117196 h 6857987"/>
                <a:gd name="connsiteX3274" fmla="*/ 1042310 w 3377801"/>
                <a:gd name="connsiteY3274" fmla="*/ 3132431 h 6857987"/>
                <a:gd name="connsiteX3275" fmla="*/ 1023699 w 3377801"/>
                <a:gd name="connsiteY3275" fmla="*/ 3161748 h 6857987"/>
                <a:gd name="connsiteX3276" fmla="*/ 1020316 w 3377801"/>
                <a:gd name="connsiteY3276" fmla="*/ 3236775 h 6857987"/>
                <a:gd name="connsiteX3277" fmla="*/ 930720 w 3377801"/>
                <a:gd name="connsiteY3277" fmla="*/ 3193295 h 6857987"/>
                <a:gd name="connsiteX3278" fmla="*/ 930629 w 3377801"/>
                <a:gd name="connsiteY3278" fmla="*/ 3193340 h 6857987"/>
                <a:gd name="connsiteX3279" fmla="*/ 1029896 w 3377801"/>
                <a:gd name="connsiteY3279" fmla="*/ 3117197 h 6857987"/>
                <a:gd name="connsiteX3280" fmla="*/ 991482 w 3377801"/>
                <a:gd name="connsiteY3280" fmla="*/ 3117204 h 6857987"/>
                <a:gd name="connsiteX3281" fmla="*/ 1014031 w 3377801"/>
                <a:gd name="connsiteY3281" fmla="*/ 3100849 h 6857987"/>
                <a:gd name="connsiteX3282" fmla="*/ 1011775 w 3377801"/>
                <a:gd name="connsiteY3282" fmla="*/ 3117204 h 6857987"/>
                <a:gd name="connsiteX3283" fmla="*/ 1164670 w 3377801"/>
                <a:gd name="connsiteY3283" fmla="*/ 3118932 h 6857987"/>
                <a:gd name="connsiteX3284" fmla="*/ 1164770 w 3377801"/>
                <a:gd name="connsiteY3284" fmla="*/ 3118887 h 6857987"/>
                <a:gd name="connsiteX3285" fmla="*/ 1164723 w 3377801"/>
                <a:gd name="connsiteY3285" fmla="*/ 3118937 h 6857987"/>
                <a:gd name="connsiteX3286" fmla="*/ 1194568 w 3377801"/>
                <a:gd name="connsiteY3286" fmla="*/ 3127392 h 6857987"/>
                <a:gd name="connsiteX3287" fmla="*/ 1210349 w 3377801"/>
                <a:gd name="connsiteY3287" fmla="*/ 3165750 h 6857987"/>
                <a:gd name="connsiteX3288" fmla="*/ 1205838 w 3377801"/>
                <a:gd name="connsiteY3288" fmla="*/ 3226092 h 6857987"/>
                <a:gd name="connsiteX3289" fmla="*/ 1187227 w 3377801"/>
                <a:gd name="connsiteY3289" fmla="*/ 3233433 h 6857987"/>
                <a:gd name="connsiteX3290" fmla="*/ 1139846 w 3377801"/>
                <a:gd name="connsiteY3290" fmla="*/ 3193383 h 6857987"/>
                <a:gd name="connsiteX3291" fmla="*/ 1164723 w 3377801"/>
                <a:gd name="connsiteY3291" fmla="*/ 3118936 h 6857987"/>
                <a:gd name="connsiteX3292" fmla="*/ 1125757 w 3377801"/>
                <a:gd name="connsiteY3292" fmla="*/ 3159510 h 6857987"/>
                <a:gd name="connsiteX3293" fmla="*/ 1046258 w 3377801"/>
                <a:gd name="connsiteY3293" fmla="*/ 3103115 h 6857987"/>
                <a:gd name="connsiteX3294" fmla="*/ 1046240 w 3377801"/>
                <a:gd name="connsiteY3294" fmla="*/ 3103105 h 6857987"/>
                <a:gd name="connsiteX3295" fmla="*/ 1106582 w 3377801"/>
                <a:gd name="connsiteY3295" fmla="*/ 3065874 h 6857987"/>
                <a:gd name="connsiteX3296" fmla="*/ 1120681 w 3377801"/>
                <a:gd name="connsiteY3296" fmla="*/ 3077163 h 6857987"/>
                <a:gd name="connsiteX3297" fmla="*/ 1150571 w 3377801"/>
                <a:gd name="connsiteY3297" fmla="*/ 3109309 h 6857987"/>
                <a:gd name="connsiteX3298" fmla="*/ 1125750 w 3377801"/>
                <a:gd name="connsiteY3298" fmla="*/ 3159511 h 6857987"/>
                <a:gd name="connsiteX3299" fmla="*/ 1087390 w 3377801"/>
                <a:gd name="connsiteY3299" fmla="*/ 3386792 h 6857987"/>
                <a:gd name="connsiteX3300" fmla="*/ 1001706 w 3377801"/>
                <a:gd name="connsiteY3300" fmla="*/ 3280187 h 6857987"/>
                <a:gd name="connsiteX3301" fmla="*/ 1001669 w 3377801"/>
                <a:gd name="connsiteY3301" fmla="*/ 3280205 h 6857987"/>
                <a:gd name="connsiteX3302" fmla="*/ 1032118 w 3377801"/>
                <a:gd name="connsiteY3302" fmla="*/ 3250315 h 6857987"/>
                <a:gd name="connsiteX3303" fmla="*/ 1077234 w 3377801"/>
                <a:gd name="connsiteY3303" fmla="*/ 3284726 h 6857987"/>
                <a:gd name="connsiteX3304" fmla="*/ 1117834 w 3377801"/>
                <a:gd name="connsiteY3304" fmla="*/ 3297687 h 6857987"/>
                <a:gd name="connsiteX3305" fmla="*/ 1087383 w 3377801"/>
                <a:gd name="connsiteY3305" fmla="*/ 3386793 h 6857987"/>
                <a:gd name="connsiteX3306" fmla="*/ 816677 w 3377801"/>
                <a:gd name="connsiteY3306" fmla="*/ 3768636 h 6857987"/>
                <a:gd name="connsiteX3307" fmla="*/ 763101 w 3377801"/>
                <a:gd name="connsiteY3307" fmla="*/ 3768636 h 6857987"/>
                <a:gd name="connsiteX3308" fmla="*/ 697109 w 3377801"/>
                <a:gd name="connsiteY3308" fmla="*/ 3710548 h 6857987"/>
                <a:gd name="connsiteX3309" fmla="*/ 699365 w 3377801"/>
                <a:gd name="connsiteY3309" fmla="*/ 3673891 h 6857987"/>
                <a:gd name="connsiteX3310" fmla="*/ 791298 w 3377801"/>
                <a:gd name="connsiteY3310" fmla="*/ 3675582 h 6857987"/>
                <a:gd name="connsiteX3311" fmla="*/ 817804 w 3377801"/>
                <a:gd name="connsiteY3311" fmla="*/ 3709983 h 6857987"/>
                <a:gd name="connsiteX3312" fmla="*/ 816677 w 3377801"/>
                <a:gd name="connsiteY3312" fmla="*/ 3768636 h 6857987"/>
                <a:gd name="connsiteX3313" fmla="*/ 719112 w 3377801"/>
                <a:gd name="connsiteY3313" fmla="*/ 4114921 h 6857987"/>
                <a:gd name="connsiteX3314" fmla="*/ 650874 w 3377801"/>
                <a:gd name="connsiteY3314" fmla="*/ 4129010 h 6857987"/>
                <a:gd name="connsiteX3315" fmla="*/ 597281 w 3377801"/>
                <a:gd name="connsiteY3315" fmla="*/ 4059644 h 6857987"/>
                <a:gd name="connsiteX3316" fmla="*/ 693171 w 3377801"/>
                <a:gd name="connsiteY3316" fmla="*/ 4041024 h 6857987"/>
                <a:gd name="connsiteX3317" fmla="*/ 699375 w 3377801"/>
                <a:gd name="connsiteY3317" fmla="*/ 4081647 h 6857987"/>
                <a:gd name="connsiteX3318" fmla="*/ 719112 w 3377801"/>
                <a:gd name="connsiteY3318" fmla="*/ 4114921 h 6857987"/>
                <a:gd name="connsiteX3319" fmla="*/ 710090 w 3377801"/>
                <a:gd name="connsiteY3319" fmla="*/ 4048911 h 6857987"/>
                <a:gd name="connsiteX3320" fmla="*/ 774379 w 3377801"/>
                <a:gd name="connsiteY3320" fmla="*/ 4063020 h 6857987"/>
                <a:gd name="connsiteX3321" fmla="*/ 768167 w 3377801"/>
                <a:gd name="connsiteY3321" fmla="*/ 4110392 h 6857987"/>
                <a:gd name="connsiteX3322" fmla="*/ 714583 w 3377801"/>
                <a:gd name="connsiteY3322" fmla="*/ 4081639 h 6857987"/>
                <a:gd name="connsiteX3323" fmla="*/ 710090 w 3377801"/>
                <a:gd name="connsiteY3323" fmla="*/ 4048911 h 6857987"/>
                <a:gd name="connsiteX3324" fmla="*/ 751257 w 3377801"/>
                <a:gd name="connsiteY3324" fmla="*/ 4649649 h 6857987"/>
                <a:gd name="connsiteX3325" fmla="*/ 749556 w 3377801"/>
                <a:gd name="connsiteY3325" fmla="*/ 4719005 h 6857987"/>
                <a:gd name="connsiteX3326" fmla="*/ 637319 w 3377801"/>
                <a:gd name="connsiteY3326" fmla="*/ 4693063 h 6857987"/>
                <a:gd name="connsiteX3327" fmla="*/ 698235 w 3377801"/>
                <a:gd name="connsiteY3327" fmla="*/ 4646219 h 6857987"/>
                <a:gd name="connsiteX3328" fmla="*/ 698235 w 3377801"/>
                <a:gd name="connsiteY3328" fmla="*/ 4646246 h 6857987"/>
                <a:gd name="connsiteX3329" fmla="*/ 727006 w 3377801"/>
                <a:gd name="connsiteY3329" fmla="*/ 4620295 h 6857987"/>
                <a:gd name="connsiteX3330" fmla="*/ 751257 w 3377801"/>
                <a:gd name="connsiteY3330" fmla="*/ 4649649 h 6857987"/>
                <a:gd name="connsiteX3331" fmla="*/ 734320 w 3377801"/>
                <a:gd name="connsiteY3331" fmla="*/ 4586449 h 6857987"/>
                <a:gd name="connsiteX3332" fmla="*/ 739405 w 3377801"/>
                <a:gd name="connsiteY3332" fmla="*/ 4553885 h 6857987"/>
                <a:gd name="connsiteX3333" fmla="*/ 739405 w 3377801"/>
                <a:gd name="connsiteY3333" fmla="*/ 4553740 h 6857987"/>
                <a:gd name="connsiteX3334" fmla="*/ 802577 w 3377801"/>
                <a:gd name="connsiteY3334" fmla="*/ 4558233 h 6857987"/>
                <a:gd name="connsiteX3335" fmla="*/ 844319 w 3377801"/>
                <a:gd name="connsiteY3335" fmla="*/ 4561634 h 6857987"/>
                <a:gd name="connsiteX3336" fmla="*/ 813857 w 3377801"/>
                <a:gd name="connsiteY3336" fmla="*/ 4575733 h 6857987"/>
                <a:gd name="connsiteX3337" fmla="*/ 763656 w 3377801"/>
                <a:gd name="connsiteY3337" fmla="*/ 4562762 h 6857987"/>
                <a:gd name="connsiteX3338" fmla="*/ 734320 w 3377801"/>
                <a:gd name="connsiteY3338" fmla="*/ 4586449 h 6857987"/>
                <a:gd name="connsiteX3339" fmla="*/ 809909 w 3377801"/>
                <a:gd name="connsiteY3339" fmla="*/ 4803544 h 6857987"/>
                <a:gd name="connsiteX3340" fmla="*/ 798621 w 3377801"/>
                <a:gd name="connsiteY3340" fmla="*/ 4734869 h 6857987"/>
                <a:gd name="connsiteX3341" fmla="*/ 798621 w 3377801"/>
                <a:gd name="connsiteY3341" fmla="*/ 4734751 h 6857987"/>
                <a:gd name="connsiteX3342" fmla="*/ 831903 w 3377801"/>
                <a:gd name="connsiteY3342" fmla="*/ 4733050 h 6857987"/>
                <a:gd name="connsiteX3343" fmla="*/ 807089 w 3377801"/>
                <a:gd name="connsiteY3343" fmla="*/ 4757291 h 6857987"/>
                <a:gd name="connsiteX3344" fmla="*/ 809909 w 3377801"/>
                <a:gd name="connsiteY3344" fmla="*/ 4803544 h 6857987"/>
                <a:gd name="connsiteX3345" fmla="*/ 827965 w 3377801"/>
                <a:gd name="connsiteY3345" fmla="*/ 4838519 h 6857987"/>
                <a:gd name="connsiteX3346" fmla="*/ 830221 w 3377801"/>
                <a:gd name="connsiteY3346" fmla="*/ 4865026 h 6857987"/>
                <a:gd name="connsiteX3347" fmla="*/ 780594 w 3377801"/>
                <a:gd name="connsiteY3347" fmla="*/ 4867846 h 6857987"/>
                <a:gd name="connsiteX3348" fmla="*/ 747876 w 3377801"/>
                <a:gd name="connsiteY3348" fmla="*/ 4850381 h 6857987"/>
                <a:gd name="connsiteX3349" fmla="*/ 747876 w 3377801"/>
                <a:gd name="connsiteY3349" fmla="*/ 4850354 h 6857987"/>
                <a:gd name="connsiteX3350" fmla="*/ 788475 w 3377801"/>
                <a:gd name="connsiteY3350" fmla="*/ 4809185 h 6857987"/>
                <a:gd name="connsiteX3351" fmla="*/ 827965 w 3377801"/>
                <a:gd name="connsiteY3351" fmla="*/ 4838526 h 6857987"/>
                <a:gd name="connsiteX3352" fmla="*/ 839807 w 3377801"/>
                <a:gd name="connsiteY3352" fmla="*/ 5126693 h 6857987"/>
                <a:gd name="connsiteX3353" fmla="*/ 839844 w 3377801"/>
                <a:gd name="connsiteY3353" fmla="*/ 5126630 h 6857987"/>
                <a:gd name="connsiteX3354" fmla="*/ 839823 w 3377801"/>
                <a:gd name="connsiteY3354" fmla="*/ 5126698 h 6857987"/>
                <a:gd name="connsiteX3355" fmla="*/ 895647 w 3377801"/>
                <a:gd name="connsiteY3355" fmla="*/ 5136290 h 6857987"/>
                <a:gd name="connsiteX3356" fmla="*/ 940199 w 3377801"/>
                <a:gd name="connsiteY3356" fmla="*/ 5123301 h 6857987"/>
                <a:gd name="connsiteX3357" fmla="*/ 909749 w 3377801"/>
                <a:gd name="connsiteY3357" fmla="*/ 5195505 h 6857987"/>
                <a:gd name="connsiteX3358" fmla="*/ 839818 w 3377801"/>
                <a:gd name="connsiteY3358" fmla="*/ 5226512 h 6857987"/>
                <a:gd name="connsiteX3359" fmla="*/ 790755 w 3377801"/>
                <a:gd name="connsiteY3359" fmla="*/ 5220309 h 6857987"/>
                <a:gd name="connsiteX3360" fmla="*/ 827976 w 3377801"/>
                <a:gd name="connsiteY3360" fmla="*/ 5169559 h 6857987"/>
                <a:gd name="connsiteX3361" fmla="*/ 839834 w 3377801"/>
                <a:gd name="connsiteY3361" fmla="*/ 5126695 h 6857987"/>
                <a:gd name="connsiteX3362" fmla="*/ 822889 w 3377801"/>
                <a:gd name="connsiteY3362" fmla="*/ 5114858 h 6857987"/>
                <a:gd name="connsiteX3363" fmla="*/ 785096 w 3377801"/>
                <a:gd name="connsiteY3363" fmla="*/ 5123882 h 6857987"/>
                <a:gd name="connsiteX3364" fmla="*/ 749002 w 3377801"/>
                <a:gd name="connsiteY3364" fmla="*/ 5114281 h 6857987"/>
                <a:gd name="connsiteX3365" fmla="*/ 772688 w 3377801"/>
                <a:gd name="connsiteY3365" fmla="*/ 5039250 h 6857987"/>
                <a:gd name="connsiteX3366" fmla="*/ 772688 w 3377801"/>
                <a:gd name="connsiteY3366" fmla="*/ 5039286 h 6857987"/>
                <a:gd name="connsiteX3367" fmla="*/ 865186 w 3377801"/>
                <a:gd name="connsiteY3367" fmla="*/ 5027442 h 6857987"/>
                <a:gd name="connsiteX3368" fmla="*/ 872517 w 3377801"/>
                <a:gd name="connsiteY3368" fmla="*/ 5043242 h 6857987"/>
                <a:gd name="connsiteX3369" fmla="*/ 822889 w 3377801"/>
                <a:gd name="connsiteY3369" fmla="*/ 5114864 h 6857987"/>
                <a:gd name="connsiteX3370" fmla="*/ 652557 w 3377801"/>
                <a:gd name="connsiteY3370" fmla="*/ 4932670 h 6857987"/>
                <a:gd name="connsiteX3371" fmla="*/ 702193 w 3377801"/>
                <a:gd name="connsiteY3371" fmla="*/ 4963120 h 6857987"/>
                <a:gd name="connsiteX3372" fmla="*/ 659324 w 3377801"/>
                <a:gd name="connsiteY3372" fmla="*/ 5013320 h 6857987"/>
                <a:gd name="connsiteX3373" fmla="*/ 577551 w 3377801"/>
                <a:gd name="connsiteY3373" fmla="*/ 4998096 h 6857987"/>
                <a:gd name="connsiteX3374" fmla="*/ 579797 w 3377801"/>
                <a:gd name="connsiteY3374" fmla="*/ 4986179 h 6857987"/>
                <a:gd name="connsiteX3375" fmla="*/ 579797 w 3377801"/>
                <a:gd name="connsiteY3375" fmla="*/ 4986242 h 6857987"/>
                <a:gd name="connsiteX3376" fmla="*/ 652557 w 3377801"/>
                <a:gd name="connsiteY3376" fmla="*/ 4932670 h 6857987"/>
                <a:gd name="connsiteX3377" fmla="*/ 394812 w 3377801"/>
                <a:gd name="connsiteY3377" fmla="*/ 4262667 h 6857987"/>
                <a:gd name="connsiteX3378" fmla="*/ 490687 w 3377801"/>
                <a:gd name="connsiteY3378" fmla="*/ 4259847 h 6857987"/>
                <a:gd name="connsiteX3379" fmla="*/ 550467 w 3377801"/>
                <a:gd name="connsiteY3379" fmla="*/ 4304409 h 6857987"/>
                <a:gd name="connsiteX3380" fmla="*/ 549340 w 3377801"/>
                <a:gd name="connsiteY3380" fmla="*/ 4343323 h 6857987"/>
                <a:gd name="connsiteX3381" fmla="*/ 454587 w 3377801"/>
                <a:gd name="connsiteY3381" fmla="*/ 4363061 h 6857987"/>
                <a:gd name="connsiteX3382" fmla="*/ 400447 w 3377801"/>
                <a:gd name="connsiteY3382" fmla="*/ 4323585 h 6857987"/>
                <a:gd name="connsiteX3383" fmla="*/ 394812 w 3377801"/>
                <a:gd name="connsiteY3383" fmla="*/ 4262667 h 6857987"/>
                <a:gd name="connsiteX3384" fmla="*/ 503664 w 3377801"/>
                <a:gd name="connsiteY3384" fmla="*/ 3868418 h 6857987"/>
                <a:gd name="connsiteX3385" fmla="*/ 554413 w 3377801"/>
                <a:gd name="connsiteY3385" fmla="*/ 3858277 h 6857987"/>
                <a:gd name="connsiteX3386" fmla="*/ 584876 w 3377801"/>
                <a:gd name="connsiteY3386" fmla="*/ 3937239 h 6857987"/>
                <a:gd name="connsiteX3387" fmla="*/ 525098 w 3377801"/>
                <a:gd name="connsiteY3387" fmla="*/ 3949646 h 6857987"/>
                <a:gd name="connsiteX3388" fmla="*/ 455714 w 3377801"/>
                <a:gd name="connsiteY3388" fmla="*/ 3860506 h 6857987"/>
                <a:gd name="connsiteX3389" fmla="*/ 455714 w 3377801"/>
                <a:gd name="connsiteY3389" fmla="*/ 3860533 h 6857987"/>
                <a:gd name="connsiteX3390" fmla="*/ 503664 w 3377801"/>
                <a:gd name="connsiteY3390" fmla="*/ 3868418 h 6857987"/>
                <a:gd name="connsiteX3391" fmla="*/ 604621 w 3377801"/>
                <a:gd name="connsiteY3391" fmla="*/ 3746105 h 6857987"/>
                <a:gd name="connsiteX3392" fmla="*/ 631690 w 3377801"/>
                <a:gd name="connsiteY3392" fmla="*/ 3774866 h 6857987"/>
                <a:gd name="connsiteX3393" fmla="*/ 653684 w 3377801"/>
                <a:gd name="connsiteY3393" fmla="*/ 3825615 h 6857987"/>
                <a:gd name="connsiteX3394" fmla="*/ 539756 w 3377801"/>
                <a:gd name="connsiteY3394" fmla="*/ 3795734 h 6857987"/>
                <a:gd name="connsiteX3395" fmla="*/ 533554 w 3377801"/>
                <a:gd name="connsiteY3395" fmla="*/ 3731971 h 6857987"/>
                <a:gd name="connsiteX3396" fmla="*/ 533554 w 3377801"/>
                <a:gd name="connsiteY3396" fmla="*/ 3732009 h 6857987"/>
                <a:gd name="connsiteX3397" fmla="*/ 604621 w 3377801"/>
                <a:gd name="connsiteY3397" fmla="*/ 3746105 h 6857987"/>
                <a:gd name="connsiteX3398" fmla="*/ 997141 w 3377801"/>
                <a:gd name="connsiteY3398" fmla="*/ 3352384 h 6857987"/>
                <a:gd name="connsiteX3399" fmla="*/ 934560 w 3377801"/>
                <a:gd name="connsiteY3399" fmla="*/ 3325823 h 6857987"/>
                <a:gd name="connsiteX3400" fmla="*/ 934533 w 3377801"/>
                <a:gd name="connsiteY3400" fmla="*/ 3325868 h 6857987"/>
                <a:gd name="connsiteX3401" fmla="*/ 935097 w 3377801"/>
                <a:gd name="connsiteY3401" fmla="*/ 3226604 h 6857987"/>
                <a:gd name="connsiteX3402" fmla="*/ 999960 w 3377801"/>
                <a:gd name="connsiteY3402" fmla="*/ 3252555 h 6857987"/>
                <a:gd name="connsiteX3403" fmla="*/ 997141 w 3377801"/>
                <a:gd name="connsiteY3403" fmla="*/ 3352384 h 6857987"/>
                <a:gd name="connsiteX3404" fmla="*/ 886590 w 3377801"/>
                <a:gd name="connsiteY3404" fmla="*/ 3227732 h 6857987"/>
                <a:gd name="connsiteX3405" fmla="*/ 886617 w 3377801"/>
                <a:gd name="connsiteY3405" fmla="*/ 3227723 h 6857987"/>
                <a:gd name="connsiteX3406" fmla="*/ 922710 w 3377801"/>
                <a:gd name="connsiteY3406" fmla="*/ 3206865 h 6857987"/>
                <a:gd name="connsiteX3407" fmla="*/ 900152 w 3377801"/>
                <a:gd name="connsiteY3407" fmla="*/ 3267209 h 6857987"/>
                <a:gd name="connsiteX3408" fmla="*/ 913132 w 3377801"/>
                <a:gd name="connsiteY3408" fmla="*/ 3329253 h 6857987"/>
                <a:gd name="connsiteX3409" fmla="*/ 855600 w 3377801"/>
                <a:gd name="connsiteY3409" fmla="*/ 3326425 h 6857987"/>
                <a:gd name="connsiteX3410" fmla="*/ 814441 w 3377801"/>
                <a:gd name="connsiteY3410" fmla="*/ 3289768 h 6857987"/>
                <a:gd name="connsiteX3411" fmla="*/ 886589 w 3377801"/>
                <a:gd name="connsiteY3411" fmla="*/ 3227732 h 6857987"/>
                <a:gd name="connsiteX3412" fmla="*/ 875329 w 3377801"/>
                <a:gd name="connsiteY3412" fmla="*/ 3211440 h 6857987"/>
                <a:gd name="connsiteX3413" fmla="*/ 923275 w 3377801"/>
                <a:gd name="connsiteY3413" fmla="*/ 3174784 h 6857987"/>
                <a:gd name="connsiteX3414" fmla="*/ 875348 w 3377801"/>
                <a:gd name="connsiteY3414" fmla="*/ 3211440 h 6857987"/>
                <a:gd name="connsiteX3415" fmla="*/ 824018 w 3377801"/>
                <a:gd name="connsiteY3415" fmla="*/ 3328712 h 6857987"/>
                <a:gd name="connsiteX3416" fmla="*/ 900724 w 3377801"/>
                <a:gd name="connsiteY3416" fmla="*/ 3351834 h 6857987"/>
                <a:gd name="connsiteX3417" fmla="*/ 912567 w 3377801"/>
                <a:gd name="connsiteY3417" fmla="*/ 3435299 h 6857987"/>
                <a:gd name="connsiteX3418" fmla="*/ 819550 w 3377801"/>
                <a:gd name="connsiteY3418" fmla="*/ 3412741 h 6857987"/>
                <a:gd name="connsiteX3419" fmla="*/ 819505 w 3377801"/>
                <a:gd name="connsiteY3419" fmla="*/ 3412741 h 6857987"/>
                <a:gd name="connsiteX3420" fmla="*/ 824016 w 3377801"/>
                <a:gd name="connsiteY3420" fmla="*/ 3328706 h 6857987"/>
                <a:gd name="connsiteX3421" fmla="*/ 830777 w 3377801"/>
                <a:gd name="connsiteY3421" fmla="*/ 3448880 h 6857987"/>
                <a:gd name="connsiteX3422" fmla="*/ 828521 w 3377801"/>
                <a:gd name="connsiteY3422" fmla="*/ 3509230 h 6857987"/>
                <a:gd name="connsiteX3423" fmla="*/ 842619 w 3377801"/>
                <a:gd name="connsiteY3423" fmla="*/ 3544206 h 6857987"/>
                <a:gd name="connsiteX3424" fmla="*/ 753505 w 3377801"/>
                <a:gd name="connsiteY3424" fmla="*/ 3535173 h 6857987"/>
                <a:gd name="connsiteX3425" fmla="*/ 730383 w 3377801"/>
                <a:gd name="connsiteY3425" fmla="*/ 3495687 h 6857987"/>
                <a:gd name="connsiteX3426" fmla="*/ 741661 w 3377801"/>
                <a:gd name="connsiteY3426" fmla="*/ 3442659 h 6857987"/>
                <a:gd name="connsiteX3427" fmla="*/ 830778 w 3377801"/>
                <a:gd name="connsiteY3427" fmla="*/ 3448875 h 6857987"/>
                <a:gd name="connsiteX3428" fmla="*/ 765353 w 3377801"/>
                <a:gd name="connsiteY3428" fmla="*/ 3564457 h 6857987"/>
                <a:gd name="connsiteX3429" fmla="*/ 775503 w 3377801"/>
                <a:gd name="connsiteY3429" fmla="*/ 3656955 h 6857987"/>
                <a:gd name="connsiteX3430" fmla="*/ 694853 w 3377801"/>
                <a:gd name="connsiteY3430" fmla="*/ 3643983 h 6857987"/>
                <a:gd name="connsiteX3431" fmla="*/ 664403 w 3377801"/>
                <a:gd name="connsiteY3431" fmla="*/ 3553205 h 6857987"/>
                <a:gd name="connsiteX3432" fmla="*/ 664403 w 3377801"/>
                <a:gd name="connsiteY3432" fmla="*/ 3553178 h 6857987"/>
                <a:gd name="connsiteX3433" fmla="*/ 765353 w 3377801"/>
                <a:gd name="connsiteY3433" fmla="*/ 3564457 h 6857987"/>
                <a:gd name="connsiteX3434" fmla="*/ 660439 w 3377801"/>
                <a:gd name="connsiteY3434" fmla="*/ 3633795 h 6857987"/>
                <a:gd name="connsiteX3435" fmla="*/ 687519 w 3377801"/>
                <a:gd name="connsiteY3435" fmla="*/ 3662002 h 6857987"/>
                <a:gd name="connsiteX3436" fmla="*/ 693721 w 3377801"/>
                <a:gd name="connsiteY3436" fmla="*/ 3747727 h 6857987"/>
                <a:gd name="connsiteX3437" fmla="*/ 641838 w 3377801"/>
                <a:gd name="connsiteY3437" fmla="*/ 3747727 h 6857987"/>
                <a:gd name="connsiteX3438" fmla="*/ 579793 w 3377801"/>
                <a:gd name="connsiteY3438" fmla="*/ 3677775 h 6857987"/>
                <a:gd name="connsiteX3439" fmla="*/ 589943 w 3377801"/>
                <a:gd name="connsiteY3439" fmla="*/ 3633787 h 6857987"/>
                <a:gd name="connsiteX3440" fmla="*/ 660443 w 3377801"/>
                <a:gd name="connsiteY3440" fmla="*/ 3633795 h 6857987"/>
                <a:gd name="connsiteX3441" fmla="*/ 744477 w 3377801"/>
                <a:gd name="connsiteY3441" fmla="*/ 3825594 h 6857987"/>
                <a:gd name="connsiteX3442" fmla="*/ 664396 w 3377801"/>
                <a:gd name="connsiteY3442" fmla="*/ 3810950 h 6857987"/>
                <a:gd name="connsiteX3443" fmla="*/ 645224 w 3377801"/>
                <a:gd name="connsiteY3443" fmla="*/ 3772028 h 6857987"/>
                <a:gd name="connsiteX3444" fmla="*/ 702182 w 3377801"/>
                <a:gd name="connsiteY3444" fmla="*/ 3765825 h 6857987"/>
                <a:gd name="connsiteX3445" fmla="*/ 744479 w 3377801"/>
                <a:gd name="connsiteY3445" fmla="*/ 3781607 h 6857987"/>
                <a:gd name="connsiteX3446" fmla="*/ 744481 w 3377801"/>
                <a:gd name="connsiteY3446" fmla="*/ 3825594 h 6857987"/>
                <a:gd name="connsiteX3447" fmla="*/ 527353 w 3377801"/>
                <a:gd name="connsiteY3447" fmla="*/ 3991987 h 6857987"/>
                <a:gd name="connsiteX3448" fmla="*/ 574170 w 3377801"/>
                <a:gd name="connsiteY3448" fmla="*/ 4056834 h 6857987"/>
                <a:gd name="connsiteX3449" fmla="*/ 520022 w 3377801"/>
                <a:gd name="connsiteY3449" fmla="*/ 4070940 h 6857987"/>
                <a:gd name="connsiteX3450" fmla="*/ 446135 w 3377801"/>
                <a:gd name="connsiteY3450" fmla="*/ 4008342 h 6857987"/>
                <a:gd name="connsiteX3451" fmla="*/ 527350 w 3377801"/>
                <a:gd name="connsiteY3451" fmla="*/ 3991987 h 6857987"/>
                <a:gd name="connsiteX3452" fmla="*/ 627172 w 3377801"/>
                <a:gd name="connsiteY3452" fmla="*/ 4779848 h 6857987"/>
                <a:gd name="connsiteX3453" fmla="*/ 554421 w 3377801"/>
                <a:gd name="connsiteY3453" fmla="*/ 4750013 h 6857987"/>
                <a:gd name="connsiteX3454" fmla="*/ 554421 w 3377801"/>
                <a:gd name="connsiteY3454" fmla="*/ 4749940 h 6857987"/>
                <a:gd name="connsiteX3455" fmla="*/ 625489 w 3377801"/>
                <a:gd name="connsiteY3455" fmla="*/ 4696938 h 6857987"/>
                <a:gd name="connsiteX3456" fmla="*/ 708390 w 3377801"/>
                <a:gd name="connsiteY3456" fmla="*/ 4748267 h 6857987"/>
                <a:gd name="connsiteX3457" fmla="*/ 627170 w 3377801"/>
                <a:gd name="connsiteY3457" fmla="*/ 4779848 h 6857987"/>
                <a:gd name="connsiteX3458" fmla="*/ 769307 w 3377801"/>
                <a:gd name="connsiteY3458" fmla="*/ 4804734 h 6857987"/>
                <a:gd name="connsiteX3459" fmla="*/ 630566 w 3377801"/>
                <a:gd name="connsiteY3459" fmla="*/ 4803637 h 6857987"/>
                <a:gd name="connsiteX3460" fmla="*/ 630566 w 3377801"/>
                <a:gd name="connsiteY3460" fmla="*/ 4803601 h 6857987"/>
                <a:gd name="connsiteX3461" fmla="*/ 707263 w 3377801"/>
                <a:gd name="connsiteY3461" fmla="*/ 4769754 h 6857987"/>
                <a:gd name="connsiteX3462" fmla="*/ 769304 w 3377801"/>
                <a:gd name="connsiteY3462" fmla="*/ 4804734 h 6857987"/>
                <a:gd name="connsiteX3463" fmla="*/ 567394 w 3377801"/>
                <a:gd name="connsiteY3463" fmla="*/ 4668213 h 6857987"/>
                <a:gd name="connsiteX3464" fmla="*/ 521141 w 3377801"/>
                <a:gd name="connsiteY3464" fmla="*/ 4625352 h 6857987"/>
                <a:gd name="connsiteX3465" fmla="*/ 532429 w 3377801"/>
                <a:gd name="connsiteY3465" fmla="*/ 4613528 h 6857987"/>
                <a:gd name="connsiteX3466" fmla="*/ 532429 w 3377801"/>
                <a:gd name="connsiteY3466" fmla="*/ 4613500 h 6857987"/>
                <a:gd name="connsiteX3467" fmla="*/ 616467 w 3377801"/>
                <a:gd name="connsiteY3467" fmla="*/ 4585311 h 6857987"/>
                <a:gd name="connsiteX3468" fmla="*/ 658199 w 3377801"/>
                <a:gd name="connsiteY3468" fmla="*/ 4615773 h 6857987"/>
                <a:gd name="connsiteX3469" fmla="*/ 693724 w 3377801"/>
                <a:gd name="connsiteY3469" fmla="*/ 4622532 h 6857987"/>
                <a:gd name="connsiteX3470" fmla="*/ 642404 w 3377801"/>
                <a:gd name="connsiteY3470" fmla="*/ 4668766 h 6857987"/>
                <a:gd name="connsiteX3471" fmla="*/ 567391 w 3377801"/>
                <a:gd name="connsiteY3471" fmla="*/ 4668213 h 6857987"/>
                <a:gd name="connsiteX3472" fmla="*/ 609690 w 3377801"/>
                <a:gd name="connsiteY3472" fmla="*/ 4569467 h 6857987"/>
                <a:gd name="connsiteX3473" fmla="*/ 463052 w 3377801"/>
                <a:gd name="connsiteY3473" fmla="*/ 4555378 h 6857987"/>
                <a:gd name="connsiteX3474" fmla="*/ 549346 w 3377801"/>
                <a:gd name="connsiteY3474" fmla="*/ 4529445 h 6857987"/>
                <a:gd name="connsiteX3475" fmla="*/ 609687 w 3377801"/>
                <a:gd name="connsiteY3475" fmla="*/ 4569467 h 6857987"/>
                <a:gd name="connsiteX3476" fmla="*/ 513815 w 3377801"/>
                <a:gd name="connsiteY3476" fmla="*/ 4479826 h 6857987"/>
                <a:gd name="connsiteX3477" fmla="*/ 505365 w 3377801"/>
                <a:gd name="connsiteY3477" fmla="*/ 4447625 h 6857987"/>
                <a:gd name="connsiteX3478" fmla="*/ 505365 w 3377801"/>
                <a:gd name="connsiteY3478" fmla="*/ 4447679 h 6857987"/>
                <a:gd name="connsiteX3479" fmla="*/ 576422 w 3377801"/>
                <a:gd name="connsiteY3479" fmla="*/ 4455001 h 6857987"/>
                <a:gd name="connsiteX3480" fmla="*/ 608003 w 3377801"/>
                <a:gd name="connsiteY3480" fmla="*/ 4463469 h 6857987"/>
                <a:gd name="connsiteX3481" fmla="*/ 609695 w 3377801"/>
                <a:gd name="connsiteY3481" fmla="*/ 4479824 h 6857987"/>
                <a:gd name="connsiteX3482" fmla="*/ 513801 w 3377801"/>
                <a:gd name="connsiteY3482" fmla="*/ 4479826 h 6857987"/>
                <a:gd name="connsiteX3483" fmla="*/ 562888 w 3377801"/>
                <a:gd name="connsiteY3483" fmla="*/ 4517056 h 6857987"/>
                <a:gd name="connsiteX3484" fmla="*/ 613081 w 3377801"/>
                <a:gd name="connsiteY3484" fmla="*/ 4497954 h 6857987"/>
                <a:gd name="connsiteX3485" fmla="*/ 613081 w 3377801"/>
                <a:gd name="connsiteY3485" fmla="*/ 4497890 h 6857987"/>
                <a:gd name="connsiteX3486" fmla="*/ 630563 w 3377801"/>
                <a:gd name="connsiteY3486" fmla="*/ 4492795 h 6857987"/>
                <a:gd name="connsiteX3487" fmla="*/ 706138 w 3377801"/>
                <a:gd name="connsiteY3487" fmla="*/ 4497890 h 6857987"/>
                <a:gd name="connsiteX3488" fmla="*/ 648051 w 3377801"/>
                <a:gd name="connsiteY3488" fmla="*/ 4544134 h 6857987"/>
                <a:gd name="connsiteX3489" fmla="*/ 562880 w 3377801"/>
                <a:gd name="connsiteY3489" fmla="*/ 4517056 h 6857987"/>
                <a:gd name="connsiteX3490" fmla="*/ 582062 w 3377801"/>
                <a:gd name="connsiteY3490" fmla="*/ 4438629 h 6857987"/>
                <a:gd name="connsiteX3491" fmla="*/ 522847 w 3377801"/>
                <a:gd name="connsiteY3491" fmla="*/ 4425658 h 6857987"/>
                <a:gd name="connsiteX3492" fmla="*/ 496899 w 3377801"/>
                <a:gd name="connsiteY3492" fmla="*/ 4386735 h 6857987"/>
                <a:gd name="connsiteX3493" fmla="*/ 558931 w 3377801"/>
                <a:gd name="connsiteY3493" fmla="*/ 4360238 h 6857987"/>
                <a:gd name="connsiteX3494" fmla="*/ 642969 w 3377801"/>
                <a:gd name="connsiteY3494" fmla="*/ 4396886 h 6857987"/>
                <a:gd name="connsiteX3495" fmla="*/ 582054 w 3377801"/>
                <a:gd name="connsiteY3495" fmla="*/ 4438635 h 6857987"/>
                <a:gd name="connsiteX3496" fmla="*/ 626622 w 3377801"/>
                <a:gd name="connsiteY3496" fmla="*/ 4373229 h 6857987"/>
                <a:gd name="connsiteX3497" fmla="*/ 563451 w 3377801"/>
                <a:gd name="connsiteY3497" fmla="*/ 4306737 h 6857987"/>
                <a:gd name="connsiteX3498" fmla="*/ 563451 w 3377801"/>
                <a:gd name="connsiteY3498" fmla="*/ 4306691 h 6857987"/>
                <a:gd name="connsiteX3499" fmla="*/ 638466 w 3377801"/>
                <a:gd name="connsiteY3499" fmla="*/ 4279604 h 6857987"/>
                <a:gd name="connsiteX3500" fmla="*/ 663841 w 3377801"/>
                <a:gd name="connsiteY3500" fmla="*/ 4313451 h 6857987"/>
                <a:gd name="connsiteX3501" fmla="*/ 714590 w 3377801"/>
                <a:gd name="connsiteY3501" fmla="*/ 4326985 h 6857987"/>
                <a:gd name="connsiteX3502" fmla="*/ 715163 w 3377801"/>
                <a:gd name="connsiteY3502" fmla="*/ 4347285 h 6857987"/>
                <a:gd name="connsiteX3503" fmla="*/ 626614 w 3377801"/>
                <a:gd name="connsiteY3503" fmla="*/ 4373229 h 6857987"/>
                <a:gd name="connsiteX3504" fmla="*/ 534116 w 3377801"/>
                <a:gd name="connsiteY3504" fmla="*/ 4273409 h 6857987"/>
                <a:gd name="connsiteX3505" fmla="*/ 489564 w 3377801"/>
                <a:gd name="connsiteY3505" fmla="*/ 4197276 h 6857987"/>
                <a:gd name="connsiteX3506" fmla="*/ 496331 w 3377801"/>
                <a:gd name="connsiteY3506" fmla="*/ 4175846 h 6857987"/>
                <a:gd name="connsiteX3507" fmla="*/ 561750 w 3377801"/>
                <a:gd name="connsiteY3507" fmla="*/ 4195002 h 6857987"/>
                <a:gd name="connsiteX3508" fmla="*/ 626041 w 3377801"/>
                <a:gd name="connsiteY3508" fmla="*/ 4263823 h 6857987"/>
                <a:gd name="connsiteX3509" fmla="*/ 534108 w 3377801"/>
                <a:gd name="connsiteY3509" fmla="*/ 4273409 h 6857987"/>
                <a:gd name="connsiteX3510" fmla="*/ 524538 w 3377801"/>
                <a:gd name="connsiteY3510" fmla="*/ 4169597 h 6857987"/>
                <a:gd name="connsiteX3511" fmla="*/ 477156 w 3377801"/>
                <a:gd name="connsiteY3511" fmla="*/ 4086187 h 6857987"/>
                <a:gd name="connsiteX3512" fmla="*/ 477156 w 3377801"/>
                <a:gd name="connsiteY3512" fmla="*/ 4086114 h 6857987"/>
                <a:gd name="connsiteX3513" fmla="*/ 583189 w 3377801"/>
                <a:gd name="connsiteY3513" fmla="*/ 4074280 h 6857987"/>
                <a:gd name="connsiteX3514" fmla="*/ 626622 w 3377801"/>
                <a:gd name="connsiteY3514" fmla="*/ 4141390 h 6857987"/>
                <a:gd name="connsiteX3515" fmla="*/ 611946 w 3377801"/>
                <a:gd name="connsiteY3515" fmla="*/ 4158892 h 6857987"/>
                <a:gd name="connsiteX3516" fmla="*/ 524530 w 3377801"/>
                <a:gd name="connsiteY3516" fmla="*/ 4169597 h 6857987"/>
                <a:gd name="connsiteX3517" fmla="*/ 464750 w 3377801"/>
                <a:gd name="connsiteY3517" fmla="*/ 4069840 h 6857987"/>
                <a:gd name="connsiteX3518" fmla="*/ 375072 w 3377801"/>
                <a:gd name="connsiteY3518" fmla="*/ 4068140 h 6857987"/>
                <a:gd name="connsiteX3519" fmla="*/ 395938 w 3377801"/>
                <a:gd name="connsiteY3519" fmla="*/ 3982454 h 6857987"/>
                <a:gd name="connsiteX3520" fmla="*/ 395938 w 3377801"/>
                <a:gd name="connsiteY3520" fmla="*/ 3982419 h 6857987"/>
                <a:gd name="connsiteX3521" fmla="*/ 428083 w 3377801"/>
                <a:gd name="connsiteY3521" fmla="*/ 4002718 h 6857987"/>
                <a:gd name="connsiteX3522" fmla="*/ 464742 w 3377801"/>
                <a:gd name="connsiteY3522" fmla="*/ 4069840 h 6857987"/>
                <a:gd name="connsiteX3523" fmla="*/ 462494 w 3377801"/>
                <a:gd name="connsiteY3523" fmla="*/ 4095172 h 6857987"/>
                <a:gd name="connsiteX3524" fmla="*/ 484489 w 3377801"/>
                <a:gd name="connsiteY3524" fmla="*/ 4160598 h 6857987"/>
                <a:gd name="connsiteX3525" fmla="*/ 401015 w 3377801"/>
                <a:gd name="connsiteY3525" fmla="*/ 4152112 h 6857987"/>
                <a:gd name="connsiteX3526" fmla="*/ 375081 w 3377801"/>
                <a:gd name="connsiteY3526" fmla="*/ 4099118 h 6857987"/>
                <a:gd name="connsiteX3527" fmla="*/ 462486 w 3377801"/>
                <a:gd name="connsiteY3527" fmla="*/ 4095172 h 6857987"/>
                <a:gd name="connsiteX3528" fmla="*/ 433169 w 3377801"/>
                <a:gd name="connsiteY3528" fmla="*/ 4194984 h 6857987"/>
                <a:gd name="connsiteX3529" fmla="*/ 476594 w 3377801"/>
                <a:gd name="connsiteY3529" fmla="*/ 4184285 h 6857987"/>
                <a:gd name="connsiteX3530" fmla="*/ 478850 w 3377801"/>
                <a:gd name="connsiteY3530" fmla="*/ 4245202 h 6857987"/>
                <a:gd name="connsiteX3531" fmla="*/ 383534 w 3377801"/>
                <a:gd name="connsiteY3531" fmla="*/ 4231094 h 6857987"/>
                <a:gd name="connsiteX3532" fmla="*/ 433161 w 3377801"/>
                <a:gd name="connsiteY3532" fmla="*/ 4194984 h 6857987"/>
                <a:gd name="connsiteX3533" fmla="*/ 417927 w 3377801"/>
                <a:gd name="connsiteY3533" fmla="*/ 4370436 h 6857987"/>
                <a:gd name="connsiteX3534" fmla="*/ 482791 w 3377801"/>
                <a:gd name="connsiteY3534" fmla="*/ 4384553 h 6857987"/>
                <a:gd name="connsiteX3535" fmla="*/ 501401 w 3377801"/>
                <a:gd name="connsiteY3535" fmla="*/ 4434172 h 6857987"/>
                <a:gd name="connsiteX3536" fmla="*/ 425258 w 3377801"/>
                <a:gd name="connsiteY3536" fmla="*/ 4461250 h 6857987"/>
                <a:gd name="connsiteX3537" fmla="*/ 357583 w 3377801"/>
                <a:gd name="connsiteY3537" fmla="*/ 4385117 h 6857987"/>
                <a:gd name="connsiteX3538" fmla="*/ 357583 w 3377801"/>
                <a:gd name="connsiteY3538" fmla="*/ 4385099 h 6857987"/>
                <a:gd name="connsiteX3539" fmla="*/ 417927 w 3377801"/>
                <a:gd name="connsiteY3539" fmla="*/ 4370436 h 6857987"/>
                <a:gd name="connsiteX3540" fmla="*/ 440494 w 3377801"/>
                <a:gd name="connsiteY3540" fmla="*/ 4480499 h 6857987"/>
                <a:gd name="connsiteX3541" fmla="*/ 440494 w 3377801"/>
                <a:gd name="connsiteY3541" fmla="*/ 4480426 h 6857987"/>
                <a:gd name="connsiteX3542" fmla="*/ 485046 w 3377801"/>
                <a:gd name="connsiteY3542" fmla="*/ 4469148 h 6857987"/>
                <a:gd name="connsiteX3543" fmla="*/ 505912 w 3377801"/>
                <a:gd name="connsiteY3543" fmla="*/ 4492834 h 6857987"/>
                <a:gd name="connsiteX3544" fmla="*/ 535237 w 3377801"/>
                <a:gd name="connsiteY3544" fmla="*/ 4513700 h 6857987"/>
                <a:gd name="connsiteX3545" fmla="*/ 415105 w 3377801"/>
                <a:gd name="connsiteY3545" fmla="*/ 4511453 h 6857987"/>
                <a:gd name="connsiteX3546" fmla="*/ 404955 w 3377801"/>
                <a:gd name="connsiteY3546" fmla="*/ 4477044 h 6857987"/>
                <a:gd name="connsiteX3547" fmla="*/ 440492 w 3377801"/>
                <a:gd name="connsiteY3547" fmla="*/ 4480499 h 6857987"/>
                <a:gd name="connsiteX3548" fmla="*/ 499718 w 3377801"/>
                <a:gd name="connsiteY3548" fmla="*/ 4612882 h 6857987"/>
                <a:gd name="connsiteX3549" fmla="*/ 500291 w 3377801"/>
                <a:gd name="connsiteY3549" fmla="*/ 4628117 h 6857987"/>
                <a:gd name="connsiteX3550" fmla="*/ 430352 w 3377801"/>
                <a:gd name="connsiteY3550" fmla="*/ 4642770 h 6857987"/>
                <a:gd name="connsiteX3551" fmla="*/ 387483 w 3377801"/>
                <a:gd name="connsiteY3551" fmla="*/ 4598291 h 6857987"/>
                <a:gd name="connsiteX3552" fmla="*/ 387483 w 3377801"/>
                <a:gd name="connsiteY3552" fmla="*/ 4598218 h 6857987"/>
                <a:gd name="connsiteX3553" fmla="*/ 452346 w 3377801"/>
                <a:gd name="connsiteY3553" fmla="*/ 4575096 h 6857987"/>
                <a:gd name="connsiteX3554" fmla="*/ 499716 w 3377801"/>
                <a:gd name="connsiteY3554" fmla="*/ 4612882 h 6857987"/>
                <a:gd name="connsiteX3555" fmla="*/ 473202 w 3377801"/>
                <a:gd name="connsiteY3555" fmla="*/ 4662538 h 6857987"/>
                <a:gd name="connsiteX3556" fmla="*/ 512124 w 3377801"/>
                <a:gd name="connsiteY3556" fmla="*/ 4639425 h 6857987"/>
                <a:gd name="connsiteX3557" fmla="*/ 598409 w 3377801"/>
                <a:gd name="connsiteY3557" fmla="*/ 4696365 h 6857987"/>
                <a:gd name="connsiteX3558" fmla="*/ 531298 w 3377801"/>
                <a:gd name="connsiteY3558" fmla="*/ 4730776 h 6857987"/>
                <a:gd name="connsiteX3559" fmla="*/ 438237 w 3377801"/>
                <a:gd name="connsiteY3559" fmla="*/ 4668178 h 6857987"/>
                <a:gd name="connsiteX3560" fmla="*/ 473202 w 3377801"/>
                <a:gd name="connsiteY3560" fmla="*/ 4662538 h 6857987"/>
                <a:gd name="connsiteX3561" fmla="*/ 542004 w 3377801"/>
                <a:gd name="connsiteY3561" fmla="*/ 4761228 h 6857987"/>
                <a:gd name="connsiteX3562" fmla="*/ 613635 w 3377801"/>
                <a:gd name="connsiteY3562" fmla="*/ 4802961 h 6857987"/>
                <a:gd name="connsiteX3563" fmla="*/ 537492 w 3377801"/>
                <a:gd name="connsiteY3563" fmla="*/ 4845266 h 6857987"/>
                <a:gd name="connsiteX3564" fmla="*/ 469253 w 3377801"/>
                <a:gd name="connsiteY3564" fmla="*/ 4818188 h 6857987"/>
                <a:gd name="connsiteX3565" fmla="*/ 473764 w 3377801"/>
                <a:gd name="connsiteY3565" fmla="*/ 4806344 h 6857987"/>
                <a:gd name="connsiteX3566" fmla="*/ 542004 w 3377801"/>
                <a:gd name="connsiteY3566" fmla="*/ 4761235 h 6857987"/>
                <a:gd name="connsiteX3567" fmla="*/ 605740 w 3377801"/>
                <a:gd name="connsiteY3567" fmla="*/ 4836280 h 6857987"/>
                <a:gd name="connsiteX3568" fmla="*/ 605740 w 3377801"/>
                <a:gd name="connsiteY3568" fmla="*/ 4836262 h 6857987"/>
                <a:gd name="connsiteX3569" fmla="*/ 629426 w 3377801"/>
                <a:gd name="connsiteY3569" fmla="*/ 4826112 h 6857987"/>
                <a:gd name="connsiteX3570" fmla="*/ 698801 w 3377801"/>
                <a:gd name="connsiteY3570" fmla="*/ 4861636 h 6857987"/>
                <a:gd name="connsiteX3571" fmla="*/ 639013 w 3377801"/>
                <a:gd name="connsiteY3571" fmla="*/ 4901112 h 6857987"/>
                <a:gd name="connsiteX3572" fmla="*/ 541995 w 3377801"/>
                <a:gd name="connsiteY3572" fmla="*/ 4867839 h 6857987"/>
                <a:gd name="connsiteX3573" fmla="*/ 605740 w 3377801"/>
                <a:gd name="connsiteY3573" fmla="*/ 4836280 h 6857987"/>
                <a:gd name="connsiteX3574" fmla="*/ 722496 w 3377801"/>
                <a:gd name="connsiteY3574" fmla="*/ 5053939 h 6857987"/>
                <a:gd name="connsiteX3575" fmla="*/ 751822 w 3377801"/>
                <a:gd name="connsiteY3575" fmla="*/ 5051129 h 6857987"/>
                <a:gd name="connsiteX3576" fmla="*/ 709525 w 3377801"/>
                <a:gd name="connsiteY3576" fmla="*/ 5119357 h 6857987"/>
                <a:gd name="connsiteX3577" fmla="*/ 628307 w 3377801"/>
                <a:gd name="connsiteY3577" fmla="*/ 5103003 h 6857987"/>
                <a:gd name="connsiteX3578" fmla="*/ 658756 w 3377801"/>
                <a:gd name="connsiteY3578" fmla="*/ 5030825 h 6857987"/>
                <a:gd name="connsiteX3579" fmla="*/ 722496 w 3377801"/>
                <a:gd name="connsiteY3579" fmla="*/ 5053935 h 6857987"/>
                <a:gd name="connsiteX3580" fmla="*/ 770987 w 3377801"/>
                <a:gd name="connsiteY3580" fmla="*/ 5023550 h 6857987"/>
                <a:gd name="connsiteX3581" fmla="*/ 680755 w 3377801"/>
                <a:gd name="connsiteY3581" fmla="*/ 5022986 h 6857987"/>
                <a:gd name="connsiteX3582" fmla="*/ 717976 w 3377801"/>
                <a:gd name="connsiteY3582" fmla="*/ 4967136 h 6857987"/>
                <a:gd name="connsiteX3583" fmla="*/ 717976 w 3377801"/>
                <a:gd name="connsiteY3583" fmla="*/ 4967154 h 6857987"/>
                <a:gd name="connsiteX3584" fmla="*/ 798626 w 3377801"/>
                <a:gd name="connsiteY3584" fmla="*/ 4946278 h 6857987"/>
                <a:gd name="connsiteX3585" fmla="*/ 770987 w 3377801"/>
                <a:gd name="connsiteY3585" fmla="*/ 5023550 h 6857987"/>
                <a:gd name="connsiteX3586" fmla="*/ 703886 w 3377801"/>
                <a:gd name="connsiteY3586" fmla="*/ 4944033 h 6857987"/>
                <a:gd name="connsiteX3587" fmla="*/ 662708 w 3377801"/>
                <a:gd name="connsiteY3587" fmla="*/ 4918646 h 6857987"/>
                <a:gd name="connsiteX3588" fmla="*/ 689214 w 3377801"/>
                <a:gd name="connsiteY3588" fmla="*/ 4896633 h 6857987"/>
                <a:gd name="connsiteX3589" fmla="*/ 689214 w 3377801"/>
                <a:gd name="connsiteY3589" fmla="*/ 4896660 h 6857987"/>
                <a:gd name="connsiteX3590" fmla="*/ 732647 w 3377801"/>
                <a:gd name="connsiteY3590" fmla="*/ 4852663 h 6857987"/>
                <a:gd name="connsiteX3591" fmla="*/ 818372 w 3377801"/>
                <a:gd name="connsiteY3591" fmla="*/ 4889329 h 6857987"/>
                <a:gd name="connsiteX3592" fmla="*/ 821756 w 3377801"/>
                <a:gd name="connsiteY3592" fmla="*/ 4897206 h 6857987"/>
                <a:gd name="connsiteX3593" fmla="*/ 703886 w 3377801"/>
                <a:gd name="connsiteY3593" fmla="*/ 4944033 h 6857987"/>
                <a:gd name="connsiteX3594" fmla="*/ 724186 w 3377801"/>
                <a:gd name="connsiteY3594" fmla="*/ 4766323 h 6857987"/>
                <a:gd name="connsiteX3595" fmla="*/ 727006 w 3377801"/>
                <a:gd name="connsiteY3595" fmla="*/ 4743764 h 6857987"/>
                <a:gd name="connsiteX3596" fmla="*/ 757455 w 3377801"/>
                <a:gd name="connsiteY3596" fmla="*/ 4733039 h 6857987"/>
                <a:gd name="connsiteX3597" fmla="*/ 773246 w 3377801"/>
                <a:gd name="connsiteY3597" fmla="*/ 4744891 h 6857987"/>
                <a:gd name="connsiteX3598" fmla="*/ 775511 w 3377801"/>
                <a:gd name="connsiteY3598" fmla="*/ 4782103 h 6857987"/>
                <a:gd name="connsiteX3599" fmla="*/ 724188 w 3377801"/>
                <a:gd name="connsiteY3599" fmla="*/ 4766323 h 6857987"/>
                <a:gd name="connsiteX3600" fmla="*/ 719101 w 3377801"/>
                <a:gd name="connsiteY3600" fmla="*/ 4598850 h 6857987"/>
                <a:gd name="connsiteX3601" fmla="*/ 627171 w 3377801"/>
                <a:gd name="connsiteY3601" fmla="*/ 4567841 h 6857987"/>
                <a:gd name="connsiteX3602" fmla="*/ 706695 w 3377801"/>
                <a:gd name="connsiteY3602" fmla="*/ 4527242 h 6857987"/>
                <a:gd name="connsiteX3603" fmla="*/ 725870 w 3377801"/>
                <a:gd name="connsiteY3603" fmla="*/ 4552616 h 6857987"/>
                <a:gd name="connsiteX3604" fmla="*/ 719104 w 3377801"/>
                <a:gd name="connsiteY3604" fmla="*/ 4598847 h 6857987"/>
                <a:gd name="connsiteX3605" fmla="*/ 666662 w 3377801"/>
                <a:gd name="connsiteY3605" fmla="*/ 4482085 h 6857987"/>
                <a:gd name="connsiteX3606" fmla="*/ 619290 w 3377801"/>
                <a:gd name="connsiteY3606" fmla="*/ 4459535 h 6857987"/>
                <a:gd name="connsiteX3607" fmla="*/ 633388 w 3377801"/>
                <a:gd name="connsiteY3607" fmla="*/ 4434710 h 6857987"/>
                <a:gd name="connsiteX3608" fmla="*/ 669473 w 3377801"/>
                <a:gd name="connsiteY3608" fmla="*/ 4385682 h 6857987"/>
                <a:gd name="connsiteX3609" fmla="*/ 669473 w 3377801"/>
                <a:gd name="connsiteY3609" fmla="*/ 4385646 h 6857987"/>
                <a:gd name="connsiteX3610" fmla="*/ 697116 w 3377801"/>
                <a:gd name="connsiteY3610" fmla="*/ 4380016 h 6857987"/>
                <a:gd name="connsiteX3611" fmla="*/ 721929 w 3377801"/>
                <a:gd name="connsiteY3611" fmla="*/ 4456704 h 6857987"/>
                <a:gd name="connsiteX3612" fmla="*/ 666665 w 3377801"/>
                <a:gd name="connsiteY3612" fmla="*/ 4482082 h 6857987"/>
                <a:gd name="connsiteX3613" fmla="*/ 714589 w 3377801"/>
                <a:gd name="connsiteY3613" fmla="*/ 4401393 h 6857987"/>
                <a:gd name="connsiteX3614" fmla="*/ 714025 w 3377801"/>
                <a:gd name="connsiteY3614" fmla="*/ 4364736 h 6857987"/>
                <a:gd name="connsiteX3615" fmla="*/ 739399 w 3377801"/>
                <a:gd name="connsiteY3615" fmla="*/ 4353457 h 6857987"/>
                <a:gd name="connsiteX3616" fmla="*/ 714591 w 3377801"/>
                <a:gd name="connsiteY3616" fmla="*/ 4401391 h 6857987"/>
                <a:gd name="connsiteX3617" fmla="*/ 728716 w 3377801"/>
                <a:gd name="connsiteY3617" fmla="*/ 4261546 h 6857987"/>
                <a:gd name="connsiteX3618" fmla="*/ 728689 w 3377801"/>
                <a:gd name="connsiteY3618" fmla="*/ 4261579 h 6857987"/>
                <a:gd name="connsiteX3619" fmla="*/ 728689 w 3377801"/>
                <a:gd name="connsiteY3619" fmla="*/ 4261561 h 6857987"/>
                <a:gd name="connsiteX3620" fmla="*/ 728716 w 3377801"/>
                <a:gd name="connsiteY3620" fmla="*/ 4261546 h 6857987"/>
                <a:gd name="connsiteX3621" fmla="*/ 763099 w 3377801"/>
                <a:gd name="connsiteY3621" fmla="*/ 4235637 h 6857987"/>
                <a:gd name="connsiteX3622" fmla="*/ 728717 w 3377801"/>
                <a:gd name="connsiteY3622" fmla="*/ 4261544 h 6857987"/>
                <a:gd name="connsiteX3623" fmla="*/ 707268 w 3377801"/>
                <a:gd name="connsiteY3623" fmla="*/ 4303243 h 6857987"/>
                <a:gd name="connsiteX3624" fmla="*/ 654248 w 3377801"/>
                <a:gd name="connsiteY3624" fmla="*/ 4263221 h 6857987"/>
                <a:gd name="connsiteX3625" fmla="*/ 729823 w 3377801"/>
                <a:gd name="connsiteY3625" fmla="*/ 4232759 h 6857987"/>
                <a:gd name="connsiteX3626" fmla="*/ 707270 w 3377801"/>
                <a:gd name="connsiteY3626" fmla="*/ 4303244 h 6857987"/>
                <a:gd name="connsiteX3627" fmla="*/ 627178 w 3377801"/>
                <a:gd name="connsiteY3627" fmla="*/ 4238380 h 6857987"/>
                <a:gd name="connsiteX3628" fmla="*/ 577586 w 3377801"/>
                <a:gd name="connsiteY3628" fmla="*/ 4192706 h 6857987"/>
                <a:gd name="connsiteX3629" fmla="*/ 577549 w 3377801"/>
                <a:gd name="connsiteY3629" fmla="*/ 4192718 h 6857987"/>
                <a:gd name="connsiteX3630" fmla="*/ 577549 w 3377801"/>
                <a:gd name="connsiteY3630" fmla="*/ 4192627 h 6857987"/>
                <a:gd name="connsiteX3631" fmla="*/ 577586 w 3377801"/>
                <a:gd name="connsiteY3631" fmla="*/ 4192706 h 6857987"/>
                <a:gd name="connsiteX3632" fmla="*/ 637893 w 3377801"/>
                <a:gd name="connsiteY3632" fmla="*/ 4162238 h 6857987"/>
                <a:gd name="connsiteX3633" fmla="*/ 651428 w 3377801"/>
                <a:gd name="connsiteY3633" fmla="*/ 4166749 h 6857987"/>
                <a:gd name="connsiteX3634" fmla="*/ 688659 w 3377801"/>
                <a:gd name="connsiteY3634" fmla="*/ 4224283 h 6857987"/>
                <a:gd name="connsiteX3635" fmla="*/ 627179 w 3377801"/>
                <a:gd name="connsiteY3635" fmla="*/ 4238382 h 6857987"/>
                <a:gd name="connsiteX3636" fmla="*/ 563433 w 3377801"/>
                <a:gd name="connsiteY3636" fmla="*/ 4024169 h 6857987"/>
                <a:gd name="connsiteX3637" fmla="*/ 541447 w 3377801"/>
                <a:gd name="connsiteY3637" fmla="*/ 3973959 h 6857987"/>
                <a:gd name="connsiteX3638" fmla="*/ 615890 w 3377801"/>
                <a:gd name="connsiteY3638" fmla="*/ 3954785 h 6857987"/>
                <a:gd name="connsiteX3639" fmla="*/ 656489 w 3377801"/>
                <a:gd name="connsiteY3639" fmla="*/ 3968892 h 6857987"/>
                <a:gd name="connsiteX3640" fmla="*/ 679611 w 3377801"/>
                <a:gd name="connsiteY3640" fmla="*/ 4024716 h 6857987"/>
                <a:gd name="connsiteX3641" fmla="*/ 563434 w 3377801"/>
                <a:gd name="connsiteY3641" fmla="*/ 4024170 h 6857987"/>
                <a:gd name="connsiteX3642" fmla="*/ 609695 w 3377801"/>
                <a:gd name="connsiteY3642" fmla="*/ 3932763 h 6857987"/>
                <a:gd name="connsiteX3643" fmla="*/ 566836 w 3377801"/>
                <a:gd name="connsiteY3643" fmla="*/ 3855502 h 6857987"/>
                <a:gd name="connsiteX3644" fmla="*/ 615326 w 3377801"/>
                <a:gd name="connsiteY3644" fmla="*/ 3856599 h 6857987"/>
                <a:gd name="connsiteX3645" fmla="*/ 615326 w 3377801"/>
                <a:gd name="connsiteY3645" fmla="*/ 3856625 h 6857987"/>
                <a:gd name="connsiteX3646" fmla="*/ 666090 w 3377801"/>
                <a:gd name="connsiteY3646" fmla="*/ 3843664 h 6857987"/>
                <a:gd name="connsiteX3647" fmla="*/ 669474 w 3377801"/>
                <a:gd name="connsiteY3647" fmla="*/ 3900058 h 6857987"/>
                <a:gd name="connsiteX3648" fmla="*/ 701628 w 3377801"/>
                <a:gd name="connsiteY3648" fmla="*/ 3946867 h 6857987"/>
                <a:gd name="connsiteX3649" fmla="*/ 609697 w 3377801"/>
                <a:gd name="connsiteY3649" fmla="*/ 3932764 h 6857987"/>
                <a:gd name="connsiteX3650" fmla="*/ 681318 w 3377801"/>
                <a:gd name="connsiteY3650" fmla="*/ 3845940 h 6857987"/>
                <a:gd name="connsiteX3651" fmla="*/ 681318 w 3377801"/>
                <a:gd name="connsiteY3651" fmla="*/ 3845885 h 6857987"/>
                <a:gd name="connsiteX3652" fmla="*/ 755768 w 3377801"/>
                <a:gd name="connsiteY3652" fmla="*/ 3844194 h 6857987"/>
                <a:gd name="connsiteX3653" fmla="*/ 786785 w 3377801"/>
                <a:gd name="connsiteY3653" fmla="*/ 3886490 h 6857987"/>
                <a:gd name="connsiteX3654" fmla="*/ 783402 w 3377801"/>
                <a:gd name="connsiteY3654" fmla="*/ 3934436 h 6857987"/>
                <a:gd name="connsiteX3655" fmla="*/ 705568 w 3377801"/>
                <a:gd name="connsiteY3655" fmla="*/ 3920892 h 6857987"/>
                <a:gd name="connsiteX3656" fmla="*/ 681319 w 3377801"/>
                <a:gd name="connsiteY3656" fmla="*/ 3845942 h 6857987"/>
                <a:gd name="connsiteX3657" fmla="*/ 777741 w 3377801"/>
                <a:gd name="connsiteY3657" fmla="*/ 3575143 h 6857987"/>
                <a:gd name="connsiteX3658" fmla="*/ 777759 w 3377801"/>
                <a:gd name="connsiteY3658" fmla="*/ 3575188 h 6857987"/>
                <a:gd name="connsiteX3659" fmla="*/ 848817 w 3377801"/>
                <a:gd name="connsiteY3659" fmla="*/ 3562780 h 6857987"/>
                <a:gd name="connsiteX3660" fmla="*/ 877024 w 3377801"/>
                <a:gd name="connsiteY3660" fmla="*/ 3568975 h 6857987"/>
                <a:gd name="connsiteX3661" fmla="*/ 887748 w 3377801"/>
                <a:gd name="connsiteY3661" fmla="*/ 3608460 h 6857987"/>
                <a:gd name="connsiteX3662" fmla="*/ 930599 w 3377801"/>
                <a:gd name="connsiteY3662" fmla="*/ 3660925 h 6857987"/>
                <a:gd name="connsiteX3663" fmla="*/ 829643 w 3377801"/>
                <a:gd name="connsiteY3663" fmla="*/ 3677834 h 6857987"/>
                <a:gd name="connsiteX3664" fmla="*/ 777745 w 3377801"/>
                <a:gd name="connsiteY3664" fmla="*/ 3575144 h 6857987"/>
                <a:gd name="connsiteX3665" fmla="*/ 895634 w 3377801"/>
                <a:gd name="connsiteY3665" fmla="*/ 3579646 h 6857987"/>
                <a:gd name="connsiteX3666" fmla="*/ 979664 w 3377801"/>
                <a:gd name="connsiteY3666" fmla="*/ 3570045 h 6857987"/>
                <a:gd name="connsiteX3667" fmla="*/ 997156 w 3377801"/>
                <a:gd name="connsiteY3667" fmla="*/ 3643368 h 6857987"/>
                <a:gd name="connsiteX3668" fmla="*/ 933984 w 3377801"/>
                <a:gd name="connsiteY3668" fmla="*/ 3636600 h 6857987"/>
                <a:gd name="connsiteX3669" fmla="*/ 895638 w 3377801"/>
                <a:gd name="connsiteY3669" fmla="*/ 3579647 h 6857987"/>
                <a:gd name="connsiteX3670" fmla="*/ 871940 w 3377801"/>
                <a:gd name="connsiteY3670" fmla="*/ 3546382 h 6857987"/>
                <a:gd name="connsiteX3671" fmla="*/ 842597 w 3377801"/>
                <a:gd name="connsiteY3671" fmla="*/ 3452693 h 6857987"/>
                <a:gd name="connsiteX3672" fmla="*/ 842625 w 3377801"/>
                <a:gd name="connsiteY3672" fmla="*/ 3452756 h 6857987"/>
                <a:gd name="connsiteX3673" fmla="*/ 909162 w 3377801"/>
                <a:gd name="connsiteY3673" fmla="*/ 3453320 h 6857987"/>
                <a:gd name="connsiteX3674" fmla="*/ 964438 w 3377801"/>
                <a:gd name="connsiteY3674" fmla="*/ 3478146 h 6857987"/>
                <a:gd name="connsiteX3675" fmla="*/ 980801 w 3377801"/>
                <a:gd name="connsiteY3675" fmla="*/ 3549776 h 6857987"/>
                <a:gd name="connsiteX3676" fmla="*/ 871944 w 3377801"/>
                <a:gd name="connsiteY3676" fmla="*/ 3546383 h 6857987"/>
                <a:gd name="connsiteX3677" fmla="*/ 975143 w 3377801"/>
                <a:gd name="connsiteY3677" fmla="*/ 3487814 h 6857987"/>
                <a:gd name="connsiteX3678" fmla="*/ 975189 w 3377801"/>
                <a:gd name="connsiteY3678" fmla="*/ 3487777 h 6857987"/>
                <a:gd name="connsiteX3679" fmla="*/ 1042308 w 3377801"/>
                <a:gd name="connsiteY3679" fmla="*/ 3488341 h 6857987"/>
                <a:gd name="connsiteX3680" fmla="*/ 1081776 w 3377801"/>
                <a:gd name="connsiteY3680" fmla="*/ 3517112 h 6857987"/>
                <a:gd name="connsiteX3681" fmla="*/ 1080656 w 3377801"/>
                <a:gd name="connsiteY3681" fmla="*/ 3562218 h 6857987"/>
                <a:gd name="connsiteX3682" fmla="*/ 975147 w 3377801"/>
                <a:gd name="connsiteY3682" fmla="*/ 3487814 h 6857987"/>
                <a:gd name="connsiteX3683" fmla="*/ 917665 w 3377801"/>
                <a:gd name="connsiteY3683" fmla="*/ 3379580 h 6857987"/>
                <a:gd name="connsiteX3684" fmla="*/ 917610 w 3377801"/>
                <a:gd name="connsiteY3684" fmla="*/ 3379443 h 6857987"/>
                <a:gd name="connsiteX3685" fmla="*/ 926634 w 3377801"/>
                <a:gd name="connsiteY3685" fmla="*/ 3348993 h 6857987"/>
                <a:gd name="connsiteX3686" fmla="*/ 988669 w 3377801"/>
                <a:gd name="connsiteY3686" fmla="*/ 3372679 h 6857987"/>
                <a:gd name="connsiteX3687" fmla="*/ 1023633 w 3377801"/>
                <a:gd name="connsiteY3687" fmla="*/ 3376063 h 6857987"/>
                <a:gd name="connsiteX3688" fmla="*/ 1011791 w 3377801"/>
                <a:gd name="connsiteY3688" fmla="*/ 3424563 h 6857987"/>
                <a:gd name="connsiteX3689" fmla="*/ 1025899 w 3377801"/>
                <a:gd name="connsiteY3689" fmla="*/ 3466859 h 6857987"/>
                <a:gd name="connsiteX3690" fmla="*/ 917669 w 3377801"/>
                <a:gd name="connsiteY3690" fmla="*/ 3379580 h 6857987"/>
                <a:gd name="connsiteX3691" fmla="*/ 1115558 w 3377801"/>
                <a:gd name="connsiteY3691" fmla="*/ 3271738 h 6857987"/>
                <a:gd name="connsiteX3692" fmla="*/ 1033239 w 3377801"/>
                <a:gd name="connsiteY3692" fmla="*/ 3198970 h 6857987"/>
                <a:gd name="connsiteX3693" fmla="*/ 1033221 w 3377801"/>
                <a:gd name="connsiteY3693" fmla="*/ 3198979 h 6857987"/>
                <a:gd name="connsiteX3694" fmla="*/ 1049003 w 3377801"/>
                <a:gd name="connsiteY3694" fmla="*/ 3148214 h 6857987"/>
                <a:gd name="connsiteX3695" fmla="*/ 1110474 w 3377801"/>
                <a:gd name="connsiteY3695" fmla="*/ 3178104 h 6857987"/>
                <a:gd name="connsiteX3696" fmla="*/ 1133032 w 3377801"/>
                <a:gd name="connsiteY3696" fmla="*/ 3223230 h 6857987"/>
                <a:gd name="connsiteX3697" fmla="*/ 1115562 w 3377801"/>
                <a:gd name="connsiteY3697" fmla="*/ 3271738 h 6857987"/>
                <a:gd name="connsiteX3698" fmla="*/ 1075008 w 3377801"/>
                <a:gd name="connsiteY3698" fmla="*/ 3060828 h 6857987"/>
                <a:gd name="connsiteX3699" fmla="*/ 1074971 w 3377801"/>
                <a:gd name="connsiteY3699" fmla="*/ 3060811 h 6857987"/>
                <a:gd name="connsiteX3700" fmla="*/ 1109937 w 3377801"/>
                <a:gd name="connsiteY3700" fmla="*/ 3038817 h 6857987"/>
                <a:gd name="connsiteX3701" fmla="*/ 1075012 w 3377801"/>
                <a:gd name="connsiteY3701" fmla="*/ 3060828 h 6857987"/>
                <a:gd name="connsiteX3702" fmla="*/ 1080065 w 3377801"/>
                <a:gd name="connsiteY3702" fmla="*/ 3062466 h 6857987"/>
                <a:gd name="connsiteX3703" fmla="*/ 1037769 w 3377801"/>
                <a:gd name="connsiteY3703" fmla="*/ 3087299 h 6857987"/>
                <a:gd name="connsiteX3704" fmla="*/ 1037769 w 3377801"/>
                <a:gd name="connsiteY3704" fmla="*/ 3087281 h 6857987"/>
                <a:gd name="connsiteX3705" fmla="*/ 1080069 w 3377801"/>
                <a:gd name="connsiteY3705" fmla="*/ 3062466 h 6857987"/>
                <a:gd name="connsiteX3706" fmla="*/ 1036105 w 3377801"/>
                <a:gd name="connsiteY3706" fmla="*/ 3067551 h 6857987"/>
                <a:gd name="connsiteX3707" fmla="*/ 1023098 w 3377801"/>
                <a:gd name="connsiteY3707" fmla="*/ 3059092 h 6857987"/>
                <a:gd name="connsiteX3708" fmla="*/ 1023126 w 3377801"/>
                <a:gd name="connsiteY3708" fmla="*/ 3059082 h 6857987"/>
                <a:gd name="connsiteX3709" fmla="*/ 1036107 w 3377801"/>
                <a:gd name="connsiteY3709" fmla="*/ 3067551 h 6857987"/>
                <a:gd name="connsiteX3710" fmla="*/ 967266 w 3377801"/>
                <a:gd name="connsiteY3710" fmla="*/ 3131323 h 6857987"/>
                <a:gd name="connsiteX3711" fmla="*/ 967276 w 3377801"/>
                <a:gd name="connsiteY3711" fmla="*/ 3131305 h 6857987"/>
                <a:gd name="connsiteX3712" fmla="*/ 975180 w 3377801"/>
                <a:gd name="connsiteY3712" fmla="*/ 3143149 h 6857987"/>
                <a:gd name="connsiteX3713" fmla="*/ 967270 w 3377801"/>
                <a:gd name="connsiteY3713" fmla="*/ 3131323 h 6857987"/>
                <a:gd name="connsiteX3714" fmla="*/ 945307 w 3377801"/>
                <a:gd name="connsiteY3714" fmla="*/ 3073226 h 6857987"/>
                <a:gd name="connsiteX3715" fmla="*/ 932899 w 3377801"/>
                <a:gd name="connsiteY3715" fmla="*/ 3057991 h 6857987"/>
                <a:gd name="connsiteX3716" fmla="*/ 989850 w 3377801"/>
                <a:gd name="connsiteY3716" fmla="*/ 3057991 h 6857987"/>
                <a:gd name="connsiteX3717" fmla="*/ 945307 w 3377801"/>
                <a:gd name="connsiteY3717" fmla="*/ 3073226 h 6857987"/>
                <a:gd name="connsiteX3718" fmla="*/ 962171 w 3377801"/>
                <a:gd name="connsiteY3718" fmla="*/ 3115496 h 6857987"/>
                <a:gd name="connsiteX3719" fmla="*/ 911970 w 3377801"/>
                <a:gd name="connsiteY3719" fmla="*/ 3154972 h 6857987"/>
                <a:gd name="connsiteX3720" fmla="*/ 920429 w 3377801"/>
                <a:gd name="connsiteY3720" fmla="*/ 3123409 h 6857987"/>
                <a:gd name="connsiteX3721" fmla="*/ 920438 w 3377801"/>
                <a:gd name="connsiteY3721" fmla="*/ 3123391 h 6857987"/>
                <a:gd name="connsiteX3722" fmla="*/ 962166 w 3377801"/>
                <a:gd name="connsiteY3722" fmla="*/ 3115496 h 6857987"/>
                <a:gd name="connsiteX3723" fmla="*/ 912561 w 3377801"/>
                <a:gd name="connsiteY3723" fmla="*/ 3155547 h 6857987"/>
                <a:gd name="connsiteX3724" fmla="*/ 864052 w 3377801"/>
                <a:gd name="connsiteY3724" fmla="*/ 3198980 h 6857987"/>
                <a:gd name="connsiteX3725" fmla="*/ 807191 w 3377801"/>
                <a:gd name="connsiteY3725" fmla="*/ 3207362 h 6857987"/>
                <a:gd name="connsiteX3726" fmla="*/ 807092 w 3377801"/>
                <a:gd name="connsiteY3726" fmla="*/ 3207440 h 6857987"/>
                <a:gd name="connsiteX3727" fmla="*/ 807129 w 3377801"/>
                <a:gd name="connsiteY3727" fmla="*/ 3207349 h 6857987"/>
                <a:gd name="connsiteX3728" fmla="*/ 807191 w 3377801"/>
                <a:gd name="connsiteY3728" fmla="*/ 3207362 h 6857987"/>
                <a:gd name="connsiteX3729" fmla="*/ 912557 w 3377801"/>
                <a:gd name="connsiteY3729" fmla="*/ 3155546 h 6857987"/>
                <a:gd name="connsiteX3730" fmla="*/ 866887 w 3377801"/>
                <a:gd name="connsiteY3730" fmla="*/ 3220437 h 6857987"/>
                <a:gd name="connsiteX3731" fmla="*/ 807672 w 3377801"/>
                <a:gd name="connsiteY3731" fmla="*/ 3277961 h 6857987"/>
                <a:gd name="connsiteX3732" fmla="*/ 715739 w 3377801"/>
                <a:gd name="connsiteY3732" fmla="*/ 3355822 h 6857987"/>
                <a:gd name="connsiteX3733" fmla="*/ 715739 w 3377801"/>
                <a:gd name="connsiteY3733" fmla="*/ 3355795 h 6857987"/>
                <a:gd name="connsiteX3734" fmla="*/ 866877 w 3377801"/>
                <a:gd name="connsiteY3734" fmla="*/ 3220436 h 6857987"/>
                <a:gd name="connsiteX3735" fmla="*/ 793564 w 3377801"/>
                <a:gd name="connsiteY3735" fmla="*/ 3308941 h 6857987"/>
                <a:gd name="connsiteX3736" fmla="*/ 808240 w 3377801"/>
                <a:gd name="connsiteY3736" fmla="*/ 3303301 h 6857987"/>
                <a:gd name="connsiteX3737" fmla="*/ 790758 w 3377801"/>
                <a:gd name="connsiteY3737" fmla="*/ 3356877 h 6857987"/>
                <a:gd name="connsiteX3738" fmla="*/ 810487 w 3377801"/>
                <a:gd name="connsiteY3738" fmla="*/ 3433020 h 6857987"/>
                <a:gd name="connsiteX3739" fmla="*/ 709537 w 3377801"/>
                <a:gd name="connsiteY3739" fmla="*/ 3390724 h 6857987"/>
                <a:gd name="connsiteX3740" fmla="*/ 714040 w 3377801"/>
                <a:gd name="connsiteY3740" fmla="*/ 3382266 h 6857987"/>
                <a:gd name="connsiteX3741" fmla="*/ 793554 w 3377801"/>
                <a:gd name="connsiteY3741" fmla="*/ 3308940 h 6857987"/>
                <a:gd name="connsiteX3742" fmla="*/ 646926 w 3377801"/>
                <a:gd name="connsiteY3742" fmla="*/ 3557172 h 6857987"/>
                <a:gd name="connsiteX3743" fmla="*/ 650310 w 3377801"/>
                <a:gd name="connsiteY3743" fmla="*/ 3619207 h 6857987"/>
                <a:gd name="connsiteX3744" fmla="*/ 563452 w 3377801"/>
                <a:gd name="connsiteY3744" fmla="*/ 3594947 h 6857987"/>
                <a:gd name="connsiteX3745" fmla="*/ 579807 w 3377801"/>
                <a:gd name="connsiteY3745" fmla="*/ 3552105 h 6857987"/>
                <a:gd name="connsiteX3746" fmla="*/ 579807 w 3377801"/>
                <a:gd name="connsiteY3746" fmla="*/ 3552087 h 6857987"/>
                <a:gd name="connsiteX3747" fmla="*/ 615331 w 3377801"/>
                <a:gd name="connsiteY3747" fmla="*/ 3503578 h 6857987"/>
                <a:gd name="connsiteX3748" fmla="*/ 646917 w 3377801"/>
                <a:gd name="connsiteY3748" fmla="*/ 3557171 h 6857987"/>
                <a:gd name="connsiteX3749" fmla="*/ 569656 w 3377801"/>
                <a:gd name="connsiteY3749" fmla="*/ 3627094 h 6857987"/>
                <a:gd name="connsiteX3750" fmla="*/ 569092 w 3377801"/>
                <a:gd name="connsiteY3750" fmla="*/ 3716208 h 6857987"/>
                <a:gd name="connsiteX3751" fmla="*/ 503110 w 3377801"/>
                <a:gd name="connsiteY3751" fmla="*/ 3686327 h 6857987"/>
                <a:gd name="connsiteX3752" fmla="*/ 538634 w 3377801"/>
                <a:gd name="connsiteY3752" fmla="*/ 3616834 h 6857987"/>
                <a:gd name="connsiteX3753" fmla="*/ 538634 w 3377801"/>
                <a:gd name="connsiteY3753" fmla="*/ 3616943 h 6857987"/>
                <a:gd name="connsiteX3754" fmla="*/ 569646 w 3377801"/>
                <a:gd name="connsiteY3754" fmla="*/ 3627092 h 6857987"/>
                <a:gd name="connsiteX3755" fmla="*/ 520592 w 3377801"/>
                <a:gd name="connsiteY3755" fmla="*/ 3605696 h 6857987"/>
                <a:gd name="connsiteX3756" fmla="*/ 520592 w 3377801"/>
                <a:gd name="connsiteY3756" fmla="*/ 3605669 h 6857987"/>
                <a:gd name="connsiteX3757" fmla="*/ 518901 w 3377801"/>
                <a:gd name="connsiteY3757" fmla="*/ 3620345 h 6857987"/>
                <a:gd name="connsiteX3758" fmla="*/ 520583 w 3377801"/>
                <a:gd name="connsiteY3758" fmla="*/ 3605690 h 6857987"/>
                <a:gd name="connsiteX3759" fmla="*/ 544842 w 3377801"/>
                <a:gd name="connsiteY3759" fmla="*/ 3585357 h 6857987"/>
                <a:gd name="connsiteX3760" fmla="*/ 538629 w 3377801"/>
                <a:gd name="connsiteY3760" fmla="*/ 3571804 h 6857987"/>
                <a:gd name="connsiteX3761" fmla="*/ 538629 w 3377801"/>
                <a:gd name="connsiteY3761" fmla="*/ 3571832 h 6857987"/>
                <a:gd name="connsiteX3762" fmla="*/ 544833 w 3377801"/>
                <a:gd name="connsiteY3762" fmla="*/ 3585350 h 6857987"/>
                <a:gd name="connsiteX3763" fmla="*/ 443892 w 3377801"/>
                <a:gd name="connsiteY3763" fmla="*/ 3721831 h 6857987"/>
                <a:gd name="connsiteX3764" fmla="*/ 417927 w 3377801"/>
                <a:gd name="connsiteY3764" fmla="*/ 3721831 h 6857987"/>
                <a:gd name="connsiteX3765" fmla="*/ 457977 w 3377801"/>
                <a:gd name="connsiteY3765" fmla="*/ 3697572 h 6857987"/>
                <a:gd name="connsiteX3766" fmla="*/ 443876 w 3377801"/>
                <a:gd name="connsiteY3766" fmla="*/ 3721819 h 6857987"/>
                <a:gd name="connsiteX3767" fmla="*/ 421897 w 3377801"/>
                <a:gd name="connsiteY3767" fmla="*/ 3879674 h 6857987"/>
                <a:gd name="connsiteX3768" fmla="*/ 421897 w 3377801"/>
                <a:gd name="connsiteY3768" fmla="*/ 3879737 h 6857987"/>
                <a:gd name="connsiteX3769" fmla="*/ 438243 w 3377801"/>
                <a:gd name="connsiteY3769" fmla="*/ 3843089 h 6857987"/>
                <a:gd name="connsiteX3770" fmla="*/ 440507 w 3377801"/>
                <a:gd name="connsiteY3770" fmla="*/ 3898356 h 6857987"/>
                <a:gd name="connsiteX3771" fmla="*/ 467577 w 3377801"/>
                <a:gd name="connsiteY3771" fmla="*/ 3945163 h 6857987"/>
                <a:gd name="connsiteX3772" fmla="*/ 518906 w 3377801"/>
                <a:gd name="connsiteY3772" fmla="*/ 3976191 h 6857987"/>
                <a:gd name="connsiteX3773" fmla="*/ 463066 w 3377801"/>
                <a:gd name="connsiteY3773" fmla="*/ 3990289 h 6857987"/>
                <a:gd name="connsiteX3774" fmla="*/ 403287 w 3377801"/>
                <a:gd name="connsiteY3774" fmla="*/ 3969990 h 6857987"/>
                <a:gd name="connsiteX3775" fmla="*/ 421881 w 3377801"/>
                <a:gd name="connsiteY3775" fmla="*/ 3879661 h 6857987"/>
                <a:gd name="connsiteX3776" fmla="*/ 359901 w 3377801"/>
                <a:gd name="connsiteY3776" fmla="*/ 3786091 h 6857987"/>
                <a:gd name="connsiteX3777" fmla="*/ 359865 w 3377801"/>
                <a:gd name="connsiteY3777" fmla="*/ 3786139 h 6857987"/>
                <a:gd name="connsiteX3778" fmla="*/ 359865 w 3377801"/>
                <a:gd name="connsiteY3778" fmla="*/ 3786121 h 6857987"/>
                <a:gd name="connsiteX3779" fmla="*/ 359901 w 3377801"/>
                <a:gd name="connsiteY3779" fmla="*/ 3786091 h 6857987"/>
                <a:gd name="connsiteX3780" fmla="*/ 408929 w 3377801"/>
                <a:gd name="connsiteY3780" fmla="*/ 3734819 h 6857987"/>
                <a:gd name="connsiteX3781" fmla="*/ 359883 w 3377801"/>
                <a:gd name="connsiteY3781" fmla="*/ 3786078 h 6857987"/>
                <a:gd name="connsiteX3782" fmla="*/ 366633 w 3377801"/>
                <a:gd name="connsiteY3782" fmla="*/ 4130687 h 6857987"/>
                <a:gd name="connsiteX3783" fmla="*/ 421336 w 3377801"/>
                <a:gd name="connsiteY3783" fmla="*/ 4179778 h 6857987"/>
                <a:gd name="connsiteX3784" fmla="*/ 353098 w 3377801"/>
                <a:gd name="connsiteY3784" fmla="*/ 4211369 h 6857987"/>
                <a:gd name="connsiteX3785" fmla="*/ 366615 w 3377801"/>
                <a:gd name="connsiteY3785" fmla="*/ 4130675 h 6857987"/>
                <a:gd name="connsiteX3786" fmla="*/ 386370 w 3377801"/>
                <a:gd name="connsiteY3786" fmla="*/ 4252546 h 6857987"/>
                <a:gd name="connsiteX3787" fmla="*/ 398778 w 3377801"/>
                <a:gd name="connsiteY3787" fmla="*/ 4357460 h 6857987"/>
                <a:gd name="connsiteX3788" fmla="*/ 353662 w 3377801"/>
                <a:gd name="connsiteY3788" fmla="*/ 4363100 h 6857987"/>
                <a:gd name="connsiteX3789" fmla="*/ 352525 w 3377801"/>
                <a:gd name="connsiteY3789" fmla="*/ 4233936 h 6857987"/>
                <a:gd name="connsiteX3790" fmla="*/ 386352 w 3377801"/>
                <a:gd name="connsiteY3790" fmla="*/ 4252534 h 6857987"/>
                <a:gd name="connsiteX3791" fmla="*/ 329402 w 3377801"/>
                <a:gd name="connsiteY3791" fmla="*/ 4096903 h 6857987"/>
                <a:gd name="connsiteX3792" fmla="*/ 329402 w 3377801"/>
                <a:gd name="connsiteY3792" fmla="*/ 4096858 h 6857987"/>
                <a:gd name="connsiteX3793" fmla="*/ 333913 w 3377801"/>
                <a:gd name="connsiteY3793" fmla="*/ 4109820 h 6857987"/>
                <a:gd name="connsiteX3794" fmla="*/ 329384 w 3377801"/>
                <a:gd name="connsiteY3794" fmla="*/ 4096891 h 6857987"/>
                <a:gd name="connsiteX3795" fmla="*/ 350842 w 3377801"/>
                <a:gd name="connsiteY3795" fmla="*/ 4649061 h 6857987"/>
                <a:gd name="connsiteX3796" fmla="*/ 331668 w 3377801"/>
                <a:gd name="connsiteY3796" fmla="*/ 4650180 h 6857987"/>
                <a:gd name="connsiteX3797" fmla="*/ 337872 w 3377801"/>
                <a:gd name="connsiteY3797" fmla="*/ 4621982 h 6857987"/>
                <a:gd name="connsiteX3798" fmla="*/ 350824 w 3377801"/>
                <a:gd name="connsiteY3798" fmla="*/ 4649048 h 6857987"/>
                <a:gd name="connsiteX3799" fmla="*/ 350832 w 3377801"/>
                <a:gd name="connsiteY3799" fmla="*/ 4444873 h 6857987"/>
                <a:gd name="connsiteX3800" fmla="*/ 366623 w 3377801"/>
                <a:gd name="connsiteY3800" fmla="*/ 4444309 h 6857987"/>
                <a:gd name="connsiteX3801" fmla="*/ 360897 w 3377801"/>
                <a:gd name="connsiteY3801" fmla="*/ 4469589 h 6857987"/>
                <a:gd name="connsiteX3802" fmla="*/ 364940 w 3377801"/>
                <a:gd name="connsiteY3802" fmla="*/ 4451112 h 6857987"/>
                <a:gd name="connsiteX3803" fmla="*/ 388626 w 3377801"/>
                <a:gd name="connsiteY3803" fmla="*/ 4483822 h 6857987"/>
                <a:gd name="connsiteX3804" fmla="*/ 355922 w 3377801"/>
                <a:gd name="connsiteY3804" fmla="*/ 4494462 h 6857987"/>
                <a:gd name="connsiteX3805" fmla="*/ 355907 w 3377801"/>
                <a:gd name="connsiteY3805" fmla="*/ 4494537 h 6857987"/>
                <a:gd name="connsiteX3806" fmla="*/ 355907 w 3377801"/>
                <a:gd name="connsiteY3806" fmla="*/ 4494465 h 6857987"/>
                <a:gd name="connsiteX3807" fmla="*/ 355922 w 3377801"/>
                <a:gd name="connsiteY3807" fmla="*/ 4494465 h 6857987"/>
                <a:gd name="connsiteX3808" fmla="*/ 357612 w 3377801"/>
                <a:gd name="connsiteY3808" fmla="*/ 4485788 h 6857987"/>
                <a:gd name="connsiteX3809" fmla="*/ 355897 w 3377801"/>
                <a:gd name="connsiteY3809" fmla="*/ 4494503 h 6857987"/>
                <a:gd name="connsiteX3810" fmla="*/ 350814 w 3377801"/>
                <a:gd name="connsiteY3810" fmla="*/ 4444861 h 6857987"/>
                <a:gd name="connsiteX3811" fmla="*/ 354216 w 3377801"/>
                <a:gd name="connsiteY3811" fmla="*/ 4690738 h 6857987"/>
                <a:gd name="connsiteX3812" fmla="*/ 356472 w 3377801"/>
                <a:gd name="connsiteY3812" fmla="*/ 4729078 h 6857987"/>
                <a:gd name="connsiteX3813" fmla="*/ 354198 w 3377801"/>
                <a:gd name="connsiteY3813" fmla="*/ 4690726 h 6857987"/>
                <a:gd name="connsiteX3814" fmla="*/ 366633 w 3377801"/>
                <a:gd name="connsiteY3814" fmla="*/ 4574600 h 6857987"/>
                <a:gd name="connsiteX3815" fmla="*/ 360429 w 3377801"/>
                <a:gd name="connsiteY3815" fmla="*/ 4509109 h 6857987"/>
                <a:gd name="connsiteX3816" fmla="*/ 360429 w 3377801"/>
                <a:gd name="connsiteY3816" fmla="*/ 4509182 h 6857987"/>
                <a:gd name="connsiteX3817" fmla="*/ 390309 w 3377801"/>
                <a:gd name="connsiteY3817" fmla="*/ 4506352 h 6857987"/>
                <a:gd name="connsiteX3818" fmla="*/ 422464 w 3377801"/>
                <a:gd name="connsiteY3818" fmla="*/ 4537370 h 6857987"/>
                <a:gd name="connsiteX3819" fmla="*/ 453491 w 3377801"/>
                <a:gd name="connsiteY3819" fmla="*/ 4553169 h 6857987"/>
                <a:gd name="connsiteX3820" fmla="*/ 366615 w 3377801"/>
                <a:gd name="connsiteY3820" fmla="*/ 4574588 h 6857987"/>
                <a:gd name="connsiteX3821" fmla="*/ 419634 w 3377801"/>
                <a:gd name="connsiteY3821" fmla="*/ 4659803 h 6857987"/>
                <a:gd name="connsiteX3822" fmla="*/ 388617 w 3377801"/>
                <a:gd name="connsiteY3822" fmla="*/ 4669390 h 6857987"/>
                <a:gd name="connsiteX3823" fmla="*/ 373392 w 3377801"/>
                <a:gd name="connsiteY3823" fmla="*/ 4612422 h 6857987"/>
                <a:gd name="connsiteX3824" fmla="*/ 419616 w 3377801"/>
                <a:gd name="connsiteY3824" fmla="*/ 4659791 h 6857987"/>
                <a:gd name="connsiteX3825" fmla="*/ 423591 w 3377801"/>
                <a:gd name="connsiteY3825" fmla="*/ 4675557 h 6857987"/>
                <a:gd name="connsiteX3826" fmla="*/ 479996 w 3377801"/>
                <a:gd name="connsiteY3826" fmla="*/ 4733644 h 6857987"/>
                <a:gd name="connsiteX3827" fmla="*/ 524548 w 3377801"/>
                <a:gd name="connsiteY3827" fmla="*/ 4748320 h 6857987"/>
                <a:gd name="connsiteX3828" fmla="*/ 420208 w 3377801"/>
                <a:gd name="connsiteY3828" fmla="*/ 4770887 h 6857987"/>
                <a:gd name="connsiteX3829" fmla="*/ 392574 w 3377801"/>
                <a:gd name="connsiteY3829" fmla="*/ 4691934 h 6857987"/>
                <a:gd name="connsiteX3830" fmla="*/ 423573 w 3377801"/>
                <a:gd name="connsiteY3830" fmla="*/ 4675545 h 6857987"/>
                <a:gd name="connsiteX3831" fmla="*/ 522292 w 3377801"/>
                <a:gd name="connsiteY3831" fmla="*/ 4862280 h 6857987"/>
                <a:gd name="connsiteX3832" fmla="*/ 479432 w 3377801"/>
                <a:gd name="connsiteY3832" fmla="*/ 4918104 h 6857987"/>
                <a:gd name="connsiteX3833" fmla="*/ 437128 w 3377801"/>
                <a:gd name="connsiteY3833" fmla="*/ 4803614 h 6857987"/>
                <a:gd name="connsiteX3834" fmla="*/ 522274 w 3377801"/>
                <a:gd name="connsiteY3834" fmla="*/ 4862267 h 6857987"/>
                <a:gd name="connsiteX3835" fmla="*/ 557816 w 3377801"/>
                <a:gd name="connsiteY3835" fmla="*/ 4996971 h 6857987"/>
                <a:gd name="connsiteX3836" fmla="*/ 557816 w 3377801"/>
                <a:gd name="connsiteY3836" fmla="*/ 4997007 h 6857987"/>
                <a:gd name="connsiteX3837" fmla="*/ 642419 w 3377801"/>
                <a:gd name="connsiteY3837" fmla="*/ 5041569 h 6857987"/>
                <a:gd name="connsiteX3838" fmla="*/ 593910 w 3377801"/>
                <a:gd name="connsiteY3838" fmla="*/ 5094579 h 6857987"/>
                <a:gd name="connsiteX3839" fmla="*/ 538069 w 3377801"/>
                <a:gd name="connsiteY3839" fmla="*/ 5021256 h 6857987"/>
                <a:gd name="connsiteX3840" fmla="*/ 557804 w 3377801"/>
                <a:gd name="connsiteY3840" fmla="*/ 4996953 h 6857987"/>
                <a:gd name="connsiteX3841" fmla="*/ 608007 w 3377801"/>
                <a:gd name="connsiteY3841" fmla="*/ 5109187 h 6857987"/>
                <a:gd name="connsiteX3842" fmla="*/ 608036 w 3377801"/>
                <a:gd name="connsiteY3842" fmla="*/ 5109268 h 6857987"/>
                <a:gd name="connsiteX3843" fmla="*/ 661591 w 3377801"/>
                <a:gd name="connsiteY3843" fmla="*/ 5138594 h 6857987"/>
                <a:gd name="connsiteX3844" fmla="*/ 713475 w 3377801"/>
                <a:gd name="connsiteY3844" fmla="*/ 5140850 h 6857987"/>
                <a:gd name="connsiteX3845" fmla="*/ 684714 w 3377801"/>
                <a:gd name="connsiteY3845" fmla="*/ 5180891 h 6857987"/>
                <a:gd name="connsiteX3846" fmla="*/ 654252 w 3377801"/>
                <a:gd name="connsiteY3846" fmla="*/ 5174679 h 6857987"/>
                <a:gd name="connsiteX3847" fmla="*/ 608036 w 3377801"/>
                <a:gd name="connsiteY3847" fmla="*/ 5109269 h 6857987"/>
                <a:gd name="connsiteX3848" fmla="*/ 608007 w 3377801"/>
                <a:gd name="connsiteY3848" fmla="*/ 5109253 h 6857987"/>
                <a:gd name="connsiteX3849" fmla="*/ 686406 w 3377801"/>
                <a:gd name="connsiteY3849" fmla="*/ 5200673 h 6857987"/>
                <a:gd name="connsiteX3850" fmla="*/ 765368 w 3377801"/>
                <a:gd name="connsiteY3850" fmla="*/ 5227169 h 6857987"/>
                <a:gd name="connsiteX3851" fmla="*/ 759720 w 3377801"/>
                <a:gd name="connsiteY3851" fmla="*/ 5263817 h 6857987"/>
                <a:gd name="connsiteX3852" fmla="*/ 686406 w 3377801"/>
                <a:gd name="connsiteY3852" fmla="*/ 5200691 h 6857987"/>
                <a:gd name="connsiteX3853" fmla="*/ 686406 w 3377801"/>
                <a:gd name="connsiteY3853" fmla="*/ 5200673 h 6857987"/>
                <a:gd name="connsiteX3854" fmla="*/ 714040 w 3377801"/>
                <a:gd name="connsiteY3854" fmla="*/ 5198363 h 6857987"/>
                <a:gd name="connsiteX3855" fmla="*/ 719115 w 3377801"/>
                <a:gd name="connsiteY3855" fmla="*/ 5173548 h 6857987"/>
                <a:gd name="connsiteX3856" fmla="*/ 731522 w 3377801"/>
                <a:gd name="connsiteY3856" fmla="*/ 5126248 h 6857987"/>
                <a:gd name="connsiteX3857" fmla="*/ 731522 w 3377801"/>
                <a:gd name="connsiteY3857" fmla="*/ 5126175 h 6857987"/>
                <a:gd name="connsiteX3858" fmla="*/ 769315 w 3377801"/>
                <a:gd name="connsiteY3858" fmla="*/ 5138019 h 6857987"/>
                <a:gd name="connsiteX3859" fmla="*/ 822336 w 3377801"/>
                <a:gd name="connsiteY3859" fmla="*/ 5139156 h 6857987"/>
                <a:gd name="connsiteX3860" fmla="*/ 770998 w 3377801"/>
                <a:gd name="connsiteY3860" fmla="*/ 5203447 h 6857987"/>
                <a:gd name="connsiteX3861" fmla="*/ 714028 w 3377801"/>
                <a:gd name="connsiteY3861" fmla="*/ 5198338 h 6857987"/>
                <a:gd name="connsiteX3862" fmla="*/ 785680 w 3377801"/>
                <a:gd name="connsiteY3862" fmla="*/ 5233347 h 6857987"/>
                <a:gd name="connsiteX3863" fmla="*/ 785680 w 3377801"/>
                <a:gd name="connsiteY3863" fmla="*/ 5233329 h 6857987"/>
                <a:gd name="connsiteX3864" fmla="*/ 842640 w 3377801"/>
                <a:gd name="connsiteY3864" fmla="*/ 5259280 h 6857987"/>
                <a:gd name="connsiteX3865" fmla="*/ 813877 w 3377801"/>
                <a:gd name="connsiteY3865" fmla="*/ 5307225 h 6857987"/>
                <a:gd name="connsiteX3866" fmla="*/ 772135 w 3377801"/>
                <a:gd name="connsiteY3866" fmla="*/ 5279010 h 6857987"/>
                <a:gd name="connsiteX3867" fmla="*/ 785668 w 3377801"/>
                <a:gd name="connsiteY3867" fmla="*/ 5233322 h 6857987"/>
                <a:gd name="connsiteX3868" fmla="*/ 857312 w 3377801"/>
                <a:gd name="connsiteY3868" fmla="*/ 5259897 h 6857987"/>
                <a:gd name="connsiteX3869" fmla="*/ 945289 w 3377801"/>
                <a:gd name="connsiteY3869" fmla="*/ 5260446 h 6857987"/>
                <a:gd name="connsiteX3870" fmla="*/ 842641 w 3377801"/>
                <a:gd name="connsiteY3870" fmla="*/ 5299367 h 6857987"/>
                <a:gd name="connsiteX3871" fmla="*/ 857299 w 3377801"/>
                <a:gd name="connsiteY3871" fmla="*/ 5259872 h 6857987"/>
                <a:gd name="connsiteX3872" fmla="*/ 869136 w 3377801"/>
                <a:gd name="connsiteY3872" fmla="*/ 5324752 h 6857987"/>
                <a:gd name="connsiteX3873" fmla="*/ 945843 w 3377801"/>
                <a:gd name="connsiteY3873" fmla="*/ 5294280 h 6857987"/>
                <a:gd name="connsiteX3874" fmla="*/ 927807 w 3377801"/>
                <a:gd name="connsiteY3874" fmla="*/ 5374382 h 6857987"/>
                <a:gd name="connsiteX3875" fmla="*/ 826840 w 3377801"/>
                <a:gd name="connsiteY3875" fmla="*/ 5316840 h 6857987"/>
                <a:gd name="connsiteX3876" fmla="*/ 869124 w 3377801"/>
                <a:gd name="connsiteY3876" fmla="*/ 5324727 h 6857987"/>
                <a:gd name="connsiteX3877" fmla="*/ 985301 w 3377801"/>
                <a:gd name="connsiteY3877" fmla="*/ 5181481 h 6857987"/>
                <a:gd name="connsiteX3878" fmla="*/ 1040005 w 3377801"/>
                <a:gd name="connsiteY3878" fmla="*/ 5158922 h 6857987"/>
                <a:gd name="connsiteX3879" fmla="*/ 1040578 w 3377801"/>
                <a:gd name="connsiteY3879" fmla="*/ 5185419 h 6857987"/>
                <a:gd name="connsiteX3880" fmla="*/ 950336 w 3377801"/>
                <a:gd name="connsiteY3880" fmla="*/ 5213634 h 6857987"/>
                <a:gd name="connsiteX3881" fmla="*/ 985356 w 3377801"/>
                <a:gd name="connsiteY3881" fmla="*/ 5181525 h 6857987"/>
                <a:gd name="connsiteX3882" fmla="*/ 1017501 w 3377801"/>
                <a:gd name="connsiteY3882" fmla="*/ 5140276 h 6857987"/>
                <a:gd name="connsiteX3883" fmla="*/ 1029907 w 3377801"/>
                <a:gd name="connsiteY3883" fmla="*/ 5148153 h 6857987"/>
                <a:gd name="connsiteX3884" fmla="*/ 1017537 w 3377801"/>
                <a:gd name="connsiteY3884" fmla="*/ 5140239 h 6857987"/>
                <a:gd name="connsiteX3885" fmla="*/ 1021376 w 3377801"/>
                <a:gd name="connsiteY3885" fmla="*/ 5110375 h 6857987"/>
                <a:gd name="connsiteX3886" fmla="*/ 932290 w 3377801"/>
                <a:gd name="connsiteY3886" fmla="*/ 5202298 h 6857987"/>
                <a:gd name="connsiteX3887" fmla="*/ 932271 w 3377801"/>
                <a:gd name="connsiteY3887" fmla="*/ 5202317 h 6857987"/>
                <a:gd name="connsiteX3888" fmla="*/ 932235 w 3377801"/>
                <a:gd name="connsiteY3888" fmla="*/ 5202335 h 6857987"/>
                <a:gd name="connsiteX3889" fmla="*/ 932290 w 3377801"/>
                <a:gd name="connsiteY3889" fmla="*/ 5202297 h 6857987"/>
                <a:gd name="connsiteX3890" fmla="*/ 1063681 w 3377801"/>
                <a:gd name="connsiteY3890" fmla="*/ 5038751 h 6857987"/>
                <a:gd name="connsiteX3891" fmla="*/ 1021363 w 3377801"/>
                <a:gd name="connsiteY3891" fmla="*/ 5110343 h 6857987"/>
                <a:gd name="connsiteX3892" fmla="*/ 975756 w 3377801"/>
                <a:gd name="connsiteY3892" fmla="*/ 5057896 h 6857987"/>
                <a:gd name="connsiteX3893" fmla="*/ 858445 w 3377801"/>
                <a:gd name="connsiteY3893" fmla="*/ 5114291 h 6857987"/>
                <a:gd name="connsiteX3894" fmla="*/ 886088 w 3377801"/>
                <a:gd name="connsiteY3894" fmla="*/ 5027433 h 6857987"/>
                <a:gd name="connsiteX3895" fmla="*/ 935643 w 3377801"/>
                <a:gd name="connsiteY3895" fmla="*/ 5025249 h 6857987"/>
                <a:gd name="connsiteX3896" fmla="*/ 935715 w 3377801"/>
                <a:gd name="connsiteY3896" fmla="*/ 5025185 h 6857987"/>
                <a:gd name="connsiteX3897" fmla="*/ 974064 w 3377801"/>
                <a:gd name="connsiteY3897" fmla="*/ 5004301 h 6857987"/>
                <a:gd name="connsiteX3898" fmla="*/ 975756 w 3377801"/>
                <a:gd name="connsiteY3898" fmla="*/ 5057896 h 6857987"/>
                <a:gd name="connsiteX3899" fmla="*/ 834167 w 3377801"/>
                <a:gd name="connsiteY3899" fmla="*/ 5025196 h 6857987"/>
                <a:gd name="connsiteX3900" fmla="*/ 794682 w 3377801"/>
                <a:gd name="connsiteY3900" fmla="*/ 5024622 h 6857987"/>
                <a:gd name="connsiteX3901" fmla="*/ 814433 w 3377801"/>
                <a:gd name="connsiteY3901" fmla="*/ 4957493 h 6857987"/>
                <a:gd name="connsiteX3902" fmla="*/ 814433 w 3377801"/>
                <a:gd name="connsiteY3902" fmla="*/ 4957511 h 6857987"/>
                <a:gd name="connsiteX3903" fmla="*/ 888875 w 3377801"/>
                <a:gd name="connsiteY3903" fmla="*/ 4948487 h 6857987"/>
                <a:gd name="connsiteX3904" fmla="*/ 834167 w 3377801"/>
                <a:gd name="connsiteY3904" fmla="*/ 5025196 h 6857987"/>
                <a:gd name="connsiteX3905" fmla="*/ 884933 w 3377801"/>
                <a:gd name="connsiteY3905" fmla="*/ 4933316 h 6857987"/>
                <a:gd name="connsiteX3906" fmla="*/ 817249 w 3377801"/>
                <a:gd name="connsiteY3906" fmla="*/ 4933316 h 6857987"/>
                <a:gd name="connsiteX3907" fmla="*/ 846575 w 3377801"/>
                <a:gd name="connsiteY3907" fmla="*/ 4876912 h 6857987"/>
                <a:gd name="connsiteX3908" fmla="*/ 885487 w 3377801"/>
                <a:gd name="connsiteY3908" fmla="*/ 4904555 h 6857987"/>
                <a:gd name="connsiteX3909" fmla="*/ 884933 w 3377801"/>
                <a:gd name="connsiteY3909" fmla="*/ 4933316 h 6857987"/>
                <a:gd name="connsiteX3910" fmla="*/ 849387 w 3377801"/>
                <a:gd name="connsiteY3910" fmla="*/ 4825528 h 6857987"/>
                <a:gd name="connsiteX3911" fmla="*/ 877019 w 3377801"/>
                <a:gd name="connsiteY3911" fmla="*/ 4811448 h 6857987"/>
                <a:gd name="connsiteX3912" fmla="*/ 852193 w 3377801"/>
                <a:gd name="connsiteY3912" fmla="*/ 4853171 h 6857987"/>
                <a:gd name="connsiteX3913" fmla="*/ 849387 w 3377801"/>
                <a:gd name="connsiteY3913" fmla="*/ 4825528 h 6857987"/>
                <a:gd name="connsiteX3914" fmla="*/ 838670 w 3377801"/>
                <a:gd name="connsiteY3914" fmla="*/ 4737608 h 6857987"/>
                <a:gd name="connsiteX3915" fmla="*/ 838670 w 3377801"/>
                <a:gd name="connsiteY3915" fmla="*/ 4737573 h 6857987"/>
                <a:gd name="connsiteX3916" fmla="*/ 891127 w 3377801"/>
                <a:gd name="connsiteY3916" fmla="*/ 4724601 h 6857987"/>
                <a:gd name="connsiteX3917" fmla="*/ 838670 w 3377801"/>
                <a:gd name="connsiteY3917" fmla="*/ 4737607 h 6857987"/>
                <a:gd name="connsiteX3918" fmla="*/ 794118 w 3377801"/>
                <a:gd name="connsiteY3918" fmla="*/ 4709920 h 6857987"/>
                <a:gd name="connsiteX3919" fmla="*/ 794682 w 3377801"/>
                <a:gd name="connsiteY3919" fmla="*/ 4680030 h 6857987"/>
                <a:gd name="connsiteX3920" fmla="*/ 852205 w 3377801"/>
                <a:gd name="connsiteY3920" fmla="*/ 4684578 h 6857987"/>
                <a:gd name="connsiteX3921" fmla="*/ 852205 w 3377801"/>
                <a:gd name="connsiteY3921" fmla="*/ 4684542 h 6857987"/>
                <a:gd name="connsiteX3922" fmla="*/ 890564 w 3377801"/>
                <a:gd name="connsiteY3922" fmla="*/ 4661993 h 6857987"/>
                <a:gd name="connsiteX3923" fmla="*/ 908046 w 3377801"/>
                <a:gd name="connsiteY3923" fmla="*/ 4667633 h 6857987"/>
                <a:gd name="connsiteX3924" fmla="*/ 908610 w 3377801"/>
                <a:gd name="connsiteY3924" fmla="*/ 4687372 h 6857987"/>
                <a:gd name="connsiteX3925" fmla="*/ 794118 w 3377801"/>
                <a:gd name="connsiteY3925" fmla="*/ 4709918 h 6857987"/>
                <a:gd name="connsiteX3926" fmla="*/ 783403 w 3377801"/>
                <a:gd name="connsiteY3926" fmla="*/ 4681159 h 6857987"/>
                <a:gd name="connsiteX3927" fmla="*/ 781706 w 3377801"/>
                <a:gd name="connsiteY3927" fmla="*/ 4726833 h 6857987"/>
                <a:gd name="connsiteX3928" fmla="*/ 773817 w 3377801"/>
                <a:gd name="connsiteY3928" fmla="*/ 4652378 h 6857987"/>
                <a:gd name="connsiteX3929" fmla="*/ 831341 w 3377801"/>
                <a:gd name="connsiteY3929" fmla="*/ 4658600 h 6857987"/>
                <a:gd name="connsiteX3930" fmla="*/ 870253 w 3377801"/>
                <a:gd name="connsiteY3930" fmla="*/ 4660301 h 6857987"/>
                <a:gd name="connsiteX3931" fmla="*/ 783403 w 3377801"/>
                <a:gd name="connsiteY3931" fmla="*/ 4681157 h 6857987"/>
                <a:gd name="connsiteX3932" fmla="*/ 774943 w 3377801"/>
                <a:gd name="connsiteY3932" fmla="*/ 4629248 h 6857987"/>
                <a:gd name="connsiteX3933" fmla="*/ 752949 w 3377801"/>
                <a:gd name="connsiteY3933" fmla="*/ 4591463 h 6857987"/>
                <a:gd name="connsiteX3934" fmla="*/ 765921 w 3377801"/>
                <a:gd name="connsiteY3934" fmla="*/ 4575636 h 6857987"/>
                <a:gd name="connsiteX3935" fmla="*/ 765921 w 3377801"/>
                <a:gd name="connsiteY3935" fmla="*/ 4575663 h 6857987"/>
                <a:gd name="connsiteX3936" fmla="*/ 846011 w 3377801"/>
                <a:gd name="connsiteY3936" fmla="*/ 4579611 h 6857987"/>
                <a:gd name="connsiteX3937" fmla="*/ 884369 w 3377801"/>
                <a:gd name="connsiteY3937" fmla="*/ 4578483 h 6857987"/>
                <a:gd name="connsiteX3938" fmla="*/ 860110 w 3377801"/>
                <a:gd name="connsiteY3938" fmla="*/ 4638834 h 6857987"/>
                <a:gd name="connsiteX3939" fmla="*/ 774943 w 3377801"/>
                <a:gd name="connsiteY3939" fmla="*/ 4629246 h 6857987"/>
                <a:gd name="connsiteX3940" fmla="*/ 837543 w 3377801"/>
                <a:gd name="connsiteY3940" fmla="*/ 4542425 h 6857987"/>
                <a:gd name="connsiteX3941" fmla="*/ 751258 w 3377801"/>
                <a:gd name="connsiteY3941" fmla="*/ 4529464 h 6857987"/>
                <a:gd name="connsiteX3942" fmla="*/ 742235 w 3377801"/>
                <a:gd name="connsiteY3942" fmla="*/ 4503504 h 6857987"/>
                <a:gd name="connsiteX3943" fmla="*/ 754642 w 3377801"/>
                <a:gd name="connsiteY3943" fmla="*/ 4486021 h 6857987"/>
                <a:gd name="connsiteX3944" fmla="*/ 825701 w 3377801"/>
                <a:gd name="connsiteY3944" fmla="*/ 4498391 h 6857987"/>
                <a:gd name="connsiteX3945" fmla="*/ 825701 w 3377801"/>
                <a:gd name="connsiteY3945" fmla="*/ 4498437 h 6857987"/>
                <a:gd name="connsiteX3946" fmla="*/ 871375 w 3377801"/>
                <a:gd name="connsiteY3946" fmla="*/ 4491096 h 6857987"/>
                <a:gd name="connsiteX3947" fmla="*/ 837543 w 3377801"/>
                <a:gd name="connsiteY3947" fmla="*/ 4542424 h 6857987"/>
                <a:gd name="connsiteX3948" fmla="*/ 761968 w 3377801"/>
                <a:gd name="connsiteY3948" fmla="*/ 4471914 h 6857987"/>
                <a:gd name="connsiteX3949" fmla="*/ 720235 w 3377801"/>
                <a:gd name="connsiteY3949" fmla="*/ 4504660 h 6857987"/>
                <a:gd name="connsiteX3950" fmla="*/ 720235 w 3377801"/>
                <a:gd name="connsiteY3950" fmla="*/ 4504624 h 6857987"/>
                <a:gd name="connsiteX3951" fmla="*/ 740535 w 3377801"/>
                <a:gd name="connsiteY3951" fmla="*/ 4461763 h 6857987"/>
                <a:gd name="connsiteX3952" fmla="*/ 839236 w 3377801"/>
                <a:gd name="connsiteY3952" fmla="*/ 4476988 h 6857987"/>
                <a:gd name="connsiteX3953" fmla="*/ 761973 w 3377801"/>
                <a:gd name="connsiteY3953" fmla="*/ 4471913 h 6857987"/>
                <a:gd name="connsiteX3954" fmla="*/ 804828 w 3377801"/>
                <a:gd name="connsiteY3954" fmla="*/ 4453894 h 6857987"/>
                <a:gd name="connsiteX3955" fmla="*/ 742229 w 3377801"/>
                <a:gd name="connsiteY3955" fmla="*/ 4420612 h 6857987"/>
                <a:gd name="connsiteX3956" fmla="*/ 746742 w 3377801"/>
                <a:gd name="connsiteY3956" fmla="*/ 4371676 h 6857987"/>
                <a:gd name="connsiteX3957" fmla="*/ 746742 w 3377801"/>
                <a:gd name="connsiteY3957" fmla="*/ 4371549 h 6857987"/>
                <a:gd name="connsiteX3958" fmla="*/ 791294 w 3377801"/>
                <a:gd name="connsiteY3958" fmla="*/ 4383956 h 6857987"/>
                <a:gd name="connsiteX3959" fmla="*/ 859541 w 3377801"/>
                <a:gd name="connsiteY3959" fmla="*/ 4385083 h 6857987"/>
                <a:gd name="connsiteX3960" fmla="*/ 860668 w 3377801"/>
                <a:gd name="connsiteY3960" fmla="*/ 4430209 h 6857987"/>
                <a:gd name="connsiteX3961" fmla="*/ 804833 w 3377801"/>
                <a:gd name="connsiteY3961" fmla="*/ 4453893 h 6857987"/>
                <a:gd name="connsiteX3962" fmla="*/ 765915 w 3377801"/>
                <a:gd name="connsiteY3962" fmla="*/ 4352396 h 6857987"/>
                <a:gd name="connsiteX3963" fmla="*/ 765915 w 3377801"/>
                <a:gd name="connsiteY3963" fmla="*/ 4352359 h 6857987"/>
                <a:gd name="connsiteX3964" fmla="*/ 800891 w 3377801"/>
                <a:gd name="connsiteY3964" fmla="*/ 4368132 h 6857987"/>
                <a:gd name="connsiteX3965" fmla="*/ 765921 w 3377801"/>
                <a:gd name="connsiteY3965" fmla="*/ 4352390 h 6857987"/>
                <a:gd name="connsiteX3966" fmla="*/ 839894 w 3377801"/>
                <a:gd name="connsiteY3966" fmla="*/ 4365344 h 6857987"/>
                <a:gd name="connsiteX3967" fmla="*/ 839802 w 3377801"/>
                <a:gd name="connsiteY3967" fmla="*/ 4365367 h 6857987"/>
                <a:gd name="connsiteX3968" fmla="*/ 839802 w 3377801"/>
                <a:gd name="connsiteY3968" fmla="*/ 4365312 h 6857987"/>
                <a:gd name="connsiteX3969" fmla="*/ 839894 w 3377801"/>
                <a:gd name="connsiteY3969" fmla="*/ 4365344 h 6857987"/>
                <a:gd name="connsiteX3970" fmla="*/ 867436 w 3377801"/>
                <a:gd name="connsiteY3970" fmla="*/ 4359154 h 6857987"/>
                <a:gd name="connsiteX3971" fmla="*/ 877023 w 3377801"/>
                <a:gd name="connsiteY3971" fmla="*/ 4377773 h 6857987"/>
                <a:gd name="connsiteX3972" fmla="*/ 839899 w 3377801"/>
                <a:gd name="connsiteY3972" fmla="*/ 4365338 h 6857987"/>
                <a:gd name="connsiteX3973" fmla="*/ 875322 w 3377801"/>
                <a:gd name="connsiteY3973" fmla="*/ 4339371 h 6857987"/>
                <a:gd name="connsiteX3974" fmla="*/ 861224 w 3377801"/>
                <a:gd name="connsiteY3974" fmla="*/ 4284644 h 6857987"/>
                <a:gd name="connsiteX3975" fmla="*/ 778886 w 3377801"/>
                <a:gd name="connsiteY3975" fmla="*/ 4240711 h 6857987"/>
                <a:gd name="connsiteX3976" fmla="*/ 778886 w 3377801"/>
                <a:gd name="connsiteY3976" fmla="*/ 4240656 h 6857987"/>
                <a:gd name="connsiteX3977" fmla="*/ 833034 w 3377801"/>
                <a:gd name="connsiteY3977" fmla="*/ 4267734 h 6857987"/>
                <a:gd name="connsiteX3978" fmla="*/ 876459 w 3377801"/>
                <a:gd name="connsiteY3978" fmla="*/ 4285206 h 6857987"/>
                <a:gd name="connsiteX3979" fmla="*/ 875328 w 3377801"/>
                <a:gd name="connsiteY3979" fmla="*/ 4339366 h 6857987"/>
                <a:gd name="connsiteX3980" fmla="*/ 813288 w 3377801"/>
                <a:gd name="connsiteY3980" fmla="*/ 4286914 h 6857987"/>
                <a:gd name="connsiteX3981" fmla="*/ 851072 w 3377801"/>
                <a:gd name="connsiteY3981" fmla="*/ 4295928 h 6857987"/>
                <a:gd name="connsiteX3982" fmla="*/ 848252 w 3377801"/>
                <a:gd name="connsiteY3982" fmla="*/ 4345011 h 6857987"/>
                <a:gd name="connsiteX3983" fmla="*/ 802017 w 3377801"/>
                <a:gd name="connsiteY3983" fmla="*/ 4343866 h 6857987"/>
                <a:gd name="connsiteX3984" fmla="*/ 742229 w 3377801"/>
                <a:gd name="connsiteY3984" fmla="*/ 4320753 h 6857987"/>
                <a:gd name="connsiteX3985" fmla="*/ 754071 w 3377801"/>
                <a:gd name="connsiteY3985" fmla="*/ 4260356 h 6857987"/>
                <a:gd name="connsiteX3986" fmla="*/ 754071 w 3377801"/>
                <a:gd name="connsiteY3986" fmla="*/ 4260401 h 6857987"/>
                <a:gd name="connsiteX3987" fmla="*/ 813293 w 3377801"/>
                <a:gd name="connsiteY3987" fmla="*/ 4286909 h 6857987"/>
                <a:gd name="connsiteX3988" fmla="*/ 768735 w 3377801"/>
                <a:gd name="connsiteY3988" fmla="*/ 4158860 h 6857987"/>
                <a:gd name="connsiteX3989" fmla="*/ 768735 w 3377801"/>
                <a:gd name="connsiteY3989" fmla="*/ 4158888 h 6857987"/>
                <a:gd name="connsiteX3990" fmla="*/ 770982 w 3377801"/>
                <a:gd name="connsiteY3990" fmla="*/ 4172413 h 6857987"/>
                <a:gd name="connsiteX3991" fmla="*/ 768741 w 3377801"/>
                <a:gd name="connsiteY3991" fmla="*/ 4158854 h 6857987"/>
                <a:gd name="connsiteX3992" fmla="*/ 747868 w 3377801"/>
                <a:gd name="connsiteY3992" fmla="*/ 4165154 h 6857987"/>
                <a:gd name="connsiteX3993" fmla="*/ 737153 w 3377801"/>
                <a:gd name="connsiteY3993" fmla="*/ 4212536 h 6857987"/>
                <a:gd name="connsiteX3994" fmla="*/ 658758 w 3377801"/>
                <a:gd name="connsiteY3994" fmla="*/ 4154430 h 6857987"/>
                <a:gd name="connsiteX3995" fmla="*/ 736025 w 3377801"/>
                <a:gd name="connsiteY3995" fmla="*/ 4130745 h 6857987"/>
                <a:gd name="connsiteX3996" fmla="*/ 782270 w 3377801"/>
                <a:gd name="connsiteY3996" fmla="*/ 4133009 h 6857987"/>
                <a:gd name="connsiteX3997" fmla="*/ 747873 w 3377801"/>
                <a:gd name="connsiteY3997" fmla="*/ 4165149 h 6857987"/>
                <a:gd name="connsiteX3998" fmla="*/ 689787 w 3377801"/>
                <a:gd name="connsiteY3998" fmla="*/ 4010559 h 6857987"/>
                <a:gd name="connsiteX3999" fmla="*/ 675111 w 3377801"/>
                <a:gd name="connsiteY3999" fmla="*/ 3964884 h 6857987"/>
                <a:gd name="connsiteX4000" fmla="*/ 727004 w 3377801"/>
                <a:gd name="connsiteY4000" fmla="*/ 3953606 h 6857987"/>
                <a:gd name="connsiteX4001" fmla="*/ 761969 w 3377801"/>
                <a:gd name="connsiteY4001" fmla="*/ 3956426 h 6857987"/>
                <a:gd name="connsiteX4002" fmla="*/ 788475 w 3377801"/>
                <a:gd name="connsiteY4002" fmla="*/ 3950785 h 6857987"/>
                <a:gd name="connsiteX4003" fmla="*/ 818376 w 3377801"/>
                <a:gd name="connsiteY4003" fmla="*/ 4028048 h 6857987"/>
                <a:gd name="connsiteX4004" fmla="*/ 689787 w 3377801"/>
                <a:gd name="connsiteY4004" fmla="*/ 4010559 h 6857987"/>
                <a:gd name="connsiteX4005" fmla="*/ 810479 w 3377801"/>
                <a:gd name="connsiteY4005" fmla="*/ 4048346 h 6857987"/>
                <a:gd name="connsiteX4006" fmla="*/ 810479 w 3377801"/>
                <a:gd name="connsiteY4006" fmla="*/ 4048364 h 6857987"/>
                <a:gd name="connsiteX4007" fmla="*/ 834173 w 3377801"/>
                <a:gd name="connsiteY4007" fmla="*/ 4047808 h 6857987"/>
                <a:gd name="connsiteX4008" fmla="*/ 807659 w 3377801"/>
                <a:gd name="connsiteY4008" fmla="*/ 4067538 h 6857987"/>
                <a:gd name="connsiteX4009" fmla="*/ 785101 w 3377801"/>
                <a:gd name="connsiteY4009" fmla="*/ 4109833 h 6857987"/>
                <a:gd name="connsiteX4010" fmla="*/ 810479 w 3377801"/>
                <a:gd name="connsiteY4010" fmla="*/ 4048346 h 6857987"/>
                <a:gd name="connsiteX4011" fmla="*/ 819510 w 3377801"/>
                <a:gd name="connsiteY4011" fmla="*/ 3958159 h 6857987"/>
                <a:gd name="connsiteX4012" fmla="*/ 800891 w 3377801"/>
                <a:gd name="connsiteY4012" fmla="*/ 3881480 h 6857987"/>
                <a:gd name="connsiteX4013" fmla="*/ 800891 w 3377801"/>
                <a:gd name="connsiteY4013" fmla="*/ 3881453 h 6857987"/>
                <a:gd name="connsiteX4014" fmla="*/ 856167 w 3377801"/>
                <a:gd name="connsiteY4014" fmla="*/ 3895561 h 6857987"/>
                <a:gd name="connsiteX4015" fmla="*/ 855029 w 3377801"/>
                <a:gd name="connsiteY4015" fmla="*/ 3933337 h 6857987"/>
                <a:gd name="connsiteX4016" fmla="*/ 819505 w 3377801"/>
                <a:gd name="connsiteY4016" fmla="*/ 3958163 h 6857987"/>
                <a:gd name="connsiteX4017" fmla="*/ 759725 w 3377801"/>
                <a:gd name="connsiteY4017" fmla="*/ 3791765 h 6857987"/>
                <a:gd name="connsiteX4018" fmla="*/ 827969 w 3377801"/>
                <a:gd name="connsiteY4018" fmla="*/ 3787827 h 6857987"/>
                <a:gd name="connsiteX4019" fmla="*/ 907496 w 3377801"/>
                <a:gd name="connsiteY4019" fmla="*/ 3816580 h 6857987"/>
                <a:gd name="connsiteX4020" fmla="*/ 859550 w 3377801"/>
                <a:gd name="connsiteY4020" fmla="*/ 3874112 h 6857987"/>
                <a:gd name="connsiteX4021" fmla="*/ 759720 w 3377801"/>
                <a:gd name="connsiteY4021" fmla="*/ 3791765 h 6857987"/>
                <a:gd name="connsiteX4022" fmla="*/ 858415 w 3377801"/>
                <a:gd name="connsiteY4022" fmla="*/ 3955840 h 6857987"/>
                <a:gd name="connsiteX4023" fmla="*/ 858442 w 3377801"/>
                <a:gd name="connsiteY4023" fmla="*/ 3955840 h 6857987"/>
                <a:gd name="connsiteX4024" fmla="*/ 902411 w 3377801"/>
                <a:gd name="connsiteY4024" fmla="*/ 3953021 h 6857987"/>
                <a:gd name="connsiteX4025" fmla="*/ 858442 w 3377801"/>
                <a:gd name="connsiteY4025" fmla="*/ 3955840 h 6857987"/>
                <a:gd name="connsiteX4026" fmla="*/ 858415 w 3377801"/>
                <a:gd name="connsiteY4026" fmla="*/ 3955859 h 6857987"/>
                <a:gd name="connsiteX4027" fmla="*/ 876470 w 3377801"/>
                <a:gd name="connsiteY4027" fmla="*/ 3880861 h 6857987"/>
                <a:gd name="connsiteX4028" fmla="*/ 898464 w 3377801"/>
                <a:gd name="connsiteY4028" fmla="*/ 3842476 h 6857987"/>
                <a:gd name="connsiteX4029" fmla="*/ 898464 w 3377801"/>
                <a:gd name="connsiteY4029" fmla="*/ 3842521 h 6857987"/>
                <a:gd name="connsiteX4030" fmla="*/ 939063 w 3377801"/>
                <a:gd name="connsiteY4030" fmla="*/ 3825021 h 6857987"/>
                <a:gd name="connsiteX4031" fmla="*/ 967824 w 3377801"/>
                <a:gd name="connsiteY4031" fmla="*/ 3870695 h 6857987"/>
                <a:gd name="connsiteX4032" fmla="*/ 936807 w 3377801"/>
                <a:gd name="connsiteY4032" fmla="*/ 3849829 h 6857987"/>
                <a:gd name="connsiteX4033" fmla="*/ 876465 w 3377801"/>
                <a:gd name="connsiteY4033" fmla="*/ 3880861 h 6857987"/>
                <a:gd name="connsiteX4034" fmla="*/ 839249 w 3377801"/>
                <a:gd name="connsiteY4034" fmla="*/ 3771427 h 6857987"/>
                <a:gd name="connsiteX4035" fmla="*/ 832991 w 3377801"/>
                <a:gd name="connsiteY4035" fmla="*/ 3703206 h 6857987"/>
                <a:gd name="connsiteX4036" fmla="*/ 833045 w 3377801"/>
                <a:gd name="connsiteY4036" fmla="*/ 3703171 h 6857987"/>
                <a:gd name="connsiteX4037" fmla="*/ 921031 w 3377801"/>
                <a:gd name="connsiteY4037" fmla="*/ 3686262 h 6857987"/>
                <a:gd name="connsiteX4038" fmla="*/ 935121 w 3377801"/>
                <a:gd name="connsiteY4038" fmla="*/ 3744912 h 6857987"/>
                <a:gd name="connsiteX4039" fmla="*/ 909747 w 3377801"/>
                <a:gd name="connsiteY4039" fmla="*/ 3792849 h 6857987"/>
                <a:gd name="connsiteX4040" fmla="*/ 839244 w 3377801"/>
                <a:gd name="connsiteY4040" fmla="*/ 3771427 h 6857987"/>
                <a:gd name="connsiteX4041" fmla="*/ 937867 w 3377801"/>
                <a:gd name="connsiteY4041" fmla="*/ 3678913 h 6857987"/>
                <a:gd name="connsiteX4042" fmla="*/ 937904 w 3377801"/>
                <a:gd name="connsiteY4042" fmla="*/ 3678976 h 6857987"/>
                <a:gd name="connsiteX4043" fmla="*/ 999383 w 3377801"/>
                <a:gd name="connsiteY4043" fmla="*/ 3663751 h 6857987"/>
                <a:gd name="connsiteX4044" fmla="*/ 974570 w 3377801"/>
                <a:gd name="connsiteY4044" fmla="*/ 3724666 h 6857987"/>
                <a:gd name="connsiteX4045" fmla="*/ 944690 w 3377801"/>
                <a:gd name="connsiteY4045" fmla="*/ 3728032 h 6857987"/>
                <a:gd name="connsiteX4046" fmla="*/ 937863 w 3377801"/>
                <a:gd name="connsiteY4046" fmla="*/ 3678913 h 6857987"/>
                <a:gd name="connsiteX4047" fmla="*/ 1042316 w 3377801"/>
                <a:gd name="connsiteY4047" fmla="*/ 3651878 h 6857987"/>
                <a:gd name="connsiteX4048" fmla="*/ 997753 w 3377801"/>
                <a:gd name="connsiteY4048" fmla="*/ 3721812 h 6857987"/>
                <a:gd name="connsiteX4049" fmla="*/ 1042312 w 3377801"/>
                <a:gd name="connsiteY4049" fmla="*/ 3651885 h 6857987"/>
                <a:gd name="connsiteX4050" fmla="*/ 1016956 w 3377801"/>
                <a:gd name="connsiteY4050" fmla="*/ 3633286 h 6857987"/>
                <a:gd name="connsiteX4051" fmla="*/ 1000030 w 3377801"/>
                <a:gd name="connsiteY4051" fmla="*/ 3563911 h 6857987"/>
                <a:gd name="connsiteX4052" fmla="*/ 1035554 w 3377801"/>
                <a:gd name="connsiteY4052" fmla="*/ 3575189 h 6857987"/>
                <a:gd name="connsiteX4053" fmla="*/ 1084063 w 3377801"/>
                <a:gd name="connsiteY4053" fmla="*/ 3578009 h 6857987"/>
                <a:gd name="connsiteX4054" fmla="*/ 1065452 w 3377801"/>
                <a:gd name="connsiteY4054" fmla="*/ 3631594 h 6857987"/>
                <a:gd name="connsiteX4055" fmla="*/ 1016952 w 3377801"/>
                <a:gd name="connsiteY4055" fmla="*/ 3633286 h 6857987"/>
                <a:gd name="connsiteX4056" fmla="*/ 1189452 w 3377801"/>
                <a:gd name="connsiteY4056" fmla="*/ 3461827 h 6857987"/>
                <a:gd name="connsiteX4057" fmla="*/ 1112231 w 3377801"/>
                <a:gd name="connsiteY4057" fmla="*/ 3414527 h 6857987"/>
                <a:gd name="connsiteX4058" fmla="*/ 1112185 w 3377801"/>
                <a:gd name="connsiteY4058" fmla="*/ 3414462 h 6857987"/>
                <a:gd name="connsiteX4059" fmla="*/ 1131924 w 3377801"/>
                <a:gd name="connsiteY4059" fmla="*/ 3333813 h 6857987"/>
                <a:gd name="connsiteX4060" fmla="*/ 1201290 w 3377801"/>
                <a:gd name="connsiteY4060" fmla="*/ 3367650 h 6857987"/>
                <a:gd name="connsiteX4061" fmla="*/ 1188328 w 3377801"/>
                <a:gd name="connsiteY4061" fmla="*/ 3408249 h 6857987"/>
                <a:gd name="connsiteX4062" fmla="*/ 1189452 w 3377801"/>
                <a:gd name="connsiteY4062" fmla="*/ 3461827 h 6857987"/>
                <a:gd name="connsiteX4063" fmla="*/ 1135903 w 3377801"/>
                <a:gd name="connsiteY4063" fmla="*/ 3305029 h 6857987"/>
                <a:gd name="connsiteX4064" fmla="*/ 1147751 w 3377801"/>
                <a:gd name="connsiteY4064" fmla="*/ 3240732 h 6857987"/>
                <a:gd name="connsiteX4065" fmla="*/ 1223326 w 3377801"/>
                <a:gd name="connsiteY4065" fmla="*/ 3254265 h 6857987"/>
                <a:gd name="connsiteX4066" fmla="*/ 1210355 w 3377801"/>
                <a:gd name="connsiteY4066" fmla="*/ 3294880 h 6857987"/>
                <a:gd name="connsiteX4067" fmla="*/ 1210919 w 3377801"/>
                <a:gd name="connsiteY4067" fmla="*/ 3351274 h 6857987"/>
                <a:gd name="connsiteX4068" fmla="*/ 1135900 w 3377801"/>
                <a:gd name="connsiteY4068" fmla="*/ 3305029 h 6857987"/>
                <a:gd name="connsiteX4069" fmla="*/ 1227252 w 3377801"/>
                <a:gd name="connsiteY4069" fmla="*/ 3070997 h 6857987"/>
                <a:gd name="connsiteX4070" fmla="*/ 1246425 w 3377801"/>
                <a:gd name="connsiteY4070" fmla="*/ 3052387 h 6857987"/>
                <a:gd name="connsiteX4071" fmla="*/ 1300001 w 3377801"/>
                <a:gd name="connsiteY4071" fmla="*/ 3077214 h 6857987"/>
                <a:gd name="connsiteX4072" fmla="*/ 1297755 w 3377801"/>
                <a:gd name="connsiteY4072" fmla="*/ 3119509 h 6857987"/>
                <a:gd name="connsiteX4073" fmla="*/ 1319750 w 3377801"/>
                <a:gd name="connsiteY4073" fmla="*/ 3160124 h 6857987"/>
                <a:gd name="connsiteX4074" fmla="*/ 1306778 w 3377801"/>
                <a:gd name="connsiteY4074" fmla="*/ 3180424 h 6857987"/>
                <a:gd name="connsiteX4075" fmla="*/ 1217674 w 3377801"/>
                <a:gd name="connsiteY4075" fmla="*/ 3139811 h 6857987"/>
                <a:gd name="connsiteX4076" fmla="*/ 1227316 w 3377801"/>
                <a:gd name="connsiteY4076" fmla="*/ 3071045 h 6857987"/>
                <a:gd name="connsiteX4077" fmla="*/ 1367155 w 3377801"/>
                <a:gd name="connsiteY4077" fmla="*/ 2949657 h 6857987"/>
                <a:gd name="connsiteX4078" fmla="*/ 1426370 w 3377801"/>
                <a:gd name="connsiteY4078" fmla="*/ 2990257 h 6857987"/>
                <a:gd name="connsiteX4079" fmla="*/ 1393088 w 3377801"/>
                <a:gd name="connsiteY4079" fmla="*/ 3063580 h 6857987"/>
                <a:gd name="connsiteX4080" fmla="*/ 1333873 w 3377801"/>
                <a:gd name="connsiteY4080" fmla="*/ 3012816 h 6857987"/>
                <a:gd name="connsiteX4081" fmla="*/ 1367164 w 3377801"/>
                <a:gd name="connsiteY4081" fmla="*/ 2949689 h 6857987"/>
                <a:gd name="connsiteX4082" fmla="*/ 1461326 w 3377801"/>
                <a:gd name="connsiteY4082" fmla="*/ 2901720 h 6857987"/>
                <a:gd name="connsiteX4083" fmla="*/ 1482756 w 3377801"/>
                <a:gd name="connsiteY4083" fmla="*/ 2927671 h 6857987"/>
                <a:gd name="connsiteX4084" fmla="*/ 1454559 w 3377801"/>
                <a:gd name="connsiteY4084" fmla="*/ 2977863 h 6857987"/>
                <a:gd name="connsiteX4085" fmla="*/ 1376151 w 3377801"/>
                <a:gd name="connsiteY4085" fmla="*/ 2932747 h 6857987"/>
                <a:gd name="connsiteX4086" fmla="*/ 1461311 w 3377801"/>
                <a:gd name="connsiteY4086" fmla="*/ 2901720 h 6857987"/>
                <a:gd name="connsiteX4087" fmla="*/ 1411180 w 3377801"/>
                <a:gd name="connsiteY4087" fmla="*/ 2898902 h 6857987"/>
                <a:gd name="connsiteX4088" fmla="*/ 1474344 w 3377801"/>
                <a:gd name="connsiteY4088" fmla="*/ 2877462 h 6857987"/>
                <a:gd name="connsiteX4089" fmla="*/ 1411217 w 3377801"/>
                <a:gd name="connsiteY4089" fmla="*/ 2898929 h 6857987"/>
                <a:gd name="connsiteX4090" fmla="*/ 1512055 w 3377801"/>
                <a:gd name="connsiteY4090" fmla="*/ 2847026 h 6857987"/>
                <a:gd name="connsiteX4091" fmla="*/ 1497956 w 3377801"/>
                <a:gd name="connsiteY4091" fmla="*/ 2839112 h 6857987"/>
                <a:gd name="connsiteX4092" fmla="*/ 1497956 w 3377801"/>
                <a:gd name="connsiteY4092" fmla="*/ 2839139 h 6857987"/>
                <a:gd name="connsiteX4093" fmla="*/ 1512040 w 3377801"/>
                <a:gd name="connsiteY4093" fmla="*/ 2847030 h 6857987"/>
                <a:gd name="connsiteX4094" fmla="*/ 1547083 w 3377801"/>
                <a:gd name="connsiteY4094" fmla="*/ 2854433 h 6857987"/>
                <a:gd name="connsiteX4095" fmla="*/ 1485048 w 3377801"/>
                <a:gd name="connsiteY4095" fmla="*/ 2874172 h 6857987"/>
                <a:gd name="connsiteX4096" fmla="*/ 1547068 w 3377801"/>
                <a:gd name="connsiteY4096" fmla="*/ 2854437 h 6857987"/>
                <a:gd name="connsiteX4097" fmla="*/ 1583713 w 3377801"/>
                <a:gd name="connsiteY4097" fmla="*/ 2777125 h 6857987"/>
                <a:gd name="connsiteX4098" fmla="*/ 1588787 w 3377801"/>
                <a:gd name="connsiteY4098" fmla="*/ 2799683 h 6857987"/>
                <a:gd name="connsiteX4099" fmla="*/ 1612474 w 3377801"/>
                <a:gd name="connsiteY4099" fmla="*/ 2815482 h 6857987"/>
                <a:gd name="connsiteX4100" fmla="*/ 1542544 w 3377801"/>
                <a:gd name="connsiteY4100" fmla="*/ 2794052 h 6857987"/>
                <a:gd name="connsiteX4101" fmla="*/ 1541995 w 3377801"/>
                <a:gd name="connsiteY4101" fmla="*/ 2785048 h 6857987"/>
                <a:gd name="connsiteX4102" fmla="*/ 1541978 w 3377801"/>
                <a:gd name="connsiteY4102" fmla="*/ 2785020 h 6857987"/>
                <a:gd name="connsiteX4103" fmla="*/ 1583698 w 3377801"/>
                <a:gd name="connsiteY4103" fmla="*/ 2777124 h 6857987"/>
                <a:gd name="connsiteX4104" fmla="*/ 1513274 w 3377801"/>
                <a:gd name="connsiteY4104" fmla="*/ 2768675 h 6857987"/>
                <a:gd name="connsiteX4105" fmla="*/ 1513238 w 3377801"/>
                <a:gd name="connsiteY4105" fmla="*/ 2768647 h 6857987"/>
                <a:gd name="connsiteX4106" fmla="*/ 1553838 w 3377801"/>
                <a:gd name="connsiteY4106" fmla="*/ 2761307 h 6857987"/>
                <a:gd name="connsiteX4107" fmla="*/ 1513259 w 3377801"/>
                <a:gd name="connsiteY4107" fmla="*/ 2768674 h 6857987"/>
                <a:gd name="connsiteX4108" fmla="*/ 1663231 w 3377801"/>
                <a:gd name="connsiteY4108" fmla="*/ 2746635 h 6857987"/>
                <a:gd name="connsiteX4109" fmla="*/ 1676766 w 3377801"/>
                <a:gd name="connsiteY4109" fmla="*/ 2743815 h 6857987"/>
                <a:gd name="connsiteX4110" fmla="*/ 1673373 w 3377801"/>
                <a:gd name="connsiteY4110" fmla="*/ 2787248 h 6857987"/>
                <a:gd name="connsiteX4111" fmla="*/ 1654199 w 3377801"/>
                <a:gd name="connsiteY4111" fmla="*/ 2807547 h 6857987"/>
                <a:gd name="connsiteX4112" fmla="*/ 1615859 w 3377801"/>
                <a:gd name="connsiteY4112" fmla="*/ 2795704 h 6857987"/>
                <a:gd name="connsiteX4113" fmla="*/ 1660975 w 3377801"/>
                <a:gd name="connsiteY4113" fmla="*/ 2782169 h 6857987"/>
                <a:gd name="connsiteX4114" fmla="*/ 1663249 w 3377801"/>
                <a:gd name="connsiteY4114" fmla="*/ 2746694 h 6857987"/>
                <a:gd name="connsiteX4115" fmla="*/ 2113301 w 3377801"/>
                <a:gd name="connsiteY4115" fmla="*/ 2259907 h 6857987"/>
                <a:gd name="connsiteX4116" fmla="*/ 2139252 w 3377801"/>
                <a:gd name="connsiteY4116" fmla="*/ 2255396 h 6857987"/>
                <a:gd name="connsiteX4117" fmla="*/ 2169140 w 3377801"/>
                <a:gd name="connsiteY4117" fmla="*/ 2288105 h 6857987"/>
                <a:gd name="connsiteX4118" fmla="*/ 2161246 w 3377801"/>
                <a:gd name="connsiteY4118" fmla="*/ 2336614 h 6857987"/>
                <a:gd name="connsiteX4119" fmla="*/ 2136996 w 3377801"/>
                <a:gd name="connsiteY4119" fmla="*/ 2354106 h 6857987"/>
                <a:gd name="connsiteX4120" fmla="*/ 2113346 w 3377801"/>
                <a:gd name="connsiteY4120" fmla="*/ 2259962 h 6857987"/>
                <a:gd name="connsiteX4121" fmla="*/ 2219362 w 3377801"/>
                <a:gd name="connsiteY4121" fmla="*/ 2320850 h 6857987"/>
                <a:gd name="connsiteX4122" fmla="*/ 2248123 w 3377801"/>
                <a:gd name="connsiteY4122" fmla="*/ 2290960 h 6857987"/>
                <a:gd name="connsiteX4123" fmla="*/ 2266159 w 3377801"/>
                <a:gd name="connsiteY4123" fmla="*/ 2325917 h 6857987"/>
                <a:gd name="connsiteX4124" fmla="*/ 2259965 w 3377801"/>
                <a:gd name="connsiteY4124" fmla="*/ 2360893 h 6857987"/>
                <a:gd name="connsiteX4125" fmla="*/ 2188898 w 3377801"/>
                <a:gd name="connsiteY4125" fmla="*/ 2341164 h 6857987"/>
                <a:gd name="connsiteX4126" fmla="*/ 2219370 w 3377801"/>
                <a:gd name="connsiteY4126" fmla="*/ 2320971 h 6857987"/>
                <a:gd name="connsiteX4127" fmla="*/ 2331606 w 3377801"/>
                <a:gd name="connsiteY4127" fmla="*/ 2099726 h 6857987"/>
                <a:gd name="connsiteX4128" fmla="*/ 2341208 w 3377801"/>
                <a:gd name="connsiteY4128" fmla="*/ 2109314 h 6857987"/>
                <a:gd name="connsiteX4129" fmla="*/ 2331657 w 3377801"/>
                <a:gd name="connsiteY4129" fmla="*/ 2099762 h 6857987"/>
                <a:gd name="connsiteX4130" fmla="*/ 2374400 w 3377801"/>
                <a:gd name="connsiteY4130" fmla="*/ 2134773 h 6857987"/>
                <a:gd name="connsiteX4131" fmla="*/ 2409925 w 3377801"/>
                <a:gd name="connsiteY4131" fmla="*/ 2244754 h 6857987"/>
                <a:gd name="connsiteX4132" fmla="*/ 2316882 w 3377801"/>
                <a:gd name="connsiteY4132" fmla="*/ 2219367 h 6857987"/>
                <a:gd name="connsiteX4133" fmla="*/ 2331535 w 3377801"/>
                <a:gd name="connsiteY4133" fmla="*/ 2179326 h 6857987"/>
                <a:gd name="connsiteX4134" fmla="*/ 2352911 w 3377801"/>
                <a:gd name="connsiteY4134" fmla="*/ 2136484 h 6857987"/>
                <a:gd name="connsiteX4135" fmla="*/ 2374388 w 3377801"/>
                <a:gd name="connsiteY4135" fmla="*/ 2134772 h 6857987"/>
                <a:gd name="connsiteX4136" fmla="*/ 2365986 w 3377801"/>
                <a:gd name="connsiteY4136" fmla="*/ 2078897 h 6857987"/>
                <a:gd name="connsiteX4137" fmla="*/ 2383478 w 3377801"/>
                <a:gd name="connsiteY4137" fmla="*/ 2071566 h 6857987"/>
                <a:gd name="connsiteX4138" fmla="*/ 2366568 w 3377801"/>
                <a:gd name="connsiteY4138" fmla="*/ 2099773 h 6857987"/>
                <a:gd name="connsiteX4139" fmla="*/ 2366020 w 3377801"/>
                <a:gd name="connsiteY4139" fmla="*/ 2078942 h 6857987"/>
                <a:gd name="connsiteX4140" fmla="*/ 2458493 w 3377801"/>
                <a:gd name="connsiteY4140" fmla="*/ 1886515 h 6857987"/>
                <a:gd name="connsiteX4141" fmla="*/ 2444404 w 3377801"/>
                <a:gd name="connsiteY4141" fmla="*/ 1966042 h 6857987"/>
                <a:gd name="connsiteX4142" fmla="*/ 2458481 w 3377801"/>
                <a:gd name="connsiteY4142" fmla="*/ 1886514 h 6857987"/>
                <a:gd name="connsiteX4143" fmla="*/ 2435389 w 3377801"/>
                <a:gd name="connsiteY4143" fmla="*/ 1499662 h 6857987"/>
                <a:gd name="connsiteX4144" fmla="*/ 2483334 w 3377801"/>
                <a:gd name="connsiteY4144" fmla="*/ 1478232 h 6857987"/>
                <a:gd name="connsiteX4145" fmla="*/ 2510977 w 3377801"/>
                <a:gd name="connsiteY4145" fmla="*/ 1501355 h 6857987"/>
                <a:gd name="connsiteX4146" fmla="*/ 2544805 w 3377801"/>
                <a:gd name="connsiteY4146" fmla="*/ 1571284 h 6857987"/>
                <a:gd name="connsiteX4147" fmla="*/ 2477140 w 3377801"/>
                <a:gd name="connsiteY4147" fmla="*/ 1589904 h 6857987"/>
                <a:gd name="connsiteX4148" fmla="*/ 2404381 w 3377801"/>
                <a:gd name="connsiteY4148" fmla="*/ 1552683 h 6857987"/>
                <a:gd name="connsiteX4149" fmla="*/ 2397040 w 3377801"/>
                <a:gd name="connsiteY4149" fmla="*/ 1503046 h 6857987"/>
                <a:gd name="connsiteX4150" fmla="*/ 2435426 w 3377801"/>
                <a:gd name="connsiteY4150" fmla="*/ 1499680 h 6857987"/>
                <a:gd name="connsiteX4151" fmla="*/ 2435353 w 3377801"/>
                <a:gd name="connsiteY4151" fmla="*/ 1195072 h 6857987"/>
                <a:gd name="connsiteX4152" fmla="*/ 2496832 w 3377801"/>
                <a:gd name="connsiteY4152" fmla="*/ 1239061 h 6857987"/>
                <a:gd name="connsiteX4153" fmla="*/ 2563379 w 3377801"/>
                <a:gd name="connsiteY4153" fmla="*/ 1268395 h 6857987"/>
                <a:gd name="connsiteX4154" fmla="*/ 2603430 w 3377801"/>
                <a:gd name="connsiteY4154" fmla="*/ 1271779 h 6857987"/>
                <a:gd name="connsiteX4155" fmla="*/ 2575223 w 3377801"/>
                <a:gd name="connsiteY4155" fmla="*/ 1328739 h 6857987"/>
                <a:gd name="connsiteX4156" fmla="*/ 2526140 w 3377801"/>
                <a:gd name="connsiteY4156" fmla="*/ 1354690 h 6857987"/>
                <a:gd name="connsiteX4157" fmla="*/ 2483281 w 3377801"/>
                <a:gd name="connsiteY4157" fmla="*/ 1258236 h 6857987"/>
                <a:gd name="connsiteX4158" fmla="*/ 2450535 w 3377801"/>
                <a:gd name="connsiteY4158" fmla="*/ 1239134 h 6857987"/>
                <a:gd name="connsiteX4159" fmla="*/ 2450582 w 3377801"/>
                <a:gd name="connsiteY4159" fmla="*/ 1239061 h 6857987"/>
                <a:gd name="connsiteX4160" fmla="*/ 2435341 w 3377801"/>
                <a:gd name="connsiteY4160" fmla="*/ 1195075 h 6857987"/>
                <a:gd name="connsiteX4161" fmla="*/ 2360828 w 3377801"/>
                <a:gd name="connsiteY4161" fmla="*/ 1192289 h 6857987"/>
                <a:gd name="connsiteX4162" fmla="*/ 2360893 w 3377801"/>
                <a:gd name="connsiteY4162" fmla="*/ 1192307 h 6857987"/>
                <a:gd name="connsiteX4163" fmla="*/ 2396986 w 3377801"/>
                <a:gd name="connsiteY4163" fmla="*/ 1172008 h 6857987"/>
                <a:gd name="connsiteX4164" fmla="*/ 2412222 w 3377801"/>
                <a:gd name="connsiteY4164" fmla="*/ 1205845 h 6857987"/>
                <a:gd name="connsiteX4165" fmla="*/ 2360816 w 3377801"/>
                <a:gd name="connsiteY4165" fmla="*/ 1192288 h 6857987"/>
                <a:gd name="connsiteX4166" fmla="*/ 2377288 w 3377801"/>
                <a:gd name="connsiteY4166" fmla="*/ 1230056 h 6857987"/>
                <a:gd name="connsiteX4167" fmla="*/ 2303419 w 3377801"/>
                <a:gd name="connsiteY4167" fmla="*/ 1283632 h 6857987"/>
                <a:gd name="connsiteX4168" fmla="*/ 2257666 w 3377801"/>
                <a:gd name="connsiteY4168" fmla="*/ 1289273 h 6857987"/>
                <a:gd name="connsiteX4169" fmla="*/ 2257739 w 3377801"/>
                <a:gd name="connsiteY4169" fmla="*/ 1289273 h 6857987"/>
                <a:gd name="connsiteX4170" fmla="*/ 2324295 w 3377801"/>
                <a:gd name="connsiteY4170" fmla="*/ 1223847 h 6857987"/>
                <a:gd name="connsiteX4171" fmla="*/ 2377281 w 3377801"/>
                <a:gd name="connsiteY4171" fmla="*/ 1230051 h 6857987"/>
                <a:gd name="connsiteX4172" fmla="*/ 2316221 w 3377801"/>
                <a:gd name="connsiteY4172" fmla="*/ 1086838 h 6857987"/>
                <a:gd name="connsiteX4173" fmla="*/ 2316312 w 3377801"/>
                <a:gd name="connsiteY4173" fmla="*/ 1086793 h 6857987"/>
                <a:gd name="connsiteX4174" fmla="*/ 2374972 w 3377801"/>
                <a:gd name="connsiteY4174" fmla="*/ 1089057 h 6857987"/>
                <a:gd name="connsiteX4175" fmla="*/ 2387952 w 3377801"/>
                <a:gd name="connsiteY4175" fmla="*/ 1151092 h 6857987"/>
                <a:gd name="connsiteX4176" fmla="*/ 2372727 w 3377801"/>
                <a:gd name="connsiteY4176" fmla="*/ 1168574 h 6857987"/>
                <a:gd name="connsiteX4177" fmla="*/ 2316313 w 3377801"/>
                <a:gd name="connsiteY4177" fmla="*/ 1152785 h 6857987"/>
                <a:gd name="connsiteX4178" fmla="*/ 2316221 w 3377801"/>
                <a:gd name="connsiteY4178" fmla="*/ 1086838 h 6857987"/>
                <a:gd name="connsiteX4179" fmla="*/ 1844281 w 3377801"/>
                <a:gd name="connsiteY4179" fmla="*/ 769842 h 6857987"/>
                <a:gd name="connsiteX4180" fmla="*/ 1745581 w 3377801"/>
                <a:gd name="connsiteY4180" fmla="*/ 775490 h 6857987"/>
                <a:gd name="connsiteX4181" fmla="*/ 1694251 w 3377801"/>
                <a:gd name="connsiteY4181" fmla="*/ 801433 h 6857987"/>
                <a:gd name="connsiteX4182" fmla="*/ 1768138 w 3377801"/>
                <a:gd name="connsiteY4182" fmla="*/ 730933 h 6857987"/>
                <a:gd name="connsiteX4183" fmla="*/ 1854996 w 3377801"/>
                <a:gd name="connsiteY4183" fmla="*/ 713450 h 6857987"/>
                <a:gd name="connsiteX4184" fmla="*/ 1840333 w 3377801"/>
                <a:gd name="connsiteY4184" fmla="*/ 762523 h 6857987"/>
                <a:gd name="connsiteX4185" fmla="*/ 1870223 w 3377801"/>
                <a:gd name="connsiteY4185" fmla="*/ 753490 h 6857987"/>
                <a:gd name="connsiteX4186" fmla="*/ 2024192 w 3377801"/>
                <a:gd name="connsiteY4186" fmla="*/ 721909 h 6857987"/>
                <a:gd name="connsiteX4187" fmla="*/ 2103509 w 3377801"/>
                <a:gd name="connsiteY4187" fmla="*/ 693711 h 6857987"/>
                <a:gd name="connsiteX4188" fmla="*/ 2103737 w 3377801"/>
                <a:gd name="connsiteY4188" fmla="*/ 693711 h 6857987"/>
                <a:gd name="connsiteX4189" fmla="*/ 2169162 w 3377801"/>
                <a:gd name="connsiteY4189" fmla="*/ 661567 h 6857987"/>
                <a:gd name="connsiteX4190" fmla="*/ 1981348 w 3377801"/>
                <a:gd name="connsiteY4190" fmla="*/ 774357 h 6857987"/>
                <a:gd name="connsiteX4191" fmla="*/ 1911972 w 3377801"/>
                <a:gd name="connsiteY4191" fmla="*/ 840905 h 6857987"/>
                <a:gd name="connsiteX4192" fmla="*/ 2002772 w 3377801"/>
                <a:gd name="connsiteY4192" fmla="*/ 818346 h 6857987"/>
                <a:gd name="connsiteX4193" fmla="*/ 2195653 w 3377801"/>
                <a:gd name="connsiteY4193" fmla="*/ 738829 h 6857987"/>
                <a:gd name="connsiteX4194" fmla="*/ 1981906 w 3377801"/>
                <a:gd name="connsiteY4194" fmla="*/ 910279 h 6857987"/>
                <a:gd name="connsiteX4195" fmla="*/ 2003336 w 3377801"/>
                <a:gd name="connsiteY4195" fmla="*/ 950878 h 6857987"/>
                <a:gd name="connsiteX4196" fmla="*/ 2129670 w 3377801"/>
                <a:gd name="connsiteY4196" fmla="*/ 874181 h 6857987"/>
                <a:gd name="connsiteX4197" fmla="*/ 2094705 w 3377801"/>
                <a:gd name="connsiteY4197" fmla="*/ 955954 h 6857987"/>
                <a:gd name="connsiteX4198" fmla="*/ 2042258 w 3377801"/>
                <a:gd name="connsiteY4198" fmla="*/ 1004464 h 6857987"/>
                <a:gd name="connsiteX4199" fmla="*/ 2025885 w 3377801"/>
                <a:gd name="connsiteY4199" fmla="*/ 1024764 h 6857987"/>
                <a:gd name="connsiteX4200" fmla="*/ 2158996 w 3377801"/>
                <a:gd name="connsiteY4200" fmla="*/ 954263 h 6857987"/>
                <a:gd name="connsiteX4201" fmla="*/ 2129662 w 3377801"/>
                <a:gd name="connsiteY4201" fmla="*/ 1029838 h 6857987"/>
                <a:gd name="connsiteX4202" fmla="*/ 2061415 w 3377801"/>
                <a:gd name="connsiteY4202" fmla="*/ 1086243 h 6857987"/>
                <a:gd name="connsiteX4203" fmla="*/ 1973428 w 3377801"/>
                <a:gd name="connsiteY4203" fmla="*/ 1112193 h 6857987"/>
                <a:gd name="connsiteX4204" fmla="*/ 1962158 w 3377801"/>
                <a:gd name="connsiteY4204" fmla="*/ 1035487 h 6857987"/>
                <a:gd name="connsiteX4205" fmla="*/ 1883768 w 3377801"/>
                <a:gd name="connsiteY4205" fmla="*/ 948630 h 6857987"/>
                <a:gd name="connsiteX4206" fmla="*/ 1786186 w 3377801"/>
                <a:gd name="connsiteY4206" fmla="*/ 939606 h 6857987"/>
                <a:gd name="connsiteX4207" fmla="*/ 1838633 w 3377801"/>
                <a:gd name="connsiteY4207" fmla="*/ 863463 h 6857987"/>
                <a:gd name="connsiteX4208" fmla="*/ 1875872 w 3377801"/>
                <a:gd name="connsiteY4208" fmla="*/ 790704 h 6857987"/>
                <a:gd name="connsiteX4209" fmla="*/ 1844281 w 3377801"/>
                <a:gd name="connsiteY4209" fmla="*/ 769842 h 6857987"/>
                <a:gd name="connsiteX4210" fmla="*/ 1859506 w 3377801"/>
                <a:gd name="connsiteY4210" fmla="*/ 740525 h 6857987"/>
                <a:gd name="connsiteX4211" fmla="*/ 1882064 w 3377801"/>
                <a:gd name="connsiteY4211" fmla="*/ 708371 h 6857987"/>
                <a:gd name="connsiteX4212" fmla="*/ 1914774 w 3377801"/>
                <a:gd name="connsiteY4212" fmla="*/ 708371 h 6857987"/>
                <a:gd name="connsiteX4213" fmla="*/ 1918158 w 3377801"/>
                <a:gd name="connsiteY4213" fmla="*/ 726991 h 6857987"/>
                <a:gd name="connsiteX4214" fmla="*/ 1859507 w 3377801"/>
                <a:gd name="connsiteY4214" fmla="*/ 740527 h 6857987"/>
                <a:gd name="connsiteX4215" fmla="*/ 1927145 w 3377801"/>
                <a:gd name="connsiteY4215" fmla="*/ 703868 h 6857987"/>
                <a:gd name="connsiteX4216" fmla="*/ 1927181 w 3377801"/>
                <a:gd name="connsiteY4216" fmla="*/ 703868 h 6857987"/>
                <a:gd name="connsiteX4217" fmla="*/ 1991471 w 3377801"/>
                <a:gd name="connsiteY4217" fmla="*/ 692024 h 6857987"/>
                <a:gd name="connsiteX4218" fmla="*/ 2013466 w 3377801"/>
                <a:gd name="connsiteY4218" fmla="*/ 704996 h 6857987"/>
                <a:gd name="connsiteX4219" fmla="*/ 1934513 w 3377801"/>
                <a:gd name="connsiteY4219" fmla="*/ 725862 h 6857987"/>
                <a:gd name="connsiteX4220" fmla="*/ 1927146 w 3377801"/>
                <a:gd name="connsiteY4220" fmla="*/ 703868 h 6857987"/>
                <a:gd name="connsiteX4221" fmla="*/ 2015684 w 3377801"/>
                <a:gd name="connsiteY4221" fmla="*/ 685822 h 6857987"/>
                <a:gd name="connsiteX4222" fmla="*/ 2078283 w 3377801"/>
                <a:gd name="connsiteY4222" fmla="*/ 659308 h 6857987"/>
                <a:gd name="connsiteX4223" fmla="*/ 2078856 w 3377801"/>
                <a:gd name="connsiteY4223" fmla="*/ 686951 h 6857987"/>
                <a:gd name="connsiteX4224" fmla="*/ 2027527 w 3377801"/>
                <a:gd name="connsiteY4224" fmla="*/ 704997 h 6857987"/>
                <a:gd name="connsiteX4225" fmla="*/ 2015702 w 3377801"/>
                <a:gd name="connsiteY4225" fmla="*/ 685822 h 6857987"/>
                <a:gd name="connsiteX4226" fmla="*/ 2271174 w 3377801"/>
                <a:gd name="connsiteY4226" fmla="*/ 685822 h 6857987"/>
                <a:gd name="connsiteX4227" fmla="*/ 2271192 w 3377801"/>
                <a:gd name="connsiteY4227" fmla="*/ 685822 h 6857987"/>
                <a:gd name="connsiteX4228" fmla="*/ 2299389 w 3377801"/>
                <a:gd name="connsiteY4228" fmla="*/ 702741 h 6857987"/>
                <a:gd name="connsiteX4229" fmla="*/ 2253708 w 3377801"/>
                <a:gd name="connsiteY4229" fmla="*/ 715147 h 6857987"/>
                <a:gd name="connsiteX4230" fmla="*/ 2271175 w 3377801"/>
                <a:gd name="connsiteY4230" fmla="*/ 685822 h 6857987"/>
                <a:gd name="connsiteX4231" fmla="*/ 2260541 w 3377801"/>
                <a:gd name="connsiteY4231" fmla="*/ 662126 h 6857987"/>
                <a:gd name="connsiteX4232" fmla="*/ 2271274 w 3377801"/>
                <a:gd name="connsiteY4232" fmla="*/ 669457 h 6857987"/>
                <a:gd name="connsiteX4233" fmla="*/ 2260542 w 3377801"/>
                <a:gd name="connsiteY4233" fmla="*/ 662126 h 6857987"/>
                <a:gd name="connsiteX4234" fmla="*/ 2442107 w 3377801"/>
                <a:gd name="connsiteY4234" fmla="*/ 667766 h 6857987"/>
                <a:gd name="connsiteX4235" fmla="*/ 2543637 w 3377801"/>
                <a:gd name="connsiteY4235" fmla="*/ 666637 h 6857987"/>
                <a:gd name="connsiteX4236" fmla="*/ 2471433 w 3377801"/>
                <a:gd name="connsiteY4236" fmla="*/ 688632 h 6857987"/>
                <a:gd name="connsiteX4237" fmla="*/ 2558300 w 3377801"/>
                <a:gd name="connsiteY4237" fmla="*/ 738833 h 6857987"/>
                <a:gd name="connsiteX4238" fmla="*/ 2528966 w 3377801"/>
                <a:gd name="connsiteY4238" fmla="*/ 762519 h 6857987"/>
                <a:gd name="connsiteX4239" fmla="*/ 2439288 w 3377801"/>
                <a:gd name="connsiteY4239" fmla="*/ 715702 h 6857987"/>
                <a:gd name="connsiteX4240" fmla="*/ 2367666 w 3377801"/>
                <a:gd name="connsiteY4240" fmla="*/ 676790 h 6857987"/>
                <a:gd name="connsiteX4241" fmla="*/ 2442162 w 3377801"/>
                <a:gd name="connsiteY4241" fmla="*/ 667766 h 6857987"/>
                <a:gd name="connsiteX4242" fmla="*/ 2629393 w 3377801"/>
                <a:gd name="connsiteY4242" fmla="*/ 793542 h 6857987"/>
                <a:gd name="connsiteX4243" fmla="*/ 2629438 w 3377801"/>
                <a:gd name="connsiteY4243" fmla="*/ 793532 h 6857987"/>
                <a:gd name="connsiteX4244" fmla="*/ 2629438 w 3377801"/>
                <a:gd name="connsiteY4244" fmla="*/ 793569 h 6857987"/>
                <a:gd name="connsiteX4245" fmla="*/ 2651955 w 3377801"/>
                <a:gd name="connsiteY4245" fmla="*/ 811588 h 6857987"/>
                <a:gd name="connsiteX4246" fmla="*/ 2663807 w 3377801"/>
                <a:gd name="connsiteY4246" fmla="*/ 978537 h 6857987"/>
                <a:gd name="connsiteX4247" fmla="*/ 2582597 w 3377801"/>
                <a:gd name="connsiteY4247" fmla="*/ 839795 h 6857987"/>
                <a:gd name="connsiteX4248" fmla="*/ 2606847 w 3377801"/>
                <a:gd name="connsiteY4248" fmla="*/ 802574 h 6857987"/>
                <a:gd name="connsiteX4249" fmla="*/ 2624893 w 3377801"/>
                <a:gd name="connsiteY4249" fmla="*/ 836975 h 6857987"/>
                <a:gd name="connsiteX4250" fmla="*/ 2629437 w 3377801"/>
                <a:gd name="connsiteY4250" fmla="*/ 793569 h 6857987"/>
                <a:gd name="connsiteX4251" fmla="*/ 2629394 w 3377801"/>
                <a:gd name="connsiteY4251" fmla="*/ 793546 h 6857987"/>
                <a:gd name="connsiteX4252" fmla="*/ 2663236 w 3377801"/>
                <a:gd name="connsiteY4252" fmla="*/ 1155658 h 6857987"/>
                <a:gd name="connsiteX4253" fmla="*/ 2689187 w 3377801"/>
                <a:gd name="connsiteY4253" fmla="*/ 1159606 h 6857987"/>
                <a:gd name="connsiteX4254" fmla="*/ 2672841 w 3377801"/>
                <a:gd name="connsiteY4254" fmla="*/ 1206978 h 6857987"/>
                <a:gd name="connsiteX4255" fmla="*/ 2657606 w 3377801"/>
                <a:gd name="connsiteY4255" fmla="*/ 1228971 h 6857987"/>
                <a:gd name="connsiteX4256" fmla="*/ 2646317 w 3377801"/>
                <a:gd name="connsiteY4256" fmla="*/ 1210925 h 6857987"/>
                <a:gd name="connsiteX4257" fmla="*/ 2577515 w 3377801"/>
                <a:gd name="connsiteY4257" fmla="*/ 1254350 h 6857987"/>
                <a:gd name="connsiteX4258" fmla="*/ 2601755 w 3377801"/>
                <a:gd name="connsiteY4258" fmla="*/ 1231791 h 6857987"/>
                <a:gd name="connsiteX4259" fmla="*/ 2601755 w 3377801"/>
                <a:gd name="connsiteY4259" fmla="*/ 1210352 h 6857987"/>
                <a:gd name="connsiteX4260" fmla="*/ 2571306 w 3377801"/>
                <a:gd name="connsiteY4260" fmla="*/ 1234612 h 6857987"/>
                <a:gd name="connsiteX4261" fmla="*/ 2526180 w 3377801"/>
                <a:gd name="connsiteY4261" fmla="*/ 1237432 h 6857987"/>
                <a:gd name="connsiteX4262" fmla="*/ 2547056 w 3377801"/>
                <a:gd name="connsiteY4262" fmla="*/ 1209234 h 6857987"/>
                <a:gd name="connsiteX4263" fmla="*/ 2467529 w 3377801"/>
                <a:gd name="connsiteY4263" fmla="*/ 1206970 h 6857987"/>
                <a:gd name="connsiteX4264" fmla="*/ 2492904 w 3377801"/>
                <a:gd name="connsiteY4264" fmla="*/ 1175387 h 6857987"/>
                <a:gd name="connsiteX4265" fmla="*/ 2442155 w 3377801"/>
                <a:gd name="connsiteY4265" fmla="*/ 1182728 h 6857987"/>
                <a:gd name="connsiteX4266" fmla="*/ 2439325 w 3377801"/>
                <a:gd name="connsiteY4266" fmla="*/ 1165809 h 6857987"/>
                <a:gd name="connsiteX4267" fmla="*/ 2486715 w 3377801"/>
                <a:gd name="connsiteY4267" fmla="*/ 1150019 h 6857987"/>
                <a:gd name="connsiteX4268" fmla="*/ 2487279 w 3377801"/>
                <a:gd name="connsiteY4268" fmla="*/ 1132537 h 6857987"/>
                <a:gd name="connsiteX4269" fmla="*/ 2444418 w 3377801"/>
                <a:gd name="connsiteY4269" fmla="*/ 1147762 h 6857987"/>
                <a:gd name="connsiteX4270" fmla="*/ 2456816 w 3377801"/>
                <a:gd name="connsiteY4270" fmla="*/ 1068245 h 6857987"/>
                <a:gd name="connsiteX4271" fmla="*/ 2468094 w 3377801"/>
                <a:gd name="connsiteY4271" fmla="*/ 992102 h 6857987"/>
                <a:gd name="connsiteX4272" fmla="*/ 2424106 w 3377801"/>
                <a:gd name="connsiteY4272" fmla="*/ 956577 h 6857987"/>
                <a:gd name="connsiteX4273" fmla="*/ 2374454 w 3377801"/>
                <a:gd name="connsiteY4273" fmla="*/ 992102 h 6857987"/>
                <a:gd name="connsiteX4274" fmla="*/ 2358117 w 3377801"/>
                <a:gd name="connsiteY4274" fmla="*/ 942465 h 6857987"/>
                <a:gd name="connsiteX4275" fmla="*/ 2404352 w 3377801"/>
                <a:gd name="connsiteY4275" fmla="*/ 922726 h 6857987"/>
                <a:gd name="connsiteX4276" fmla="*/ 2418042 w 3377801"/>
                <a:gd name="connsiteY4276" fmla="*/ 941732 h 6857987"/>
                <a:gd name="connsiteX4277" fmla="*/ 2438761 w 3377801"/>
                <a:gd name="connsiteY4277" fmla="*/ 921021 h 6857987"/>
                <a:gd name="connsiteX4278" fmla="*/ 2497995 w 3377801"/>
                <a:gd name="connsiteY4278" fmla="*/ 933429 h 6857987"/>
                <a:gd name="connsiteX4279" fmla="*/ 2508710 w 3377801"/>
                <a:gd name="connsiteY4279" fmla="*/ 965583 h 6857987"/>
                <a:gd name="connsiteX4280" fmla="*/ 2480485 w 3377801"/>
                <a:gd name="connsiteY4280" fmla="*/ 1067667 h 6857987"/>
                <a:gd name="connsiteX4281" fmla="*/ 2498549 w 3377801"/>
                <a:gd name="connsiteY4281" fmla="*/ 1134778 h 6857987"/>
                <a:gd name="connsiteX4282" fmla="*/ 2530694 w 3377801"/>
                <a:gd name="connsiteY4282" fmla="*/ 1177648 h 6857987"/>
                <a:gd name="connsiteX4283" fmla="*/ 2640675 w 3377801"/>
                <a:gd name="connsiteY4283" fmla="*/ 1168060 h 6857987"/>
                <a:gd name="connsiteX4284" fmla="*/ 2677322 w 3377801"/>
                <a:gd name="connsiteY4284" fmla="*/ 1179339 h 6857987"/>
                <a:gd name="connsiteX4285" fmla="*/ 2663236 w 3377801"/>
                <a:gd name="connsiteY4285" fmla="*/ 1155658 h 6857987"/>
                <a:gd name="connsiteX4286" fmla="*/ 2743819 w 3377801"/>
                <a:gd name="connsiteY4286" fmla="*/ 1255978 h 6857987"/>
                <a:gd name="connsiteX4287" fmla="*/ 2743901 w 3377801"/>
                <a:gd name="connsiteY4287" fmla="*/ 1255960 h 6857987"/>
                <a:gd name="connsiteX4288" fmla="*/ 2743872 w 3377801"/>
                <a:gd name="connsiteY4288" fmla="*/ 1255995 h 6857987"/>
                <a:gd name="connsiteX4289" fmla="*/ 2834616 w 3377801"/>
                <a:gd name="connsiteY4289" fmla="*/ 1266693 h 6857987"/>
                <a:gd name="connsiteX4290" fmla="*/ 2792319 w 3377801"/>
                <a:gd name="connsiteY4290" fmla="*/ 1331548 h 6857987"/>
                <a:gd name="connsiteX4291" fmla="*/ 2716744 w 3377801"/>
                <a:gd name="connsiteY4291" fmla="*/ 1317449 h 6857987"/>
                <a:gd name="connsiteX4292" fmla="*/ 2715606 w 3377801"/>
                <a:gd name="connsiteY4292" fmla="*/ 1294891 h 6857987"/>
                <a:gd name="connsiteX4293" fmla="*/ 2743861 w 3377801"/>
                <a:gd name="connsiteY4293" fmla="*/ 1255993 h 6857987"/>
                <a:gd name="connsiteX4294" fmla="*/ 2863959 w 3377801"/>
                <a:gd name="connsiteY4294" fmla="*/ 1158478 h 6857987"/>
                <a:gd name="connsiteX4295" fmla="*/ 2830121 w 3377801"/>
                <a:gd name="connsiteY4295" fmla="*/ 1245900 h 6857987"/>
                <a:gd name="connsiteX4296" fmla="*/ 2750041 w 3377801"/>
                <a:gd name="connsiteY4296" fmla="*/ 1241943 h 6857987"/>
                <a:gd name="connsiteX4297" fmla="*/ 2810893 w 3377801"/>
                <a:gd name="connsiteY4297" fmla="*/ 1208651 h 6857987"/>
                <a:gd name="connsiteX4298" fmla="*/ 2810948 w 3377801"/>
                <a:gd name="connsiteY4298" fmla="*/ 1208679 h 6857987"/>
                <a:gd name="connsiteX4299" fmla="*/ 2863963 w 3377801"/>
                <a:gd name="connsiteY4299" fmla="*/ 1158478 h 6857987"/>
                <a:gd name="connsiteX4300" fmla="*/ 2798067 w 3377801"/>
                <a:gd name="connsiteY4300" fmla="*/ 1148827 h 6857987"/>
                <a:gd name="connsiteX4301" fmla="*/ 2798030 w 3377801"/>
                <a:gd name="connsiteY4301" fmla="*/ 1148827 h 6857987"/>
                <a:gd name="connsiteX4302" fmla="*/ 2835815 w 3377801"/>
                <a:gd name="connsiteY4302" fmla="*/ 1157286 h 6857987"/>
                <a:gd name="connsiteX4303" fmla="*/ 2798071 w 3377801"/>
                <a:gd name="connsiteY4303" fmla="*/ 1148827 h 6857987"/>
                <a:gd name="connsiteX4304" fmla="*/ 2878621 w 3377801"/>
                <a:gd name="connsiteY4304" fmla="*/ 1169749 h 6857987"/>
                <a:gd name="connsiteX4305" fmla="*/ 2878712 w 3377801"/>
                <a:gd name="connsiteY4305" fmla="*/ 1169666 h 6857987"/>
                <a:gd name="connsiteX4306" fmla="*/ 2878712 w 3377801"/>
                <a:gd name="connsiteY4306" fmla="*/ 1169716 h 6857987"/>
                <a:gd name="connsiteX4307" fmla="*/ 2896098 w 3377801"/>
                <a:gd name="connsiteY4307" fmla="*/ 1163543 h 6857987"/>
                <a:gd name="connsiteX4308" fmla="*/ 2924869 w 3377801"/>
                <a:gd name="connsiteY4308" fmla="*/ 1195688 h 6857987"/>
                <a:gd name="connsiteX4309" fmla="*/ 2920356 w 3377801"/>
                <a:gd name="connsiteY4309" fmla="*/ 1213744 h 6857987"/>
                <a:gd name="connsiteX4310" fmla="*/ 2875804 w 3377801"/>
                <a:gd name="connsiteY4310" fmla="*/ 1212607 h 6857987"/>
                <a:gd name="connsiteX4311" fmla="*/ 2878710 w 3377801"/>
                <a:gd name="connsiteY4311" fmla="*/ 1169722 h 6857987"/>
                <a:gd name="connsiteX4312" fmla="*/ 2887690 w 3377801"/>
                <a:gd name="connsiteY4312" fmla="*/ 1226098 h 6857987"/>
                <a:gd name="connsiteX4313" fmla="*/ 2938439 w 3377801"/>
                <a:gd name="connsiteY4313" fmla="*/ 1224397 h 6857987"/>
                <a:gd name="connsiteX4314" fmla="*/ 2948581 w 3377801"/>
                <a:gd name="connsiteY4314" fmla="*/ 1278545 h 6857987"/>
                <a:gd name="connsiteX4315" fmla="*/ 2865125 w 3377801"/>
                <a:gd name="connsiteY4315" fmla="*/ 1265574 h 6857987"/>
                <a:gd name="connsiteX4316" fmla="*/ 2856571 w 3377801"/>
                <a:gd name="connsiteY4316" fmla="*/ 1235942 h 6857987"/>
                <a:gd name="connsiteX4317" fmla="*/ 2860668 w 3377801"/>
                <a:gd name="connsiteY4317" fmla="*/ 1230646 h 6857987"/>
                <a:gd name="connsiteX4318" fmla="*/ 2860604 w 3377801"/>
                <a:gd name="connsiteY4318" fmla="*/ 1230601 h 6857987"/>
                <a:gd name="connsiteX4319" fmla="*/ 2887694 w 3377801"/>
                <a:gd name="connsiteY4319" fmla="*/ 1226098 h 6857987"/>
                <a:gd name="connsiteX4320" fmla="*/ 2704414 w 3377801"/>
                <a:gd name="connsiteY4320" fmla="*/ 2276915 h 6857987"/>
                <a:gd name="connsiteX4321" fmla="*/ 2704341 w 3377801"/>
                <a:gd name="connsiteY4321" fmla="*/ 2276825 h 6857987"/>
                <a:gd name="connsiteX4322" fmla="*/ 2778228 w 3377801"/>
                <a:gd name="connsiteY4322" fmla="*/ 2258215 h 6857987"/>
                <a:gd name="connsiteX4323" fmla="*/ 2713929 w 3377801"/>
                <a:gd name="connsiteY4323" fmla="*/ 2334912 h 6857987"/>
                <a:gd name="connsiteX4324" fmla="*/ 2700412 w 3377801"/>
                <a:gd name="connsiteY4324" fmla="*/ 2307842 h 6857987"/>
                <a:gd name="connsiteX4325" fmla="*/ 2704418 w 3377801"/>
                <a:gd name="connsiteY4325" fmla="*/ 2276915 h 6857987"/>
                <a:gd name="connsiteX4326" fmla="*/ 2343993 w 3377801"/>
                <a:gd name="connsiteY4326" fmla="*/ 2521617 h 6857987"/>
                <a:gd name="connsiteX4327" fmla="*/ 2266159 w 3377801"/>
                <a:gd name="connsiteY4327" fmla="*/ 2479321 h 6857987"/>
                <a:gd name="connsiteX4328" fmla="*/ 2263885 w 3377801"/>
                <a:gd name="connsiteY4328" fmla="*/ 2422925 h 6857987"/>
                <a:gd name="connsiteX4329" fmla="*/ 2263912 w 3377801"/>
                <a:gd name="connsiteY4329" fmla="*/ 2422907 h 6857987"/>
                <a:gd name="connsiteX4330" fmla="*/ 2310721 w 3377801"/>
                <a:gd name="connsiteY4330" fmla="*/ 2450550 h 6857987"/>
                <a:gd name="connsiteX4331" fmla="*/ 2349633 w 3377801"/>
                <a:gd name="connsiteY4331" fmla="*/ 2455635 h 6857987"/>
                <a:gd name="connsiteX4332" fmla="*/ 2343998 w 3377801"/>
                <a:gd name="connsiteY4332" fmla="*/ 2521617 h 6857987"/>
                <a:gd name="connsiteX4333" fmla="*/ 2346259 w 3377801"/>
                <a:gd name="connsiteY4333" fmla="*/ 2435305 h 6857987"/>
                <a:gd name="connsiteX4334" fmla="*/ 2288162 w 3377801"/>
                <a:gd name="connsiteY4334" fmla="*/ 2418386 h 6857987"/>
                <a:gd name="connsiteX4335" fmla="*/ 2278061 w 3377801"/>
                <a:gd name="connsiteY4335" fmla="*/ 2338870 h 6857987"/>
                <a:gd name="connsiteX4336" fmla="*/ 2278011 w 3377801"/>
                <a:gd name="connsiteY4336" fmla="*/ 2338859 h 6857987"/>
                <a:gd name="connsiteX4337" fmla="*/ 2278066 w 3377801"/>
                <a:gd name="connsiteY4337" fmla="*/ 2338796 h 6857987"/>
                <a:gd name="connsiteX4338" fmla="*/ 2278066 w 3377801"/>
                <a:gd name="connsiteY4338" fmla="*/ 2338870 h 6857987"/>
                <a:gd name="connsiteX4339" fmla="*/ 2354725 w 3377801"/>
                <a:gd name="connsiteY4339" fmla="*/ 2349010 h 6857987"/>
                <a:gd name="connsiteX4340" fmla="*/ 2346259 w 3377801"/>
                <a:gd name="connsiteY4340" fmla="*/ 2435305 h 6857987"/>
                <a:gd name="connsiteX4341" fmla="*/ 2350753 w 3377801"/>
                <a:gd name="connsiteY4341" fmla="*/ 2330419 h 6857987"/>
                <a:gd name="connsiteX4342" fmla="*/ 2275177 w 3377801"/>
                <a:gd name="connsiteY4342" fmla="*/ 2306732 h 6857987"/>
                <a:gd name="connsiteX4343" fmla="*/ 2272991 w 3377801"/>
                <a:gd name="connsiteY4343" fmla="*/ 2250840 h 6857987"/>
                <a:gd name="connsiteX4344" fmla="*/ 2272913 w 3377801"/>
                <a:gd name="connsiteY4344" fmla="*/ 2250900 h 6857987"/>
                <a:gd name="connsiteX4345" fmla="*/ 2272995 w 3377801"/>
                <a:gd name="connsiteY4345" fmla="*/ 2250790 h 6857987"/>
                <a:gd name="connsiteX4346" fmla="*/ 2272995 w 3377801"/>
                <a:gd name="connsiteY4346" fmla="*/ 2250840 h 6857987"/>
                <a:gd name="connsiteX4347" fmla="*/ 2301680 w 3377801"/>
                <a:gd name="connsiteY4347" fmla="*/ 2227779 h 6857987"/>
                <a:gd name="connsiteX4348" fmla="*/ 2366556 w 3377801"/>
                <a:gd name="connsiteY4348" fmla="*/ 2266691 h 6857987"/>
                <a:gd name="connsiteX4349" fmla="*/ 2350757 w 3377801"/>
                <a:gd name="connsiteY4349" fmla="*/ 2330419 h 6857987"/>
                <a:gd name="connsiteX4350" fmla="*/ 2363695 w 3377801"/>
                <a:gd name="connsiteY4350" fmla="*/ 2462383 h 6857987"/>
                <a:gd name="connsiteX4351" fmla="*/ 2363740 w 3377801"/>
                <a:gd name="connsiteY4351" fmla="*/ 2462355 h 6857987"/>
                <a:gd name="connsiteX4352" fmla="*/ 2363729 w 3377801"/>
                <a:gd name="connsiteY4352" fmla="*/ 2462405 h 6857987"/>
                <a:gd name="connsiteX4353" fmla="*/ 2426294 w 3377801"/>
                <a:gd name="connsiteY4353" fmla="*/ 2491708 h 6857987"/>
                <a:gd name="connsiteX4354" fmla="*/ 2407118 w 3377801"/>
                <a:gd name="connsiteY4354" fmla="*/ 2527246 h 6857987"/>
                <a:gd name="connsiteX4355" fmla="*/ 2364831 w 3377801"/>
                <a:gd name="connsiteY4355" fmla="*/ 2520478 h 6857987"/>
                <a:gd name="connsiteX4356" fmla="*/ 2363733 w 3377801"/>
                <a:gd name="connsiteY4356" fmla="*/ 2462403 h 6857987"/>
                <a:gd name="connsiteX4357" fmla="*/ 2402681 w 3377801"/>
                <a:gd name="connsiteY4357" fmla="*/ 2466878 h 6857987"/>
                <a:gd name="connsiteX4358" fmla="*/ 2369408 w 3377801"/>
                <a:gd name="connsiteY4358" fmla="*/ 2431339 h 6857987"/>
                <a:gd name="connsiteX4359" fmla="*/ 2367134 w 3377801"/>
                <a:gd name="connsiteY4359" fmla="*/ 2372671 h 6857987"/>
                <a:gd name="connsiteX4360" fmla="*/ 2367151 w 3377801"/>
                <a:gd name="connsiteY4360" fmla="*/ 2372698 h 6857987"/>
                <a:gd name="connsiteX4361" fmla="*/ 2400425 w 3377801"/>
                <a:gd name="connsiteY4361" fmla="*/ 2395820 h 6857987"/>
                <a:gd name="connsiteX4362" fmla="*/ 2451755 w 3377801"/>
                <a:gd name="connsiteY4362" fmla="*/ 2400887 h 6857987"/>
                <a:gd name="connsiteX4363" fmla="*/ 2445541 w 3377801"/>
                <a:gd name="connsiteY4363" fmla="*/ 2468006 h 6857987"/>
                <a:gd name="connsiteX4364" fmla="*/ 2402685 w 3377801"/>
                <a:gd name="connsiteY4364" fmla="*/ 2466878 h 6857987"/>
                <a:gd name="connsiteX4365" fmla="*/ 2442622 w 3377801"/>
                <a:gd name="connsiteY4365" fmla="*/ 2489498 h 6857987"/>
                <a:gd name="connsiteX4366" fmla="*/ 2442650 w 3377801"/>
                <a:gd name="connsiteY4366" fmla="*/ 2489488 h 6857987"/>
                <a:gd name="connsiteX4367" fmla="*/ 2470274 w 3377801"/>
                <a:gd name="connsiteY4367" fmla="*/ 2488940 h 6857987"/>
                <a:gd name="connsiteX4368" fmla="*/ 2503546 w 3377801"/>
                <a:gd name="connsiteY4368" fmla="*/ 2518265 h 6857987"/>
                <a:gd name="connsiteX4369" fmla="*/ 2439255 w 3377801"/>
                <a:gd name="connsiteY4369" fmla="*/ 2523339 h 6857987"/>
                <a:gd name="connsiteX4370" fmla="*/ 2442626 w 3377801"/>
                <a:gd name="connsiteY4370" fmla="*/ 2489498 h 6857987"/>
                <a:gd name="connsiteX4371" fmla="*/ 2432507 w 3377801"/>
                <a:gd name="connsiteY4371" fmla="*/ 2386267 h 6857987"/>
                <a:gd name="connsiteX4372" fmla="*/ 2380112 w 3377801"/>
                <a:gd name="connsiteY4372" fmla="*/ 2354614 h 6857987"/>
                <a:gd name="connsiteX4373" fmla="*/ 2380066 w 3377801"/>
                <a:gd name="connsiteY4373" fmla="*/ 2354686 h 6857987"/>
                <a:gd name="connsiteX4374" fmla="*/ 2389644 w 3377801"/>
                <a:gd name="connsiteY4374" fmla="*/ 2259368 h 6857987"/>
                <a:gd name="connsiteX4375" fmla="*/ 2425746 w 3377801"/>
                <a:gd name="connsiteY4375" fmla="*/ 2261069 h 6857987"/>
                <a:gd name="connsiteX4376" fmla="*/ 2473692 w 3377801"/>
                <a:gd name="connsiteY4376" fmla="*/ 2287002 h 6857987"/>
                <a:gd name="connsiteX4377" fmla="*/ 2481579 w 3377801"/>
                <a:gd name="connsiteY4377" fmla="*/ 2372727 h 6857987"/>
                <a:gd name="connsiteX4378" fmla="*/ 2432511 w 3377801"/>
                <a:gd name="connsiteY4378" fmla="*/ 2386267 h 6857987"/>
                <a:gd name="connsiteX4379" fmla="*/ 2456803 w 3377801"/>
                <a:gd name="connsiteY4379" fmla="*/ 2259405 h 6857987"/>
                <a:gd name="connsiteX4380" fmla="*/ 2407139 w 3377801"/>
                <a:gd name="connsiteY4380" fmla="*/ 2176359 h 6857987"/>
                <a:gd name="connsiteX4381" fmla="*/ 2407175 w 3377801"/>
                <a:gd name="connsiteY4381" fmla="*/ 2176496 h 6857987"/>
                <a:gd name="connsiteX4382" fmla="*/ 2477114 w 3377801"/>
                <a:gd name="connsiteY4382" fmla="*/ 2189467 h 6857987"/>
                <a:gd name="connsiteX4383" fmla="*/ 2528997 w 3377801"/>
                <a:gd name="connsiteY4383" fmla="*/ 2193980 h 6857987"/>
                <a:gd name="connsiteX4384" fmla="*/ 2542532 w 3377801"/>
                <a:gd name="connsiteY4384" fmla="*/ 2254895 h 6857987"/>
                <a:gd name="connsiteX4385" fmla="*/ 2456810 w 3377801"/>
                <a:gd name="connsiteY4385" fmla="*/ 2259405 h 6857987"/>
                <a:gd name="connsiteX4386" fmla="*/ 2479306 w 3377801"/>
                <a:gd name="connsiteY4386" fmla="*/ 1921533 h 6857987"/>
                <a:gd name="connsiteX4387" fmla="*/ 2505248 w 3377801"/>
                <a:gd name="connsiteY4387" fmla="*/ 1895037 h 6857987"/>
                <a:gd name="connsiteX4388" fmla="*/ 2528934 w 3377801"/>
                <a:gd name="connsiteY4388" fmla="*/ 1898975 h 6857987"/>
                <a:gd name="connsiteX4389" fmla="*/ 2558824 w 3377801"/>
                <a:gd name="connsiteY4389" fmla="*/ 1984132 h 6857987"/>
                <a:gd name="connsiteX4390" fmla="*/ 2485501 w 3377801"/>
                <a:gd name="connsiteY4390" fmla="*/ 1967232 h 6857987"/>
                <a:gd name="connsiteX4391" fmla="*/ 2479315 w 3377801"/>
                <a:gd name="connsiteY4391" fmla="*/ 1921570 h 6857987"/>
                <a:gd name="connsiteX4392" fmla="*/ 2500773 w 3377801"/>
                <a:gd name="connsiteY4392" fmla="*/ 1841488 h 6857987"/>
                <a:gd name="connsiteX4393" fmla="*/ 2500800 w 3377801"/>
                <a:gd name="connsiteY4393" fmla="*/ 1841471 h 6857987"/>
                <a:gd name="connsiteX4394" fmla="*/ 2500791 w 3377801"/>
                <a:gd name="connsiteY4394" fmla="*/ 1841480 h 6857987"/>
                <a:gd name="connsiteX4395" fmla="*/ 2509806 w 3377801"/>
                <a:gd name="connsiteY4395" fmla="*/ 1855023 h 6857987"/>
                <a:gd name="connsiteX4396" fmla="*/ 2500791 w 3377801"/>
                <a:gd name="connsiteY4396" fmla="*/ 1841480 h 6857987"/>
                <a:gd name="connsiteX4397" fmla="*/ 2532837 w 3377801"/>
                <a:gd name="connsiteY4397" fmla="*/ 1772696 h 6857987"/>
                <a:gd name="connsiteX4398" fmla="*/ 2532882 w 3377801"/>
                <a:gd name="connsiteY4398" fmla="*/ 1772631 h 6857987"/>
                <a:gd name="connsiteX4399" fmla="*/ 2563909 w 3377801"/>
                <a:gd name="connsiteY4399" fmla="*/ 1781090 h 6857987"/>
                <a:gd name="connsiteX4400" fmla="*/ 2588149 w 3377801"/>
                <a:gd name="connsiteY4400" fmla="*/ 1829599 h 6857987"/>
                <a:gd name="connsiteX4401" fmla="*/ 2631010 w 3377801"/>
                <a:gd name="connsiteY4401" fmla="*/ 1856105 h 6857987"/>
                <a:gd name="connsiteX4402" fmla="*/ 2518220 w 3377801"/>
                <a:gd name="connsiteY4402" fmla="*/ 1882612 h 6857987"/>
                <a:gd name="connsiteX4403" fmla="*/ 2526106 w 3377801"/>
                <a:gd name="connsiteY4403" fmla="*/ 1839187 h 6857987"/>
                <a:gd name="connsiteX4404" fmla="*/ 2532841 w 3377801"/>
                <a:gd name="connsiteY4404" fmla="*/ 1772696 h 6857987"/>
                <a:gd name="connsiteX4405" fmla="*/ 2795210 w 3377801"/>
                <a:gd name="connsiteY4405" fmla="*/ 2010039 h 6857987"/>
                <a:gd name="connsiteX4406" fmla="*/ 2833558 w 3377801"/>
                <a:gd name="connsiteY4406" fmla="*/ 2004399 h 6857987"/>
                <a:gd name="connsiteX4407" fmla="*/ 2854425 w 3377801"/>
                <a:gd name="connsiteY4407" fmla="*/ 2072073 h 6857987"/>
                <a:gd name="connsiteX4408" fmla="*/ 2826801 w 3377801"/>
                <a:gd name="connsiteY4408" fmla="*/ 2098580 h 6857987"/>
                <a:gd name="connsiteX4409" fmla="*/ 2759681 w 3377801"/>
                <a:gd name="connsiteY4409" fmla="*/ 2121702 h 6857987"/>
                <a:gd name="connsiteX4410" fmla="*/ 2713437 w 3377801"/>
                <a:gd name="connsiteY4410" fmla="*/ 2074893 h 6857987"/>
                <a:gd name="connsiteX4411" fmla="*/ 2720186 w 3377801"/>
                <a:gd name="connsiteY4411" fmla="*/ 2044432 h 6857987"/>
                <a:gd name="connsiteX4412" fmla="*/ 2795228 w 3377801"/>
                <a:gd name="connsiteY4412" fmla="*/ 2010142 h 6857987"/>
                <a:gd name="connsiteX4413" fmla="*/ 2567892 w 3377801"/>
                <a:gd name="connsiteY4413" fmla="*/ 1996522 h 6857987"/>
                <a:gd name="connsiteX4414" fmla="*/ 2633892 w 3377801"/>
                <a:gd name="connsiteY4414" fmla="*/ 2005554 h 6857987"/>
                <a:gd name="connsiteX4415" fmla="*/ 2653621 w 3377801"/>
                <a:gd name="connsiteY4415" fmla="*/ 2018525 h 6857987"/>
                <a:gd name="connsiteX4416" fmla="*/ 2689732 w 3377801"/>
                <a:gd name="connsiteY4416" fmla="*/ 2047286 h 6857987"/>
                <a:gd name="connsiteX4417" fmla="*/ 2601729 w 3377801"/>
                <a:gd name="connsiteY4417" fmla="*/ 2082810 h 6857987"/>
                <a:gd name="connsiteX4418" fmla="*/ 2536784 w 3377801"/>
                <a:gd name="connsiteY4418" fmla="*/ 2023596 h 6857987"/>
                <a:gd name="connsiteX4419" fmla="*/ 2536884 w 3377801"/>
                <a:gd name="connsiteY4419" fmla="*/ 2023587 h 6857987"/>
                <a:gd name="connsiteX4420" fmla="*/ 2567896 w 3377801"/>
                <a:gd name="connsiteY4420" fmla="*/ 1996522 h 6857987"/>
                <a:gd name="connsiteX4421" fmla="*/ 2595007 w 3377801"/>
                <a:gd name="connsiteY4421" fmla="*/ 1895610 h 6857987"/>
                <a:gd name="connsiteX4422" fmla="*/ 2659862 w 3377801"/>
                <a:gd name="connsiteY4422" fmla="*/ 1851622 h 6857987"/>
                <a:gd name="connsiteX4423" fmla="*/ 2672250 w 3377801"/>
                <a:gd name="connsiteY4423" fmla="*/ 1899567 h 6857987"/>
                <a:gd name="connsiteX4424" fmla="*/ 2718503 w 3377801"/>
                <a:gd name="connsiteY4424" fmla="*/ 1945242 h 6857987"/>
                <a:gd name="connsiteX4425" fmla="*/ 2645762 w 3377801"/>
                <a:gd name="connsiteY4425" fmla="*/ 1985281 h 6857987"/>
                <a:gd name="connsiteX4426" fmla="*/ 2578069 w 3377801"/>
                <a:gd name="connsiteY4426" fmla="*/ 1970057 h 6857987"/>
                <a:gd name="connsiteX4427" fmla="*/ 2546488 w 3377801"/>
                <a:gd name="connsiteY4427" fmla="*/ 1910842 h 6857987"/>
                <a:gd name="connsiteX4428" fmla="*/ 2595061 w 3377801"/>
                <a:gd name="connsiteY4428" fmla="*/ 1895651 h 6857987"/>
                <a:gd name="connsiteX4429" fmla="*/ 2677835 w 3377801"/>
                <a:gd name="connsiteY4429" fmla="*/ 1533015 h 6857987"/>
                <a:gd name="connsiteX4430" fmla="*/ 2711145 w 3377801"/>
                <a:gd name="connsiteY4430" fmla="*/ 1514351 h 6857987"/>
                <a:gd name="connsiteX4431" fmla="*/ 2764729 w 3377801"/>
                <a:gd name="connsiteY4431" fmla="*/ 1562851 h 6857987"/>
                <a:gd name="connsiteX4432" fmla="*/ 2707761 w 3377801"/>
                <a:gd name="connsiteY4432" fmla="*/ 1624322 h 6857987"/>
                <a:gd name="connsiteX4433" fmla="*/ 2623168 w 3377801"/>
                <a:gd name="connsiteY4433" fmla="*/ 1585409 h 6857987"/>
                <a:gd name="connsiteX4434" fmla="*/ 2677839 w 3377801"/>
                <a:gd name="connsiteY4434" fmla="*/ 1533015 h 6857987"/>
                <a:gd name="connsiteX4435" fmla="*/ 2624251 w 3377801"/>
                <a:gd name="connsiteY4435" fmla="*/ 1478249 h 6857987"/>
                <a:gd name="connsiteX4436" fmla="*/ 2678373 w 3377801"/>
                <a:gd name="connsiteY4436" fmla="*/ 1425854 h 6857987"/>
                <a:gd name="connsiteX4437" fmla="*/ 2678418 w 3377801"/>
                <a:gd name="connsiteY4437" fmla="*/ 1425799 h 6857987"/>
                <a:gd name="connsiteX4438" fmla="*/ 2723525 w 3377801"/>
                <a:gd name="connsiteY4438" fmla="*/ 1424098 h 6857987"/>
                <a:gd name="connsiteX4439" fmla="*/ 2756789 w 3377801"/>
                <a:gd name="connsiteY4439" fmla="*/ 1450604 h 6857987"/>
                <a:gd name="connsiteX4440" fmla="*/ 2668812 w 3377801"/>
                <a:gd name="connsiteY4440" fmla="*/ 1502496 h 6857987"/>
                <a:gd name="connsiteX4441" fmla="*/ 2624255 w 3377801"/>
                <a:gd name="connsiteY4441" fmla="*/ 1478249 h 6857987"/>
                <a:gd name="connsiteX4442" fmla="*/ 2677872 w 3377801"/>
                <a:gd name="connsiteY4442" fmla="*/ 1657022 h 6857987"/>
                <a:gd name="connsiteX4443" fmla="*/ 2716794 w 3377801"/>
                <a:gd name="connsiteY4443" fmla="*/ 1650808 h 6857987"/>
                <a:gd name="connsiteX4444" fmla="*/ 2785587 w 3377801"/>
                <a:gd name="connsiteY4444" fmla="*/ 1684646 h 6857987"/>
                <a:gd name="connsiteX4445" fmla="*/ 2747792 w 3377801"/>
                <a:gd name="connsiteY4445" fmla="*/ 1726942 h 6857987"/>
                <a:gd name="connsiteX4446" fmla="*/ 2650229 w 3377801"/>
                <a:gd name="connsiteY4446" fmla="*/ 1728634 h 6857987"/>
                <a:gd name="connsiteX4447" fmla="*/ 2625979 w 3377801"/>
                <a:gd name="connsiteY4447" fmla="*/ 1697053 h 6857987"/>
                <a:gd name="connsiteX4448" fmla="*/ 2678008 w 3377801"/>
                <a:gd name="connsiteY4448" fmla="*/ 1656940 h 6857987"/>
                <a:gd name="connsiteX4449" fmla="*/ 2659243 w 3377801"/>
                <a:gd name="connsiteY4449" fmla="*/ 1646279 h 6857987"/>
                <a:gd name="connsiteX4450" fmla="*/ 2673906 w 3377801"/>
                <a:gd name="connsiteY4450" fmla="*/ 1636678 h 6857987"/>
                <a:gd name="connsiteX4451" fmla="*/ 2580854 w 3377801"/>
                <a:gd name="connsiteY4451" fmla="*/ 1681240 h 6857987"/>
                <a:gd name="connsiteX4452" fmla="*/ 2555467 w 3377801"/>
                <a:gd name="connsiteY4452" fmla="*/ 1623708 h 6857987"/>
                <a:gd name="connsiteX4453" fmla="*/ 2576896 w 3377801"/>
                <a:gd name="connsiteY4453" fmla="*/ 1621444 h 6857987"/>
                <a:gd name="connsiteX4454" fmla="*/ 2588175 w 3377801"/>
                <a:gd name="connsiteY4454" fmla="*/ 1584696 h 6857987"/>
                <a:gd name="connsiteX4455" fmla="*/ 2588185 w 3377801"/>
                <a:gd name="connsiteY4455" fmla="*/ 1584796 h 6857987"/>
                <a:gd name="connsiteX4456" fmla="*/ 2659247 w 3377801"/>
                <a:gd name="connsiteY4456" fmla="*/ 1646279 h 6857987"/>
                <a:gd name="connsiteX4457" fmla="*/ 2568992 w 3377801"/>
                <a:gd name="connsiteY4457" fmla="*/ 1692587 h 6857987"/>
                <a:gd name="connsiteX4458" fmla="*/ 2569047 w 3377801"/>
                <a:gd name="connsiteY4458" fmla="*/ 1692533 h 6857987"/>
                <a:gd name="connsiteX4459" fmla="*/ 2569030 w 3377801"/>
                <a:gd name="connsiteY4459" fmla="*/ 1692594 h 6857987"/>
                <a:gd name="connsiteX4460" fmla="*/ 2607350 w 3377801"/>
                <a:gd name="connsiteY4460" fmla="*/ 1703302 h 6857987"/>
                <a:gd name="connsiteX4461" fmla="*/ 2644571 w 3377801"/>
                <a:gd name="connsiteY4461" fmla="*/ 1749547 h 6857987"/>
                <a:gd name="connsiteX4462" fmla="*/ 2594389 w 3377801"/>
                <a:gd name="connsiteY4462" fmla="*/ 1770977 h 6857987"/>
                <a:gd name="connsiteX4463" fmla="*/ 2553220 w 3377801"/>
                <a:gd name="connsiteY4463" fmla="*/ 1755752 h 6857987"/>
                <a:gd name="connsiteX4464" fmla="*/ 2569030 w 3377801"/>
                <a:gd name="connsiteY4464" fmla="*/ 1692596 h 6857987"/>
                <a:gd name="connsiteX4465" fmla="*/ 2639542 w 3377801"/>
                <a:gd name="connsiteY4465" fmla="*/ 1771531 h 6857987"/>
                <a:gd name="connsiteX4466" fmla="*/ 2639487 w 3377801"/>
                <a:gd name="connsiteY4466" fmla="*/ 1771541 h 6857987"/>
                <a:gd name="connsiteX4467" fmla="*/ 2696464 w 3377801"/>
                <a:gd name="connsiteY4467" fmla="*/ 1759133 h 6857987"/>
                <a:gd name="connsiteX4468" fmla="*/ 2730302 w 3377801"/>
                <a:gd name="connsiteY4468" fmla="*/ 1794672 h 6857987"/>
                <a:gd name="connsiteX4469" fmla="*/ 2707171 w 3377801"/>
                <a:gd name="connsiteY4469" fmla="*/ 1816092 h 6857987"/>
                <a:gd name="connsiteX4470" fmla="*/ 2618622 w 3377801"/>
                <a:gd name="connsiteY4470" fmla="*/ 1828507 h 6857987"/>
                <a:gd name="connsiteX4471" fmla="*/ 2584239 w 3377801"/>
                <a:gd name="connsiteY4471" fmla="*/ 1787908 h 6857987"/>
                <a:gd name="connsiteX4472" fmla="*/ 2639546 w 3377801"/>
                <a:gd name="connsiteY4472" fmla="*/ 1771531 h 6857987"/>
                <a:gd name="connsiteX4473" fmla="*/ 2691937 w 3377801"/>
                <a:gd name="connsiteY4473" fmla="*/ 2072700 h 6857987"/>
                <a:gd name="connsiteX4474" fmla="*/ 2753981 w 3377801"/>
                <a:gd name="connsiteY4474" fmla="*/ 2138137 h 6857987"/>
                <a:gd name="connsiteX4475" fmla="*/ 2685169 w 3377801"/>
                <a:gd name="connsiteY4475" fmla="*/ 2167463 h 6857987"/>
                <a:gd name="connsiteX4476" fmla="*/ 2602850 w 3377801"/>
                <a:gd name="connsiteY4476" fmla="*/ 2103790 h 6857987"/>
                <a:gd name="connsiteX4477" fmla="*/ 2602832 w 3377801"/>
                <a:gd name="connsiteY4477" fmla="*/ 2103726 h 6857987"/>
                <a:gd name="connsiteX4478" fmla="*/ 2691938 w 3377801"/>
                <a:gd name="connsiteY4478" fmla="*/ 2072700 h 6857987"/>
                <a:gd name="connsiteX4479" fmla="*/ 2719599 w 3377801"/>
                <a:gd name="connsiteY4479" fmla="*/ 2028739 h 6857987"/>
                <a:gd name="connsiteX4480" fmla="*/ 2658128 w 3377801"/>
                <a:gd name="connsiteY4480" fmla="*/ 2002225 h 6857987"/>
                <a:gd name="connsiteX4481" fmla="*/ 2694784 w 3377801"/>
                <a:gd name="connsiteY4481" fmla="*/ 1984760 h 6857987"/>
                <a:gd name="connsiteX4482" fmla="*/ 2736526 w 3377801"/>
                <a:gd name="connsiteY4482" fmla="*/ 1950349 h 6857987"/>
                <a:gd name="connsiteX4483" fmla="*/ 2775438 w 3377801"/>
                <a:gd name="connsiteY4483" fmla="*/ 2005053 h 6857987"/>
                <a:gd name="connsiteX4484" fmla="*/ 2719600 w 3377801"/>
                <a:gd name="connsiteY4484" fmla="*/ 2028734 h 6857987"/>
                <a:gd name="connsiteX4485" fmla="*/ 2704923 w 3377801"/>
                <a:gd name="connsiteY4485" fmla="*/ 1910782 h 6857987"/>
                <a:gd name="connsiteX4486" fmla="*/ 2677280 w 3377801"/>
                <a:gd name="connsiteY4486" fmla="*/ 1850994 h 6857987"/>
                <a:gd name="connsiteX4487" fmla="*/ 2715028 w 3377801"/>
                <a:gd name="connsiteY4487" fmla="*/ 1829617 h 6857987"/>
                <a:gd name="connsiteX4488" fmla="*/ 2715073 w 3377801"/>
                <a:gd name="connsiteY4488" fmla="*/ 1829572 h 6857987"/>
                <a:gd name="connsiteX4489" fmla="*/ 2756797 w 3377801"/>
                <a:gd name="connsiteY4489" fmla="*/ 1803057 h 6857987"/>
                <a:gd name="connsiteX4490" fmla="*/ 2826749 w 3377801"/>
                <a:gd name="connsiteY4490" fmla="*/ 1866220 h 6857987"/>
                <a:gd name="connsiteX4491" fmla="*/ 2761338 w 3377801"/>
                <a:gd name="connsiteY4491" fmla="*/ 1927136 h 6857987"/>
                <a:gd name="connsiteX4492" fmla="*/ 2704933 w 3377801"/>
                <a:gd name="connsiteY4492" fmla="*/ 1910783 h 6857987"/>
                <a:gd name="connsiteX4493" fmla="*/ 2719631 w 3377801"/>
                <a:gd name="connsiteY4493" fmla="*/ 1760279 h 6857987"/>
                <a:gd name="connsiteX4494" fmla="*/ 2719621 w 3377801"/>
                <a:gd name="connsiteY4494" fmla="*/ 1760261 h 6857987"/>
                <a:gd name="connsiteX4495" fmla="*/ 2792954 w 3377801"/>
                <a:gd name="connsiteY4495" fmla="*/ 1702165 h 6857987"/>
                <a:gd name="connsiteX4496" fmla="*/ 2836369 w 3377801"/>
                <a:gd name="connsiteY4496" fmla="*/ 1734883 h 6857987"/>
                <a:gd name="connsiteX4497" fmla="*/ 2812683 w 3377801"/>
                <a:gd name="connsiteY4497" fmla="*/ 1769285 h 6857987"/>
                <a:gd name="connsiteX4498" fmla="*/ 2719636 w 3377801"/>
                <a:gd name="connsiteY4498" fmla="*/ 1760280 h 6857987"/>
                <a:gd name="connsiteX4499" fmla="*/ 2761371 w 3377801"/>
                <a:gd name="connsiteY4499" fmla="*/ 1662105 h 6857987"/>
                <a:gd name="connsiteX4500" fmla="*/ 2726396 w 3377801"/>
                <a:gd name="connsiteY4500" fmla="*/ 1641229 h 6857987"/>
                <a:gd name="connsiteX4501" fmla="*/ 2784520 w 3377801"/>
                <a:gd name="connsiteY4501" fmla="*/ 1569552 h 6857987"/>
                <a:gd name="connsiteX4502" fmla="*/ 2784485 w 3377801"/>
                <a:gd name="connsiteY4502" fmla="*/ 1569607 h 6857987"/>
                <a:gd name="connsiteX4503" fmla="*/ 2817201 w 3377801"/>
                <a:gd name="connsiteY4503" fmla="*/ 1572427 h 6857987"/>
                <a:gd name="connsiteX4504" fmla="*/ 2854986 w 3377801"/>
                <a:gd name="connsiteY4504" fmla="*/ 1607951 h 6857987"/>
                <a:gd name="connsiteX4505" fmla="*/ 2761377 w 3377801"/>
                <a:gd name="connsiteY4505" fmla="*/ 1662105 h 6857987"/>
                <a:gd name="connsiteX4506" fmla="*/ 2788405 w 3377801"/>
                <a:gd name="connsiteY4506" fmla="*/ 1556629 h 6857987"/>
                <a:gd name="connsiteX4507" fmla="*/ 2726934 w 3377801"/>
                <a:gd name="connsiteY4507" fmla="*/ 1506992 h 6857987"/>
                <a:gd name="connsiteX4508" fmla="*/ 2760207 w 3377801"/>
                <a:gd name="connsiteY4508" fmla="*/ 1474282 h 6857987"/>
                <a:gd name="connsiteX4509" fmla="*/ 2787860 w 3377801"/>
                <a:gd name="connsiteY4509" fmla="*/ 1451815 h 6857987"/>
                <a:gd name="connsiteX4510" fmla="*/ 2787842 w 3377801"/>
                <a:gd name="connsiteY4510" fmla="*/ 1451725 h 6857987"/>
                <a:gd name="connsiteX4511" fmla="*/ 2843117 w 3377801"/>
                <a:gd name="connsiteY4511" fmla="*/ 1442701 h 6857987"/>
                <a:gd name="connsiteX4512" fmla="*/ 2902341 w 3377801"/>
                <a:gd name="connsiteY4512" fmla="*/ 1457363 h 6857987"/>
                <a:gd name="connsiteX4513" fmla="*/ 2788411 w 3377801"/>
                <a:gd name="connsiteY4513" fmla="*/ 1556629 h 6857987"/>
                <a:gd name="connsiteX4514" fmla="*/ 2852687 w 3377801"/>
                <a:gd name="connsiteY4514" fmla="*/ 1434225 h 6857987"/>
                <a:gd name="connsiteX4515" fmla="*/ 2880348 w 3377801"/>
                <a:gd name="connsiteY4515" fmla="*/ 1384597 h 6857987"/>
                <a:gd name="connsiteX4516" fmla="*/ 2904580 w 3377801"/>
                <a:gd name="connsiteY4516" fmla="*/ 1342855 h 6857987"/>
                <a:gd name="connsiteX4517" fmla="*/ 2957609 w 3377801"/>
                <a:gd name="connsiteY4517" fmla="*/ 1393620 h 6857987"/>
                <a:gd name="connsiteX4518" fmla="*/ 2902896 w 3377801"/>
                <a:gd name="connsiteY4518" fmla="*/ 1435916 h 6857987"/>
                <a:gd name="connsiteX4519" fmla="*/ 2852692 w 3377801"/>
                <a:gd name="connsiteY4519" fmla="*/ 1434225 h 6857987"/>
                <a:gd name="connsiteX4520" fmla="*/ 2909692 w 3377801"/>
                <a:gd name="connsiteY4520" fmla="*/ 1318667 h 6857987"/>
                <a:gd name="connsiteX4521" fmla="*/ 2860619 w 3377801"/>
                <a:gd name="connsiteY4521" fmla="*/ 1342353 h 6857987"/>
                <a:gd name="connsiteX4522" fmla="*/ 2823407 w 3377801"/>
                <a:gd name="connsiteY4522" fmla="*/ 1329382 h 6857987"/>
                <a:gd name="connsiteX4523" fmla="*/ 2848794 w 3377801"/>
                <a:gd name="connsiteY4523" fmla="*/ 1278053 h 6857987"/>
                <a:gd name="connsiteX4524" fmla="*/ 2913659 w 3377801"/>
                <a:gd name="connsiteY4524" fmla="*/ 1304559 h 6857987"/>
                <a:gd name="connsiteX4525" fmla="*/ 2909698 w 3377801"/>
                <a:gd name="connsiteY4525" fmla="*/ 1318667 h 6857987"/>
                <a:gd name="connsiteX4526" fmla="*/ 2870215 w 3377801"/>
                <a:gd name="connsiteY4526" fmla="*/ 1359199 h 6857987"/>
                <a:gd name="connsiteX4527" fmla="*/ 2840314 w 3377801"/>
                <a:gd name="connsiteY4527" fmla="*/ 1418979 h 6857987"/>
                <a:gd name="connsiteX4528" fmla="*/ 2741058 w 3377801"/>
                <a:gd name="connsiteY4528" fmla="*/ 1420680 h 6857987"/>
                <a:gd name="connsiteX4529" fmla="*/ 2773167 w 3377801"/>
                <a:gd name="connsiteY4529" fmla="*/ 1396393 h 6857987"/>
                <a:gd name="connsiteX4530" fmla="*/ 2773203 w 3377801"/>
                <a:gd name="connsiteY4530" fmla="*/ 1396421 h 6857987"/>
                <a:gd name="connsiteX4531" fmla="*/ 2803665 w 3377801"/>
                <a:gd name="connsiteY4531" fmla="*/ 1339462 h 6857987"/>
                <a:gd name="connsiteX4532" fmla="*/ 2870220 w 3377801"/>
                <a:gd name="connsiteY4532" fmla="*/ 1359199 h 6857987"/>
                <a:gd name="connsiteX4533" fmla="*/ 2750603 w 3377801"/>
                <a:gd name="connsiteY4533" fmla="*/ 1396475 h 6857987"/>
                <a:gd name="connsiteX4534" fmla="*/ 2671632 w 3377801"/>
                <a:gd name="connsiteY4534" fmla="*/ 1395912 h 6857987"/>
                <a:gd name="connsiteX4535" fmla="*/ 2709381 w 3377801"/>
                <a:gd name="connsiteY4535" fmla="*/ 1332695 h 6857987"/>
                <a:gd name="connsiteX4536" fmla="*/ 2709436 w 3377801"/>
                <a:gd name="connsiteY4536" fmla="*/ 1332749 h 6857987"/>
                <a:gd name="connsiteX4537" fmla="*/ 2779936 w 3377801"/>
                <a:gd name="connsiteY4537" fmla="*/ 1354179 h 6857987"/>
                <a:gd name="connsiteX4538" fmla="*/ 2750607 w 3377801"/>
                <a:gd name="connsiteY4538" fmla="*/ 1396475 h 6857987"/>
                <a:gd name="connsiteX4539" fmla="*/ 2657032 w 3377801"/>
                <a:gd name="connsiteY4539" fmla="*/ 1388017 h 6857987"/>
                <a:gd name="connsiteX4540" fmla="*/ 2553258 w 3377801"/>
                <a:gd name="connsiteY4540" fmla="*/ 1360945 h 6857987"/>
                <a:gd name="connsiteX4541" fmla="*/ 2612470 w 3377801"/>
                <a:gd name="connsiteY4541" fmla="*/ 1300031 h 6857987"/>
                <a:gd name="connsiteX4542" fmla="*/ 2694817 w 3377801"/>
                <a:gd name="connsiteY4542" fmla="*/ 1310746 h 6857987"/>
                <a:gd name="connsiteX4543" fmla="*/ 2657038 w 3377801"/>
                <a:gd name="connsiteY4543" fmla="*/ 1388017 h 6857987"/>
                <a:gd name="connsiteX4544" fmla="*/ 2557757 w 3377801"/>
                <a:gd name="connsiteY4544" fmla="*/ 1398649 h 6857987"/>
                <a:gd name="connsiteX4545" fmla="*/ 2557774 w 3377801"/>
                <a:gd name="connsiteY4545" fmla="*/ 1398723 h 6857987"/>
                <a:gd name="connsiteX4546" fmla="*/ 2663753 w 3377801"/>
                <a:gd name="connsiteY4546" fmla="*/ 1409983 h 6857987"/>
                <a:gd name="connsiteX4547" fmla="*/ 2636675 w 3377801"/>
                <a:gd name="connsiteY4547" fmla="*/ 1451715 h 6857987"/>
                <a:gd name="connsiteX4548" fmla="*/ 2570128 w 3377801"/>
                <a:gd name="connsiteY4548" fmla="*/ 1456228 h 6857987"/>
                <a:gd name="connsiteX4549" fmla="*/ 2557774 w 3377801"/>
                <a:gd name="connsiteY4549" fmla="*/ 1398723 h 6857987"/>
                <a:gd name="connsiteX4550" fmla="*/ 2557712 w 3377801"/>
                <a:gd name="connsiteY4550" fmla="*/ 1398695 h 6857987"/>
                <a:gd name="connsiteX4551" fmla="*/ 2618108 w 3377801"/>
                <a:gd name="connsiteY4551" fmla="*/ 1490637 h 6857987"/>
                <a:gd name="connsiteX4552" fmla="*/ 2664907 w 3377801"/>
                <a:gd name="connsiteY4552" fmla="*/ 1525046 h 6857987"/>
                <a:gd name="connsiteX4553" fmla="*/ 2631643 w 3377801"/>
                <a:gd name="connsiteY4553" fmla="*/ 1560571 h 6857987"/>
                <a:gd name="connsiteX4554" fmla="*/ 2583143 w 3377801"/>
                <a:gd name="connsiteY4554" fmla="*/ 1568475 h 6857987"/>
                <a:gd name="connsiteX4555" fmla="*/ 2553217 w 3377801"/>
                <a:gd name="connsiteY4555" fmla="*/ 1477061 h 6857987"/>
                <a:gd name="connsiteX4556" fmla="*/ 2553254 w 3377801"/>
                <a:gd name="connsiteY4556" fmla="*/ 1477097 h 6857987"/>
                <a:gd name="connsiteX4557" fmla="*/ 2618110 w 3377801"/>
                <a:gd name="connsiteY4557" fmla="*/ 1490637 h 6857987"/>
                <a:gd name="connsiteX4558" fmla="*/ 2569580 w 3377801"/>
                <a:gd name="connsiteY4558" fmla="*/ 1593294 h 6857987"/>
                <a:gd name="connsiteX4559" fmla="*/ 2559430 w 3377801"/>
                <a:gd name="connsiteY4559" fmla="*/ 1606849 h 6857987"/>
                <a:gd name="connsiteX4560" fmla="*/ 2547033 w 3377801"/>
                <a:gd name="connsiteY4560" fmla="*/ 1532952 h 6857987"/>
                <a:gd name="connsiteX4561" fmla="*/ 2508647 w 3377801"/>
                <a:gd name="connsiteY4561" fmla="*/ 1470918 h 6857987"/>
                <a:gd name="connsiteX4562" fmla="*/ 2508683 w 3377801"/>
                <a:gd name="connsiteY4562" fmla="*/ 1470918 h 6857987"/>
                <a:gd name="connsiteX4563" fmla="*/ 2530678 w 3377801"/>
                <a:gd name="connsiteY4563" fmla="*/ 1468661 h 6857987"/>
                <a:gd name="connsiteX4564" fmla="*/ 2569589 w 3377801"/>
                <a:gd name="connsiteY4564" fmla="*/ 1593294 h 6857987"/>
                <a:gd name="connsiteX4565" fmla="*/ 2550927 w 3377801"/>
                <a:gd name="connsiteY4565" fmla="*/ 1701564 h 6857987"/>
                <a:gd name="connsiteX4566" fmla="*/ 2533998 w 3377801"/>
                <a:gd name="connsiteY4566" fmla="*/ 1740477 h 6857987"/>
                <a:gd name="connsiteX4567" fmla="*/ 2545850 w 3377801"/>
                <a:gd name="connsiteY4567" fmla="*/ 1708886 h 6857987"/>
                <a:gd name="connsiteX4568" fmla="*/ 2510340 w 3377801"/>
                <a:gd name="connsiteY4568" fmla="*/ 1612453 h 6857987"/>
                <a:gd name="connsiteX4569" fmla="*/ 2510320 w 3377801"/>
                <a:gd name="connsiteY4569" fmla="*/ 1612453 h 6857987"/>
                <a:gd name="connsiteX4570" fmla="*/ 2510283 w 3377801"/>
                <a:gd name="connsiteY4570" fmla="*/ 1612380 h 6857987"/>
                <a:gd name="connsiteX4571" fmla="*/ 2510338 w 3377801"/>
                <a:gd name="connsiteY4571" fmla="*/ 1612456 h 6857987"/>
                <a:gd name="connsiteX4572" fmla="*/ 2540773 w 3377801"/>
                <a:gd name="connsiteY4572" fmla="*/ 1623733 h 6857987"/>
                <a:gd name="connsiteX4573" fmla="*/ 2550932 w 3377801"/>
                <a:gd name="connsiteY4573" fmla="*/ 1701564 h 6857987"/>
                <a:gd name="connsiteX4574" fmla="*/ 2516580 w 3377801"/>
                <a:gd name="connsiteY4574" fmla="*/ 1793508 h 6857987"/>
                <a:gd name="connsiteX4575" fmla="*/ 2512032 w 3377801"/>
                <a:gd name="connsiteY4575" fmla="*/ 1775403 h 6857987"/>
                <a:gd name="connsiteX4576" fmla="*/ 2512050 w 3377801"/>
                <a:gd name="connsiteY4576" fmla="*/ 1775449 h 6857987"/>
                <a:gd name="connsiteX4577" fmla="*/ 2516586 w 3377801"/>
                <a:gd name="connsiteY4577" fmla="*/ 1793504 h 6857987"/>
                <a:gd name="connsiteX4578" fmla="*/ 2499125 w 3377801"/>
                <a:gd name="connsiteY4578" fmla="*/ 1883713 h 6857987"/>
                <a:gd name="connsiteX4579" fmla="*/ 2485573 w 3377801"/>
                <a:gd name="connsiteY4579" fmla="*/ 1874708 h 6857987"/>
                <a:gd name="connsiteX4580" fmla="*/ 2485581 w 3377801"/>
                <a:gd name="connsiteY4580" fmla="*/ 1874691 h 6857987"/>
                <a:gd name="connsiteX4581" fmla="*/ 2499131 w 3377801"/>
                <a:gd name="connsiteY4581" fmla="*/ 1883713 h 6857987"/>
                <a:gd name="connsiteX4582" fmla="*/ 2561122 w 3377801"/>
                <a:gd name="connsiteY4582" fmla="*/ 2087317 h 6857987"/>
                <a:gd name="connsiteX4583" fmla="*/ 2464067 w 3377801"/>
                <a:gd name="connsiteY4583" fmla="*/ 2080048 h 6857987"/>
                <a:gd name="connsiteX4584" fmla="*/ 2464113 w 3377801"/>
                <a:gd name="connsiteY4584" fmla="*/ 2079993 h 6857987"/>
                <a:gd name="connsiteX4585" fmla="*/ 2530113 w 3377801"/>
                <a:gd name="connsiteY4585" fmla="*/ 2055734 h 6857987"/>
                <a:gd name="connsiteX4586" fmla="*/ 2561129 w 3377801"/>
                <a:gd name="connsiteY4586" fmla="*/ 2087317 h 6857987"/>
                <a:gd name="connsiteX4587" fmla="*/ 2497995 w 3377801"/>
                <a:gd name="connsiteY4587" fmla="*/ 2123439 h 6857987"/>
                <a:gd name="connsiteX4588" fmla="*/ 2497995 w 3377801"/>
                <a:gd name="connsiteY4588" fmla="*/ 2123459 h 6857987"/>
                <a:gd name="connsiteX4589" fmla="*/ 2586477 w 3377801"/>
                <a:gd name="connsiteY4589" fmla="*/ 2096961 h 6857987"/>
                <a:gd name="connsiteX4590" fmla="*/ 2634987 w 3377801"/>
                <a:gd name="connsiteY4590" fmla="*/ 2173095 h 6857987"/>
                <a:gd name="connsiteX4591" fmla="*/ 2547565 w 3377801"/>
                <a:gd name="connsiteY4591" fmla="*/ 2187203 h 6857987"/>
                <a:gd name="connsiteX4592" fmla="*/ 2497996 w 3377801"/>
                <a:gd name="connsiteY4592" fmla="*/ 2123459 h 6857987"/>
                <a:gd name="connsiteX4593" fmla="*/ 2497946 w 3377801"/>
                <a:gd name="connsiteY4593" fmla="*/ 2123459 h 6857987"/>
                <a:gd name="connsiteX4594" fmla="*/ 2489472 w 3377801"/>
                <a:gd name="connsiteY4594" fmla="*/ 2286467 h 6857987"/>
                <a:gd name="connsiteX4595" fmla="*/ 2535680 w 3377801"/>
                <a:gd name="connsiteY4595" fmla="*/ 2275188 h 6857987"/>
                <a:gd name="connsiteX4596" fmla="*/ 2535698 w 3377801"/>
                <a:gd name="connsiteY4596" fmla="*/ 2275188 h 6857987"/>
                <a:gd name="connsiteX4597" fmla="*/ 2577440 w 3377801"/>
                <a:gd name="connsiteY4597" fmla="*/ 2287031 h 6857987"/>
                <a:gd name="connsiteX4598" fmla="*/ 2588710 w 3377801"/>
                <a:gd name="connsiteY4598" fmla="*/ 2373889 h 6857987"/>
                <a:gd name="connsiteX4599" fmla="*/ 2518225 w 3377801"/>
                <a:gd name="connsiteY4599" fmla="*/ 2374452 h 6857987"/>
                <a:gd name="connsiteX4600" fmla="*/ 2489479 w 3377801"/>
                <a:gd name="connsiteY4600" fmla="*/ 2286467 h 6857987"/>
                <a:gd name="connsiteX4601" fmla="*/ 2595014 w 3377801"/>
                <a:gd name="connsiteY4601" fmla="*/ 2385741 h 6857987"/>
                <a:gd name="connsiteX4602" fmla="*/ 2635045 w 3377801"/>
                <a:gd name="connsiteY4602" fmla="*/ 2414511 h 6857987"/>
                <a:gd name="connsiteX4603" fmla="*/ 2580924 w 3377801"/>
                <a:gd name="connsiteY4603" fmla="*/ 2455170 h 6857987"/>
                <a:gd name="connsiteX4604" fmla="*/ 2595021 w 3377801"/>
                <a:gd name="connsiteY4604" fmla="*/ 2385741 h 6857987"/>
                <a:gd name="connsiteX4605" fmla="*/ 2603437 w 3377801"/>
                <a:gd name="connsiteY4605" fmla="*/ 2362000 h 6857987"/>
                <a:gd name="connsiteX4606" fmla="*/ 2588201 w 3377801"/>
                <a:gd name="connsiteY4606" fmla="*/ 2295444 h 6857987"/>
                <a:gd name="connsiteX4607" fmla="*/ 2629951 w 3377801"/>
                <a:gd name="connsiteY4607" fmla="*/ 2296080 h 6857987"/>
                <a:gd name="connsiteX4608" fmla="*/ 2629934 w 3377801"/>
                <a:gd name="connsiteY4608" fmla="*/ 2296016 h 6857987"/>
                <a:gd name="connsiteX4609" fmla="*/ 2684647 w 3377801"/>
                <a:gd name="connsiteY4609" fmla="*/ 2283045 h 6857987"/>
                <a:gd name="connsiteX4610" fmla="*/ 2697054 w 3377801"/>
                <a:gd name="connsiteY4610" fmla="*/ 2357487 h 6857987"/>
                <a:gd name="connsiteX4611" fmla="*/ 2646854 w 3377801"/>
                <a:gd name="connsiteY4611" fmla="*/ 2390769 h 6857987"/>
                <a:gd name="connsiteX4612" fmla="*/ 2603444 w 3377801"/>
                <a:gd name="connsiteY4612" fmla="*/ 2362000 h 6857987"/>
                <a:gd name="connsiteX4613" fmla="*/ 2585909 w 3377801"/>
                <a:gd name="connsiteY4613" fmla="*/ 2272885 h 6857987"/>
                <a:gd name="connsiteX4614" fmla="*/ 2552072 w 3377801"/>
                <a:gd name="connsiteY4614" fmla="*/ 2209213 h 6857987"/>
                <a:gd name="connsiteX4615" fmla="*/ 2552072 w 3377801"/>
                <a:gd name="connsiteY4615" fmla="*/ 2209148 h 6857987"/>
                <a:gd name="connsiteX4616" fmla="*/ 2647947 w 3377801"/>
                <a:gd name="connsiteY4616" fmla="*/ 2187163 h 6857987"/>
                <a:gd name="connsiteX4617" fmla="*/ 2700967 w 3377801"/>
                <a:gd name="connsiteY4617" fmla="*/ 2252026 h 6857987"/>
                <a:gd name="connsiteX4618" fmla="*/ 2585916 w 3377801"/>
                <a:gd name="connsiteY4618" fmla="*/ 2272885 h 6857987"/>
                <a:gd name="connsiteX4619" fmla="*/ 2763054 w 3377801"/>
                <a:gd name="connsiteY4619" fmla="*/ 2243006 h 6857987"/>
                <a:gd name="connsiteX4620" fmla="*/ 2708897 w 3377801"/>
                <a:gd name="connsiteY4620" fmla="*/ 2235102 h 6857987"/>
                <a:gd name="connsiteX4621" fmla="*/ 2668875 w 3377801"/>
                <a:gd name="connsiteY4621" fmla="*/ 2188894 h 6857987"/>
                <a:gd name="connsiteX4622" fmla="*/ 2668866 w 3377801"/>
                <a:gd name="connsiteY4622" fmla="*/ 2188867 h 6857987"/>
                <a:gd name="connsiteX4623" fmla="*/ 2764741 w 3377801"/>
                <a:gd name="connsiteY4623" fmla="*/ 2152765 h 6857987"/>
                <a:gd name="connsiteX4624" fmla="*/ 2799706 w 3377801"/>
                <a:gd name="connsiteY4624" fmla="*/ 2200137 h 6857987"/>
                <a:gd name="connsiteX4625" fmla="*/ 2809856 w 3377801"/>
                <a:gd name="connsiteY4625" fmla="*/ 2218183 h 6857987"/>
                <a:gd name="connsiteX4626" fmla="*/ 2763061 w 3377801"/>
                <a:gd name="connsiteY4626" fmla="*/ 2243006 h 6857987"/>
                <a:gd name="connsiteX4627" fmla="*/ 2790132 w 3377801"/>
                <a:gd name="connsiteY4627" fmla="*/ 2174794 h 6857987"/>
                <a:gd name="connsiteX4628" fmla="*/ 2783946 w 3377801"/>
                <a:gd name="connsiteY4628" fmla="*/ 2137046 h 6857987"/>
                <a:gd name="connsiteX4629" fmla="*/ 2783929 w 3377801"/>
                <a:gd name="connsiteY4629" fmla="*/ 2137019 h 6857987"/>
                <a:gd name="connsiteX4630" fmla="*/ 2878681 w 3377801"/>
                <a:gd name="connsiteY4630" fmla="*/ 2084552 h 6857987"/>
                <a:gd name="connsiteX4631" fmla="*/ 2823406 w 3377801"/>
                <a:gd name="connsiteY4631" fmla="*/ 2191159 h 6857987"/>
                <a:gd name="connsiteX4632" fmla="*/ 2790139 w 3377801"/>
                <a:gd name="connsiteY4632" fmla="*/ 2174794 h 6857987"/>
                <a:gd name="connsiteX4633" fmla="*/ 2850975 w 3377801"/>
                <a:gd name="connsiteY4633" fmla="*/ 2011176 h 6857987"/>
                <a:gd name="connsiteX4634" fmla="*/ 2878536 w 3377801"/>
                <a:gd name="connsiteY4634" fmla="*/ 1981795 h 6857987"/>
                <a:gd name="connsiteX4635" fmla="*/ 2878618 w 3377801"/>
                <a:gd name="connsiteY4635" fmla="*/ 1981840 h 6857987"/>
                <a:gd name="connsiteX4636" fmla="*/ 2933886 w 3377801"/>
                <a:gd name="connsiteY4636" fmla="*/ 1936724 h 6857987"/>
                <a:gd name="connsiteX4637" fmla="*/ 2899485 w 3377801"/>
                <a:gd name="connsiteY4637" fmla="*/ 2042755 h 6857987"/>
                <a:gd name="connsiteX4638" fmla="*/ 2887633 w 3377801"/>
                <a:gd name="connsiteY4638" fmla="*/ 2067581 h 6857987"/>
                <a:gd name="connsiteX4639" fmla="*/ 2850982 w 3377801"/>
                <a:gd name="connsiteY4639" fmla="*/ 2011177 h 6857987"/>
                <a:gd name="connsiteX4640" fmla="*/ 2778225 w 3377801"/>
                <a:gd name="connsiteY4640" fmla="*/ 1984670 h 6857987"/>
                <a:gd name="connsiteX4641" fmla="*/ 2753400 w 3377801"/>
                <a:gd name="connsiteY4641" fmla="*/ 1948576 h 6857987"/>
                <a:gd name="connsiteX4642" fmla="*/ 2782871 w 3377801"/>
                <a:gd name="connsiteY4642" fmla="*/ 1936751 h 6857987"/>
                <a:gd name="connsiteX4643" fmla="*/ 2782743 w 3377801"/>
                <a:gd name="connsiteY4643" fmla="*/ 1936724 h 6857987"/>
                <a:gd name="connsiteX4644" fmla="*/ 2826177 w 3377801"/>
                <a:gd name="connsiteY4644" fmla="*/ 1903450 h 6857987"/>
                <a:gd name="connsiteX4645" fmla="*/ 2889331 w 3377801"/>
                <a:gd name="connsiteY4645" fmla="*/ 1951960 h 6857987"/>
                <a:gd name="connsiteX4646" fmla="*/ 2778232 w 3377801"/>
                <a:gd name="connsiteY4646" fmla="*/ 1984670 h 6857987"/>
                <a:gd name="connsiteX4647" fmla="*/ 2780427 w 3377801"/>
                <a:gd name="connsiteY4647" fmla="*/ 1803112 h 6857987"/>
                <a:gd name="connsiteX4648" fmla="*/ 2852104 w 3377801"/>
                <a:gd name="connsiteY4648" fmla="*/ 1752912 h 6857987"/>
                <a:gd name="connsiteX4649" fmla="*/ 2919225 w 3377801"/>
                <a:gd name="connsiteY4649" fmla="*/ 1799146 h 6857987"/>
                <a:gd name="connsiteX4650" fmla="*/ 2857198 w 3377801"/>
                <a:gd name="connsiteY4650" fmla="*/ 1843134 h 6857987"/>
                <a:gd name="connsiteX4651" fmla="*/ 2780434 w 3377801"/>
                <a:gd name="connsiteY4651" fmla="*/ 1803112 h 6857987"/>
                <a:gd name="connsiteX4652" fmla="*/ 2801444 w 3377801"/>
                <a:gd name="connsiteY4652" fmla="*/ 1675643 h 6857987"/>
                <a:gd name="connsiteX4653" fmla="*/ 2801395 w 3377801"/>
                <a:gd name="connsiteY4653" fmla="*/ 1675669 h 6857987"/>
                <a:gd name="connsiteX4654" fmla="*/ 2801412 w 3377801"/>
                <a:gd name="connsiteY4654" fmla="*/ 1675578 h 6857987"/>
                <a:gd name="connsiteX4655" fmla="*/ 2801444 w 3377801"/>
                <a:gd name="connsiteY4655" fmla="*/ 1675643 h 6857987"/>
                <a:gd name="connsiteX4656" fmla="*/ 2848215 w 3377801"/>
                <a:gd name="connsiteY4656" fmla="*/ 1646344 h 6857987"/>
                <a:gd name="connsiteX4657" fmla="*/ 2932817 w 3377801"/>
                <a:gd name="connsiteY4657" fmla="*/ 1681320 h 6857987"/>
                <a:gd name="connsiteX4658" fmla="*/ 2937310 w 3377801"/>
                <a:gd name="connsiteY4658" fmla="*/ 1701049 h 6857987"/>
                <a:gd name="connsiteX4659" fmla="*/ 2801451 w 3377801"/>
                <a:gd name="connsiteY4659" fmla="*/ 1675643 h 6857987"/>
                <a:gd name="connsiteX4660" fmla="*/ 2863373 w 3377801"/>
                <a:gd name="connsiteY4660" fmla="*/ 1642896 h 6857987"/>
                <a:gd name="connsiteX4661" fmla="*/ 2867285 w 3377801"/>
                <a:gd name="connsiteY4661" fmla="*/ 1615790 h 6857987"/>
                <a:gd name="connsiteX4662" fmla="*/ 2867340 w 3377801"/>
                <a:gd name="connsiteY4662" fmla="*/ 1615818 h 6857987"/>
                <a:gd name="connsiteX4663" fmla="*/ 2931621 w 3377801"/>
                <a:gd name="connsiteY4663" fmla="*/ 1598899 h 6857987"/>
                <a:gd name="connsiteX4664" fmla="*/ 2962093 w 3377801"/>
                <a:gd name="connsiteY4664" fmla="*/ 1643461 h 6857987"/>
                <a:gd name="connsiteX4665" fmla="*/ 2863380 w 3377801"/>
                <a:gd name="connsiteY4665" fmla="*/ 1642903 h 6857987"/>
                <a:gd name="connsiteX4666" fmla="*/ 2919241 w 3377801"/>
                <a:gd name="connsiteY4666" fmla="*/ 1582008 h 6857987"/>
                <a:gd name="connsiteX4667" fmla="*/ 2866794 w 3377801"/>
                <a:gd name="connsiteY4667" fmla="*/ 1591040 h 6857987"/>
                <a:gd name="connsiteX4668" fmla="*/ 2834639 w 3377801"/>
                <a:gd name="connsiteY4668" fmla="*/ 1566780 h 6857987"/>
                <a:gd name="connsiteX4669" fmla="*/ 2914184 w 3377801"/>
                <a:gd name="connsiteY4669" fmla="*/ 1480495 h 6857987"/>
                <a:gd name="connsiteX4670" fmla="*/ 2972817 w 3377801"/>
                <a:gd name="connsiteY4670" fmla="*/ 1503618 h 6857987"/>
                <a:gd name="connsiteX4671" fmla="*/ 2919248 w 3377801"/>
                <a:gd name="connsiteY4671" fmla="*/ 1582004 h 6857987"/>
                <a:gd name="connsiteX4672" fmla="*/ 2943491 w 3377801"/>
                <a:gd name="connsiteY4672" fmla="*/ 1481022 h 6857987"/>
                <a:gd name="connsiteX4673" fmla="*/ 2917476 w 3377801"/>
                <a:gd name="connsiteY4673" fmla="*/ 1450005 h 6857987"/>
                <a:gd name="connsiteX4674" fmla="*/ 2917549 w 3377801"/>
                <a:gd name="connsiteY4674" fmla="*/ 1449997 h 6857987"/>
                <a:gd name="connsiteX4675" fmla="*/ 2980720 w 3377801"/>
                <a:gd name="connsiteY4675" fmla="*/ 1386825 h 6857987"/>
                <a:gd name="connsiteX4676" fmla="*/ 2999340 w 3377801"/>
                <a:gd name="connsiteY4676" fmla="*/ 1478758 h 6857987"/>
                <a:gd name="connsiteX4677" fmla="*/ 2943498 w 3377801"/>
                <a:gd name="connsiteY4677" fmla="*/ 1481022 h 6857987"/>
                <a:gd name="connsiteX4678" fmla="*/ 2927646 w 3377801"/>
                <a:gd name="connsiteY4678" fmla="*/ 1355344 h 6857987"/>
                <a:gd name="connsiteX4679" fmla="*/ 2927737 w 3377801"/>
                <a:gd name="connsiteY4679" fmla="*/ 1355307 h 6857987"/>
                <a:gd name="connsiteX4680" fmla="*/ 2957071 w 3377801"/>
                <a:gd name="connsiteY4680" fmla="*/ 1287632 h 6857987"/>
                <a:gd name="connsiteX4681" fmla="*/ 2978491 w 3377801"/>
                <a:gd name="connsiteY4681" fmla="*/ 1367168 h 6857987"/>
                <a:gd name="connsiteX4682" fmla="*/ 2927653 w 3377801"/>
                <a:gd name="connsiteY4682" fmla="*/ 1355344 h 6857987"/>
                <a:gd name="connsiteX4683" fmla="*/ 2690813 w 3377801"/>
                <a:gd name="connsiteY4683" fmla="*/ 1292090 h 6857987"/>
                <a:gd name="connsiteX4684" fmla="*/ 2619183 w 3377801"/>
                <a:gd name="connsiteY4684" fmla="*/ 1278555 h 6857987"/>
                <a:gd name="connsiteX4685" fmla="*/ 2619637 w 3377801"/>
                <a:gd name="connsiteY4685" fmla="*/ 1261090 h 6857987"/>
                <a:gd name="connsiteX4686" fmla="*/ 2619747 w 3377801"/>
                <a:gd name="connsiteY4686" fmla="*/ 1261072 h 6857987"/>
                <a:gd name="connsiteX4687" fmla="*/ 2678961 w 3377801"/>
                <a:gd name="connsiteY4687" fmla="*/ 1236823 h 6857987"/>
                <a:gd name="connsiteX4688" fmla="*/ 2728034 w 3377801"/>
                <a:gd name="connsiteY4688" fmla="*/ 1249794 h 6857987"/>
                <a:gd name="connsiteX4689" fmla="*/ 2690820 w 3377801"/>
                <a:gd name="connsiteY4689" fmla="*/ 1292090 h 6857987"/>
                <a:gd name="connsiteX4690" fmla="*/ 2262737 w 3377801"/>
                <a:gd name="connsiteY4690" fmla="*/ 914241 h 6857987"/>
                <a:gd name="connsiteX4691" fmla="*/ 2276290 w 3377801"/>
                <a:gd name="connsiteY4691" fmla="*/ 898442 h 6857987"/>
                <a:gd name="connsiteX4692" fmla="*/ 2330976 w 3377801"/>
                <a:gd name="connsiteY4692" fmla="*/ 885471 h 6857987"/>
                <a:gd name="connsiteX4693" fmla="*/ 2347348 w 3377801"/>
                <a:gd name="connsiteY4693" fmla="*/ 931160 h 6857987"/>
                <a:gd name="connsiteX4694" fmla="*/ 2330976 w 3377801"/>
                <a:gd name="connsiteY4694" fmla="*/ 971759 h 6857987"/>
                <a:gd name="connsiteX4695" fmla="*/ 2270642 w 3377801"/>
                <a:gd name="connsiteY4695" fmla="*/ 990369 h 6857987"/>
                <a:gd name="connsiteX4696" fmla="*/ 2262744 w 3377801"/>
                <a:gd name="connsiteY4696" fmla="*/ 914241 h 6857987"/>
                <a:gd name="connsiteX4697" fmla="*/ 2218729 w 3377801"/>
                <a:gd name="connsiteY4697" fmla="*/ 1130299 h 6857987"/>
                <a:gd name="connsiteX4698" fmla="*/ 2223187 w 3377801"/>
                <a:gd name="connsiteY4698" fmla="*/ 1112742 h 6857987"/>
                <a:gd name="connsiteX4699" fmla="*/ 2223251 w 3377801"/>
                <a:gd name="connsiteY4699" fmla="*/ 1112805 h 6857987"/>
                <a:gd name="connsiteX4700" fmla="*/ 2250885 w 3377801"/>
                <a:gd name="connsiteY4700" fmla="*/ 1123530 h 6857987"/>
                <a:gd name="connsiteX4701" fmla="*/ 2174742 w 3377801"/>
                <a:gd name="connsiteY4701" fmla="*/ 1168081 h 6857987"/>
                <a:gd name="connsiteX4702" fmla="*/ 2218736 w 3377801"/>
                <a:gd name="connsiteY4702" fmla="*/ 1130299 h 6857987"/>
                <a:gd name="connsiteX4703" fmla="*/ 2146085 w 3377801"/>
                <a:gd name="connsiteY4703" fmla="*/ 1092419 h 6857987"/>
                <a:gd name="connsiteX4704" fmla="*/ 2146025 w 3377801"/>
                <a:gd name="connsiteY4704" fmla="*/ 1092433 h 6857987"/>
                <a:gd name="connsiteX4705" fmla="*/ 2146025 w 3377801"/>
                <a:gd name="connsiteY4705" fmla="*/ 1092396 h 6857987"/>
                <a:gd name="connsiteX4706" fmla="*/ 2146085 w 3377801"/>
                <a:gd name="connsiteY4706" fmla="*/ 1092419 h 6857987"/>
                <a:gd name="connsiteX4707" fmla="*/ 2202431 w 3377801"/>
                <a:gd name="connsiteY4707" fmla="*/ 1099763 h 6857987"/>
                <a:gd name="connsiteX4708" fmla="*/ 2216520 w 3377801"/>
                <a:gd name="connsiteY4708" fmla="*/ 1111041 h 6857987"/>
                <a:gd name="connsiteX4709" fmla="*/ 2146092 w 3377801"/>
                <a:gd name="connsiteY4709" fmla="*/ 1092419 h 6857987"/>
                <a:gd name="connsiteX4710" fmla="*/ 2184390 w 3377801"/>
                <a:gd name="connsiteY4710" fmla="*/ 1079449 h 6857987"/>
                <a:gd name="connsiteX4711" fmla="*/ 2151644 w 3377801"/>
                <a:gd name="connsiteY4711" fmla="*/ 1075537 h 6857987"/>
                <a:gd name="connsiteX4712" fmla="*/ 2229498 w 3377801"/>
                <a:gd name="connsiteY4712" fmla="*/ 1047867 h 6857987"/>
                <a:gd name="connsiteX4713" fmla="*/ 2184390 w 3377801"/>
                <a:gd name="connsiteY4713" fmla="*/ 1079449 h 6857987"/>
                <a:gd name="connsiteX4714" fmla="*/ 2161779 w 3377801"/>
                <a:gd name="connsiteY4714" fmla="*/ 1032107 h 6857987"/>
                <a:gd name="connsiteX4715" fmla="*/ 2147134 w 3377801"/>
                <a:gd name="connsiteY4715" fmla="*/ 1024193 h 6857987"/>
                <a:gd name="connsiteX4716" fmla="*/ 2147126 w 3377801"/>
                <a:gd name="connsiteY4716" fmla="*/ 1024211 h 6857987"/>
                <a:gd name="connsiteX4717" fmla="*/ 2161779 w 3377801"/>
                <a:gd name="connsiteY4717" fmla="*/ 1032107 h 6857987"/>
                <a:gd name="connsiteX4718" fmla="*/ 2156183 w 3377801"/>
                <a:gd name="connsiteY4718" fmla="*/ 1007303 h 6857987"/>
                <a:gd name="connsiteX4719" fmla="*/ 2193931 w 3377801"/>
                <a:gd name="connsiteY4719" fmla="*/ 941902 h 6857987"/>
                <a:gd name="connsiteX4720" fmla="*/ 2193968 w 3377801"/>
                <a:gd name="connsiteY4720" fmla="*/ 941894 h 6857987"/>
                <a:gd name="connsiteX4721" fmla="*/ 2249243 w 3377801"/>
                <a:gd name="connsiteY4721" fmla="*/ 919327 h 6857987"/>
                <a:gd name="connsiteX4722" fmla="*/ 2260512 w 3377801"/>
                <a:gd name="connsiteY4722" fmla="*/ 965580 h 6857987"/>
                <a:gd name="connsiteX4723" fmla="*/ 2156183 w 3377801"/>
                <a:gd name="connsiteY4723" fmla="*/ 1007303 h 6857987"/>
                <a:gd name="connsiteX4724" fmla="*/ 2131933 w 3377801"/>
                <a:gd name="connsiteY4724" fmla="*/ 899007 h 6857987"/>
                <a:gd name="connsiteX4725" fmla="*/ 2203009 w 3377801"/>
                <a:gd name="connsiteY4725" fmla="*/ 850498 h 6857987"/>
                <a:gd name="connsiteX4726" fmla="*/ 2197915 w 3377801"/>
                <a:gd name="connsiteY4726" fmla="*/ 911413 h 6857987"/>
                <a:gd name="connsiteX4727" fmla="*/ 2144339 w 3377801"/>
                <a:gd name="connsiteY4727" fmla="*/ 943568 h 6857987"/>
                <a:gd name="connsiteX4728" fmla="*/ 2131969 w 3377801"/>
                <a:gd name="connsiteY4728" fmla="*/ 898952 h 6857987"/>
                <a:gd name="connsiteX4729" fmla="*/ 2092979 w 3377801"/>
                <a:gd name="connsiteY4729" fmla="*/ 867990 h 6857987"/>
                <a:gd name="connsiteX4730" fmla="*/ 2085611 w 3377801"/>
                <a:gd name="connsiteY4730" fmla="*/ 845995 h 6857987"/>
                <a:gd name="connsiteX4731" fmla="*/ 2085639 w 3377801"/>
                <a:gd name="connsiteY4731" fmla="*/ 845995 h 6857987"/>
                <a:gd name="connsiteX4732" fmla="*/ 2169113 w 3377801"/>
                <a:gd name="connsiteY4732" fmla="*/ 791282 h 6857987"/>
                <a:gd name="connsiteX4733" fmla="*/ 2170232 w 3377801"/>
                <a:gd name="connsiteY4733" fmla="*/ 829066 h 6857987"/>
                <a:gd name="connsiteX4734" fmla="*/ 2092975 w 3377801"/>
                <a:gd name="connsiteY4734" fmla="*/ 867988 h 6857987"/>
                <a:gd name="connsiteX4735" fmla="*/ 2219905 w 3377801"/>
                <a:gd name="connsiteY4735" fmla="*/ 908612 h 6857987"/>
                <a:gd name="connsiteX4736" fmla="*/ 2222088 w 3377801"/>
                <a:gd name="connsiteY4736" fmla="*/ 840356 h 6857987"/>
                <a:gd name="connsiteX4737" fmla="*/ 2222171 w 3377801"/>
                <a:gd name="connsiteY4737" fmla="*/ 840356 h 6857987"/>
                <a:gd name="connsiteX4738" fmla="*/ 2266723 w 3377801"/>
                <a:gd name="connsiteY4738" fmla="*/ 817234 h 6857987"/>
                <a:gd name="connsiteX4739" fmla="*/ 2274619 w 3377801"/>
                <a:gd name="connsiteY4739" fmla="*/ 880405 h 6857987"/>
                <a:gd name="connsiteX4740" fmla="*/ 2219901 w 3377801"/>
                <a:gd name="connsiteY4740" fmla="*/ 908611 h 6857987"/>
                <a:gd name="connsiteX4741" fmla="*/ 2330463 w 3377801"/>
                <a:gd name="connsiteY4741" fmla="*/ 989811 h 6857987"/>
                <a:gd name="connsiteX4742" fmla="*/ 2330413 w 3377801"/>
                <a:gd name="connsiteY4742" fmla="*/ 989823 h 6857987"/>
                <a:gd name="connsiteX4743" fmla="*/ 2330450 w 3377801"/>
                <a:gd name="connsiteY4743" fmla="*/ 989769 h 6857987"/>
                <a:gd name="connsiteX4744" fmla="*/ 2330463 w 3377801"/>
                <a:gd name="connsiteY4744" fmla="*/ 989811 h 6857987"/>
                <a:gd name="connsiteX4745" fmla="*/ 2347905 w 3377801"/>
                <a:gd name="connsiteY4745" fmla="*/ 985866 h 6857987"/>
                <a:gd name="connsiteX4746" fmla="*/ 2372731 w 3377801"/>
                <a:gd name="connsiteY4746" fmla="*/ 1068767 h 6857987"/>
                <a:gd name="connsiteX4747" fmla="*/ 2325922 w 3377801"/>
                <a:gd name="connsiteY4747" fmla="*/ 1068219 h 6857987"/>
                <a:gd name="connsiteX4748" fmla="*/ 2339457 w 3377801"/>
                <a:gd name="connsiteY4748" fmla="*/ 1021974 h 6857987"/>
                <a:gd name="connsiteX4749" fmla="*/ 2330458 w 3377801"/>
                <a:gd name="connsiteY4749" fmla="*/ 989817 h 6857987"/>
                <a:gd name="connsiteX4750" fmla="*/ 2362566 w 3377801"/>
                <a:gd name="connsiteY4750" fmla="*/ 787337 h 6857987"/>
                <a:gd name="connsiteX4751" fmla="*/ 2439882 w 3377801"/>
                <a:gd name="connsiteY4751" fmla="*/ 758576 h 6857987"/>
                <a:gd name="connsiteX4752" fmla="*/ 2451734 w 3377801"/>
                <a:gd name="connsiteY4752" fmla="*/ 805948 h 6857987"/>
                <a:gd name="connsiteX4753" fmla="*/ 2415068 w 3377801"/>
                <a:gd name="connsiteY4753" fmla="*/ 864035 h 6857987"/>
                <a:gd name="connsiteX4754" fmla="*/ 2360929 w 3377801"/>
                <a:gd name="connsiteY4754" fmla="*/ 865172 h 6857987"/>
                <a:gd name="connsiteX4755" fmla="*/ 2362562 w 3377801"/>
                <a:gd name="connsiteY4755" fmla="*/ 787342 h 6857987"/>
                <a:gd name="connsiteX4756" fmla="*/ 2464634 w 3377801"/>
                <a:gd name="connsiteY4756" fmla="*/ 766462 h 6857987"/>
                <a:gd name="connsiteX4757" fmla="*/ 2464671 w 3377801"/>
                <a:gd name="connsiteY4757" fmla="*/ 766462 h 6857987"/>
                <a:gd name="connsiteX4758" fmla="*/ 2540804 w 3377801"/>
                <a:gd name="connsiteY4758" fmla="*/ 812706 h 6857987"/>
                <a:gd name="connsiteX4759" fmla="*/ 2543069 w 3377801"/>
                <a:gd name="connsiteY4759" fmla="*/ 838081 h 6857987"/>
                <a:gd name="connsiteX4760" fmla="*/ 2459021 w 3377801"/>
                <a:gd name="connsiteY4760" fmla="*/ 858947 h 6857987"/>
                <a:gd name="connsiteX4761" fmla="*/ 2460722 w 3377801"/>
                <a:gd name="connsiteY4761" fmla="*/ 824546 h 6857987"/>
                <a:gd name="connsiteX4762" fmla="*/ 2464628 w 3377801"/>
                <a:gd name="connsiteY4762" fmla="*/ 766468 h 6857987"/>
                <a:gd name="connsiteX4763" fmla="*/ 2519383 w 3377801"/>
                <a:gd name="connsiteY4763" fmla="*/ 872494 h 6857987"/>
                <a:gd name="connsiteX4764" fmla="*/ 2519428 w 3377801"/>
                <a:gd name="connsiteY4764" fmla="*/ 872494 h 6857987"/>
                <a:gd name="connsiteX4765" fmla="*/ 2548754 w 3377801"/>
                <a:gd name="connsiteY4765" fmla="*/ 855012 h 6857987"/>
                <a:gd name="connsiteX4766" fmla="*/ 2523928 w 3377801"/>
                <a:gd name="connsiteY4766" fmla="*/ 922695 h 6857987"/>
                <a:gd name="connsiteX4767" fmla="*/ 2491774 w 3377801"/>
                <a:gd name="connsiteY4767" fmla="*/ 911416 h 6857987"/>
                <a:gd name="connsiteX4768" fmla="*/ 2451752 w 3377801"/>
                <a:gd name="connsiteY4768" fmla="*/ 899010 h 6857987"/>
                <a:gd name="connsiteX4769" fmla="*/ 2450615 w 3377801"/>
                <a:gd name="connsiteY4769" fmla="*/ 875878 h 6857987"/>
                <a:gd name="connsiteX4770" fmla="*/ 2519378 w 3377801"/>
                <a:gd name="connsiteY4770" fmla="*/ 872499 h 6857987"/>
                <a:gd name="connsiteX4771" fmla="*/ 2566182 w 3377801"/>
                <a:gd name="connsiteY4771" fmla="*/ 861779 h 6857987"/>
                <a:gd name="connsiteX4772" fmla="*/ 2566219 w 3377801"/>
                <a:gd name="connsiteY4772" fmla="*/ 861797 h 6857987"/>
                <a:gd name="connsiteX4773" fmla="*/ 2566209 w 3377801"/>
                <a:gd name="connsiteY4773" fmla="*/ 861850 h 6857987"/>
                <a:gd name="connsiteX4774" fmla="*/ 2584237 w 3377801"/>
                <a:gd name="connsiteY4774" fmla="*/ 944695 h 6857987"/>
                <a:gd name="connsiteX4775" fmla="*/ 2536292 w 3377801"/>
                <a:gd name="connsiteY4775" fmla="*/ 940183 h 6857987"/>
                <a:gd name="connsiteX4776" fmla="*/ 2566209 w 3377801"/>
                <a:gd name="connsiteY4776" fmla="*/ 861856 h 6857987"/>
                <a:gd name="connsiteX4777" fmla="*/ 2566177 w 3377801"/>
                <a:gd name="connsiteY4777" fmla="*/ 861785 h 6857987"/>
                <a:gd name="connsiteX4778" fmla="*/ 2595534 w 3377801"/>
                <a:gd name="connsiteY4778" fmla="*/ 984183 h 6857987"/>
                <a:gd name="connsiteX4779" fmla="*/ 2610759 w 3377801"/>
                <a:gd name="connsiteY4779" fmla="*/ 1027045 h 6857987"/>
                <a:gd name="connsiteX4780" fmla="*/ 2579741 w 3377801"/>
                <a:gd name="connsiteY4780" fmla="*/ 1023679 h 6857987"/>
                <a:gd name="connsiteX4781" fmla="*/ 2579741 w 3377801"/>
                <a:gd name="connsiteY4781" fmla="*/ 1023661 h 6857987"/>
                <a:gd name="connsiteX4782" fmla="*/ 2595530 w 3377801"/>
                <a:gd name="connsiteY4782" fmla="*/ 984189 h 6857987"/>
                <a:gd name="connsiteX4783" fmla="*/ 2590431 w 3377801"/>
                <a:gd name="connsiteY4783" fmla="*/ 916546 h 6857987"/>
                <a:gd name="connsiteX4784" fmla="*/ 2590468 w 3377801"/>
                <a:gd name="connsiteY4784" fmla="*/ 916509 h 6857987"/>
                <a:gd name="connsiteX4785" fmla="*/ 2619813 w 3377801"/>
                <a:gd name="connsiteY4785" fmla="*/ 954293 h 6857987"/>
                <a:gd name="connsiteX4786" fmla="*/ 2590427 w 3377801"/>
                <a:gd name="connsiteY4786" fmla="*/ 916551 h 6857987"/>
                <a:gd name="connsiteX4787" fmla="*/ 2551555 w 3377801"/>
                <a:gd name="connsiteY4787" fmla="*/ 1125154 h 6857987"/>
                <a:gd name="connsiteX4788" fmla="*/ 2592154 w 3377801"/>
                <a:gd name="connsiteY4788" fmla="*/ 1131357 h 6857987"/>
                <a:gd name="connsiteX4789" fmla="*/ 2575799 w 3377801"/>
                <a:gd name="connsiteY4789" fmla="*/ 1171408 h 6857987"/>
                <a:gd name="connsiteX4790" fmla="*/ 2520041 w 3377801"/>
                <a:gd name="connsiteY4790" fmla="*/ 1139845 h 6857987"/>
                <a:gd name="connsiteX4791" fmla="*/ 2519968 w 3377801"/>
                <a:gd name="connsiteY4791" fmla="*/ 1139817 h 6857987"/>
                <a:gd name="connsiteX4792" fmla="*/ 2551551 w 3377801"/>
                <a:gd name="connsiteY4792" fmla="*/ 1125159 h 6857987"/>
                <a:gd name="connsiteX4793" fmla="*/ 2504761 w 3377801"/>
                <a:gd name="connsiteY4793" fmla="*/ 1105976 h 6857987"/>
                <a:gd name="connsiteX4794" fmla="*/ 2496847 w 3377801"/>
                <a:gd name="connsiteY4794" fmla="*/ 1047307 h 6857987"/>
                <a:gd name="connsiteX4795" fmla="*/ 2496865 w 3377801"/>
                <a:gd name="connsiteY4795" fmla="*/ 1047317 h 6857987"/>
                <a:gd name="connsiteX4796" fmla="*/ 2558346 w 3377801"/>
                <a:gd name="connsiteY4796" fmla="*/ 1043933 h 6857987"/>
                <a:gd name="connsiteX4797" fmla="*/ 2547621 w 3377801"/>
                <a:gd name="connsiteY4797" fmla="*/ 1109358 h 6857987"/>
                <a:gd name="connsiteX4798" fmla="*/ 2504761 w 3377801"/>
                <a:gd name="connsiteY4798" fmla="*/ 1105976 h 6857987"/>
                <a:gd name="connsiteX4799" fmla="*/ 2548740 w 3377801"/>
                <a:gd name="connsiteY4799" fmla="*/ 1026459 h 6857987"/>
                <a:gd name="connsiteX4800" fmla="*/ 2500241 w 3377801"/>
                <a:gd name="connsiteY4800" fmla="*/ 1027596 h 6857987"/>
                <a:gd name="connsiteX4801" fmla="*/ 2525066 w 3377801"/>
                <a:gd name="connsiteY4801" fmla="*/ 951372 h 6857987"/>
                <a:gd name="connsiteX4802" fmla="*/ 2525058 w 3377801"/>
                <a:gd name="connsiteY4802" fmla="*/ 951445 h 6857987"/>
                <a:gd name="connsiteX4803" fmla="*/ 2583709 w 3377801"/>
                <a:gd name="connsiteY4803" fmla="*/ 967800 h 6857987"/>
                <a:gd name="connsiteX4804" fmla="*/ 2548740 w 3377801"/>
                <a:gd name="connsiteY4804" fmla="*/ 1026459 h 6857987"/>
                <a:gd name="connsiteX4805" fmla="*/ 2397557 w 3377801"/>
                <a:gd name="connsiteY4805" fmla="*/ 884933 h 6857987"/>
                <a:gd name="connsiteX4806" fmla="*/ 2397539 w 3377801"/>
                <a:gd name="connsiteY4806" fmla="*/ 884915 h 6857987"/>
                <a:gd name="connsiteX4807" fmla="*/ 2435324 w 3377801"/>
                <a:gd name="connsiteY4807" fmla="*/ 873071 h 6857987"/>
                <a:gd name="connsiteX4808" fmla="*/ 2434205 w 3377801"/>
                <a:gd name="connsiteY4808" fmla="*/ 906345 h 6857987"/>
                <a:gd name="connsiteX4809" fmla="*/ 2365403 w 3377801"/>
                <a:gd name="connsiteY4809" fmla="*/ 911985 h 6857987"/>
                <a:gd name="connsiteX4810" fmla="*/ 2352987 w 3377801"/>
                <a:gd name="connsiteY4810" fmla="*/ 887171 h 6857987"/>
                <a:gd name="connsiteX4811" fmla="*/ 2397557 w 3377801"/>
                <a:gd name="connsiteY4811" fmla="*/ 884933 h 6857987"/>
                <a:gd name="connsiteX4812" fmla="*/ 2637217 w 3377801"/>
                <a:gd name="connsiteY4812" fmla="*/ 1142680 h 6857987"/>
                <a:gd name="connsiteX4813" fmla="*/ 2599424 w 3377801"/>
                <a:gd name="connsiteY4813" fmla="*/ 1171451 h 6857987"/>
                <a:gd name="connsiteX4814" fmla="*/ 2606154 w 3377801"/>
                <a:gd name="connsiteY4814" fmla="*/ 1133157 h 6857987"/>
                <a:gd name="connsiteX4815" fmla="*/ 2606199 w 3377801"/>
                <a:gd name="connsiteY4815" fmla="*/ 1133093 h 6857987"/>
                <a:gd name="connsiteX4816" fmla="*/ 2639463 w 3377801"/>
                <a:gd name="connsiteY4816" fmla="*/ 1110534 h 6857987"/>
                <a:gd name="connsiteX4817" fmla="*/ 2637217 w 3377801"/>
                <a:gd name="connsiteY4817" fmla="*/ 1142680 h 6857987"/>
                <a:gd name="connsiteX4818" fmla="*/ 2627120 w 3377801"/>
                <a:gd name="connsiteY4818" fmla="*/ 1097554 h 6857987"/>
                <a:gd name="connsiteX4819" fmla="*/ 2566195 w 3377801"/>
                <a:gd name="connsiteY4819" fmla="*/ 1111089 h 6857987"/>
                <a:gd name="connsiteX4820" fmla="*/ 2574122 w 3377801"/>
                <a:gd name="connsiteY4820" fmla="*/ 1040589 h 6857987"/>
                <a:gd name="connsiteX4821" fmla="*/ 2574090 w 3377801"/>
                <a:gd name="connsiteY4821" fmla="*/ 1040589 h 6857987"/>
                <a:gd name="connsiteX4822" fmla="*/ 2574108 w 3377801"/>
                <a:gd name="connsiteY4822" fmla="*/ 1040507 h 6857987"/>
                <a:gd name="connsiteX4823" fmla="*/ 2574120 w 3377801"/>
                <a:gd name="connsiteY4823" fmla="*/ 1040593 h 6857987"/>
                <a:gd name="connsiteX4824" fmla="*/ 2620892 w 3377801"/>
                <a:gd name="connsiteY4824" fmla="*/ 1047920 h 6857987"/>
                <a:gd name="connsiteX4825" fmla="*/ 2627120 w 3377801"/>
                <a:gd name="connsiteY4825" fmla="*/ 1097554 h 6857987"/>
                <a:gd name="connsiteX4826" fmla="*/ 2605038 w 3377801"/>
                <a:gd name="connsiteY4826" fmla="*/ 973986 h 6857987"/>
                <a:gd name="connsiteX4827" fmla="*/ 2605110 w 3377801"/>
                <a:gd name="connsiteY4827" fmla="*/ 974003 h 6857987"/>
                <a:gd name="connsiteX4828" fmla="*/ 2637820 w 3377801"/>
                <a:gd name="connsiteY4828" fmla="*/ 973440 h 6857987"/>
                <a:gd name="connsiteX4829" fmla="*/ 2660933 w 3377801"/>
                <a:gd name="connsiteY4829" fmla="*/ 1003320 h 6857987"/>
                <a:gd name="connsiteX4830" fmla="*/ 2625409 w 3377801"/>
                <a:gd name="connsiteY4830" fmla="*/ 995998 h 6857987"/>
                <a:gd name="connsiteX4831" fmla="*/ 2605035 w 3377801"/>
                <a:gd name="connsiteY4831" fmla="*/ 973984 h 6857987"/>
                <a:gd name="connsiteX4832" fmla="*/ 2610224 w 3377801"/>
                <a:gd name="connsiteY4832" fmla="*/ 773245 h 6857987"/>
                <a:gd name="connsiteX4833" fmla="*/ 2570183 w 3377801"/>
                <a:gd name="connsiteY4833" fmla="*/ 821745 h 6857987"/>
                <a:gd name="connsiteX4834" fmla="*/ 2553264 w 3377801"/>
                <a:gd name="connsiteY4834" fmla="*/ 770981 h 6857987"/>
                <a:gd name="connsiteX4835" fmla="*/ 2610221 w 3377801"/>
                <a:gd name="connsiteY4835" fmla="*/ 773244 h 6857987"/>
                <a:gd name="connsiteX4836" fmla="*/ 2373872 w 3377801"/>
                <a:gd name="connsiteY4836" fmla="*/ 707820 h 6857987"/>
                <a:gd name="connsiteX4837" fmla="*/ 2360319 w 3377801"/>
                <a:gd name="connsiteY4837" fmla="*/ 697103 h 6857987"/>
                <a:gd name="connsiteX4838" fmla="*/ 2360337 w 3377801"/>
                <a:gd name="connsiteY4838" fmla="*/ 697103 h 6857987"/>
                <a:gd name="connsiteX4839" fmla="*/ 2373870 w 3377801"/>
                <a:gd name="connsiteY4839" fmla="*/ 707817 h 6857987"/>
                <a:gd name="connsiteX4840" fmla="*/ 2359791 w 3377801"/>
                <a:gd name="connsiteY4840" fmla="*/ 717970 h 6857987"/>
                <a:gd name="connsiteX4841" fmla="*/ 2425783 w 3377801"/>
                <a:gd name="connsiteY4841" fmla="*/ 745613 h 6857987"/>
                <a:gd name="connsiteX4842" fmla="*/ 2354198 w 3377801"/>
                <a:gd name="connsiteY4842" fmla="*/ 770987 h 6857987"/>
                <a:gd name="connsiteX4843" fmla="*/ 2354153 w 3377801"/>
                <a:gd name="connsiteY4843" fmla="*/ 770987 h 6857987"/>
                <a:gd name="connsiteX4844" fmla="*/ 2359789 w 3377801"/>
                <a:gd name="connsiteY4844" fmla="*/ 717967 h 6857987"/>
                <a:gd name="connsiteX4845" fmla="*/ 2354670 w 3377801"/>
                <a:gd name="connsiteY4845" fmla="*/ 835272 h 6857987"/>
                <a:gd name="connsiteX4846" fmla="*/ 2289245 w 3377801"/>
                <a:gd name="connsiteY4846" fmla="*/ 878133 h 6857987"/>
                <a:gd name="connsiteX4847" fmla="*/ 2279602 w 3377801"/>
                <a:gd name="connsiteY4847" fmla="*/ 811031 h 6857987"/>
                <a:gd name="connsiteX4848" fmla="*/ 2341136 w 3377801"/>
                <a:gd name="connsiteY4848" fmla="*/ 785081 h 6857987"/>
                <a:gd name="connsiteX4849" fmla="*/ 2354667 w 3377801"/>
                <a:gd name="connsiteY4849" fmla="*/ 835269 h 6857987"/>
                <a:gd name="connsiteX4850" fmla="*/ 2349067 w 3377801"/>
                <a:gd name="connsiteY4850" fmla="*/ 693722 h 6857987"/>
                <a:gd name="connsiteX4851" fmla="*/ 2334422 w 3377801"/>
                <a:gd name="connsiteY4851" fmla="*/ 689765 h 6857987"/>
                <a:gd name="connsiteX4852" fmla="*/ 2349064 w 3377801"/>
                <a:gd name="connsiteY4852" fmla="*/ 693717 h 6857987"/>
                <a:gd name="connsiteX4853" fmla="*/ 2338389 w 3377801"/>
                <a:gd name="connsiteY4853" fmla="*/ 706694 h 6857987"/>
                <a:gd name="connsiteX4854" fmla="*/ 2325410 w 3377801"/>
                <a:gd name="connsiteY4854" fmla="*/ 773814 h 6857987"/>
                <a:gd name="connsiteX4855" fmla="*/ 2274660 w 3377801"/>
                <a:gd name="connsiteY4855" fmla="*/ 793553 h 6857987"/>
                <a:gd name="connsiteX4856" fmla="*/ 2283119 w 3377801"/>
                <a:gd name="connsiteY4856" fmla="*/ 725870 h 6857987"/>
                <a:gd name="connsiteX4857" fmla="*/ 2338386 w 3377801"/>
                <a:gd name="connsiteY4857" fmla="*/ 706688 h 6857987"/>
                <a:gd name="connsiteX4858" fmla="*/ 2293727 w 3377801"/>
                <a:gd name="connsiteY4858" fmla="*/ 673970 h 6857987"/>
                <a:gd name="connsiteX4859" fmla="*/ 2293754 w 3377801"/>
                <a:gd name="connsiteY4859" fmla="*/ 673970 h 6857987"/>
                <a:gd name="connsiteX4860" fmla="*/ 2315194 w 3377801"/>
                <a:gd name="connsiteY4860" fmla="*/ 679055 h 6857987"/>
                <a:gd name="connsiteX4861" fmla="*/ 2293727 w 3377801"/>
                <a:gd name="connsiteY4861" fmla="*/ 673970 h 6857987"/>
                <a:gd name="connsiteX4862" fmla="*/ 2270642 w 3377801"/>
                <a:gd name="connsiteY4862" fmla="*/ 729811 h 6857987"/>
                <a:gd name="connsiteX4863" fmla="*/ 2258790 w 3377801"/>
                <a:gd name="connsiteY4863" fmla="*/ 792964 h 6857987"/>
                <a:gd name="connsiteX4864" fmla="*/ 2187150 w 3377801"/>
                <a:gd name="connsiteY4864" fmla="*/ 828503 h 6857987"/>
                <a:gd name="connsiteX4865" fmla="*/ 2186030 w 3377801"/>
                <a:gd name="connsiteY4865" fmla="*/ 776601 h 6857987"/>
                <a:gd name="connsiteX4866" fmla="*/ 2228872 w 3377801"/>
                <a:gd name="connsiteY4866" fmla="*/ 733186 h 6857987"/>
                <a:gd name="connsiteX4867" fmla="*/ 2228900 w 3377801"/>
                <a:gd name="connsiteY4867" fmla="*/ 733186 h 6857987"/>
                <a:gd name="connsiteX4868" fmla="*/ 2270639 w 3377801"/>
                <a:gd name="connsiteY4868" fmla="*/ 729811 h 6857987"/>
                <a:gd name="connsiteX4869" fmla="*/ 2170294 w 3377801"/>
                <a:gd name="connsiteY4869" fmla="*/ 715712 h 6857987"/>
                <a:gd name="connsiteX4870" fmla="*/ 2185484 w 3377801"/>
                <a:gd name="connsiteY4870" fmla="*/ 665511 h 6857987"/>
                <a:gd name="connsiteX4871" fmla="*/ 2185512 w 3377801"/>
                <a:gd name="connsiteY4871" fmla="*/ 665511 h 6857987"/>
                <a:gd name="connsiteX4872" fmla="*/ 2225007 w 3377801"/>
                <a:gd name="connsiteY4872" fmla="*/ 675113 h 6857987"/>
                <a:gd name="connsiteX4873" fmla="*/ 2170291 w 3377801"/>
                <a:gd name="connsiteY4873" fmla="*/ 715712 h 6857987"/>
                <a:gd name="connsiteX4874" fmla="*/ 2177625 w 3377801"/>
                <a:gd name="connsiteY4874" fmla="*/ 624912 h 6857987"/>
                <a:gd name="connsiteX4875" fmla="*/ 2113899 w 3377801"/>
                <a:gd name="connsiteY4875" fmla="*/ 613068 h 6857987"/>
                <a:gd name="connsiteX4876" fmla="*/ 2112171 w 3377801"/>
                <a:gd name="connsiteY4876" fmla="*/ 591638 h 6857987"/>
                <a:gd name="connsiteX4877" fmla="*/ 2112198 w 3377801"/>
                <a:gd name="connsiteY4877" fmla="*/ 591638 h 6857987"/>
                <a:gd name="connsiteX4878" fmla="*/ 2246419 w 3377801"/>
                <a:gd name="connsiteY4878" fmla="*/ 595022 h 6857987"/>
                <a:gd name="connsiteX4879" fmla="*/ 2260527 w 3377801"/>
                <a:gd name="connsiteY4879" fmla="*/ 598406 h 6857987"/>
                <a:gd name="connsiteX4880" fmla="*/ 2177622 w 3377801"/>
                <a:gd name="connsiteY4880" fmla="*/ 624901 h 6857987"/>
                <a:gd name="connsiteX4881" fmla="*/ 2157860 w 3377801"/>
                <a:gd name="connsiteY4881" fmla="*/ 639588 h 6857987"/>
                <a:gd name="connsiteX4882" fmla="*/ 2101464 w 3377801"/>
                <a:gd name="connsiteY4882" fmla="*/ 634502 h 6857987"/>
                <a:gd name="connsiteX4883" fmla="*/ 2157858 w 3377801"/>
                <a:gd name="connsiteY4883" fmla="*/ 639577 h 6857987"/>
                <a:gd name="connsiteX4884" fmla="*/ 2134210 w 3377801"/>
                <a:gd name="connsiteY4884" fmla="*/ 655359 h 6857987"/>
                <a:gd name="connsiteX4885" fmla="*/ 2090213 w 3377801"/>
                <a:gd name="connsiteY4885" fmla="*/ 678480 h 6857987"/>
                <a:gd name="connsiteX4886" fmla="*/ 2094761 w 3377801"/>
                <a:gd name="connsiteY4886" fmla="*/ 650284 h 6857987"/>
                <a:gd name="connsiteX4887" fmla="*/ 2134210 w 3377801"/>
                <a:gd name="connsiteY4887" fmla="*/ 655359 h 6857987"/>
                <a:gd name="connsiteX4888" fmla="*/ 2157904 w 3377801"/>
                <a:gd name="connsiteY4888" fmla="*/ 738279 h 6857987"/>
                <a:gd name="connsiteX4889" fmla="*/ 2088520 w 3377801"/>
                <a:gd name="connsiteY4889" fmla="*/ 769852 h 6857987"/>
                <a:gd name="connsiteX4890" fmla="*/ 2089069 w 3377801"/>
                <a:gd name="connsiteY4890" fmla="*/ 743909 h 6857987"/>
                <a:gd name="connsiteX4891" fmla="*/ 2089097 w 3377801"/>
                <a:gd name="connsiteY4891" fmla="*/ 743909 h 6857987"/>
                <a:gd name="connsiteX4892" fmla="*/ 2153388 w 3377801"/>
                <a:gd name="connsiteY4892" fmla="*/ 707817 h 6857987"/>
                <a:gd name="connsiteX4893" fmla="*/ 2157901 w 3377801"/>
                <a:gd name="connsiteY4893" fmla="*/ 738279 h 6857987"/>
                <a:gd name="connsiteX4894" fmla="*/ 2075559 w 3377801"/>
                <a:gd name="connsiteY4894" fmla="*/ 771551 h 6857987"/>
                <a:gd name="connsiteX4895" fmla="*/ 2023666 w 3377801"/>
                <a:gd name="connsiteY4895" fmla="*/ 796377 h 6857987"/>
                <a:gd name="connsiteX4896" fmla="*/ 2018572 w 3377801"/>
                <a:gd name="connsiteY4896" fmla="*/ 773810 h 6857987"/>
                <a:gd name="connsiteX4897" fmla="*/ 2018599 w 3377801"/>
                <a:gd name="connsiteY4897" fmla="*/ 773810 h 6857987"/>
                <a:gd name="connsiteX4898" fmla="*/ 2073303 w 3377801"/>
                <a:gd name="connsiteY4898" fmla="*/ 751251 h 6857987"/>
                <a:gd name="connsiteX4899" fmla="*/ 2075556 w 3377801"/>
                <a:gd name="connsiteY4899" fmla="*/ 771551 h 6857987"/>
                <a:gd name="connsiteX4900" fmla="*/ 2010696 w 3377801"/>
                <a:gd name="connsiteY4900" fmla="*/ 802001 h 6857987"/>
                <a:gd name="connsiteX4901" fmla="*/ 1953774 w 3377801"/>
                <a:gd name="connsiteY4901" fmla="*/ 817197 h 6857987"/>
                <a:gd name="connsiteX4902" fmla="*/ 1953748 w 3377801"/>
                <a:gd name="connsiteY4902" fmla="*/ 817227 h 6857987"/>
                <a:gd name="connsiteX4903" fmla="*/ 1953666 w 3377801"/>
                <a:gd name="connsiteY4903" fmla="*/ 817227 h 6857987"/>
                <a:gd name="connsiteX4904" fmla="*/ 1953773 w 3377801"/>
                <a:gd name="connsiteY4904" fmla="*/ 817197 h 6857987"/>
                <a:gd name="connsiteX4905" fmla="*/ 1994921 w 3377801"/>
                <a:gd name="connsiteY4905" fmla="*/ 782826 h 6857987"/>
                <a:gd name="connsiteX4906" fmla="*/ 2010693 w 3377801"/>
                <a:gd name="connsiteY4906" fmla="*/ 801997 h 6857987"/>
                <a:gd name="connsiteX4907" fmla="*/ 2043340 w 3377801"/>
                <a:gd name="connsiteY4907" fmla="*/ 870247 h 6857987"/>
                <a:gd name="connsiteX4908" fmla="*/ 2073241 w 3377801"/>
                <a:gd name="connsiteY4908" fmla="*/ 858404 h 6857987"/>
                <a:gd name="connsiteX4909" fmla="*/ 2082842 w 3377801"/>
                <a:gd name="connsiteY4909" fmla="*/ 882090 h 6857987"/>
                <a:gd name="connsiteX4910" fmla="*/ 1990900 w 3377801"/>
                <a:gd name="connsiteY4910" fmla="*/ 933973 h 6857987"/>
                <a:gd name="connsiteX4911" fmla="*/ 2043384 w 3377801"/>
                <a:gd name="connsiteY4911" fmla="*/ 870238 h 6857987"/>
                <a:gd name="connsiteX4912" fmla="*/ 2126895 w 3377801"/>
                <a:gd name="connsiteY4912" fmla="*/ 940214 h 6857987"/>
                <a:gd name="connsiteX4913" fmla="*/ 2123511 w 3377801"/>
                <a:gd name="connsiteY4913" fmla="*/ 962208 h 6857987"/>
                <a:gd name="connsiteX4914" fmla="*/ 2104900 w 3377801"/>
                <a:gd name="connsiteY4914" fmla="*/ 967283 h 6857987"/>
                <a:gd name="connsiteX4915" fmla="*/ 2113905 w 3377801"/>
                <a:gd name="connsiteY4915" fmla="*/ 939085 h 6857987"/>
                <a:gd name="connsiteX4916" fmla="*/ 2113922 w 3377801"/>
                <a:gd name="connsiteY4916" fmla="*/ 939077 h 6857987"/>
                <a:gd name="connsiteX4917" fmla="*/ 2126894 w 3377801"/>
                <a:gd name="connsiteY4917" fmla="*/ 940210 h 6857987"/>
                <a:gd name="connsiteX4918" fmla="*/ 2151691 w 3377801"/>
                <a:gd name="connsiteY4918" fmla="*/ 1052431 h 6857987"/>
                <a:gd name="connsiteX4919" fmla="*/ 2115607 w 3377801"/>
                <a:gd name="connsiteY4919" fmla="*/ 1089653 h 6857987"/>
                <a:gd name="connsiteX4920" fmla="*/ 2078405 w 3377801"/>
                <a:gd name="connsiteY4920" fmla="*/ 1085741 h 6857987"/>
                <a:gd name="connsiteX4921" fmla="*/ 2078360 w 3377801"/>
                <a:gd name="connsiteY4921" fmla="*/ 1085705 h 6857987"/>
                <a:gd name="connsiteX4922" fmla="*/ 2151690 w 3377801"/>
                <a:gd name="connsiteY4922" fmla="*/ 1052429 h 6857987"/>
                <a:gd name="connsiteX4923" fmla="*/ 2104301 w 3377801"/>
                <a:gd name="connsiteY4923" fmla="*/ 1132533 h 6857987"/>
                <a:gd name="connsiteX4924" fmla="*/ 2138710 w 3377801"/>
                <a:gd name="connsiteY4924" fmla="*/ 1169754 h 6857987"/>
                <a:gd name="connsiteX4925" fmla="*/ 2050206 w 3377801"/>
                <a:gd name="connsiteY4925" fmla="*/ 1169754 h 6857987"/>
                <a:gd name="connsiteX4926" fmla="*/ 2050161 w 3377801"/>
                <a:gd name="connsiteY4926" fmla="*/ 1169754 h 6857987"/>
                <a:gd name="connsiteX4927" fmla="*/ 2104299 w 3377801"/>
                <a:gd name="connsiteY4927" fmla="*/ 1132530 h 6857987"/>
                <a:gd name="connsiteX4928" fmla="*/ 2132505 w 3377801"/>
                <a:gd name="connsiteY4928" fmla="*/ 1111084 h 6857987"/>
                <a:gd name="connsiteX4929" fmla="*/ 2132480 w 3377801"/>
                <a:gd name="connsiteY4929" fmla="*/ 1111084 h 6857987"/>
                <a:gd name="connsiteX4930" fmla="*/ 2132490 w 3377801"/>
                <a:gd name="connsiteY4930" fmla="*/ 1111066 h 6857987"/>
                <a:gd name="connsiteX4931" fmla="*/ 2132505 w 3377801"/>
                <a:gd name="connsiteY4931" fmla="*/ 1111082 h 6857987"/>
                <a:gd name="connsiteX4932" fmla="*/ 2196762 w 3377801"/>
                <a:gd name="connsiteY4932" fmla="*/ 1128003 h 6857987"/>
                <a:gd name="connsiteX4933" fmla="*/ 2166872 w 3377801"/>
                <a:gd name="connsiteY4933" fmla="*/ 1149998 h 6857987"/>
                <a:gd name="connsiteX4934" fmla="*/ 2132504 w 3377801"/>
                <a:gd name="connsiteY4934" fmla="*/ 1111078 h 6857987"/>
                <a:gd name="connsiteX4935" fmla="*/ 2179835 w 3377801"/>
                <a:gd name="connsiteY4935" fmla="*/ 1182681 h 6857987"/>
                <a:gd name="connsiteX4936" fmla="*/ 2179872 w 3377801"/>
                <a:gd name="connsiteY4936" fmla="*/ 1182673 h 6857987"/>
                <a:gd name="connsiteX4937" fmla="*/ 2223297 w 3377801"/>
                <a:gd name="connsiteY4937" fmla="*/ 1168565 h 6857987"/>
                <a:gd name="connsiteX4938" fmla="*/ 2293797 w 3377801"/>
                <a:gd name="connsiteY4938" fmla="*/ 1183227 h 6857987"/>
                <a:gd name="connsiteX4939" fmla="*/ 2205256 w 3377801"/>
                <a:gd name="connsiteY4939" fmla="*/ 1247518 h 6857987"/>
                <a:gd name="connsiteX4940" fmla="*/ 2167471 w 3377801"/>
                <a:gd name="connsiteY4940" fmla="*/ 1245262 h 6857987"/>
                <a:gd name="connsiteX4941" fmla="*/ 2179833 w 3377801"/>
                <a:gd name="connsiteY4941" fmla="*/ 1182673 h 6857987"/>
                <a:gd name="connsiteX4942" fmla="*/ 2263336 w 3377801"/>
                <a:gd name="connsiteY4942" fmla="*/ 1140368 h 6857987"/>
                <a:gd name="connsiteX4943" fmla="*/ 2285330 w 3377801"/>
                <a:gd name="connsiteY4943" fmla="*/ 1117818 h 6857987"/>
                <a:gd name="connsiteX4944" fmla="*/ 2239032 w 3377801"/>
                <a:gd name="connsiteY4944" fmla="*/ 1100900 h 6857987"/>
                <a:gd name="connsiteX4945" fmla="*/ 2239087 w 3377801"/>
                <a:gd name="connsiteY4945" fmla="*/ 1100900 h 6857987"/>
                <a:gd name="connsiteX4946" fmla="*/ 2298301 w 3377801"/>
                <a:gd name="connsiteY4946" fmla="*/ 1087355 h 6857987"/>
                <a:gd name="connsiteX4947" fmla="*/ 2297182 w 3377801"/>
                <a:gd name="connsiteY4947" fmla="*/ 1145452 h 6857987"/>
                <a:gd name="connsiteX4948" fmla="*/ 2263335 w 3377801"/>
                <a:gd name="connsiteY4948" fmla="*/ 1140359 h 6857987"/>
                <a:gd name="connsiteX4949" fmla="*/ 2234566 w 3377801"/>
                <a:gd name="connsiteY4949" fmla="*/ 1077768 h 6857987"/>
                <a:gd name="connsiteX4950" fmla="*/ 2242480 w 3377801"/>
                <a:gd name="connsiteY4950" fmla="*/ 1014028 h 6857987"/>
                <a:gd name="connsiteX4951" fmla="*/ 2242452 w 3377801"/>
                <a:gd name="connsiteY4951" fmla="*/ 1014028 h 6857987"/>
                <a:gd name="connsiteX4952" fmla="*/ 2242480 w 3377801"/>
                <a:gd name="connsiteY4952" fmla="*/ 1014001 h 6857987"/>
                <a:gd name="connsiteX4953" fmla="*/ 2242480 w 3377801"/>
                <a:gd name="connsiteY4953" fmla="*/ 1014024 h 6857987"/>
                <a:gd name="connsiteX4954" fmla="*/ 2321406 w 3377801"/>
                <a:gd name="connsiteY4954" fmla="*/ 999364 h 6857987"/>
                <a:gd name="connsiteX4955" fmla="*/ 2315212 w 3377801"/>
                <a:gd name="connsiteY4955" fmla="*/ 1051821 h 6857987"/>
                <a:gd name="connsiteX4956" fmla="*/ 2234564 w 3377801"/>
                <a:gd name="connsiteY4956" fmla="*/ 1077759 h 6857987"/>
                <a:gd name="connsiteX4957" fmla="*/ 2385733 w 3377801"/>
                <a:gd name="connsiteY4957" fmla="*/ 1005622 h 6857987"/>
                <a:gd name="connsiteX4958" fmla="*/ 2405471 w 3377801"/>
                <a:gd name="connsiteY4958" fmla="*/ 986446 h 6857987"/>
                <a:gd name="connsiteX4959" fmla="*/ 2404344 w 3377801"/>
                <a:gd name="connsiteY4959" fmla="*/ 1014653 h 6857987"/>
                <a:gd name="connsiteX4960" fmla="*/ 2416742 w 3377801"/>
                <a:gd name="connsiteY4960" fmla="*/ 1013516 h 6857987"/>
                <a:gd name="connsiteX4961" fmla="*/ 2425108 w 3377801"/>
                <a:gd name="connsiteY4961" fmla="*/ 976313 h 6857987"/>
                <a:gd name="connsiteX4962" fmla="*/ 2425189 w 3377801"/>
                <a:gd name="connsiteY4962" fmla="*/ 976286 h 6857987"/>
                <a:gd name="connsiteX4963" fmla="*/ 2454533 w 3377801"/>
                <a:gd name="connsiteY4963" fmla="*/ 1001112 h 6857987"/>
                <a:gd name="connsiteX4964" fmla="*/ 2451713 w 3377801"/>
                <a:gd name="connsiteY4964" fmla="*/ 1029309 h 6857987"/>
                <a:gd name="connsiteX4965" fmla="*/ 2433667 w 3377801"/>
                <a:gd name="connsiteY4965" fmla="*/ 1102059 h 6857987"/>
                <a:gd name="connsiteX4966" fmla="*/ 2415048 w 3377801"/>
                <a:gd name="connsiteY4966" fmla="*/ 1177085 h 6857987"/>
                <a:gd name="connsiteX4967" fmla="*/ 2385731 w 3377801"/>
                <a:gd name="connsiteY4967" fmla="*/ 1005611 h 6857987"/>
                <a:gd name="connsiteX4968" fmla="*/ 2499836 w 3377801"/>
                <a:gd name="connsiteY4968" fmla="*/ 1352587 h 6857987"/>
                <a:gd name="connsiteX4969" fmla="*/ 2544785 w 3377801"/>
                <a:gd name="connsiteY4969" fmla="*/ 1405518 h 6857987"/>
                <a:gd name="connsiteX4970" fmla="*/ 2555509 w 3377801"/>
                <a:gd name="connsiteY4970" fmla="*/ 1454591 h 6857987"/>
                <a:gd name="connsiteX4971" fmla="*/ 2544785 w 3377801"/>
                <a:gd name="connsiteY4971" fmla="*/ 1457411 h 6857987"/>
                <a:gd name="connsiteX4972" fmla="*/ 2547614 w 3377801"/>
                <a:gd name="connsiteY4972" fmla="*/ 1439365 h 6857987"/>
                <a:gd name="connsiteX4973" fmla="*/ 2499836 w 3377801"/>
                <a:gd name="connsiteY4973" fmla="*/ 1352587 h 6857987"/>
                <a:gd name="connsiteX4974" fmla="*/ 2499688 w 3377801"/>
                <a:gd name="connsiteY4974" fmla="*/ 1352498 h 6857987"/>
                <a:gd name="connsiteX4975" fmla="*/ 2499679 w 3377801"/>
                <a:gd name="connsiteY4975" fmla="*/ 1352407 h 6857987"/>
                <a:gd name="connsiteX4976" fmla="*/ 2499835 w 3377801"/>
                <a:gd name="connsiteY4976" fmla="*/ 1352576 h 6857987"/>
                <a:gd name="connsiteX4977" fmla="*/ 2505835 w 3377801"/>
                <a:gd name="connsiteY4977" fmla="*/ 1382397 h 6857987"/>
                <a:gd name="connsiteX4978" fmla="*/ 2530103 w 3377801"/>
                <a:gd name="connsiteY4978" fmla="*/ 1432598 h 6857987"/>
                <a:gd name="connsiteX4979" fmla="*/ 2475390 w 3377801"/>
                <a:gd name="connsiteY4979" fmla="*/ 1442748 h 6857987"/>
                <a:gd name="connsiteX4980" fmla="*/ 2384567 w 3377801"/>
                <a:gd name="connsiteY4980" fmla="*/ 1452898 h 6857987"/>
                <a:gd name="connsiteX4981" fmla="*/ 2361463 w 3377801"/>
                <a:gd name="connsiteY4981" fmla="*/ 1412283 h 6857987"/>
                <a:gd name="connsiteX4982" fmla="*/ 2413911 w 3377801"/>
                <a:gd name="connsiteY4982" fmla="*/ 1398184 h 6857987"/>
                <a:gd name="connsiteX4983" fmla="*/ 2467395 w 3377801"/>
                <a:gd name="connsiteY4983" fmla="*/ 1369259 h 6857987"/>
                <a:gd name="connsiteX4984" fmla="*/ 2467485 w 3377801"/>
                <a:gd name="connsiteY4984" fmla="*/ 1369414 h 6857987"/>
                <a:gd name="connsiteX4985" fmla="*/ 2505834 w 3377801"/>
                <a:gd name="connsiteY4985" fmla="*/ 1382386 h 6857987"/>
                <a:gd name="connsiteX4986" fmla="*/ 2452296 w 3377801"/>
                <a:gd name="connsiteY4986" fmla="*/ 1622650 h 6857987"/>
                <a:gd name="connsiteX4987" fmla="*/ 2492347 w 3377801"/>
                <a:gd name="connsiteY4987" fmla="*/ 1621512 h 6857987"/>
                <a:gd name="connsiteX4988" fmla="*/ 2530705 w 3377801"/>
                <a:gd name="connsiteY4988" fmla="*/ 1683557 h 6857987"/>
                <a:gd name="connsiteX4989" fmla="*/ 2519427 w 3377801"/>
                <a:gd name="connsiteY4989" fmla="*/ 1728673 h 6857987"/>
                <a:gd name="connsiteX4990" fmla="*/ 2444976 w 3377801"/>
                <a:gd name="connsiteY4990" fmla="*/ 1703298 h 6857987"/>
                <a:gd name="connsiteX4991" fmla="*/ 2408874 w 3377801"/>
                <a:gd name="connsiteY4991" fmla="*/ 1638435 h 6857987"/>
                <a:gd name="connsiteX4992" fmla="*/ 2452262 w 3377801"/>
                <a:gd name="connsiteY4992" fmla="*/ 1622699 h 6857987"/>
                <a:gd name="connsiteX4993" fmla="*/ 2500788 w 3377801"/>
                <a:gd name="connsiteY4993" fmla="*/ 1800240 h 6857987"/>
                <a:gd name="connsiteX4994" fmla="*/ 2483879 w 3377801"/>
                <a:gd name="connsiteY4994" fmla="*/ 1854953 h 6857987"/>
                <a:gd name="connsiteX4995" fmla="*/ 2406599 w 3377801"/>
                <a:gd name="connsiteY4995" fmla="*/ 1814340 h 6857987"/>
                <a:gd name="connsiteX4996" fmla="*/ 2387952 w 3377801"/>
                <a:gd name="connsiteY4996" fmla="*/ 1779411 h 6857987"/>
                <a:gd name="connsiteX4997" fmla="*/ 2387987 w 3377801"/>
                <a:gd name="connsiteY4997" fmla="*/ 1779374 h 6857987"/>
                <a:gd name="connsiteX4998" fmla="*/ 2415057 w 3377801"/>
                <a:gd name="connsiteY4998" fmla="*/ 1747220 h 6857987"/>
                <a:gd name="connsiteX4999" fmla="*/ 2473718 w 3377801"/>
                <a:gd name="connsiteY4999" fmla="*/ 1754560 h 6857987"/>
                <a:gd name="connsiteX5000" fmla="*/ 2500786 w 3377801"/>
                <a:gd name="connsiteY5000" fmla="*/ 1800225 h 6857987"/>
                <a:gd name="connsiteX5001" fmla="*/ 2461774 w 3377801"/>
                <a:gd name="connsiteY5001" fmla="*/ 1967789 h 6857987"/>
                <a:gd name="connsiteX5002" fmla="*/ 2491727 w 3377801"/>
                <a:gd name="connsiteY5002" fmla="*/ 1994359 h 6857987"/>
                <a:gd name="connsiteX5003" fmla="*/ 2518251 w 3377801"/>
                <a:gd name="connsiteY5003" fmla="*/ 2009583 h 6857987"/>
                <a:gd name="connsiteX5004" fmla="*/ 2521644 w 3377801"/>
                <a:gd name="connsiteY5004" fmla="*/ 2040033 h 6857987"/>
                <a:gd name="connsiteX5005" fmla="*/ 2447175 w 3377801"/>
                <a:gd name="connsiteY5005" fmla="*/ 2050748 h 6857987"/>
                <a:gd name="connsiteX5006" fmla="*/ 2422933 w 3377801"/>
                <a:gd name="connsiteY5006" fmla="*/ 2028189 h 6857987"/>
                <a:gd name="connsiteX5007" fmla="*/ 2461773 w 3377801"/>
                <a:gd name="connsiteY5007" fmla="*/ 1967778 h 6857987"/>
                <a:gd name="connsiteX5008" fmla="*/ 2447221 w 3377801"/>
                <a:gd name="connsiteY5008" fmla="*/ 2078306 h 6857987"/>
                <a:gd name="connsiteX5009" fmla="*/ 2479931 w 3377801"/>
                <a:gd name="connsiteY5009" fmla="*/ 2113844 h 6857987"/>
                <a:gd name="connsiteX5010" fmla="*/ 2497997 w 3377801"/>
                <a:gd name="connsiteY5010" fmla="*/ 2173059 h 6857987"/>
                <a:gd name="connsiteX5011" fmla="*/ 2398159 w 3377801"/>
                <a:gd name="connsiteY5011" fmla="*/ 2139222 h 6857987"/>
                <a:gd name="connsiteX5012" fmla="*/ 2393065 w 3377801"/>
                <a:gd name="connsiteY5012" fmla="*/ 2082735 h 6857987"/>
                <a:gd name="connsiteX5013" fmla="*/ 2393083 w 3377801"/>
                <a:gd name="connsiteY5013" fmla="*/ 2082817 h 6857987"/>
                <a:gd name="connsiteX5014" fmla="*/ 2413394 w 3377801"/>
                <a:gd name="connsiteY5014" fmla="*/ 2045032 h 6857987"/>
                <a:gd name="connsiteX5015" fmla="*/ 2447220 w 3377801"/>
                <a:gd name="connsiteY5015" fmla="*/ 2078295 h 6857987"/>
                <a:gd name="connsiteX5016" fmla="*/ 2334413 w 3377801"/>
                <a:gd name="connsiteY5016" fmla="*/ 2140359 h 6857987"/>
                <a:gd name="connsiteX5017" fmla="*/ 2303428 w 3377801"/>
                <a:gd name="connsiteY5017" fmla="*/ 2186542 h 6857987"/>
                <a:gd name="connsiteX5018" fmla="*/ 2303395 w 3377801"/>
                <a:gd name="connsiteY5018" fmla="*/ 2186603 h 6857987"/>
                <a:gd name="connsiteX5019" fmla="*/ 2303395 w 3377801"/>
                <a:gd name="connsiteY5019" fmla="*/ 2186568 h 6857987"/>
                <a:gd name="connsiteX5020" fmla="*/ 2303428 w 3377801"/>
                <a:gd name="connsiteY5020" fmla="*/ 2186543 h 6857987"/>
                <a:gd name="connsiteX5021" fmla="*/ 2334411 w 3377801"/>
                <a:gd name="connsiteY5021" fmla="*/ 2140348 h 6857987"/>
                <a:gd name="connsiteX5022" fmla="*/ 2319213 w 3377801"/>
                <a:gd name="connsiteY5022" fmla="*/ 2127387 h 6857987"/>
                <a:gd name="connsiteX5023" fmla="*/ 2284812 w 3377801"/>
                <a:gd name="connsiteY5023" fmla="*/ 2180398 h 6857987"/>
                <a:gd name="connsiteX5024" fmla="*/ 2215500 w 3377801"/>
                <a:gd name="connsiteY5024" fmla="*/ 2118909 h 6857987"/>
                <a:gd name="connsiteX5025" fmla="*/ 2215436 w 3377801"/>
                <a:gd name="connsiteY5025" fmla="*/ 2118927 h 6857987"/>
                <a:gd name="connsiteX5026" fmla="*/ 2256596 w 3377801"/>
                <a:gd name="connsiteY5026" fmla="*/ 2063652 h 6857987"/>
                <a:gd name="connsiteX5027" fmla="*/ 2319211 w 3377801"/>
                <a:gd name="connsiteY5027" fmla="*/ 2127376 h 6857987"/>
                <a:gd name="connsiteX5028" fmla="*/ 2303376 w 3377801"/>
                <a:gd name="connsiteY5028" fmla="*/ 2078342 h 6857987"/>
                <a:gd name="connsiteX5029" fmla="*/ 2303394 w 3377801"/>
                <a:gd name="connsiteY5029" fmla="*/ 2078359 h 6857987"/>
                <a:gd name="connsiteX5030" fmla="*/ 2328208 w 3377801"/>
                <a:gd name="connsiteY5030" fmla="*/ 2097533 h 6857987"/>
                <a:gd name="connsiteX5031" fmla="*/ 2303375 w 3377801"/>
                <a:gd name="connsiteY5031" fmla="*/ 2078331 h 6857987"/>
                <a:gd name="connsiteX5032" fmla="*/ 2188937 w 3377801"/>
                <a:gd name="connsiteY5032" fmla="*/ 2363737 h 6857987"/>
                <a:gd name="connsiteX5033" fmla="*/ 2260496 w 3377801"/>
                <a:gd name="connsiteY5033" fmla="*/ 2378355 h 6857987"/>
                <a:gd name="connsiteX5034" fmla="*/ 2241330 w 3377801"/>
                <a:gd name="connsiteY5034" fmla="*/ 2457326 h 6857987"/>
                <a:gd name="connsiteX5035" fmla="*/ 2179296 w 3377801"/>
                <a:gd name="connsiteY5035" fmla="*/ 2424044 h 6857987"/>
                <a:gd name="connsiteX5036" fmla="*/ 2188937 w 3377801"/>
                <a:gd name="connsiteY5036" fmla="*/ 2363737 h 6857987"/>
                <a:gd name="connsiteX5037" fmla="*/ 2180969 w 3377801"/>
                <a:gd name="connsiteY5037" fmla="*/ 2456226 h 6857987"/>
                <a:gd name="connsiteX5038" fmla="*/ 2248634 w 3377801"/>
                <a:gd name="connsiteY5038" fmla="*/ 2478229 h 6857987"/>
                <a:gd name="connsiteX5039" fmla="*/ 2286992 w 3377801"/>
                <a:gd name="connsiteY5039" fmla="*/ 2529549 h 6857987"/>
                <a:gd name="connsiteX5040" fmla="*/ 2215926 w 3377801"/>
                <a:gd name="connsiteY5040" fmla="*/ 2542530 h 6857987"/>
                <a:gd name="connsiteX5041" fmla="*/ 2124011 w 3377801"/>
                <a:gd name="connsiteY5041" fmla="*/ 2554373 h 6857987"/>
                <a:gd name="connsiteX5042" fmla="*/ 2113286 w 3377801"/>
                <a:gd name="connsiteY5042" fmla="*/ 2528986 h 6857987"/>
                <a:gd name="connsiteX5043" fmla="*/ 2144213 w 3377801"/>
                <a:gd name="connsiteY5043" fmla="*/ 2466406 h 6857987"/>
                <a:gd name="connsiteX5044" fmla="*/ 2144303 w 3377801"/>
                <a:gd name="connsiteY5044" fmla="*/ 2466388 h 6857987"/>
                <a:gd name="connsiteX5045" fmla="*/ 2180970 w 3377801"/>
                <a:gd name="connsiteY5045" fmla="*/ 2456226 h 6857987"/>
                <a:gd name="connsiteX5046" fmla="*/ 2123937 w 3377801"/>
                <a:gd name="connsiteY5046" fmla="*/ 2412865 h 6857987"/>
                <a:gd name="connsiteX5047" fmla="*/ 2124019 w 3377801"/>
                <a:gd name="connsiteY5047" fmla="*/ 2412810 h 6857987"/>
                <a:gd name="connsiteX5048" fmla="*/ 2165757 w 3377801"/>
                <a:gd name="connsiteY5048" fmla="*/ 2374471 h 6857987"/>
                <a:gd name="connsiteX5049" fmla="*/ 2165183 w 3377801"/>
                <a:gd name="connsiteY5049" fmla="*/ 2433123 h 6857987"/>
                <a:gd name="connsiteX5050" fmla="*/ 2091305 w 3377801"/>
                <a:gd name="connsiteY5050" fmla="*/ 2441591 h 6857987"/>
                <a:gd name="connsiteX5051" fmla="*/ 2087921 w 3377801"/>
                <a:gd name="connsiteY5051" fmla="*/ 2425236 h 6857987"/>
                <a:gd name="connsiteX5052" fmla="*/ 2123938 w 3377801"/>
                <a:gd name="connsiteY5052" fmla="*/ 2412865 h 6857987"/>
                <a:gd name="connsiteX5053" fmla="*/ 2126829 w 3377801"/>
                <a:gd name="connsiteY5053" fmla="*/ 2459609 h 6857987"/>
                <a:gd name="connsiteX5054" fmla="*/ 2100869 w 3377801"/>
                <a:gd name="connsiteY5054" fmla="*/ 2506982 h 6857987"/>
                <a:gd name="connsiteX5055" fmla="*/ 2058581 w 3377801"/>
                <a:gd name="connsiteY5055" fmla="*/ 2545330 h 6857987"/>
                <a:gd name="connsiteX5056" fmla="*/ 2068132 w 3377801"/>
                <a:gd name="connsiteY5056" fmla="*/ 2452278 h 6857987"/>
                <a:gd name="connsiteX5057" fmla="*/ 2068167 w 3377801"/>
                <a:gd name="connsiteY5057" fmla="*/ 2452288 h 6857987"/>
                <a:gd name="connsiteX5058" fmla="*/ 2126831 w 3377801"/>
                <a:gd name="connsiteY5058" fmla="*/ 2459609 h 6857987"/>
                <a:gd name="connsiteX5059" fmla="*/ 2053560 w 3377801"/>
                <a:gd name="connsiteY5059" fmla="*/ 2564481 h 6857987"/>
                <a:gd name="connsiteX5060" fmla="*/ 2068204 w 3377801"/>
                <a:gd name="connsiteY5060" fmla="*/ 2637230 h 6857987"/>
                <a:gd name="connsiteX5061" fmla="*/ 2012937 w 3377801"/>
                <a:gd name="connsiteY5061" fmla="*/ 2636103 h 6857987"/>
                <a:gd name="connsiteX5062" fmla="*/ 2011808 w 3377801"/>
                <a:gd name="connsiteY5062" fmla="*/ 2670514 h 6857987"/>
                <a:gd name="connsiteX5063" fmla="*/ 1971767 w 3377801"/>
                <a:gd name="connsiteY5063" fmla="*/ 2639496 h 6857987"/>
                <a:gd name="connsiteX5064" fmla="*/ 1971677 w 3377801"/>
                <a:gd name="connsiteY5064" fmla="*/ 2602748 h 6857987"/>
                <a:gd name="connsiteX5065" fmla="*/ 1971758 w 3377801"/>
                <a:gd name="connsiteY5065" fmla="*/ 2602831 h 6857987"/>
                <a:gd name="connsiteX5066" fmla="*/ 1998836 w 3377801"/>
                <a:gd name="connsiteY5066" fmla="*/ 2568429 h 6857987"/>
                <a:gd name="connsiteX5067" fmla="*/ 2053560 w 3377801"/>
                <a:gd name="connsiteY5067" fmla="*/ 2564481 h 6857987"/>
                <a:gd name="connsiteX5068" fmla="*/ 2102014 w 3377801"/>
                <a:gd name="connsiteY5068" fmla="*/ 2608469 h 6857987"/>
                <a:gd name="connsiteX5069" fmla="*/ 2119497 w 3377801"/>
                <a:gd name="connsiteY5069" fmla="*/ 2623694 h 6857987"/>
                <a:gd name="connsiteX5070" fmla="*/ 2102032 w 3377801"/>
                <a:gd name="connsiteY5070" fmla="*/ 2608504 h 6857987"/>
                <a:gd name="connsiteX5071" fmla="*/ 2177574 w 3377801"/>
                <a:gd name="connsiteY5071" fmla="*/ 2669932 h 6857987"/>
                <a:gd name="connsiteX5072" fmla="*/ 2188297 w 3377801"/>
                <a:gd name="connsiteY5072" fmla="*/ 2687978 h 6857987"/>
                <a:gd name="connsiteX5073" fmla="*/ 2102522 w 3377801"/>
                <a:gd name="connsiteY5073" fmla="*/ 2682338 h 6857987"/>
                <a:gd name="connsiteX5074" fmla="*/ 2102559 w 3377801"/>
                <a:gd name="connsiteY5074" fmla="*/ 2682329 h 6857987"/>
                <a:gd name="connsiteX5075" fmla="*/ 2177567 w 3377801"/>
                <a:gd name="connsiteY5075" fmla="*/ 2669928 h 6857987"/>
                <a:gd name="connsiteX5076" fmla="*/ 2135260 w 3377801"/>
                <a:gd name="connsiteY5076" fmla="*/ 2645708 h 6857987"/>
                <a:gd name="connsiteX5077" fmla="*/ 2135306 w 3377801"/>
                <a:gd name="connsiteY5077" fmla="*/ 2645671 h 6857987"/>
                <a:gd name="connsiteX5078" fmla="*/ 2181559 w 3377801"/>
                <a:gd name="connsiteY5078" fmla="*/ 2635521 h 6857987"/>
                <a:gd name="connsiteX5079" fmla="*/ 2135254 w 3377801"/>
                <a:gd name="connsiteY5079" fmla="*/ 2645704 h 6857987"/>
                <a:gd name="connsiteX5080" fmla="*/ 2297733 w 3377801"/>
                <a:gd name="connsiteY5080" fmla="*/ 2766940 h 6857987"/>
                <a:gd name="connsiteX5081" fmla="*/ 2219872 w 3377801"/>
                <a:gd name="connsiteY5081" fmla="*/ 2704815 h 6857987"/>
                <a:gd name="connsiteX5082" fmla="*/ 2219899 w 3377801"/>
                <a:gd name="connsiteY5082" fmla="*/ 2704887 h 6857987"/>
                <a:gd name="connsiteX5083" fmla="*/ 2304493 w 3377801"/>
                <a:gd name="connsiteY5083" fmla="*/ 2668239 h 6857987"/>
                <a:gd name="connsiteX5084" fmla="*/ 2289268 w 3377801"/>
                <a:gd name="connsiteY5084" fmla="*/ 2715048 h 6857987"/>
                <a:gd name="connsiteX5085" fmla="*/ 2297726 w 3377801"/>
                <a:gd name="connsiteY5085" fmla="*/ 2766936 h 6857987"/>
                <a:gd name="connsiteX5086" fmla="*/ 2221573 w 3377801"/>
                <a:gd name="connsiteY5086" fmla="*/ 2759108 h 6857987"/>
                <a:gd name="connsiteX5087" fmla="*/ 2255974 w 3377801"/>
                <a:gd name="connsiteY5087" fmla="*/ 2775463 h 6857987"/>
                <a:gd name="connsiteX5088" fmla="*/ 2203578 w 3377801"/>
                <a:gd name="connsiteY5088" fmla="*/ 2817759 h 6857987"/>
                <a:gd name="connsiteX5089" fmla="*/ 2203524 w 3377801"/>
                <a:gd name="connsiteY5089" fmla="*/ 2817768 h 6857987"/>
                <a:gd name="connsiteX5090" fmla="*/ 2221566 w 3377801"/>
                <a:gd name="connsiteY5090" fmla="*/ 2759111 h 6857987"/>
                <a:gd name="connsiteX5091" fmla="*/ 2121720 w 3377801"/>
                <a:gd name="connsiteY5091" fmla="*/ 3053429 h 6857987"/>
                <a:gd name="connsiteX5092" fmla="*/ 2121747 w 3377801"/>
                <a:gd name="connsiteY5092" fmla="*/ 3053447 h 6857987"/>
                <a:gd name="connsiteX5093" fmla="*/ 2186610 w 3377801"/>
                <a:gd name="connsiteY5093" fmla="*/ 3041594 h 6857987"/>
                <a:gd name="connsiteX5094" fmla="*/ 2183227 w 3377801"/>
                <a:gd name="connsiteY5094" fmla="*/ 3096307 h 6857987"/>
                <a:gd name="connsiteX5095" fmla="*/ 2123448 w 3377801"/>
                <a:gd name="connsiteY5095" fmla="*/ 3131832 h 6857987"/>
                <a:gd name="connsiteX5096" fmla="*/ 2121719 w 3377801"/>
                <a:gd name="connsiteY5096" fmla="*/ 3053425 h 6857987"/>
                <a:gd name="connsiteX5097" fmla="*/ 1783457 w 3377801"/>
                <a:gd name="connsiteY5097" fmla="*/ 3109778 h 6857987"/>
                <a:gd name="connsiteX5098" fmla="*/ 1783375 w 3377801"/>
                <a:gd name="connsiteY5098" fmla="*/ 3109843 h 6857987"/>
                <a:gd name="connsiteX5099" fmla="*/ 1797492 w 3377801"/>
                <a:gd name="connsiteY5099" fmla="*/ 3086720 h 6857987"/>
                <a:gd name="connsiteX5100" fmla="*/ 1824552 w 3377801"/>
                <a:gd name="connsiteY5100" fmla="*/ 3153276 h 6857987"/>
                <a:gd name="connsiteX5101" fmla="*/ 1859528 w 3377801"/>
                <a:gd name="connsiteY5101" fmla="*/ 3211363 h 6857987"/>
                <a:gd name="connsiteX5102" fmla="*/ 1802560 w 3377801"/>
                <a:gd name="connsiteY5102" fmla="*/ 3169075 h 6857987"/>
                <a:gd name="connsiteX5103" fmla="*/ 1802560 w 3377801"/>
                <a:gd name="connsiteY5103" fmla="*/ 3110415 h 6857987"/>
                <a:gd name="connsiteX5104" fmla="*/ 1783456 w 3377801"/>
                <a:gd name="connsiteY5104" fmla="*/ 3109774 h 6857987"/>
                <a:gd name="connsiteX5105" fmla="*/ 1601172 w 3377801"/>
                <a:gd name="connsiteY5105" fmla="*/ 2983570 h 6857987"/>
                <a:gd name="connsiteX5106" fmla="*/ 1659269 w 3377801"/>
                <a:gd name="connsiteY5106" fmla="*/ 3020228 h 6857987"/>
                <a:gd name="connsiteX5107" fmla="*/ 1699310 w 3377801"/>
                <a:gd name="connsiteY5107" fmla="*/ 3059695 h 6857987"/>
                <a:gd name="connsiteX5108" fmla="*/ 1674496 w 3377801"/>
                <a:gd name="connsiteY5108" fmla="*/ 3120046 h 6857987"/>
                <a:gd name="connsiteX5109" fmla="*/ 1618655 w 3377801"/>
                <a:gd name="connsiteY5109" fmla="*/ 3109896 h 6857987"/>
                <a:gd name="connsiteX5110" fmla="*/ 1573539 w 3377801"/>
                <a:gd name="connsiteY5110" fmla="*/ 3041657 h 6857987"/>
                <a:gd name="connsiteX5111" fmla="*/ 1587638 w 3377801"/>
                <a:gd name="connsiteY5111" fmla="*/ 2984081 h 6857987"/>
                <a:gd name="connsiteX5112" fmla="*/ 1587628 w 3377801"/>
                <a:gd name="connsiteY5112" fmla="*/ 2984135 h 6857987"/>
                <a:gd name="connsiteX5113" fmla="*/ 1601172 w 3377801"/>
                <a:gd name="connsiteY5113" fmla="*/ 2983566 h 6857987"/>
                <a:gd name="connsiteX5114" fmla="*/ 1690326 w 3377801"/>
                <a:gd name="connsiteY5114" fmla="*/ 3002154 h 6857987"/>
                <a:gd name="connsiteX5115" fmla="*/ 1711756 w 3377801"/>
                <a:gd name="connsiteY5115" fmla="*/ 2947996 h 6857987"/>
                <a:gd name="connsiteX5116" fmla="*/ 1764195 w 3377801"/>
                <a:gd name="connsiteY5116" fmla="*/ 2975640 h 6857987"/>
                <a:gd name="connsiteX5117" fmla="*/ 1821718 w 3377801"/>
                <a:gd name="connsiteY5117" fmla="*/ 3047271 h 6857987"/>
                <a:gd name="connsiteX5118" fmla="*/ 1823419 w 3377801"/>
                <a:gd name="connsiteY5118" fmla="*/ 3062496 h 6857987"/>
                <a:gd name="connsiteX5119" fmla="*/ 1745593 w 3377801"/>
                <a:gd name="connsiteY5119" fmla="*/ 3063060 h 6857987"/>
                <a:gd name="connsiteX5120" fmla="*/ 1701604 w 3377801"/>
                <a:gd name="connsiteY5120" fmla="*/ 3038810 h 6857987"/>
                <a:gd name="connsiteX5121" fmla="*/ 1690330 w 3377801"/>
                <a:gd name="connsiteY5121" fmla="*/ 3002150 h 6857987"/>
                <a:gd name="connsiteX5122" fmla="*/ 1790655 w 3377801"/>
                <a:gd name="connsiteY5122" fmla="*/ 2913014 h 6857987"/>
                <a:gd name="connsiteX5123" fmla="*/ 1761885 w 3377801"/>
                <a:gd name="connsiteY5123" fmla="*/ 2952499 h 6857987"/>
                <a:gd name="connsiteX5124" fmla="*/ 1711136 w 3377801"/>
                <a:gd name="connsiteY5124" fmla="*/ 2894968 h 6857987"/>
                <a:gd name="connsiteX5125" fmla="*/ 1728618 w 3377801"/>
                <a:gd name="connsiteY5125" fmla="*/ 2839143 h 6857987"/>
                <a:gd name="connsiteX5126" fmla="*/ 1788960 w 3377801"/>
                <a:gd name="connsiteY5126" fmla="*/ 2834617 h 6857987"/>
                <a:gd name="connsiteX5127" fmla="*/ 1790660 w 3377801"/>
                <a:gd name="connsiteY5127" fmla="*/ 2913004 h 6857987"/>
                <a:gd name="connsiteX5128" fmla="*/ 1993215 w 3377801"/>
                <a:gd name="connsiteY5128" fmla="*/ 2793501 h 6857987"/>
                <a:gd name="connsiteX5129" fmla="*/ 2011261 w 3377801"/>
                <a:gd name="connsiteY5129" fmla="*/ 2849905 h 6857987"/>
                <a:gd name="connsiteX5130" fmla="*/ 1997726 w 3377801"/>
                <a:gd name="connsiteY5130" fmla="*/ 2904054 h 6857987"/>
                <a:gd name="connsiteX5131" fmla="*/ 1966135 w 3377801"/>
                <a:gd name="connsiteY5131" fmla="*/ 2886562 h 6857987"/>
                <a:gd name="connsiteX5132" fmla="*/ 1921591 w 3377801"/>
                <a:gd name="connsiteY5132" fmla="*/ 2839190 h 6857987"/>
                <a:gd name="connsiteX5133" fmla="*/ 1922774 w 3377801"/>
                <a:gd name="connsiteY5133" fmla="*/ 2809901 h 6857987"/>
                <a:gd name="connsiteX5134" fmla="*/ 1922719 w 3377801"/>
                <a:gd name="connsiteY5134" fmla="*/ 2809856 h 6857987"/>
                <a:gd name="connsiteX5135" fmla="*/ 1993219 w 3377801"/>
                <a:gd name="connsiteY5135" fmla="*/ 2793497 h 6857987"/>
                <a:gd name="connsiteX5136" fmla="*/ 1970538 w 3377801"/>
                <a:gd name="connsiteY5136" fmla="*/ 2715647 h 6857987"/>
                <a:gd name="connsiteX5137" fmla="*/ 1989731 w 3377801"/>
                <a:gd name="connsiteY5137" fmla="*/ 2719013 h 6857987"/>
                <a:gd name="connsiteX5138" fmla="*/ 1970542 w 3377801"/>
                <a:gd name="connsiteY5138" fmla="*/ 2715643 h 6857987"/>
                <a:gd name="connsiteX5139" fmla="*/ 1989249 w 3377801"/>
                <a:gd name="connsiteY5139" fmla="*/ 2999925 h 6857987"/>
                <a:gd name="connsiteX5140" fmla="*/ 1982973 w 3377801"/>
                <a:gd name="connsiteY5140" fmla="*/ 2922609 h 6857987"/>
                <a:gd name="connsiteX5141" fmla="*/ 1983028 w 3377801"/>
                <a:gd name="connsiteY5141" fmla="*/ 2922645 h 6857987"/>
                <a:gd name="connsiteX5142" fmla="*/ 2005023 w 3377801"/>
                <a:gd name="connsiteY5142" fmla="*/ 2923782 h 6857987"/>
                <a:gd name="connsiteX5143" fmla="*/ 2018012 w 3377801"/>
                <a:gd name="connsiteY5143" fmla="*/ 2955928 h 6857987"/>
                <a:gd name="connsiteX5144" fmla="*/ 1989254 w 3377801"/>
                <a:gd name="connsiteY5144" fmla="*/ 2999921 h 6857987"/>
                <a:gd name="connsiteX5145" fmla="*/ 2020766 w 3377801"/>
                <a:gd name="connsiteY5145" fmla="*/ 2991958 h 6857987"/>
                <a:gd name="connsiteX5146" fmla="*/ 2016819 w 3377801"/>
                <a:gd name="connsiteY5146" fmla="*/ 3026359 h 6857987"/>
                <a:gd name="connsiteX5147" fmla="*/ 1998165 w 3377801"/>
                <a:gd name="connsiteY5147" fmla="*/ 3011714 h 6857987"/>
                <a:gd name="connsiteX5148" fmla="*/ 1998210 w 3377801"/>
                <a:gd name="connsiteY5148" fmla="*/ 3011696 h 6857987"/>
                <a:gd name="connsiteX5149" fmla="*/ 2020770 w 3377801"/>
                <a:gd name="connsiteY5149" fmla="*/ 2991954 h 6857987"/>
                <a:gd name="connsiteX5150" fmla="*/ 1953119 w 3377801"/>
                <a:gd name="connsiteY5150" fmla="*/ 2926612 h 6857987"/>
                <a:gd name="connsiteX5151" fmla="*/ 1927196 w 3377801"/>
                <a:gd name="connsiteY5151" fmla="*/ 2936121 h 6857987"/>
                <a:gd name="connsiteX5152" fmla="*/ 1927175 w 3377801"/>
                <a:gd name="connsiteY5152" fmla="*/ 2936199 h 6857987"/>
                <a:gd name="connsiteX5153" fmla="*/ 1927102 w 3377801"/>
                <a:gd name="connsiteY5153" fmla="*/ 2936164 h 6857987"/>
                <a:gd name="connsiteX5154" fmla="*/ 1927196 w 3377801"/>
                <a:gd name="connsiteY5154" fmla="*/ 2936123 h 6857987"/>
                <a:gd name="connsiteX5155" fmla="*/ 1945231 w 3377801"/>
                <a:gd name="connsiteY5155" fmla="*/ 2881497 h 6857987"/>
                <a:gd name="connsiteX5156" fmla="*/ 1958202 w 3377801"/>
                <a:gd name="connsiteY5156" fmla="*/ 3025869 h 6857987"/>
                <a:gd name="connsiteX5157" fmla="*/ 1953123 w 3377801"/>
                <a:gd name="connsiteY5157" fmla="*/ 2926608 h 6857987"/>
                <a:gd name="connsiteX5158" fmla="*/ 1953148 w 3377801"/>
                <a:gd name="connsiteY5158" fmla="*/ 3043323 h 6857987"/>
                <a:gd name="connsiteX5159" fmla="*/ 1953148 w 3377801"/>
                <a:gd name="connsiteY5159" fmla="*/ 3043340 h 6857987"/>
                <a:gd name="connsiteX5160" fmla="*/ 1988075 w 3377801"/>
                <a:gd name="connsiteY5160" fmla="*/ 3034891 h 6857987"/>
                <a:gd name="connsiteX5161" fmla="*/ 1954238 w 3377801"/>
                <a:gd name="connsiteY5161" fmla="*/ 3067610 h 6857987"/>
                <a:gd name="connsiteX5162" fmla="*/ 1953141 w 3377801"/>
                <a:gd name="connsiteY5162" fmla="*/ 3043340 h 6857987"/>
                <a:gd name="connsiteX5163" fmla="*/ 1953094 w 3377801"/>
                <a:gd name="connsiteY5163" fmla="*/ 3043350 h 6857987"/>
                <a:gd name="connsiteX5164" fmla="*/ 1864644 w 3377801"/>
                <a:gd name="connsiteY5164" fmla="*/ 2919862 h 6857987"/>
                <a:gd name="connsiteX5165" fmla="*/ 1864598 w 3377801"/>
                <a:gd name="connsiteY5165" fmla="*/ 2919825 h 6857987"/>
                <a:gd name="connsiteX5166" fmla="*/ 1901810 w 3377801"/>
                <a:gd name="connsiteY5166" fmla="*/ 2872453 h 6857987"/>
                <a:gd name="connsiteX5167" fmla="*/ 1913662 w 3377801"/>
                <a:gd name="connsiteY5167" fmla="*/ 2928277 h 6857987"/>
                <a:gd name="connsiteX5168" fmla="*/ 1878705 w 3377801"/>
                <a:gd name="connsiteY5168" fmla="*/ 2970573 h 6857987"/>
                <a:gd name="connsiteX5169" fmla="*/ 1863460 w 3377801"/>
                <a:gd name="connsiteY5169" fmla="*/ 2960423 h 6857987"/>
                <a:gd name="connsiteX5170" fmla="*/ 1864648 w 3377801"/>
                <a:gd name="connsiteY5170" fmla="*/ 2919862 h 6857987"/>
                <a:gd name="connsiteX5171" fmla="*/ 1828532 w 3377801"/>
                <a:gd name="connsiteY5171" fmla="*/ 2786751 h 6857987"/>
                <a:gd name="connsiteX5172" fmla="*/ 1799198 w 3377801"/>
                <a:gd name="connsiteY5172" fmla="*/ 2789571 h 6857987"/>
                <a:gd name="connsiteX5173" fmla="*/ 1861806 w 3377801"/>
                <a:gd name="connsiteY5173" fmla="*/ 2770398 h 6857987"/>
                <a:gd name="connsiteX5174" fmla="*/ 1924414 w 3377801"/>
                <a:gd name="connsiteY5174" fmla="*/ 2773781 h 6857987"/>
                <a:gd name="connsiteX5175" fmla="*/ 1828536 w 3377801"/>
                <a:gd name="connsiteY5175" fmla="*/ 2786747 h 6857987"/>
                <a:gd name="connsiteX5176" fmla="*/ 1905192 w 3377801"/>
                <a:gd name="connsiteY5176" fmla="*/ 2853789 h 6857987"/>
                <a:gd name="connsiteX5177" fmla="*/ 1839783 w 3377801"/>
                <a:gd name="connsiteY5177" fmla="*/ 2927676 h 6857987"/>
                <a:gd name="connsiteX5178" fmla="*/ 1801425 w 3377801"/>
                <a:gd name="connsiteY5178" fmla="*/ 2877476 h 6857987"/>
                <a:gd name="connsiteX5179" fmla="*/ 1810976 w 3377801"/>
                <a:gd name="connsiteY5179" fmla="*/ 2828448 h 6857987"/>
                <a:gd name="connsiteX5180" fmla="*/ 1811021 w 3377801"/>
                <a:gd name="connsiteY5180" fmla="*/ 2828412 h 6857987"/>
                <a:gd name="connsiteX5181" fmla="*/ 1909148 w 3377801"/>
                <a:gd name="connsiteY5181" fmla="*/ 2813187 h 6857987"/>
                <a:gd name="connsiteX5182" fmla="*/ 1905196 w 3377801"/>
                <a:gd name="connsiteY5182" fmla="*/ 2853785 h 6857987"/>
                <a:gd name="connsiteX5183" fmla="*/ 1828477 w 3377801"/>
                <a:gd name="connsiteY5183" fmla="*/ 2939609 h 6857987"/>
                <a:gd name="connsiteX5184" fmla="*/ 1861750 w 3377801"/>
                <a:gd name="connsiteY5184" fmla="*/ 2990365 h 6857987"/>
                <a:gd name="connsiteX5185" fmla="*/ 1830169 w 3377801"/>
                <a:gd name="connsiteY5185" fmla="*/ 3029841 h 6857987"/>
                <a:gd name="connsiteX5186" fmla="*/ 1786736 w 3377801"/>
                <a:gd name="connsiteY5186" fmla="*/ 2993749 h 6857987"/>
                <a:gd name="connsiteX5187" fmla="*/ 1797378 w 3377801"/>
                <a:gd name="connsiteY5187" fmla="*/ 2929986 h 6857987"/>
                <a:gd name="connsiteX5188" fmla="*/ 1797468 w 3377801"/>
                <a:gd name="connsiteY5188" fmla="*/ 2930013 h 6857987"/>
                <a:gd name="connsiteX5189" fmla="*/ 1828480 w 3377801"/>
                <a:gd name="connsiteY5189" fmla="*/ 2939605 h 6857987"/>
                <a:gd name="connsiteX5190" fmla="*/ 1853845 w 3377801"/>
                <a:gd name="connsiteY5190" fmla="*/ 3174142 h 6857987"/>
                <a:gd name="connsiteX5191" fmla="*/ 1836927 w 3377801"/>
                <a:gd name="connsiteY5191" fmla="*/ 3066418 h 6857987"/>
                <a:gd name="connsiteX5192" fmla="*/ 1924884 w 3377801"/>
                <a:gd name="connsiteY5192" fmla="*/ 2940620 h 6857987"/>
                <a:gd name="connsiteX5193" fmla="*/ 1924902 w 3377801"/>
                <a:gd name="connsiteY5193" fmla="*/ 2940656 h 6857987"/>
                <a:gd name="connsiteX5194" fmla="*/ 1928286 w 3377801"/>
                <a:gd name="connsiteY5194" fmla="*/ 2941220 h 6857987"/>
                <a:gd name="connsiteX5195" fmla="*/ 1931106 w 3377801"/>
                <a:gd name="connsiteY5195" fmla="*/ 2946294 h 6857987"/>
                <a:gd name="connsiteX5196" fmla="*/ 1865688 w 3377801"/>
                <a:gd name="connsiteY5196" fmla="*/ 3039347 h 6857987"/>
                <a:gd name="connsiteX5197" fmla="*/ 1856110 w 3377801"/>
                <a:gd name="connsiteY5197" fmla="*/ 3160606 h 6857987"/>
                <a:gd name="connsiteX5198" fmla="*/ 1913069 w 3377801"/>
                <a:gd name="connsiteY5198" fmla="*/ 3210806 h 6857987"/>
                <a:gd name="connsiteX5199" fmla="*/ 1853855 w 3377801"/>
                <a:gd name="connsiteY5199" fmla="*/ 3174138 h 6857987"/>
                <a:gd name="connsiteX5200" fmla="*/ 1859440 w 3377801"/>
                <a:gd name="connsiteY5200" fmla="*/ 3124627 h 6857987"/>
                <a:gd name="connsiteX5201" fmla="*/ 1859503 w 3377801"/>
                <a:gd name="connsiteY5201" fmla="*/ 3124582 h 6857987"/>
                <a:gd name="connsiteX5202" fmla="*/ 1937893 w 3377801"/>
                <a:gd name="connsiteY5202" fmla="*/ 2971742 h 6857987"/>
                <a:gd name="connsiteX5203" fmla="*/ 1931699 w 3377801"/>
                <a:gd name="connsiteY5203" fmla="*/ 3090181 h 6857987"/>
                <a:gd name="connsiteX5204" fmla="*/ 1991459 w 3377801"/>
                <a:gd name="connsiteY5204" fmla="*/ 3056907 h 6857987"/>
                <a:gd name="connsiteX5205" fmla="*/ 1917017 w 3377801"/>
                <a:gd name="connsiteY5205" fmla="*/ 3193392 h 6857987"/>
                <a:gd name="connsiteX5206" fmla="*/ 1859444 w 3377801"/>
                <a:gd name="connsiteY5206" fmla="*/ 3124619 h 6857987"/>
                <a:gd name="connsiteX5207" fmla="*/ 1930562 w 3377801"/>
                <a:gd name="connsiteY5207" fmla="*/ 3211378 h 6857987"/>
                <a:gd name="connsiteX5208" fmla="*/ 2006137 w 3377801"/>
                <a:gd name="connsiteY5208" fmla="*/ 3076646 h 6857987"/>
                <a:gd name="connsiteX5209" fmla="*/ 2020799 w 3377801"/>
                <a:gd name="connsiteY5209" fmla="*/ 3125727 h 6857987"/>
                <a:gd name="connsiteX5210" fmla="*/ 1968916 w 3377801"/>
                <a:gd name="connsiteY5210" fmla="*/ 3212012 h 6857987"/>
                <a:gd name="connsiteX5211" fmla="*/ 1930567 w 3377801"/>
                <a:gd name="connsiteY5211" fmla="*/ 3211378 h 6857987"/>
                <a:gd name="connsiteX5212" fmla="*/ 1930549 w 3377801"/>
                <a:gd name="connsiteY5212" fmla="*/ 3211448 h 6857987"/>
                <a:gd name="connsiteX5213" fmla="*/ 1930531 w 3377801"/>
                <a:gd name="connsiteY5213" fmla="*/ 3211375 h 6857987"/>
                <a:gd name="connsiteX5214" fmla="*/ 2023007 w 3377801"/>
                <a:gd name="connsiteY5214" fmla="*/ 2868994 h 6857987"/>
                <a:gd name="connsiteX5215" fmla="*/ 2023044 w 3377801"/>
                <a:gd name="connsiteY5215" fmla="*/ 2869076 h 6857987"/>
                <a:gd name="connsiteX5216" fmla="*/ 2086226 w 3377801"/>
                <a:gd name="connsiteY5216" fmla="*/ 2888259 h 6857987"/>
                <a:gd name="connsiteX5217" fmla="*/ 2081699 w 3377801"/>
                <a:gd name="connsiteY5217" fmla="*/ 2915329 h 6857987"/>
                <a:gd name="connsiteX5218" fmla="*/ 2041100 w 3377801"/>
                <a:gd name="connsiteY5218" fmla="*/ 2971725 h 6857987"/>
                <a:gd name="connsiteX5219" fmla="*/ 2033196 w 3377801"/>
                <a:gd name="connsiteY5219" fmla="*/ 2939579 h 6857987"/>
                <a:gd name="connsiteX5220" fmla="*/ 2023017 w 3377801"/>
                <a:gd name="connsiteY5220" fmla="*/ 2868985 h 6857987"/>
                <a:gd name="connsiteX5221" fmla="*/ 2119417 w 3377801"/>
                <a:gd name="connsiteY5221" fmla="*/ 2976225 h 6857987"/>
                <a:gd name="connsiteX5222" fmla="*/ 2119462 w 3377801"/>
                <a:gd name="connsiteY5222" fmla="*/ 2976225 h 6857987"/>
                <a:gd name="connsiteX5223" fmla="*/ 2154438 w 3377801"/>
                <a:gd name="connsiteY5223" fmla="*/ 2969458 h 6857987"/>
                <a:gd name="connsiteX5224" fmla="*/ 2129612 w 3377801"/>
                <a:gd name="connsiteY5224" fmla="*/ 3026426 h 6857987"/>
                <a:gd name="connsiteX5225" fmla="*/ 2029793 w 3377801"/>
                <a:gd name="connsiteY5225" fmla="*/ 3061391 h 6857987"/>
                <a:gd name="connsiteX5226" fmla="*/ 2022444 w 3377801"/>
                <a:gd name="connsiteY5226" fmla="*/ 3046173 h 6857987"/>
                <a:gd name="connsiteX5227" fmla="*/ 2119427 w 3377801"/>
                <a:gd name="connsiteY5227" fmla="*/ 2976217 h 6857987"/>
                <a:gd name="connsiteX5228" fmla="*/ 2088445 w 3377801"/>
                <a:gd name="connsiteY5228" fmla="*/ 2974497 h 6857987"/>
                <a:gd name="connsiteX5229" fmla="*/ 2190539 w 3377801"/>
                <a:gd name="connsiteY5229" fmla="*/ 2890450 h 6857987"/>
                <a:gd name="connsiteX5230" fmla="*/ 2174174 w 3377801"/>
                <a:gd name="connsiteY5230" fmla="*/ 2935011 h 6857987"/>
                <a:gd name="connsiteX5231" fmla="*/ 2088490 w 3377801"/>
                <a:gd name="connsiteY5231" fmla="*/ 2974489 h 6857987"/>
                <a:gd name="connsiteX5232" fmla="*/ 2213715 w 3377801"/>
                <a:gd name="connsiteY5232" fmla="*/ 2998766 h 6857987"/>
                <a:gd name="connsiteX5233" fmla="*/ 2184944 w 3377801"/>
                <a:gd name="connsiteY5233" fmla="*/ 3026409 h 6857987"/>
                <a:gd name="connsiteX5234" fmla="*/ 2146040 w 3377801"/>
                <a:gd name="connsiteY5234" fmla="*/ 3033741 h 6857987"/>
                <a:gd name="connsiteX5235" fmla="*/ 2168053 w 3377801"/>
                <a:gd name="connsiteY5235" fmla="*/ 2990809 h 6857987"/>
                <a:gd name="connsiteX5236" fmla="*/ 2168035 w 3377801"/>
                <a:gd name="connsiteY5236" fmla="*/ 2990873 h 6857987"/>
                <a:gd name="connsiteX5237" fmla="*/ 2213724 w 3377801"/>
                <a:gd name="connsiteY5237" fmla="*/ 2998758 h 6857987"/>
                <a:gd name="connsiteX5238" fmla="*/ 2204210 w 3377801"/>
                <a:gd name="connsiteY5238" fmla="*/ 3087324 h 6857987"/>
                <a:gd name="connsiteX5239" fmla="*/ 2204145 w 3377801"/>
                <a:gd name="connsiteY5239" fmla="*/ 3087288 h 6857987"/>
                <a:gd name="connsiteX5240" fmla="*/ 2276913 w 3377801"/>
                <a:gd name="connsiteY5240" fmla="*/ 3084468 h 6857987"/>
                <a:gd name="connsiteX5241" fmla="*/ 2238546 w 3377801"/>
                <a:gd name="connsiteY5241" fmla="*/ 3140872 h 6857987"/>
                <a:gd name="connsiteX5242" fmla="*/ 2172554 w 3377801"/>
                <a:gd name="connsiteY5242" fmla="*/ 3139172 h 6857987"/>
                <a:gd name="connsiteX5243" fmla="*/ 2204219 w 3377801"/>
                <a:gd name="connsiteY5243" fmla="*/ 3087315 h 6857987"/>
                <a:gd name="connsiteX5244" fmla="*/ 2293206 w 3377801"/>
                <a:gd name="connsiteY5244" fmla="*/ 3098549 h 6857987"/>
                <a:gd name="connsiteX5245" fmla="*/ 2293197 w 3377801"/>
                <a:gd name="connsiteY5245" fmla="*/ 3098567 h 6857987"/>
                <a:gd name="connsiteX5246" fmla="*/ 2354096 w 3377801"/>
                <a:gd name="connsiteY5246" fmla="*/ 3092363 h 6857987"/>
                <a:gd name="connsiteX5247" fmla="*/ 2330966 w 3377801"/>
                <a:gd name="connsiteY5247" fmla="*/ 3137489 h 6857987"/>
                <a:gd name="connsiteX5248" fmla="*/ 2265557 w 3377801"/>
                <a:gd name="connsiteY5248" fmla="*/ 3151579 h 6857987"/>
                <a:gd name="connsiteX5249" fmla="*/ 2293215 w 3377801"/>
                <a:gd name="connsiteY5249" fmla="*/ 3098541 h 6857987"/>
                <a:gd name="connsiteX5250" fmla="*/ 2328182 w 3377801"/>
                <a:gd name="connsiteY5250" fmla="*/ 3079438 h 6857987"/>
                <a:gd name="connsiteX5251" fmla="*/ 2284766 w 3377801"/>
                <a:gd name="connsiteY5251" fmla="*/ 3074927 h 6857987"/>
                <a:gd name="connsiteX5252" fmla="*/ 2323606 w 3377801"/>
                <a:gd name="connsiteY5252" fmla="*/ 3018531 h 6857987"/>
                <a:gd name="connsiteX5253" fmla="*/ 2323669 w 3377801"/>
                <a:gd name="connsiteY5253" fmla="*/ 3018523 h 6857987"/>
                <a:gd name="connsiteX5254" fmla="*/ 2378945 w 3377801"/>
                <a:gd name="connsiteY5254" fmla="*/ 3017959 h 6857987"/>
                <a:gd name="connsiteX5255" fmla="*/ 2328190 w 3377801"/>
                <a:gd name="connsiteY5255" fmla="*/ 3079430 h 6857987"/>
                <a:gd name="connsiteX5256" fmla="*/ 2204657 w 3377801"/>
                <a:gd name="connsiteY5256" fmla="*/ 3071524 h 6857987"/>
                <a:gd name="connsiteX5257" fmla="*/ 2202928 w 3377801"/>
                <a:gd name="connsiteY5257" fmla="*/ 3033231 h 6857987"/>
                <a:gd name="connsiteX5258" fmla="*/ 2202964 w 3377801"/>
                <a:gd name="connsiteY5258" fmla="*/ 3033167 h 6857987"/>
                <a:gd name="connsiteX5259" fmla="*/ 2230589 w 3377801"/>
                <a:gd name="connsiteY5259" fmla="*/ 3002160 h 6857987"/>
                <a:gd name="connsiteX5260" fmla="*/ 2309551 w 3377801"/>
                <a:gd name="connsiteY5260" fmla="*/ 3008917 h 6857987"/>
                <a:gd name="connsiteX5261" fmla="*/ 2204665 w 3377801"/>
                <a:gd name="connsiteY5261" fmla="*/ 3071516 h 6857987"/>
                <a:gd name="connsiteX5262" fmla="*/ 2226642 w 3377801"/>
                <a:gd name="connsiteY5262" fmla="*/ 2976235 h 6857987"/>
                <a:gd name="connsiteX5263" fmla="*/ 2161333 w 3377801"/>
                <a:gd name="connsiteY5263" fmla="*/ 2961590 h 6857987"/>
                <a:gd name="connsiteX5264" fmla="*/ 2161215 w 3377801"/>
                <a:gd name="connsiteY5264" fmla="*/ 2961581 h 6857987"/>
                <a:gd name="connsiteX5265" fmla="*/ 2235666 w 3377801"/>
                <a:gd name="connsiteY5265" fmla="*/ 2929990 h 6857987"/>
                <a:gd name="connsiteX5266" fmla="*/ 2273451 w 3377801"/>
                <a:gd name="connsiteY5266" fmla="*/ 2927734 h 6857987"/>
                <a:gd name="connsiteX5267" fmla="*/ 2226656 w 3377801"/>
                <a:gd name="connsiteY5267" fmla="*/ 2976227 h 6857987"/>
                <a:gd name="connsiteX5268" fmla="*/ 2214289 w 3377801"/>
                <a:gd name="connsiteY5268" fmla="*/ 2848190 h 6857987"/>
                <a:gd name="connsiteX5269" fmla="*/ 2129132 w 3377801"/>
                <a:gd name="connsiteY5269" fmla="*/ 2907405 h 6857987"/>
                <a:gd name="connsiteX5270" fmla="*/ 2051871 w 3377801"/>
                <a:gd name="connsiteY5270" fmla="*/ 2986932 h 6857987"/>
                <a:gd name="connsiteX5271" fmla="*/ 2128005 w 3377801"/>
                <a:gd name="connsiteY5271" fmla="*/ 2889350 h 6857987"/>
                <a:gd name="connsiteX5272" fmla="*/ 2207413 w 3377801"/>
                <a:gd name="connsiteY5272" fmla="*/ 2838600 h 6857987"/>
                <a:gd name="connsiteX5273" fmla="*/ 2207514 w 3377801"/>
                <a:gd name="connsiteY5273" fmla="*/ 2838610 h 6857987"/>
                <a:gd name="connsiteX5274" fmla="*/ 2249265 w 3377801"/>
                <a:gd name="connsiteY5274" fmla="*/ 2812104 h 6857987"/>
                <a:gd name="connsiteX5275" fmla="*/ 2204140 w 3377801"/>
                <a:gd name="connsiteY5275" fmla="*/ 2930543 h 6857987"/>
                <a:gd name="connsiteX5276" fmla="*/ 2214298 w 3377801"/>
                <a:gd name="connsiteY5276" fmla="*/ 2848182 h 6857987"/>
                <a:gd name="connsiteX5277" fmla="*/ 2100898 w 3377801"/>
                <a:gd name="connsiteY5277" fmla="*/ 2886021 h 6857987"/>
                <a:gd name="connsiteX5278" fmla="*/ 2100907 w 3377801"/>
                <a:gd name="connsiteY5278" fmla="*/ 2885993 h 6857987"/>
                <a:gd name="connsiteX5279" fmla="*/ 2120081 w 3377801"/>
                <a:gd name="connsiteY5279" fmla="*/ 2803638 h 6857987"/>
                <a:gd name="connsiteX5280" fmla="*/ 2188337 w 3377801"/>
                <a:gd name="connsiteY5280" fmla="*/ 2830154 h 6857987"/>
                <a:gd name="connsiteX5281" fmla="*/ 2156747 w 3377801"/>
                <a:gd name="connsiteY5281" fmla="*/ 2850454 h 6857987"/>
                <a:gd name="connsiteX5282" fmla="*/ 2100906 w 3377801"/>
                <a:gd name="connsiteY5282" fmla="*/ 2886013 h 6857987"/>
                <a:gd name="connsiteX5283" fmla="*/ 2208596 w 3377801"/>
                <a:gd name="connsiteY5283" fmla="*/ 2744968 h 6857987"/>
                <a:gd name="connsiteX5284" fmla="*/ 2186037 w 3377801"/>
                <a:gd name="connsiteY5284" fmla="*/ 2803611 h 6857987"/>
                <a:gd name="connsiteX5285" fmla="*/ 2106520 w 3377801"/>
                <a:gd name="connsiteY5285" fmla="*/ 2751727 h 6857987"/>
                <a:gd name="connsiteX5286" fmla="*/ 2180379 w 3377801"/>
                <a:gd name="connsiteY5286" fmla="*/ 2721165 h 6857987"/>
                <a:gd name="connsiteX5287" fmla="*/ 2180407 w 3377801"/>
                <a:gd name="connsiteY5287" fmla="*/ 2721266 h 6857987"/>
                <a:gd name="connsiteX5288" fmla="*/ 2208031 w 3377801"/>
                <a:gd name="connsiteY5288" fmla="*/ 2712251 h 6857987"/>
                <a:gd name="connsiteX5289" fmla="*/ 2208604 w 3377801"/>
                <a:gd name="connsiteY5289" fmla="*/ 2744960 h 6857987"/>
                <a:gd name="connsiteX5290" fmla="*/ 2111614 w 3377801"/>
                <a:gd name="connsiteY5290" fmla="*/ 2666034 h 6857987"/>
                <a:gd name="connsiteX5291" fmla="*/ 2112251 w 3377801"/>
                <a:gd name="connsiteY5291" fmla="*/ 2646933 h 6857987"/>
                <a:gd name="connsiteX5292" fmla="*/ 2112186 w 3377801"/>
                <a:gd name="connsiteY5292" fmla="*/ 2646860 h 6857987"/>
                <a:gd name="connsiteX5293" fmla="*/ 2124584 w 3377801"/>
                <a:gd name="connsiteY5293" fmla="*/ 2650244 h 6857987"/>
                <a:gd name="connsiteX5294" fmla="*/ 2126848 w 3377801"/>
                <a:gd name="connsiteY5294" fmla="*/ 2665469 h 6857987"/>
                <a:gd name="connsiteX5295" fmla="*/ 2111622 w 3377801"/>
                <a:gd name="connsiteY5295" fmla="*/ 2666026 h 6857987"/>
                <a:gd name="connsiteX5296" fmla="*/ 2109330 w 3377801"/>
                <a:gd name="connsiteY5296" fmla="*/ 2787265 h 6857987"/>
                <a:gd name="connsiteX5297" fmla="*/ 2084534 w 3377801"/>
                <a:gd name="connsiteY5297" fmla="*/ 2871867 h 6857987"/>
                <a:gd name="connsiteX5298" fmla="*/ 2008411 w 3377801"/>
                <a:gd name="connsiteY5298" fmla="*/ 2794030 h 6857987"/>
                <a:gd name="connsiteX5299" fmla="*/ 2094684 w 3377801"/>
                <a:gd name="connsiteY5299" fmla="*/ 2757367 h 6857987"/>
                <a:gd name="connsiteX5300" fmla="*/ 2109339 w 3377801"/>
                <a:gd name="connsiteY5300" fmla="*/ 2787257 h 6857987"/>
                <a:gd name="connsiteX5301" fmla="*/ 2034907 w 3377801"/>
                <a:gd name="connsiteY5301" fmla="*/ 2741621 h 6857987"/>
                <a:gd name="connsiteX5302" fmla="*/ 2064808 w 3377801"/>
                <a:gd name="connsiteY5302" fmla="*/ 2739347 h 6857987"/>
                <a:gd name="connsiteX5303" fmla="*/ 2076629 w 3377801"/>
                <a:gd name="connsiteY5303" fmla="*/ 2723574 h 6857987"/>
                <a:gd name="connsiteX5304" fmla="*/ 2095831 w 3377801"/>
                <a:gd name="connsiteY5304" fmla="*/ 2731470 h 6857987"/>
                <a:gd name="connsiteX5305" fmla="*/ 2034916 w 3377801"/>
                <a:gd name="connsiteY5305" fmla="*/ 2741613 h 6857987"/>
                <a:gd name="connsiteX5306" fmla="*/ 2060282 w 3377801"/>
                <a:gd name="connsiteY5306" fmla="*/ 2669418 h 6857987"/>
                <a:gd name="connsiteX5307" fmla="*/ 2061983 w 3377801"/>
                <a:gd name="connsiteY5307" fmla="*/ 2687456 h 6857987"/>
                <a:gd name="connsiteX5308" fmla="*/ 2028145 w 3377801"/>
                <a:gd name="connsiteY5308" fmla="*/ 2655346 h 6857987"/>
                <a:gd name="connsiteX5309" fmla="*/ 2028137 w 3377801"/>
                <a:gd name="connsiteY5309" fmla="*/ 2655319 h 6857987"/>
                <a:gd name="connsiteX5310" fmla="*/ 2079457 w 3377801"/>
                <a:gd name="connsiteY5310" fmla="*/ 2658703 h 6857987"/>
                <a:gd name="connsiteX5311" fmla="*/ 2060293 w 3377801"/>
                <a:gd name="connsiteY5311" fmla="*/ 2669408 h 6857987"/>
                <a:gd name="connsiteX5312" fmla="*/ 1989816 w 3377801"/>
                <a:gd name="connsiteY5312" fmla="*/ 2680714 h 6857987"/>
                <a:gd name="connsiteX5313" fmla="*/ 1896764 w 3377801"/>
                <a:gd name="connsiteY5313" fmla="*/ 2671127 h 6857987"/>
                <a:gd name="connsiteX5314" fmla="*/ 1900130 w 3377801"/>
                <a:gd name="connsiteY5314" fmla="*/ 2604453 h 6857987"/>
                <a:gd name="connsiteX5315" fmla="*/ 1900157 w 3377801"/>
                <a:gd name="connsiteY5315" fmla="*/ 2604562 h 6857987"/>
                <a:gd name="connsiteX5316" fmla="*/ 1908044 w 3377801"/>
                <a:gd name="connsiteY5316" fmla="*/ 2600614 h 6857987"/>
                <a:gd name="connsiteX5317" fmla="*/ 1949776 w 3377801"/>
                <a:gd name="connsiteY5317" fmla="*/ 2627684 h 6857987"/>
                <a:gd name="connsiteX5318" fmla="*/ 1989827 w 3377801"/>
                <a:gd name="connsiteY5318" fmla="*/ 2680706 h 6857987"/>
                <a:gd name="connsiteX5319" fmla="*/ 1950302 w 3377801"/>
                <a:gd name="connsiteY5319" fmla="*/ 2695341 h 6857987"/>
                <a:gd name="connsiteX5320" fmla="*/ 1915337 w 3377801"/>
                <a:gd name="connsiteY5320" fmla="*/ 2698151 h 6857987"/>
                <a:gd name="connsiteX5321" fmla="*/ 1774942 w 3377801"/>
                <a:gd name="connsiteY5321" fmla="*/ 2693063 h 6857987"/>
                <a:gd name="connsiteX5322" fmla="*/ 1950313 w 3377801"/>
                <a:gd name="connsiteY5322" fmla="*/ 2695331 h 6857987"/>
                <a:gd name="connsiteX5323" fmla="*/ 1817210 w 3377801"/>
                <a:gd name="connsiteY5323" fmla="*/ 2803629 h 6857987"/>
                <a:gd name="connsiteX5324" fmla="*/ 1817201 w 3377801"/>
                <a:gd name="connsiteY5324" fmla="*/ 2803584 h 6857987"/>
                <a:gd name="connsiteX5325" fmla="*/ 1898419 w 3377801"/>
                <a:gd name="connsiteY5325" fmla="*/ 2795697 h 6857987"/>
                <a:gd name="connsiteX5326" fmla="*/ 1816636 w 3377801"/>
                <a:gd name="connsiteY5326" fmla="*/ 2813743 h 6857987"/>
                <a:gd name="connsiteX5327" fmla="*/ 1710049 w 3377801"/>
                <a:gd name="connsiteY5327" fmla="*/ 2825587 h 6857987"/>
                <a:gd name="connsiteX5328" fmla="*/ 1752901 w 3377801"/>
                <a:gd name="connsiteY5328" fmla="*/ 2813179 h 6857987"/>
                <a:gd name="connsiteX5329" fmla="*/ 1817221 w 3377801"/>
                <a:gd name="connsiteY5329" fmla="*/ 2803621 h 6857987"/>
                <a:gd name="connsiteX5330" fmla="*/ 1706685 w 3377801"/>
                <a:gd name="connsiteY5330" fmla="*/ 2795214 h 6857987"/>
                <a:gd name="connsiteX5331" fmla="*/ 1726436 w 3377801"/>
                <a:gd name="connsiteY5331" fmla="*/ 2797470 h 6857987"/>
                <a:gd name="connsiteX5332" fmla="*/ 1706696 w 3377801"/>
                <a:gd name="connsiteY5332" fmla="*/ 2795206 h 6857987"/>
                <a:gd name="connsiteX5333" fmla="*/ 1705572 w 3377801"/>
                <a:gd name="connsiteY5333" fmla="*/ 2693063 h 6857987"/>
                <a:gd name="connsiteX5334" fmla="*/ 1705501 w 3377801"/>
                <a:gd name="connsiteY5334" fmla="*/ 2693063 h 6857987"/>
                <a:gd name="connsiteX5335" fmla="*/ 1705538 w 3377801"/>
                <a:gd name="connsiteY5335" fmla="*/ 2693017 h 6857987"/>
                <a:gd name="connsiteX5336" fmla="*/ 1705572 w 3377801"/>
                <a:gd name="connsiteY5336" fmla="*/ 2693060 h 6857987"/>
                <a:gd name="connsiteX5337" fmla="*/ 1746106 w 3377801"/>
                <a:gd name="connsiteY5337" fmla="*/ 2694200 h 6857987"/>
                <a:gd name="connsiteX5338" fmla="*/ 1705585 w 3377801"/>
                <a:gd name="connsiteY5338" fmla="*/ 2693054 h 6857987"/>
                <a:gd name="connsiteX5339" fmla="*/ 1708366 w 3377801"/>
                <a:gd name="connsiteY5339" fmla="*/ 2844825 h 6857987"/>
                <a:gd name="connsiteX5340" fmla="*/ 1702726 w 3377801"/>
                <a:gd name="connsiteY5340" fmla="*/ 2932810 h 6857987"/>
                <a:gd name="connsiteX5341" fmla="*/ 1671145 w 3377801"/>
                <a:gd name="connsiteY5341" fmla="*/ 3005570 h 6857987"/>
                <a:gd name="connsiteX5342" fmla="*/ 1604036 w 3377801"/>
                <a:gd name="connsiteY5342" fmla="*/ 2950294 h 6857987"/>
                <a:gd name="connsiteX5343" fmla="*/ 1622591 w 3377801"/>
                <a:gd name="connsiteY5343" fmla="*/ 2869157 h 6857987"/>
                <a:gd name="connsiteX5344" fmla="*/ 1622636 w 3377801"/>
                <a:gd name="connsiteY5344" fmla="*/ 2869075 h 6857987"/>
                <a:gd name="connsiteX5345" fmla="*/ 1708377 w 3377801"/>
                <a:gd name="connsiteY5345" fmla="*/ 2844816 h 6857987"/>
                <a:gd name="connsiteX5346" fmla="*/ 1611339 w 3377801"/>
                <a:gd name="connsiteY5346" fmla="*/ 2774294 h 6857987"/>
                <a:gd name="connsiteX5347" fmla="*/ 1606341 w 3377801"/>
                <a:gd name="connsiteY5347" fmla="*/ 2757389 h 6857987"/>
                <a:gd name="connsiteX5348" fmla="*/ 1606264 w 3377801"/>
                <a:gd name="connsiteY5348" fmla="*/ 2757376 h 6857987"/>
                <a:gd name="connsiteX5349" fmla="*/ 1606337 w 3377801"/>
                <a:gd name="connsiteY5349" fmla="*/ 2757376 h 6857987"/>
                <a:gd name="connsiteX5350" fmla="*/ 1606337 w 3377801"/>
                <a:gd name="connsiteY5350" fmla="*/ 2757389 h 6857987"/>
                <a:gd name="connsiteX5351" fmla="*/ 1646864 w 3377801"/>
                <a:gd name="connsiteY5351" fmla="*/ 2766398 h 6857987"/>
                <a:gd name="connsiteX5352" fmla="*/ 1611356 w 3377801"/>
                <a:gd name="connsiteY5352" fmla="*/ 2774286 h 6857987"/>
                <a:gd name="connsiteX5353" fmla="*/ 1580931 w 3377801"/>
                <a:gd name="connsiteY5353" fmla="*/ 2735964 h 6857987"/>
                <a:gd name="connsiteX5354" fmla="*/ 1562826 w 3377801"/>
                <a:gd name="connsiteY5354" fmla="*/ 2720227 h 6857987"/>
                <a:gd name="connsiteX5355" fmla="*/ 1562871 w 3377801"/>
                <a:gd name="connsiteY5355" fmla="*/ 2720172 h 6857987"/>
                <a:gd name="connsiteX5356" fmla="*/ 1632247 w 3377801"/>
                <a:gd name="connsiteY5356" fmla="*/ 2732015 h 6857987"/>
                <a:gd name="connsiteX5357" fmla="*/ 1580942 w 3377801"/>
                <a:gd name="connsiteY5357" fmla="*/ 2735955 h 6857987"/>
                <a:gd name="connsiteX5358" fmla="*/ 1632787 w 3377801"/>
                <a:gd name="connsiteY5358" fmla="*/ 2835220 h 6857987"/>
                <a:gd name="connsiteX5359" fmla="*/ 1549394 w 3377801"/>
                <a:gd name="connsiteY5359" fmla="*/ 2855490 h 6857987"/>
                <a:gd name="connsiteX5360" fmla="*/ 1549321 w 3377801"/>
                <a:gd name="connsiteY5360" fmla="*/ 2855522 h 6857987"/>
                <a:gd name="connsiteX5361" fmla="*/ 1549284 w 3377801"/>
                <a:gd name="connsiteY5361" fmla="*/ 2855504 h 6857987"/>
                <a:gd name="connsiteX5362" fmla="*/ 1549394 w 3377801"/>
                <a:gd name="connsiteY5362" fmla="*/ 2855490 h 6857987"/>
                <a:gd name="connsiteX5363" fmla="*/ 1632798 w 3377801"/>
                <a:gd name="connsiteY5363" fmla="*/ 2835211 h 6857987"/>
                <a:gd name="connsiteX5364" fmla="*/ 1601797 w 3377801"/>
                <a:gd name="connsiteY5364" fmla="*/ 2862280 h 6857987"/>
                <a:gd name="connsiteX5365" fmla="*/ 1586007 w 3377801"/>
                <a:gd name="connsiteY5365" fmla="*/ 2900628 h 6857987"/>
                <a:gd name="connsiteX5366" fmla="*/ 1589382 w 3377801"/>
                <a:gd name="connsiteY5366" fmla="*/ 2963236 h 6857987"/>
                <a:gd name="connsiteX5367" fmla="*/ 1506481 w 3377801"/>
                <a:gd name="connsiteY5367" fmla="*/ 2928261 h 6857987"/>
                <a:gd name="connsiteX5368" fmla="*/ 1495201 w 3377801"/>
                <a:gd name="connsiteY5368" fmla="*/ 2886601 h 6857987"/>
                <a:gd name="connsiteX5369" fmla="*/ 1495201 w 3377801"/>
                <a:gd name="connsiteY5369" fmla="*/ 2886536 h 6857987"/>
                <a:gd name="connsiteX5370" fmla="*/ 1601808 w 3377801"/>
                <a:gd name="connsiteY5370" fmla="*/ 2862271 h 6857987"/>
                <a:gd name="connsiteX5371" fmla="*/ 1490617 w 3377801"/>
                <a:gd name="connsiteY5371" fmla="*/ 2946359 h 6857987"/>
                <a:gd name="connsiteX5372" fmla="*/ 1568451 w 3377801"/>
                <a:gd name="connsiteY5372" fmla="*/ 2978513 h 6857987"/>
                <a:gd name="connsiteX5373" fmla="*/ 1553788 w 3377801"/>
                <a:gd name="connsiteY5373" fmla="*/ 3024188 h 6857987"/>
                <a:gd name="connsiteX5374" fmla="*/ 1565631 w 3377801"/>
                <a:gd name="connsiteY5374" fmla="*/ 3086786 h 6857987"/>
                <a:gd name="connsiteX5375" fmla="*/ 1484981 w 3377801"/>
                <a:gd name="connsiteY5375" fmla="*/ 3068176 h 6857987"/>
                <a:gd name="connsiteX5376" fmla="*/ 1469154 w 3377801"/>
                <a:gd name="connsiteY5376" fmla="*/ 2995408 h 6857987"/>
                <a:gd name="connsiteX5377" fmla="*/ 1469190 w 3377801"/>
                <a:gd name="connsiteY5377" fmla="*/ 2995418 h 6857987"/>
                <a:gd name="connsiteX5378" fmla="*/ 1490628 w 3377801"/>
                <a:gd name="connsiteY5378" fmla="*/ 2946346 h 6857987"/>
                <a:gd name="connsiteX5379" fmla="*/ 1408846 w 3377801"/>
                <a:gd name="connsiteY5379" fmla="*/ 3272363 h 6857987"/>
                <a:gd name="connsiteX5380" fmla="*/ 1383471 w 3377801"/>
                <a:gd name="connsiteY5380" fmla="*/ 3280822 h 6857987"/>
                <a:gd name="connsiteX5381" fmla="*/ 1312971 w 3377801"/>
                <a:gd name="connsiteY5381" fmla="*/ 3238526 h 6857987"/>
                <a:gd name="connsiteX5382" fmla="*/ 1328708 w 3377801"/>
                <a:gd name="connsiteY5382" fmla="*/ 3171943 h 6857987"/>
                <a:gd name="connsiteX5383" fmla="*/ 1328762 w 3377801"/>
                <a:gd name="connsiteY5383" fmla="*/ 3171961 h 6857987"/>
                <a:gd name="connsiteX5384" fmla="*/ 1402085 w 3377801"/>
                <a:gd name="connsiteY5384" fmla="*/ 3190571 h 6857987"/>
                <a:gd name="connsiteX5385" fmla="*/ 1421259 w 3377801"/>
                <a:gd name="connsiteY5385" fmla="*/ 3214830 h 6857987"/>
                <a:gd name="connsiteX5386" fmla="*/ 1408846 w 3377801"/>
                <a:gd name="connsiteY5386" fmla="*/ 3272363 h 6857987"/>
                <a:gd name="connsiteX5387" fmla="*/ 1311754 w 3377801"/>
                <a:gd name="connsiteY5387" fmla="*/ 3104179 h 6857987"/>
                <a:gd name="connsiteX5388" fmla="*/ 1311837 w 3377801"/>
                <a:gd name="connsiteY5388" fmla="*/ 3104197 h 6857987"/>
                <a:gd name="connsiteX5389" fmla="*/ 1334950 w 3377801"/>
                <a:gd name="connsiteY5389" fmla="*/ 3054560 h 6857987"/>
                <a:gd name="connsiteX5390" fmla="*/ 1390225 w 3377801"/>
                <a:gd name="connsiteY5390" fmla="*/ 3084461 h 6857987"/>
                <a:gd name="connsiteX5391" fmla="*/ 1406025 w 3377801"/>
                <a:gd name="connsiteY5391" fmla="*/ 3119986 h 6857987"/>
                <a:gd name="connsiteX5392" fmla="*/ 1387978 w 3377801"/>
                <a:gd name="connsiteY5392" fmla="*/ 3165660 h 6857987"/>
                <a:gd name="connsiteX5393" fmla="*/ 1311754 w 3377801"/>
                <a:gd name="connsiteY5393" fmla="*/ 3104180 h 6857987"/>
                <a:gd name="connsiteX5394" fmla="*/ 1414066 w 3377801"/>
                <a:gd name="connsiteY5394" fmla="*/ 3179139 h 6857987"/>
                <a:gd name="connsiteX5395" fmla="*/ 1413984 w 3377801"/>
                <a:gd name="connsiteY5395" fmla="*/ 3179239 h 6857987"/>
                <a:gd name="connsiteX5396" fmla="*/ 1426382 w 3377801"/>
                <a:gd name="connsiteY5396" fmla="*/ 3119450 h 6857987"/>
                <a:gd name="connsiteX5397" fmla="*/ 1482786 w 3377801"/>
                <a:gd name="connsiteY5397" fmla="*/ 3144825 h 6857987"/>
                <a:gd name="connsiteX5398" fmla="*/ 1531859 w 3377801"/>
                <a:gd name="connsiteY5398" fmla="*/ 3216456 h 6857987"/>
                <a:gd name="connsiteX5399" fmla="*/ 1455726 w 3377801"/>
                <a:gd name="connsiteY5399" fmla="*/ 3210244 h 6857987"/>
                <a:gd name="connsiteX5400" fmla="*/ 1414066 w 3377801"/>
                <a:gd name="connsiteY5400" fmla="*/ 3179140 h 6857987"/>
                <a:gd name="connsiteX5401" fmla="*/ 1453389 w 3377801"/>
                <a:gd name="connsiteY5401" fmla="*/ 3001002 h 6857987"/>
                <a:gd name="connsiteX5402" fmla="*/ 1465804 w 3377801"/>
                <a:gd name="connsiteY5402" fmla="*/ 3071502 h 6857987"/>
                <a:gd name="connsiteX5403" fmla="*/ 1486671 w 3377801"/>
                <a:gd name="connsiteY5403" fmla="*/ 3095188 h 6857987"/>
                <a:gd name="connsiteX5404" fmla="*/ 1479339 w 3377801"/>
                <a:gd name="connsiteY5404" fmla="*/ 3121694 h 6857987"/>
                <a:gd name="connsiteX5405" fmla="*/ 1413485 w 3377801"/>
                <a:gd name="connsiteY5405" fmla="*/ 3067118 h 6857987"/>
                <a:gd name="connsiteX5406" fmla="*/ 1413348 w 3377801"/>
                <a:gd name="connsiteY5406" fmla="*/ 3066991 h 6857987"/>
                <a:gd name="connsiteX5407" fmla="*/ 1453389 w 3377801"/>
                <a:gd name="connsiteY5407" fmla="*/ 3001003 h 6857987"/>
                <a:gd name="connsiteX5408" fmla="*/ 1323098 w 3377801"/>
                <a:gd name="connsiteY5408" fmla="*/ 2996536 h 6857987"/>
                <a:gd name="connsiteX5409" fmla="*/ 1319714 w 3377801"/>
                <a:gd name="connsiteY5409" fmla="*/ 3050120 h 6857987"/>
                <a:gd name="connsiteX5410" fmla="*/ 1239014 w 3377801"/>
                <a:gd name="connsiteY5410" fmla="*/ 2989849 h 6857987"/>
                <a:gd name="connsiteX5411" fmla="*/ 1239069 w 3377801"/>
                <a:gd name="connsiteY5411" fmla="*/ 2989769 h 6857987"/>
                <a:gd name="connsiteX5412" fmla="*/ 1349050 w 3377801"/>
                <a:gd name="connsiteY5412" fmla="*/ 2939576 h 6857987"/>
                <a:gd name="connsiteX5413" fmla="*/ 1323098 w 3377801"/>
                <a:gd name="connsiteY5413" fmla="*/ 2996535 h 6857987"/>
                <a:gd name="connsiteX5414" fmla="*/ 1247546 w 3377801"/>
                <a:gd name="connsiteY5414" fmla="*/ 2948572 h 6857987"/>
                <a:gd name="connsiteX5415" fmla="*/ 1216565 w 3377801"/>
                <a:gd name="connsiteY5415" fmla="*/ 2934782 h 6857987"/>
                <a:gd name="connsiteX5416" fmla="*/ 1215963 w 3377801"/>
                <a:gd name="connsiteY5416" fmla="*/ 2934464 h 6857987"/>
                <a:gd name="connsiteX5417" fmla="*/ 1301120 w 3377801"/>
                <a:gd name="connsiteY5417" fmla="*/ 2916418 h 6857987"/>
                <a:gd name="connsiteX5418" fmla="*/ 1247546 w 3377801"/>
                <a:gd name="connsiteY5418" fmla="*/ 2948574 h 6857987"/>
                <a:gd name="connsiteX5419" fmla="*/ 1307958 w 3377801"/>
                <a:gd name="connsiteY5419" fmla="*/ 3269499 h 6857987"/>
                <a:gd name="connsiteX5420" fmla="*/ 1223364 w 3377801"/>
                <a:gd name="connsiteY5420" fmla="*/ 3228886 h 6857987"/>
                <a:gd name="connsiteX5421" fmla="*/ 1222728 w 3377801"/>
                <a:gd name="connsiteY5421" fmla="*/ 3178676 h 6857987"/>
                <a:gd name="connsiteX5422" fmla="*/ 1294996 w 3377801"/>
                <a:gd name="connsiteY5422" fmla="*/ 3202380 h 6857987"/>
                <a:gd name="connsiteX5423" fmla="*/ 1307958 w 3377801"/>
                <a:gd name="connsiteY5423" fmla="*/ 3269499 h 6857987"/>
                <a:gd name="connsiteX5424" fmla="*/ 1225012 w 3377801"/>
                <a:gd name="connsiteY5424" fmla="*/ 3322457 h 6857987"/>
                <a:gd name="connsiteX5425" fmla="*/ 1235199 w 3377801"/>
                <a:gd name="connsiteY5425" fmla="*/ 3270062 h 6857987"/>
                <a:gd name="connsiteX5426" fmla="*/ 1235163 w 3377801"/>
                <a:gd name="connsiteY5426" fmla="*/ 3270017 h 6857987"/>
                <a:gd name="connsiteX5427" fmla="*/ 1322575 w 3377801"/>
                <a:gd name="connsiteY5427" fmla="*/ 3285241 h 6857987"/>
                <a:gd name="connsiteX5428" fmla="*/ 1311868 w 3377801"/>
                <a:gd name="connsiteY5428" fmla="*/ 3341628 h 6857987"/>
                <a:gd name="connsiteX5429" fmla="*/ 1331042 w 3377801"/>
                <a:gd name="connsiteY5429" fmla="*/ 3383934 h 6857987"/>
                <a:gd name="connsiteX5430" fmla="*/ 1225006 w 3377801"/>
                <a:gd name="connsiteY5430" fmla="*/ 3322457 h 6857987"/>
                <a:gd name="connsiteX5431" fmla="*/ 1423577 w 3377801"/>
                <a:gd name="connsiteY5431" fmla="*/ 3261009 h 6857987"/>
                <a:gd name="connsiteX5432" fmla="*/ 1436493 w 3377801"/>
                <a:gd name="connsiteY5432" fmla="*/ 3221441 h 6857987"/>
                <a:gd name="connsiteX5433" fmla="*/ 1436548 w 3377801"/>
                <a:gd name="connsiteY5433" fmla="*/ 3221542 h 6857987"/>
                <a:gd name="connsiteX5434" fmla="*/ 1515519 w 3377801"/>
                <a:gd name="connsiteY5434" fmla="*/ 3240707 h 6857987"/>
                <a:gd name="connsiteX5435" fmla="*/ 1531874 w 3377801"/>
                <a:gd name="connsiteY5435" fmla="*/ 3299922 h 6857987"/>
                <a:gd name="connsiteX5436" fmla="*/ 1528481 w 3377801"/>
                <a:gd name="connsiteY5436" fmla="*/ 3316848 h 6857987"/>
                <a:gd name="connsiteX5437" fmla="*/ 1469820 w 3377801"/>
                <a:gd name="connsiteY5437" fmla="*/ 3315721 h 6857987"/>
                <a:gd name="connsiteX5438" fmla="*/ 1423571 w 3377801"/>
                <a:gd name="connsiteY5438" fmla="*/ 3261005 h 6857987"/>
                <a:gd name="connsiteX5439" fmla="*/ 1541397 w 3377801"/>
                <a:gd name="connsiteY5439" fmla="*/ 3219249 h 6857987"/>
                <a:gd name="connsiteX5440" fmla="*/ 1541425 w 3377801"/>
                <a:gd name="connsiteY5440" fmla="*/ 3219268 h 6857987"/>
                <a:gd name="connsiteX5441" fmla="*/ 1577518 w 3377801"/>
                <a:gd name="connsiteY5441" fmla="*/ 3222087 h 6857987"/>
                <a:gd name="connsiteX5442" fmla="*/ 1585423 w 3377801"/>
                <a:gd name="connsiteY5442" fmla="*/ 3274544 h 6857987"/>
                <a:gd name="connsiteX5443" fmla="*/ 1540307 w 3377801"/>
                <a:gd name="connsiteY5443" fmla="*/ 3285832 h 6857987"/>
                <a:gd name="connsiteX5444" fmla="*/ 1541393 w 3377801"/>
                <a:gd name="connsiteY5444" fmla="*/ 3219245 h 6857987"/>
                <a:gd name="connsiteX5445" fmla="*/ 1534092 w 3377801"/>
                <a:gd name="connsiteY5445" fmla="*/ 3188295 h 6857987"/>
                <a:gd name="connsiteX5446" fmla="*/ 1499164 w 3377801"/>
                <a:gd name="connsiteY5446" fmla="*/ 3110526 h 6857987"/>
                <a:gd name="connsiteX5447" fmla="*/ 1499127 w 3377801"/>
                <a:gd name="connsiteY5447" fmla="*/ 3110480 h 6857987"/>
                <a:gd name="connsiteX5448" fmla="*/ 1570186 w 3377801"/>
                <a:gd name="connsiteY5448" fmla="*/ 3104267 h 6857987"/>
                <a:gd name="connsiteX5449" fmla="*/ 1595573 w 3377801"/>
                <a:gd name="connsiteY5449" fmla="*/ 3111034 h 6857987"/>
                <a:gd name="connsiteX5450" fmla="*/ 1617566 w 3377801"/>
                <a:gd name="connsiteY5450" fmla="*/ 3199020 h 6857987"/>
                <a:gd name="connsiteX5451" fmla="*/ 1534088 w 3377801"/>
                <a:gd name="connsiteY5451" fmla="*/ 3188291 h 6857987"/>
                <a:gd name="connsiteX5452" fmla="*/ 1666622 w 3377801"/>
                <a:gd name="connsiteY5452" fmla="*/ 3208595 h 6857987"/>
                <a:gd name="connsiteX5453" fmla="*/ 1606315 w 3377801"/>
                <a:gd name="connsiteY5453" fmla="*/ 3130825 h 6857987"/>
                <a:gd name="connsiteX5454" fmla="*/ 1606280 w 3377801"/>
                <a:gd name="connsiteY5454" fmla="*/ 3130771 h 6857987"/>
                <a:gd name="connsiteX5455" fmla="*/ 1685806 w 3377801"/>
                <a:gd name="connsiteY5455" fmla="*/ 3134718 h 6857987"/>
                <a:gd name="connsiteX5456" fmla="*/ 1725838 w 3377801"/>
                <a:gd name="connsiteY5456" fmla="*/ 3171939 h 6857987"/>
                <a:gd name="connsiteX5457" fmla="*/ 1717951 w 3377801"/>
                <a:gd name="connsiteY5457" fmla="*/ 3209160 h 6857987"/>
                <a:gd name="connsiteX5458" fmla="*/ 1666618 w 3377801"/>
                <a:gd name="connsiteY5458" fmla="*/ 3208584 h 6857987"/>
                <a:gd name="connsiteX5459" fmla="*/ 1697557 w 3377801"/>
                <a:gd name="connsiteY5459" fmla="*/ 3108838 h 6857987"/>
                <a:gd name="connsiteX5460" fmla="*/ 1697602 w 3377801"/>
                <a:gd name="connsiteY5460" fmla="*/ 3108756 h 6857987"/>
                <a:gd name="connsiteX5461" fmla="*/ 1716204 w 3377801"/>
                <a:gd name="connsiteY5461" fmla="*/ 3073232 h 6857987"/>
                <a:gd name="connsiteX5462" fmla="*/ 1778820 w 3377801"/>
                <a:gd name="connsiteY5462" fmla="*/ 3085630 h 6857987"/>
                <a:gd name="connsiteX5463" fmla="*/ 1738761 w 3377801"/>
                <a:gd name="connsiteY5463" fmla="*/ 3153313 h 6857987"/>
                <a:gd name="connsiteX5464" fmla="*/ 1697553 w 3377801"/>
                <a:gd name="connsiteY5464" fmla="*/ 3108828 h 6857987"/>
                <a:gd name="connsiteX5465" fmla="*/ 1871339 w 3377801"/>
                <a:gd name="connsiteY5465" fmla="*/ 3315264 h 6857987"/>
                <a:gd name="connsiteX5466" fmla="*/ 1871339 w 3377801"/>
                <a:gd name="connsiteY5466" fmla="*/ 3315146 h 6857987"/>
                <a:gd name="connsiteX5467" fmla="*/ 1945225 w 3377801"/>
                <a:gd name="connsiteY5467" fmla="*/ 3228852 h 6857987"/>
                <a:gd name="connsiteX5468" fmla="*/ 1989222 w 3377801"/>
                <a:gd name="connsiteY5468" fmla="*/ 3254803 h 6857987"/>
                <a:gd name="connsiteX5469" fmla="*/ 1919283 w 3377801"/>
                <a:gd name="connsiteY5469" fmla="*/ 3323605 h 6857987"/>
                <a:gd name="connsiteX5470" fmla="*/ 1831861 w 3377801"/>
                <a:gd name="connsiteY5470" fmla="*/ 3360834 h 6857987"/>
                <a:gd name="connsiteX5471" fmla="*/ 1871333 w 3377801"/>
                <a:gd name="connsiteY5471" fmla="*/ 3315253 h 6857987"/>
                <a:gd name="connsiteX5472" fmla="*/ 2033242 w 3377801"/>
                <a:gd name="connsiteY5472" fmla="*/ 3157835 h 6857987"/>
                <a:gd name="connsiteX5473" fmla="*/ 2027608 w 3377801"/>
                <a:gd name="connsiteY5473" fmla="*/ 3077185 h 6857987"/>
                <a:gd name="connsiteX5474" fmla="*/ 2108806 w 3377801"/>
                <a:gd name="connsiteY5474" fmla="*/ 3064777 h 6857987"/>
                <a:gd name="connsiteX5475" fmla="*/ 2089633 w 3377801"/>
                <a:gd name="connsiteY5475" fmla="*/ 3143740 h 6857987"/>
                <a:gd name="connsiteX5476" fmla="*/ 2033242 w 3377801"/>
                <a:gd name="connsiteY5476" fmla="*/ 3157835 h 6857987"/>
                <a:gd name="connsiteX5477" fmla="*/ 2087363 w 3377801"/>
                <a:gd name="connsiteY5477" fmla="*/ 3187697 h 6857987"/>
                <a:gd name="connsiteX5478" fmla="*/ 2117271 w 3377801"/>
                <a:gd name="connsiteY5478" fmla="*/ 3145392 h 6857987"/>
                <a:gd name="connsiteX5479" fmla="*/ 2157302 w 3377801"/>
                <a:gd name="connsiteY5479" fmla="*/ 3143709 h 6857987"/>
                <a:gd name="connsiteX5480" fmla="*/ 2120071 w 3377801"/>
                <a:gd name="connsiteY5480" fmla="*/ 3230558 h 6857987"/>
                <a:gd name="connsiteX5481" fmla="*/ 2075529 w 3377801"/>
                <a:gd name="connsiteY5481" fmla="*/ 3237890 h 6857987"/>
                <a:gd name="connsiteX5482" fmla="*/ 2087353 w 3377801"/>
                <a:gd name="connsiteY5482" fmla="*/ 3187589 h 6857987"/>
                <a:gd name="connsiteX5483" fmla="*/ 2141020 w 3377801"/>
                <a:gd name="connsiteY5483" fmla="*/ 3239062 h 6857987"/>
                <a:gd name="connsiteX5484" fmla="*/ 2140938 w 3377801"/>
                <a:gd name="connsiteY5484" fmla="*/ 3238998 h 6857987"/>
                <a:gd name="connsiteX5485" fmla="*/ 2204101 w 3377801"/>
                <a:gd name="connsiteY5485" fmla="*/ 3251396 h 6857987"/>
                <a:gd name="connsiteX5486" fmla="*/ 2087345 w 3377801"/>
                <a:gd name="connsiteY5486" fmla="*/ 3358556 h 6857987"/>
                <a:gd name="connsiteX5487" fmla="*/ 2050133 w 3377801"/>
                <a:gd name="connsiteY5487" fmla="*/ 3358007 h 6857987"/>
                <a:gd name="connsiteX5488" fmla="*/ 2081715 w 3377801"/>
                <a:gd name="connsiteY5488" fmla="*/ 3311199 h 6857987"/>
                <a:gd name="connsiteX5489" fmla="*/ 2141020 w 3377801"/>
                <a:gd name="connsiteY5489" fmla="*/ 3239065 h 6857987"/>
                <a:gd name="connsiteX5490" fmla="*/ 2190034 w 3377801"/>
                <a:gd name="connsiteY5490" fmla="*/ 3235605 h 6857987"/>
                <a:gd name="connsiteX5491" fmla="*/ 2158453 w 3377801"/>
                <a:gd name="connsiteY5491" fmla="*/ 3221515 h 6857987"/>
                <a:gd name="connsiteX5492" fmla="*/ 2176463 w 3377801"/>
                <a:gd name="connsiteY5492" fmla="*/ 3154933 h 6857987"/>
                <a:gd name="connsiteX5493" fmla="*/ 2176500 w 3377801"/>
                <a:gd name="connsiteY5493" fmla="*/ 3154950 h 6857987"/>
                <a:gd name="connsiteX5494" fmla="*/ 2252643 w 3377801"/>
                <a:gd name="connsiteY5494" fmla="*/ 3154950 h 6857987"/>
                <a:gd name="connsiteX5495" fmla="*/ 2240783 w 3377801"/>
                <a:gd name="connsiteY5495" fmla="*/ 3204587 h 6857987"/>
                <a:gd name="connsiteX5496" fmla="*/ 2190034 w 3377801"/>
                <a:gd name="connsiteY5496" fmla="*/ 3235605 h 6857987"/>
                <a:gd name="connsiteX5497" fmla="*/ 2251452 w 3377801"/>
                <a:gd name="connsiteY5497" fmla="*/ 3255370 h 6857987"/>
                <a:gd name="connsiteX5498" fmla="*/ 2277958 w 3377801"/>
                <a:gd name="connsiteY5498" fmla="*/ 3239581 h 6857987"/>
                <a:gd name="connsiteX5499" fmla="*/ 2211412 w 3377801"/>
                <a:gd name="connsiteY5499" fmla="*/ 3317971 h 6857987"/>
                <a:gd name="connsiteX5500" fmla="*/ 2251524 w 3377801"/>
                <a:gd name="connsiteY5500" fmla="*/ 3255390 h 6857987"/>
                <a:gd name="connsiteX5501" fmla="*/ 2252624 w 3377801"/>
                <a:gd name="connsiteY5501" fmla="*/ 3220960 h 6857987"/>
                <a:gd name="connsiteX5502" fmla="*/ 2267278 w 3377801"/>
                <a:gd name="connsiteY5502" fmla="*/ 3174143 h 6857987"/>
                <a:gd name="connsiteX5503" fmla="*/ 2302261 w 3377801"/>
                <a:gd name="connsiteY5503" fmla="*/ 3167939 h 6857987"/>
                <a:gd name="connsiteX5504" fmla="*/ 2326493 w 3377801"/>
                <a:gd name="connsiteY5504" fmla="*/ 3205724 h 6857987"/>
                <a:gd name="connsiteX5505" fmla="*/ 2252628 w 3377801"/>
                <a:gd name="connsiteY5505" fmla="*/ 3220964 h 6857987"/>
                <a:gd name="connsiteX5506" fmla="*/ 2320244 w 3377801"/>
                <a:gd name="connsiteY5506" fmla="*/ 3173606 h 6857987"/>
                <a:gd name="connsiteX5507" fmla="*/ 2336071 w 3377801"/>
                <a:gd name="connsiteY5507" fmla="*/ 3153867 h 6857987"/>
                <a:gd name="connsiteX5508" fmla="*/ 2336044 w 3377801"/>
                <a:gd name="connsiteY5508" fmla="*/ 3153857 h 6857987"/>
                <a:gd name="connsiteX5509" fmla="*/ 2359730 w 3377801"/>
                <a:gd name="connsiteY5509" fmla="*/ 3118881 h 6857987"/>
                <a:gd name="connsiteX5510" fmla="*/ 2424030 w 3377801"/>
                <a:gd name="connsiteY5510" fmla="*/ 3119455 h 6857987"/>
                <a:gd name="connsiteX5511" fmla="*/ 2369881 w 3377801"/>
                <a:gd name="connsiteY5511" fmla="*/ 3194470 h 6857987"/>
                <a:gd name="connsiteX5512" fmla="*/ 2320248 w 3377801"/>
                <a:gd name="connsiteY5512" fmla="*/ 3173608 h 6857987"/>
                <a:gd name="connsiteX5513" fmla="*/ 2374957 w 3377801"/>
                <a:gd name="connsiteY5513" fmla="*/ 3109324 h 6857987"/>
                <a:gd name="connsiteX5514" fmla="*/ 2367626 w 3377801"/>
                <a:gd name="connsiteY5514" fmla="*/ 3080563 h 6857987"/>
                <a:gd name="connsiteX5515" fmla="*/ 2392367 w 3377801"/>
                <a:gd name="connsiteY5515" fmla="*/ 3029265 h 6857987"/>
                <a:gd name="connsiteX5516" fmla="*/ 2392440 w 3377801"/>
                <a:gd name="connsiteY5516" fmla="*/ 3029247 h 6857987"/>
                <a:gd name="connsiteX5517" fmla="*/ 2425140 w 3377801"/>
                <a:gd name="connsiteY5517" fmla="*/ 3033185 h 6857987"/>
                <a:gd name="connsiteX5518" fmla="*/ 2458987 w 3377801"/>
                <a:gd name="connsiteY5518" fmla="*/ 3028119 h 6857987"/>
                <a:gd name="connsiteX5519" fmla="*/ 2443214 w 3377801"/>
                <a:gd name="connsiteY5519" fmla="*/ 3086206 h 6857987"/>
                <a:gd name="connsiteX5520" fmla="*/ 2374961 w 3377801"/>
                <a:gd name="connsiteY5520" fmla="*/ 3109328 h 6857987"/>
                <a:gd name="connsiteX5521" fmla="*/ 2447134 w 3377801"/>
                <a:gd name="connsiteY5521" fmla="*/ 3011743 h 6857987"/>
                <a:gd name="connsiteX5522" fmla="*/ 2398634 w 3377801"/>
                <a:gd name="connsiteY5522" fmla="*/ 3002719 h 6857987"/>
                <a:gd name="connsiteX5523" fmla="*/ 2426831 w 3377801"/>
                <a:gd name="connsiteY5523" fmla="*/ 2962150 h 6857987"/>
                <a:gd name="connsiteX5524" fmla="*/ 2426822 w 3377801"/>
                <a:gd name="connsiteY5524" fmla="*/ 2962114 h 6857987"/>
                <a:gd name="connsiteX5525" fmla="*/ 2462378 w 3377801"/>
                <a:gd name="connsiteY5525" fmla="*/ 2951398 h 6857987"/>
                <a:gd name="connsiteX5526" fmla="*/ 2447138 w 3377801"/>
                <a:gd name="connsiteY5526" fmla="*/ 3011747 h 6857987"/>
                <a:gd name="connsiteX5527" fmla="*/ 2385672 w 3377801"/>
                <a:gd name="connsiteY5527" fmla="*/ 2937265 h 6857987"/>
                <a:gd name="connsiteX5528" fmla="*/ 2389584 w 3377801"/>
                <a:gd name="connsiteY5528" fmla="*/ 2906794 h 6857987"/>
                <a:gd name="connsiteX5529" fmla="*/ 2389621 w 3377801"/>
                <a:gd name="connsiteY5529" fmla="*/ 2906811 h 6857987"/>
                <a:gd name="connsiteX5530" fmla="*/ 2446025 w 3377801"/>
                <a:gd name="connsiteY5530" fmla="*/ 2936712 h 6857987"/>
                <a:gd name="connsiteX5531" fmla="*/ 2385676 w 3377801"/>
                <a:gd name="connsiteY5531" fmla="*/ 2937268 h 6857987"/>
                <a:gd name="connsiteX5532" fmla="*/ 2409975 w 3377801"/>
                <a:gd name="connsiteY5532" fmla="*/ 2966045 h 6857987"/>
                <a:gd name="connsiteX5533" fmla="*/ 2357537 w 3377801"/>
                <a:gd name="connsiteY5533" fmla="*/ 3005531 h 6857987"/>
                <a:gd name="connsiteX5534" fmla="*/ 2320335 w 3377801"/>
                <a:gd name="connsiteY5534" fmla="*/ 2996527 h 6857987"/>
                <a:gd name="connsiteX5535" fmla="*/ 2320307 w 3377801"/>
                <a:gd name="connsiteY5535" fmla="*/ 2996499 h 6857987"/>
                <a:gd name="connsiteX5536" fmla="*/ 2368253 w 3377801"/>
                <a:gd name="connsiteY5536" fmla="*/ 2936729 h 6857987"/>
                <a:gd name="connsiteX5537" fmla="*/ 2409980 w 3377801"/>
                <a:gd name="connsiteY5537" fmla="*/ 2966048 h 6857987"/>
                <a:gd name="connsiteX5538" fmla="*/ 2314086 w 3377801"/>
                <a:gd name="connsiteY5538" fmla="*/ 2939584 h 6857987"/>
                <a:gd name="connsiteX5539" fmla="*/ 2284160 w 3377801"/>
                <a:gd name="connsiteY5539" fmla="*/ 2922120 h 6857987"/>
                <a:gd name="connsiteX5540" fmla="*/ 2284196 w 3377801"/>
                <a:gd name="connsiteY5540" fmla="*/ 2922092 h 6857987"/>
                <a:gd name="connsiteX5541" fmla="*/ 2370490 w 3377801"/>
                <a:gd name="connsiteY5541" fmla="*/ 2908558 h 6857987"/>
                <a:gd name="connsiteX5542" fmla="*/ 2314090 w 3377801"/>
                <a:gd name="connsiteY5542" fmla="*/ 2939587 h 6857987"/>
                <a:gd name="connsiteX5543" fmla="*/ 2287035 w 3377801"/>
                <a:gd name="connsiteY5543" fmla="*/ 2948563 h 6857987"/>
                <a:gd name="connsiteX5544" fmla="*/ 2327634 w 3377801"/>
                <a:gd name="connsiteY5544" fmla="*/ 2959842 h 6857987"/>
                <a:gd name="connsiteX5545" fmla="*/ 2262771 w 3377801"/>
                <a:gd name="connsiteY5545" fmla="*/ 2991996 h 6857987"/>
                <a:gd name="connsiteX5546" fmla="*/ 2252675 w 3377801"/>
                <a:gd name="connsiteY5546" fmla="*/ 2979536 h 6857987"/>
                <a:gd name="connsiteX5547" fmla="*/ 2287039 w 3377801"/>
                <a:gd name="connsiteY5547" fmla="*/ 2948566 h 6857987"/>
                <a:gd name="connsiteX5548" fmla="*/ 2261084 w 3377801"/>
                <a:gd name="connsiteY5548" fmla="*/ 2904602 h 6857987"/>
                <a:gd name="connsiteX5549" fmla="*/ 2230643 w 3377801"/>
                <a:gd name="connsiteY5549" fmla="*/ 2914144 h 6857987"/>
                <a:gd name="connsiteX5550" fmla="*/ 2230621 w 3377801"/>
                <a:gd name="connsiteY5550" fmla="*/ 2914180 h 6857987"/>
                <a:gd name="connsiteX5551" fmla="*/ 2230611 w 3377801"/>
                <a:gd name="connsiteY5551" fmla="*/ 2914152 h 6857987"/>
                <a:gd name="connsiteX5552" fmla="*/ 2230643 w 3377801"/>
                <a:gd name="connsiteY5552" fmla="*/ 2914144 h 6857987"/>
                <a:gd name="connsiteX5553" fmla="*/ 2275737 w 3377801"/>
                <a:gd name="connsiteY5553" fmla="*/ 2879779 h 6857987"/>
                <a:gd name="connsiteX5554" fmla="*/ 2261083 w 3377801"/>
                <a:gd name="connsiteY5554" fmla="*/ 2904605 h 6857987"/>
                <a:gd name="connsiteX5555" fmla="*/ 2246366 w 3377801"/>
                <a:gd name="connsiteY5555" fmla="*/ 2871847 h 6857987"/>
                <a:gd name="connsiteX5556" fmla="*/ 2276201 w 3377801"/>
                <a:gd name="connsiteY5556" fmla="*/ 2783251 h 6857987"/>
                <a:gd name="connsiteX5557" fmla="*/ 2276283 w 3377801"/>
                <a:gd name="connsiteY5557" fmla="*/ 2783286 h 6857987"/>
                <a:gd name="connsiteX5558" fmla="*/ 2323646 w 3377801"/>
                <a:gd name="connsiteY5558" fmla="*/ 2788927 h 6857987"/>
                <a:gd name="connsiteX5559" fmla="*/ 2368208 w 3377801"/>
                <a:gd name="connsiteY5559" fmla="*/ 2806973 h 6857987"/>
                <a:gd name="connsiteX5560" fmla="*/ 2367079 w 3377801"/>
                <a:gd name="connsiteY5560" fmla="*/ 2817697 h 6857987"/>
                <a:gd name="connsiteX5561" fmla="*/ 2316878 w 3377801"/>
                <a:gd name="connsiteY5561" fmla="*/ 2847587 h 6857987"/>
                <a:gd name="connsiteX5562" fmla="*/ 2286416 w 3377801"/>
                <a:gd name="connsiteY5562" fmla="*/ 2849288 h 6857987"/>
                <a:gd name="connsiteX5563" fmla="*/ 2246370 w 3377801"/>
                <a:gd name="connsiteY5563" fmla="*/ 2871856 h 6857987"/>
                <a:gd name="connsiteX5564" fmla="*/ 2365460 w 3377801"/>
                <a:gd name="connsiteY5564" fmla="*/ 2785625 h 6857987"/>
                <a:gd name="connsiteX5565" fmla="*/ 2320326 w 3377801"/>
                <a:gd name="connsiteY5565" fmla="*/ 2763622 h 6857987"/>
                <a:gd name="connsiteX5566" fmla="*/ 2311319 w 3377801"/>
                <a:gd name="connsiteY5566" fmla="*/ 2688047 h 6857987"/>
                <a:gd name="connsiteX5567" fmla="*/ 2311303 w 3377801"/>
                <a:gd name="connsiteY5567" fmla="*/ 2688047 h 6857987"/>
                <a:gd name="connsiteX5568" fmla="*/ 2311320 w 3377801"/>
                <a:gd name="connsiteY5568" fmla="*/ 2688029 h 6857987"/>
                <a:gd name="connsiteX5569" fmla="*/ 2311320 w 3377801"/>
                <a:gd name="connsiteY5569" fmla="*/ 2688048 h 6857987"/>
                <a:gd name="connsiteX5570" fmla="*/ 2374466 w 3377801"/>
                <a:gd name="connsiteY5570" fmla="*/ 2691430 h 6857987"/>
                <a:gd name="connsiteX5571" fmla="*/ 2383500 w 3377801"/>
                <a:gd name="connsiteY5571" fmla="*/ 2724703 h 6857987"/>
                <a:gd name="connsiteX5572" fmla="*/ 2365462 w 3377801"/>
                <a:gd name="connsiteY5572" fmla="*/ 2785628 h 6857987"/>
                <a:gd name="connsiteX5573" fmla="*/ 2330949 w 3377801"/>
                <a:gd name="connsiteY5573" fmla="*/ 2626563 h 6857987"/>
                <a:gd name="connsiteX5574" fmla="*/ 2351261 w 3377801"/>
                <a:gd name="connsiteY5574" fmla="*/ 2628246 h 6857987"/>
                <a:gd name="connsiteX5575" fmla="*/ 2330977 w 3377801"/>
                <a:gd name="connsiteY5575" fmla="*/ 2626609 h 6857987"/>
                <a:gd name="connsiteX5576" fmla="*/ 2374429 w 3377801"/>
                <a:gd name="connsiteY5576" fmla="*/ 2634996 h 6857987"/>
                <a:gd name="connsiteX5577" fmla="*/ 2376694 w 3377801"/>
                <a:gd name="connsiteY5577" fmla="*/ 2669972 h 6857987"/>
                <a:gd name="connsiteX5578" fmla="*/ 2347369 w 3377801"/>
                <a:gd name="connsiteY5578" fmla="*/ 2676730 h 6857987"/>
                <a:gd name="connsiteX5579" fmla="*/ 2318055 w 3377801"/>
                <a:gd name="connsiteY5579" fmla="*/ 2663754 h 6857987"/>
                <a:gd name="connsiteX5580" fmla="*/ 2318034 w 3377801"/>
                <a:gd name="connsiteY5580" fmla="*/ 2663768 h 6857987"/>
                <a:gd name="connsiteX5581" fmla="*/ 2317989 w 3377801"/>
                <a:gd name="connsiteY5581" fmla="*/ 2663723 h 6857987"/>
                <a:gd name="connsiteX5582" fmla="*/ 2318055 w 3377801"/>
                <a:gd name="connsiteY5582" fmla="*/ 2663754 h 6857987"/>
                <a:gd name="connsiteX5583" fmla="*/ 2374433 w 3377801"/>
                <a:gd name="connsiteY5583" fmla="*/ 2634999 h 6857987"/>
                <a:gd name="connsiteX5584" fmla="*/ 2336126 w 3377801"/>
                <a:gd name="connsiteY5584" fmla="*/ 2562765 h 6857987"/>
                <a:gd name="connsiteX5585" fmla="*/ 2188916 w 3377801"/>
                <a:gd name="connsiteY5585" fmla="*/ 2583064 h 6857987"/>
                <a:gd name="connsiteX5586" fmla="*/ 2116166 w 3377801"/>
                <a:gd name="connsiteY5586" fmla="*/ 2589832 h 6857987"/>
                <a:gd name="connsiteX5587" fmla="*/ 2078936 w 3377801"/>
                <a:gd name="connsiteY5587" fmla="*/ 2576861 h 6857987"/>
                <a:gd name="connsiteX5588" fmla="*/ 2099235 w 3377801"/>
                <a:gd name="connsiteY5588" fmla="*/ 2637768 h 6857987"/>
                <a:gd name="connsiteX5589" fmla="*/ 2069345 w 3377801"/>
                <a:gd name="connsiteY5589" fmla="*/ 2608997 h 6857987"/>
                <a:gd name="connsiteX5590" fmla="*/ 2085154 w 3377801"/>
                <a:gd name="connsiteY5590" fmla="*/ 2540759 h 6857987"/>
                <a:gd name="connsiteX5591" fmla="*/ 2117290 w 3377801"/>
                <a:gd name="connsiteY5591" fmla="*/ 2573469 h 6857987"/>
                <a:gd name="connsiteX5592" fmla="*/ 2180453 w 3377801"/>
                <a:gd name="connsiteY5592" fmla="*/ 2568956 h 6857987"/>
                <a:gd name="connsiteX5593" fmla="*/ 2255459 w 3377801"/>
                <a:gd name="connsiteY5593" fmla="*/ 2554294 h 6857987"/>
                <a:gd name="connsiteX5594" fmla="*/ 2397585 w 3377801"/>
                <a:gd name="connsiteY5594" fmla="*/ 2546389 h 6857987"/>
                <a:gd name="connsiteX5595" fmla="*/ 2480540 w 3377801"/>
                <a:gd name="connsiteY5595" fmla="*/ 2538475 h 6857987"/>
                <a:gd name="connsiteX5596" fmla="*/ 2480495 w 3377801"/>
                <a:gd name="connsiteY5596" fmla="*/ 2538511 h 6857987"/>
                <a:gd name="connsiteX5597" fmla="*/ 2514350 w 3377801"/>
                <a:gd name="connsiteY5597" fmla="*/ 2535117 h 6857987"/>
                <a:gd name="connsiteX5598" fmla="*/ 2336130 w 3377801"/>
                <a:gd name="connsiteY5598" fmla="*/ 2562768 h 6857987"/>
                <a:gd name="connsiteX5599" fmla="*/ 2390802 w 3377801"/>
                <a:gd name="connsiteY5599" fmla="*/ 2635569 h 6857987"/>
                <a:gd name="connsiteX5600" fmla="*/ 2426867 w 3377801"/>
                <a:gd name="connsiteY5600" fmla="*/ 2608499 h 6857987"/>
                <a:gd name="connsiteX5601" fmla="*/ 2452254 w 3377801"/>
                <a:gd name="connsiteY5601" fmla="*/ 2662639 h 6857987"/>
                <a:gd name="connsiteX5602" fmla="*/ 2441547 w 3377801"/>
                <a:gd name="connsiteY5602" fmla="*/ 2727502 h 6857987"/>
                <a:gd name="connsiteX5603" fmla="*/ 2389100 w 3377801"/>
                <a:gd name="connsiteY5603" fmla="*/ 2694220 h 6857987"/>
                <a:gd name="connsiteX5604" fmla="*/ 2390919 w 3377801"/>
                <a:gd name="connsiteY5604" fmla="*/ 2635642 h 6857987"/>
                <a:gd name="connsiteX5605" fmla="*/ 2432589 w 3377801"/>
                <a:gd name="connsiteY5605" fmla="*/ 2572887 h 6857987"/>
                <a:gd name="connsiteX5606" fmla="*/ 2432552 w 3377801"/>
                <a:gd name="connsiteY5606" fmla="*/ 2572897 h 6857987"/>
                <a:gd name="connsiteX5607" fmla="*/ 2432597 w 3377801"/>
                <a:gd name="connsiteY5607" fmla="*/ 2572851 h 6857987"/>
                <a:gd name="connsiteX5608" fmla="*/ 2432589 w 3377801"/>
                <a:gd name="connsiteY5608" fmla="*/ 2572887 h 6857987"/>
                <a:gd name="connsiteX5609" fmla="*/ 2442149 w 3377801"/>
                <a:gd name="connsiteY5609" fmla="*/ 2582488 h 6857987"/>
                <a:gd name="connsiteX5610" fmla="*/ 2432593 w 3377801"/>
                <a:gd name="connsiteY5610" fmla="*/ 2572890 h 6857987"/>
                <a:gd name="connsiteX5611" fmla="*/ 2399247 w 3377801"/>
                <a:gd name="connsiteY5611" fmla="*/ 2734833 h 6857987"/>
                <a:gd name="connsiteX5612" fmla="*/ 2399266 w 3377801"/>
                <a:gd name="connsiteY5612" fmla="*/ 2734815 h 6857987"/>
                <a:gd name="connsiteX5613" fmla="*/ 2457362 w 3377801"/>
                <a:gd name="connsiteY5613" fmla="*/ 2748341 h 6857987"/>
                <a:gd name="connsiteX5614" fmla="*/ 2448884 w 3377801"/>
                <a:gd name="connsiteY5614" fmla="*/ 2770344 h 6857987"/>
                <a:gd name="connsiteX5615" fmla="*/ 2398135 w 3377801"/>
                <a:gd name="connsiteY5615" fmla="*/ 2813204 h 6857987"/>
                <a:gd name="connsiteX5616" fmla="*/ 2387420 w 3377801"/>
                <a:gd name="connsiteY5616" fmla="*/ 2811513 h 6857987"/>
                <a:gd name="connsiteX5617" fmla="*/ 2399247 w 3377801"/>
                <a:gd name="connsiteY5617" fmla="*/ 2734833 h 6857987"/>
                <a:gd name="connsiteX5618" fmla="*/ 2447116 w 3377801"/>
                <a:gd name="connsiteY5618" fmla="*/ 2594382 h 6857987"/>
                <a:gd name="connsiteX5619" fmla="*/ 2447198 w 3377801"/>
                <a:gd name="connsiteY5619" fmla="*/ 2594373 h 6857987"/>
                <a:gd name="connsiteX5620" fmla="*/ 2511489 w 3377801"/>
                <a:gd name="connsiteY5620" fmla="*/ 2557152 h 6857987"/>
                <a:gd name="connsiteX5621" fmla="*/ 2517129 w 3377801"/>
                <a:gd name="connsiteY5621" fmla="*/ 2612993 h 6857987"/>
                <a:gd name="connsiteX5622" fmla="*/ 2506987 w 3377801"/>
                <a:gd name="connsiteY5622" fmla="*/ 2649095 h 6857987"/>
                <a:gd name="connsiteX5623" fmla="*/ 2461313 w 3377801"/>
                <a:gd name="connsiteY5623" fmla="*/ 2639493 h 6857987"/>
                <a:gd name="connsiteX5624" fmla="*/ 2447120 w 3377801"/>
                <a:gd name="connsiteY5624" fmla="*/ 2594382 h 6857987"/>
                <a:gd name="connsiteX5625" fmla="*/ 2504730 w 3377801"/>
                <a:gd name="connsiteY5625" fmla="*/ 2497345 h 6857987"/>
                <a:gd name="connsiteX5626" fmla="*/ 2464070 w 3377801"/>
                <a:gd name="connsiteY5626" fmla="*/ 2429124 h 6857987"/>
                <a:gd name="connsiteX5627" fmla="*/ 2464115 w 3377801"/>
                <a:gd name="connsiteY5627" fmla="*/ 2429097 h 6857987"/>
                <a:gd name="connsiteX5628" fmla="*/ 2508112 w 3377801"/>
                <a:gd name="connsiteY5628" fmla="*/ 2389056 h 6857987"/>
                <a:gd name="connsiteX5629" fmla="*/ 2561123 w 3377801"/>
                <a:gd name="connsiteY5629" fmla="*/ 2400890 h 6857987"/>
                <a:gd name="connsiteX5630" fmla="*/ 2567882 w 3377801"/>
                <a:gd name="connsiteY5630" fmla="*/ 2471390 h 6857987"/>
                <a:gd name="connsiteX5631" fmla="*/ 2504734 w 3377801"/>
                <a:gd name="connsiteY5631" fmla="*/ 2497339 h 6857987"/>
                <a:gd name="connsiteX5632" fmla="*/ 2945204 w 3377801"/>
                <a:gd name="connsiteY5632" fmla="*/ 2074353 h 6857987"/>
                <a:gd name="connsiteX5633" fmla="*/ 2957602 w 3377801"/>
                <a:gd name="connsiteY5633" fmla="*/ 2087896 h 6857987"/>
                <a:gd name="connsiteX5634" fmla="*/ 2945231 w 3377801"/>
                <a:gd name="connsiteY5634" fmla="*/ 2074343 h 6857987"/>
                <a:gd name="connsiteX5635" fmla="*/ 2924319 w 3377801"/>
                <a:gd name="connsiteY5635" fmla="*/ 1919856 h 6857987"/>
                <a:gd name="connsiteX5636" fmla="*/ 2854943 w 3377801"/>
                <a:gd name="connsiteY5636" fmla="*/ 1913652 h 6857987"/>
                <a:gd name="connsiteX5637" fmla="*/ 2845342 w 3377801"/>
                <a:gd name="connsiteY5637" fmla="*/ 1865707 h 6857987"/>
                <a:gd name="connsiteX5638" fmla="*/ 2908514 w 3377801"/>
                <a:gd name="connsiteY5638" fmla="*/ 1836954 h 6857987"/>
                <a:gd name="connsiteX5639" fmla="*/ 2934620 w 3377801"/>
                <a:gd name="connsiteY5639" fmla="*/ 1805936 h 6857987"/>
                <a:gd name="connsiteX5640" fmla="*/ 2934466 w 3377801"/>
                <a:gd name="connsiteY5640" fmla="*/ 1805928 h 6857987"/>
                <a:gd name="connsiteX5641" fmla="*/ 2977889 w 3377801"/>
                <a:gd name="connsiteY5641" fmla="*/ 1783933 h 6857987"/>
                <a:gd name="connsiteX5642" fmla="*/ 2963227 w 3377801"/>
                <a:gd name="connsiteY5642" fmla="*/ 1848797 h 6857987"/>
                <a:gd name="connsiteX5643" fmla="*/ 2924323 w 3377801"/>
                <a:gd name="connsiteY5643" fmla="*/ 1919850 h 6857987"/>
                <a:gd name="connsiteX5644" fmla="*/ 2942922 w 3377801"/>
                <a:gd name="connsiteY5644" fmla="*/ 1775494 h 6857987"/>
                <a:gd name="connsiteX5645" fmla="*/ 2864532 w 3377801"/>
                <a:gd name="connsiteY5645" fmla="*/ 1742220 h 6857987"/>
                <a:gd name="connsiteX5646" fmla="*/ 2943576 w 3377801"/>
                <a:gd name="connsiteY5646" fmla="*/ 1718025 h 6857987"/>
                <a:gd name="connsiteX5647" fmla="*/ 2943476 w 3377801"/>
                <a:gd name="connsiteY5647" fmla="*/ 1717970 h 6857987"/>
                <a:gd name="connsiteX5648" fmla="*/ 2989729 w 3377801"/>
                <a:gd name="connsiteY5648" fmla="*/ 1729814 h 6857987"/>
                <a:gd name="connsiteX5649" fmla="*/ 2942926 w 3377801"/>
                <a:gd name="connsiteY5649" fmla="*/ 1775488 h 6857987"/>
                <a:gd name="connsiteX5650" fmla="*/ 2985772 w 3377801"/>
                <a:gd name="connsiteY5650" fmla="*/ 1902892 h 6857987"/>
                <a:gd name="connsiteX5651" fmla="*/ 2997616 w 3377801"/>
                <a:gd name="connsiteY5651" fmla="*/ 1911906 h 6857987"/>
                <a:gd name="connsiteX5652" fmla="*/ 2985791 w 3377801"/>
                <a:gd name="connsiteY5652" fmla="*/ 1902900 h 6857987"/>
                <a:gd name="connsiteX5653" fmla="*/ 2993741 w 3377801"/>
                <a:gd name="connsiteY5653" fmla="*/ 1706128 h 6857987"/>
                <a:gd name="connsiteX5654" fmla="*/ 2964980 w 3377801"/>
                <a:gd name="connsiteY5654" fmla="*/ 1702171 h 6857987"/>
                <a:gd name="connsiteX5655" fmla="*/ 2944168 w 3377801"/>
                <a:gd name="connsiteY5655" fmla="*/ 1675636 h 6857987"/>
                <a:gd name="connsiteX5656" fmla="*/ 2944114 w 3377801"/>
                <a:gd name="connsiteY5656" fmla="*/ 1675674 h 6857987"/>
                <a:gd name="connsiteX5657" fmla="*/ 2944151 w 3377801"/>
                <a:gd name="connsiteY5657" fmla="*/ 1675611 h 6857987"/>
                <a:gd name="connsiteX5658" fmla="*/ 2944168 w 3377801"/>
                <a:gd name="connsiteY5658" fmla="*/ 1675637 h 6857987"/>
                <a:gd name="connsiteX5659" fmla="*/ 2990359 w 3377801"/>
                <a:gd name="connsiteY5659" fmla="*/ 1650289 h 6857987"/>
                <a:gd name="connsiteX5660" fmla="*/ 2993745 w 3377801"/>
                <a:gd name="connsiteY5660" fmla="*/ 1706122 h 6857987"/>
                <a:gd name="connsiteX5661" fmla="*/ 2942948 w 3377801"/>
                <a:gd name="connsiteY5661" fmla="*/ 1587073 h 6857987"/>
                <a:gd name="connsiteX5662" fmla="*/ 2942930 w 3377801"/>
                <a:gd name="connsiteY5662" fmla="*/ 1587073 h 6857987"/>
                <a:gd name="connsiteX5663" fmla="*/ 3003272 w 3377801"/>
                <a:gd name="connsiteY5663" fmla="*/ 1503035 h 6857987"/>
                <a:gd name="connsiteX5664" fmla="*/ 3002709 w 3377801"/>
                <a:gd name="connsiteY5664" fmla="*/ 1635009 h 6857987"/>
                <a:gd name="connsiteX5665" fmla="*/ 2942952 w 3377801"/>
                <a:gd name="connsiteY5665" fmla="*/ 1587078 h 6857987"/>
                <a:gd name="connsiteX5666" fmla="*/ 2953118 w 3377801"/>
                <a:gd name="connsiteY5666" fmla="*/ 1174205 h 6857987"/>
                <a:gd name="connsiteX5667" fmla="*/ 2982425 w 3377801"/>
                <a:gd name="connsiteY5667" fmla="*/ 1182100 h 6857987"/>
                <a:gd name="connsiteX5668" fmla="*/ 2967781 w 3377801"/>
                <a:gd name="connsiteY5668" fmla="*/ 1202966 h 6857987"/>
                <a:gd name="connsiteX5669" fmla="*/ 2953136 w 3377801"/>
                <a:gd name="connsiteY5669" fmla="*/ 1174223 h 6857987"/>
                <a:gd name="connsiteX5670" fmla="*/ 2993140 w 3377801"/>
                <a:gd name="connsiteY5670" fmla="*/ 1253796 h 6857987"/>
                <a:gd name="connsiteX5671" fmla="*/ 3004428 w 3377801"/>
                <a:gd name="connsiteY5671" fmla="*/ 1266204 h 6857987"/>
                <a:gd name="connsiteX5672" fmla="*/ 2993150 w 3377801"/>
                <a:gd name="connsiteY5672" fmla="*/ 1253833 h 6857987"/>
                <a:gd name="connsiteX5673" fmla="*/ 3003300 w 3377801"/>
                <a:gd name="connsiteY5673" fmla="*/ 1191779 h 6857987"/>
                <a:gd name="connsiteX5674" fmla="*/ 3003327 w 3377801"/>
                <a:gd name="connsiteY5674" fmla="*/ 1191761 h 6857987"/>
                <a:gd name="connsiteX5675" fmla="*/ 3016308 w 3377801"/>
                <a:gd name="connsiteY5675" fmla="*/ 1200785 h 6857987"/>
                <a:gd name="connsiteX5676" fmla="*/ 3003304 w 3377801"/>
                <a:gd name="connsiteY5676" fmla="*/ 1191783 h 6857987"/>
                <a:gd name="connsiteX5677" fmla="*/ 3104267 w 3377801"/>
                <a:gd name="connsiteY5677" fmla="*/ 1126269 h 6857987"/>
                <a:gd name="connsiteX5678" fmla="*/ 3133556 w 3377801"/>
                <a:gd name="connsiteY5678" fmla="*/ 1011204 h 6857987"/>
                <a:gd name="connsiteX5679" fmla="*/ 3133584 w 3377801"/>
                <a:gd name="connsiteY5679" fmla="*/ 1011204 h 6857987"/>
                <a:gd name="connsiteX5680" fmla="*/ 3162910 w 3377801"/>
                <a:gd name="connsiteY5680" fmla="*/ 988081 h 6857987"/>
                <a:gd name="connsiteX5681" fmla="*/ 3145983 w 3377801"/>
                <a:gd name="connsiteY5681" fmla="*/ 1033207 h 6857987"/>
                <a:gd name="connsiteX5682" fmla="*/ 3189416 w 3377801"/>
                <a:gd name="connsiteY5682" fmla="*/ 989782 h 6857987"/>
                <a:gd name="connsiteX5683" fmla="*/ 3104271 w 3377801"/>
                <a:gd name="connsiteY5683" fmla="*/ 1126269 h 6857987"/>
                <a:gd name="connsiteX5684" fmla="*/ 3085656 w 3377801"/>
                <a:gd name="connsiteY5684" fmla="*/ 941240 h 6857987"/>
                <a:gd name="connsiteX5685" fmla="*/ 3085682 w 3377801"/>
                <a:gd name="connsiteY5685" fmla="*/ 941274 h 6857987"/>
                <a:gd name="connsiteX5686" fmla="*/ 3123423 w 3377801"/>
                <a:gd name="connsiteY5686" fmla="*/ 877621 h 6857987"/>
                <a:gd name="connsiteX5687" fmla="*/ 3198998 w 3377801"/>
                <a:gd name="connsiteY5687" fmla="*/ 901871 h 6857987"/>
                <a:gd name="connsiteX5688" fmla="*/ 3195059 w 3377801"/>
                <a:gd name="connsiteY5688" fmla="*/ 976323 h 6857987"/>
                <a:gd name="connsiteX5689" fmla="*/ 3178132 w 3377801"/>
                <a:gd name="connsiteY5689" fmla="*/ 967299 h 6857987"/>
                <a:gd name="connsiteX5690" fmla="*/ 3187164 w 3377801"/>
                <a:gd name="connsiteY5690" fmla="*/ 929514 h 6857987"/>
                <a:gd name="connsiteX5691" fmla="*/ 3170237 w 3377801"/>
                <a:gd name="connsiteY5691" fmla="*/ 928385 h 6857987"/>
                <a:gd name="connsiteX5692" fmla="*/ 3157266 w 3377801"/>
                <a:gd name="connsiteY5692" fmla="*/ 968426 h 6857987"/>
                <a:gd name="connsiteX5693" fmla="*/ 3108756 w 3377801"/>
                <a:gd name="connsiteY5693" fmla="*/ 971255 h 6857987"/>
                <a:gd name="connsiteX5694" fmla="*/ 3085679 w 3377801"/>
                <a:gd name="connsiteY5694" fmla="*/ 941273 h 6857987"/>
                <a:gd name="connsiteX5695" fmla="*/ 3085644 w 3377801"/>
                <a:gd name="connsiteY5695" fmla="*/ 941347 h 6857987"/>
                <a:gd name="connsiteX5696" fmla="*/ 3080562 w 3377801"/>
                <a:gd name="connsiteY5696" fmla="*/ 955411 h 6857987"/>
                <a:gd name="connsiteX5697" fmla="*/ 3121730 w 3377801"/>
                <a:gd name="connsiteY5697" fmla="*/ 992077 h 6857987"/>
                <a:gd name="connsiteX5698" fmla="*/ 3121730 w 3377801"/>
                <a:gd name="connsiteY5698" fmla="*/ 1013507 h 6857987"/>
                <a:gd name="connsiteX5699" fmla="*/ 3075477 w 3377801"/>
                <a:gd name="connsiteY5699" fmla="*/ 1003346 h 6857987"/>
                <a:gd name="connsiteX5700" fmla="*/ 3118347 w 3377801"/>
                <a:gd name="connsiteY5700" fmla="*/ 1034373 h 6857987"/>
                <a:gd name="connsiteX5701" fmla="*/ 3096925 w 3377801"/>
                <a:gd name="connsiteY5701" fmla="*/ 1053547 h 6857987"/>
                <a:gd name="connsiteX5702" fmla="*/ 3051251 w 3377801"/>
                <a:gd name="connsiteY5702" fmla="*/ 1038884 h 6857987"/>
                <a:gd name="connsiteX5703" fmla="*/ 3088472 w 3377801"/>
                <a:gd name="connsiteY5703" fmla="*/ 1074409 h 6857987"/>
                <a:gd name="connsiteX5704" fmla="*/ 3032631 w 3377801"/>
                <a:gd name="connsiteY5704" fmla="*/ 1059746 h 6857987"/>
                <a:gd name="connsiteX5705" fmla="*/ 3030375 w 3377801"/>
                <a:gd name="connsiteY5705" fmla="*/ 1074971 h 6857987"/>
                <a:gd name="connsiteX5706" fmla="*/ 3064776 w 3377801"/>
                <a:gd name="connsiteY5706" fmla="*/ 1095847 h 6857987"/>
                <a:gd name="connsiteX5707" fmla="*/ 2998230 w 3377801"/>
                <a:gd name="connsiteY5707" fmla="*/ 1082867 h 6857987"/>
                <a:gd name="connsiteX5708" fmla="*/ 2997666 w 3377801"/>
                <a:gd name="connsiteY5708" fmla="*/ 1096966 h 6857987"/>
                <a:gd name="connsiteX5709" fmla="*/ 3034888 w 3377801"/>
                <a:gd name="connsiteY5709" fmla="*/ 1118969 h 6857987"/>
                <a:gd name="connsiteX5710" fmla="*/ 2971725 w 3377801"/>
                <a:gd name="connsiteY5710" fmla="*/ 1113875 h 6857987"/>
                <a:gd name="connsiteX5711" fmla="*/ 2997100 w 3377801"/>
                <a:gd name="connsiteY5711" fmla="*/ 1140953 h 6857987"/>
                <a:gd name="connsiteX5712" fmla="*/ 2937312 w 3377801"/>
                <a:gd name="connsiteY5712" fmla="*/ 1122352 h 6857987"/>
                <a:gd name="connsiteX5713" fmla="*/ 2936748 w 3377801"/>
                <a:gd name="connsiteY5713" fmla="*/ 1144910 h 6857987"/>
                <a:gd name="connsiteX5714" fmla="*/ 2915882 w 3377801"/>
                <a:gd name="connsiteY5714" fmla="*/ 1130802 h 6857987"/>
                <a:gd name="connsiteX5715" fmla="*/ 2899527 w 3377801"/>
                <a:gd name="connsiteY5715" fmla="*/ 1147729 h 6857987"/>
                <a:gd name="connsiteX5716" fmla="*/ 2874701 w 3377801"/>
                <a:gd name="connsiteY5716" fmla="*/ 1143218 h 6857987"/>
                <a:gd name="connsiteX5717" fmla="*/ 2873572 w 3377801"/>
                <a:gd name="connsiteY5717" fmla="*/ 1098092 h 6857987"/>
                <a:gd name="connsiteX5718" fmla="*/ 2853273 w 3377801"/>
                <a:gd name="connsiteY5718" fmla="*/ 1134748 h 6857987"/>
                <a:gd name="connsiteX5719" fmla="*/ 2810394 w 3377801"/>
                <a:gd name="connsiteY5719" fmla="*/ 1130237 h 6857987"/>
                <a:gd name="connsiteX5720" fmla="*/ 2781650 w 3377801"/>
                <a:gd name="connsiteY5720" fmla="*/ 1138132 h 6857987"/>
                <a:gd name="connsiteX5721" fmla="*/ 2817734 w 3377801"/>
                <a:gd name="connsiteY5721" fmla="*/ 1181565 h 6857987"/>
                <a:gd name="connsiteX5722" fmla="*/ 2754580 w 3377801"/>
                <a:gd name="connsiteY5722" fmla="*/ 1155051 h 6857987"/>
                <a:gd name="connsiteX5723" fmla="*/ 2755129 w 3377801"/>
                <a:gd name="connsiteY5723" fmla="*/ 1176480 h 6857987"/>
                <a:gd name="connsiteX5724" fmla="*/ 2799681 w 3377801"/>
                <a:gd name="connsiteY5724" fmla="*/ 1208625 h 6857987"/>
                <a:gd name="connsiteX5725" fmla="*/ 2734272 w 3377801"/>
                <a:gd name="connsiteY5725" fmla="*/ 1212009 h 6857987"/>
                <a:gd name="connsiteX5726" fmla="*/ 2731435 w 3377801"/>
                <a:gd name="connsiteY5726" fmla="*/ 1179291 h 6857987"/>
                <a:gd name="connsiteX5727" fmla="*/ 2723548 w 3377801"/>
                <a:gd name="connsiteY5727" fmla="*/ 1232311 h 6857987"/>
                <a:gd name="connsiteX5728" fmla="*/ 2686882 w 3377801"/>
                <a:gd name="connsiteY5728" fmla="*/ 1207485 h 6857987"/>
                <a:gd name="connsiteX5729" fmla="*/ 2705502 w 3377801"/>
                <a:gd name="connsiteY5729" fmla="*/ 1152210 h 6857987"/>
                <a:gd name="connsiteX5730" fmla="*/ 2653609 w 3377801"/>
                <a:gd name="connsiteY5730" fmla="*/ 1133045 h 6857987"/>
                <a:gd name="connsiteX5731" fmla="*/ 2652499 w 3377801"/>
                <a:gd name="connsiteY5731" fmla="*/ 1096943 h 6857987"/>
                <a:gd name="connsiteX5732" fmla="*/ 2688583 w 3377801"/>
                <a:gd name="connsiteY5732" fmla="*/ 1096943 h 6857987"/>
                <a:gd name="connsiteX5733" fmla="*/ 2690284 w 3377801"/>
                <a:gd name="connsiteY5733" fmla="*/ 1080588 h 6857987"/>
                <a:gd name="connsiteX5734" fmla="*/ 2649669 w 3377801"/>
                <a:gd name="connsiteY5734" fmla="*/ 1077759 h 6857987"/>
                <a:gd name="connsiteX5735" fmla="*/ 2648550 w 3377801"/>
                <a:gd name="connsiteY5735" fmla="*/ 1064788 h 6857987"/>
                <a:gd name="connsiteX5736" fmla="*/ 2684075 w 3377801"/>
                <a:gd name="connsiteY5736" fmla="*/ 1058585 h 6857987"/>
                <a:gd name="connsiteX5737" fmla="*/ 2685195 w 3377801"/>
                <a:gd name="connsiteY5737" fmla="*/ 1046178 h 6857987"/>
                <a:gd name="connsiteX5738" fmla="*/ 2637259 w 3377801"/>
                <a:gd name="connsiteY5738" fmla="*/ 1042795 h 6857987"/>
                <a:gd name="connsiteX5739" fmla="*/ 2625981 w 3377801"/>
                <a:gd name="connsiteY5739" fmla="*/ 1016279 h 6857987"/>
                <a:gd name="connsiteX5740" fmla="*/ 2685195 w 3377801"/>
                <a:gd name="connsiteY5740" fmla="*/ 981314 h 6857987"/>
                <a:gd name="connsiteX5741" fmla="*/ 2764721 w 3377801"/>
                <a:gd name="connsiteY5741" fmla="*/ 1041664 h 6857987"/>
                <a:gd name="connsiteX5742" fmla="*/ 2839171 w 3377801"/>
                <a:gd name="connsiteY5742" fmla="*/ 982996 h 6857987"/>
                <a:gd name="connsiteX5743" fmla="*/ 2857909 w 3377801"/>
                <a:gd name="connsiteY5743" fmla="*/ 905762 h 6857987"/>
                <a:gd name="connsiteX5744" fmla="*/ 2858320 w 3377801"/>
                <a:gd name="connsiteY5744" fmla="*/ 905772 h 6857987"/>
                <a:gd name="connsiteX5745" fmla="*/ 2888221 w 3377801"/>
                <a:gd name="connsiteY5745" fmla="*/ 922699 h 6857987"/>
                <a:gd name="connsiteX5746" fmla="*/ 2878071 w 3377801"/>
                <a:gd name="connsiteY5746" fmla="*/ 984733 h 6857987"/>
                <a:gd name="connsiteX5747" fmla="*/ 2853257 w 3377801"/>
                <a:gd name="connsiteY5747" fmla="*/ 994321 h 6857987"/>
                <a:gd name="connsiteX5748" fmla="*/ 2906251 w 3377801"/>
                <a:gd name="connsiteY5748" fmla="*/ 1002216 h 6857987"/>
                <a:gd name="connsiteX5749" fmla="*/ 2891606 w 3377801"/>
                <a:gd name="connsiteY5749" fmla="*/ 1019698 h 6857987"/>
                <a:gd name="connsiteX5750" fmla="*/ 2831828 w 3377801"/>
                <a:gd name="connsiteY5750" fmla="*/ 1020827 h 6857987"/>
                <a:gd name="connsiteX5751" fmla="*/ 2867352 w 3377801"/>
                <a:gd name="connsiteY5751" fmla="*/ 1045087 h 6857987"/>
                <a:gd name="connsiteX5752" fmla="*/ 2823354 w 3377801"/>
                <a:gd name="connsiteY5752" fmla="*/ 1063133 h 6857987"/>
                <a:gd name="connsiteX5753" fmla="*/ 2848741 w 3377801"/>
                <a:gd name="connsiteY5753" fmla="*/ 1080051 h 6857987"/>
                <a:gd name="connsiteX5754" fmla="*/ 2799089 w 3377801"/>
                <a:gd name="connsiteY5754" fmla="*/ 1108813 h 6857987"/>
                <a:gd name="connsiteX5755" fmla="*/ 2869601 w 3377801"/>
                <a:gd name="connsiteY5755" fmla="*/ 1066516 h 6857987"/>
                <a:gd name="connsiteX5756" fmla="*/ 2925996 w 3377801"/>
                <a:gd name="connsiteY5756" fmla="*/ 1082871 h 6857987"/>
                <a:gd name="connsiteX5757" fmla="*/ 3080566 w 3377801"/>
                <a:gd name="connsiteY5757" fmla="*/ 955410 h 6857987"/>
                <a:gd name="connsiteX5758" fmla="*/ 2774832 w 3377801"/>
                <a:gd name="connsiteY5758" fmla="*/ 1029271 h 6857987"/>
                <a:gd name="connsiteX5759" fmla="*/ 2766373 w 3377801"/>
                <a:gd name="connsiteY5759" fmla="*/ 1016264 h 6857987"/>
                <a:gd name="connsiteX5760" fmla="*/ 2766373 w 3377801"/>
                <a:gd name="connsiteY5760" fmla="*/ 1016301 h 6857987"/>
                <a:gd name="connsiteX5761" fmla="*/ 2774840 w 3377801"/>
                <a:gd name="connsiteY5761" fmla="*/ 1029269 h 6857987"/>
                <a:gd name="connsiteX5762" fmla="*/ 2726350 w 3377801"/>
                <a:gd name="connsiteY5762" fmla="*/ 1010151 h 6857987"/>
                <a:gd name="connsiteX5763" fmla="*/ 2681251 w 3377801"/>
                <a:gd name="connsiteY5763" fmla="*/ 927800 h 6857987"/>
                <a:gd name="connsiteX5764" fmla="*/ 2681234 w 3377801"/>
                <a:gd name="connsiteY5764" fmla="*/ 927800 h 6857987"/>
                <a:gd name="connsiteX5765" fmla="*/ 2681234 w 3377801"/>
                <a:gd name="connsiteY5765" fmla="*/ 927745 h 6857987"/>
                <a:gd name="connsiteX5766" fmla="*/ 2681251 w 3377801"/>
                <a:gd name="connsiteY5766" fmla="*/ 927804 h 6857987"/>
                <a:gd name="connsiteX5767" fmla="*/ 2721839 w 3377801"/>
                <a:gd name="connsiteY5767" fmla="*/ 957705 h 6857987"/>
                <a:gd name="connsiteX5768" fmla="*/ 2765828 w 3377801"/>
                <a:gd name="connsiteY5768" fmla="*/ 1005085 h 6857987"/>
                <a:gd name="connsiteX5769" fmla="*/ 2726358 w 3377801"/>
                <a:gd name="connsiteY5769" fmla="*/ 1010149 h 6857987"/>
                <a:gd name="connsiteX5770" fmla="*/ 2910108 w 3377801"/>
                <a:gd name="connsiteY5770" fmla="*/ 833521 h 6857987"/>
                <a:gd name="connsiteX5771" fmla="*/ 2910190 w 3377801"/>
                <a:gd name="connsiteY5771" fmla="*/ 833584 h 6857987"/>
                <a:gd name="connsiteX5772" fmla="*/ 2931066 w 3377801"/>
                <a:gd name="connsiteY5772" fmla="*/ 810463 h 6857987"/>
                <a:gd name="connsiteX5773" fmla="*/ 2936696 w 3377801"/>
                <a:gd name="connsiteY5773" fmla="*/ 847129 h 6857987"/>
                <a:gd name="connsiteX5774" fmla="*/ 2951921 w 3377801"/>
                <a:gd name="connsiteY5774" fmla="*/ 844309 h 6857987"/>
                <a:gd name="connsiteX5775" fmla="*/ 2954759 w 3377801"/>
                <a:gd name="connsiteY5775" fmla="*/ 811035 h 6857987"/>
                <a:gd name="connsiteX5776" fmla="*/ 2966037 w 3377801"/>
                <a:gd name="connsiteY5776" fmla="*/ 835285 h 6857987"/>
                <a:gd name="connsiteX5777" fmla="*/ 2902302 w 3377801"/>
                <a:gd name="connsiteY5777" fmla="*/ 967823 h 6857987"/>
                <a:gd name="connsiteX5778" fmla="*/ 2907377 w 3377801"/>
                <a:gd name="connsiteY5778" fmla="*/ 920451 h 6857987"/>
                <a:gd name="connsiteX5779" fmla="*/ 2910108 w 3377801"/>
                <a:gd name="connsiteY5779" fmla="*/ 833521 h 6857987"/>
                <a:gd name="connsiteX5780" fmla="*/ 3023089 w 3377801"/>
                <a:gd name="connsiteY5780" fmla="*/ 1011281 h 6857987"/>
                <a:gd name="connsiteX5781" fmla="*/ 2909152 w 3377801"/>
                <a:gd name="connsiteY5781" fmla="*/ 1068803 h 6857987"/>
                <a:gd name="connsiteX5782" fmla="*/ 2886593 w 3377801"/>
                <a:gd name="connsiteY5782" fmla="*/ 1062045 h 6857987"/>
                <a:gd name="connsiteX5783" fmla="*/ 2944122 w 3377801"/>
                <a:gd name="connsiteY5783" fmla="*/ 1031580 h 6857987"/>
                <a:gd name="connsiteX5784" fmla="*/ 3023089 w 3377801"/>
                <a:gd name="connsiteY5784" fmla="*/ 1011281 h 6857987"/>
                <a:gd name="connsiteX5785" fmla="*/ 2995363 w 3377801"/>
                <a:gd name="connsiteY5785" fmla="*/ 997736 h 6857987"/>
                <a:gd name="connsiteX5786" fmla="*/ 2992535 w 3377801"/>
                <a:gd name="connsiteY5786" fmla="*/ 1007324 h 6857987"/>
                <a:gd name="connsiteX5787" fmla="*/ 2910125 w 3377801"/>
                <a:gd name="connsiteY5787" fmla="*/ 1025977 h 6857987"/>
                <a:gd name="connsiteX5788" fmla="*/ 2910189 w 3377801"/>
                <a:gd name="connsiteY5788" fmla="*/ 1025950 h 6857987"/>
                <a:gd name="connsiteX5789" fmla="*/ 2937258 w 3377801"/>
                <a:gd name="connsiteY5789" fmla="*/ 976313 h 6857987"/>
                <a:gd name="connsiteX5790" fmla="*/ 2995363 w 3377801"/>
                <a:gd name="connsiteY5790" fmla="*/ 997733 h 6857987"/>
                <a:gd name="connsiteX5791" fmla="*/ 3022425 w 3377801"/>
                <a:gd name="connsiteY5791" fmla="*/ 874155 h 6857987"/>
                <a:gd name="connsiteX5792" fmla="*/ 3022435 w 3377801"/>
                <a:gd name="connsiteY5792" fmla="*/ 874192 h 6857987"/>
                <a:gd name="connsiteX5793" fmla="*/ 3068109 w 3377801"/>
                <a:gd name="connsiteY5793" fmla="*/ 862340 h 6857987"/>
                <a:gd name="connsiteX5794" fmla="*/ 2943474 w 3377801"/>
                <a:gd name="connsiteY5794" fmla="*/ 941311 h 6857987"/>
                <a:gd name="connsiteX5795" fmla="*/ 3002117 w 3377801"/>
                <a:gd name="connsiteY5795" fmla="*/ 902963 h 6857987"/>
                <a:gd name="connsiteX5796" fmla="*/ 2965469 w 3377801"/>
                <a:gd name="connsiteY5796" fmla="*/ 895058 h 6857987"/>
                <a:gd name="connsiteX5797" fmla="*/ 2968853 w 3377801"/>
                <a:gd name="connsiteY5797" fmla="*/ 875320 h 6857987"/>
                <a:gd name="connsiteX5798" fmla="*/ 3022425 w 3377801"/>
                <a:gd name="connsiteY5798" fmla="*/ 874155 h 6857987"/>
                <a:gd name="connsiteX5799" fmla="*/ 2866137 w 3377801"/>
                <a:gd name="connsiteY5799" fmla="*/ 779447 h 6857987"/>
                <a:gd name="connsiteX5800" fmla="*/ 2866255 w 3377801"/>
                <a:gd name="connsiteY5800" fmla="*/ 779447 h 6857987"/>
                <a:gd name="connsiteX5801" fmla="*/ 2907423 w 3377801"/>
                <a:gd name="connsiteY5801" fmla="*/ 730938 h 6857987"/>
                <a:gd name="connsiteX5802" fmla="*/ 2960999 w 3377801"/>
                <a:gd name="connsiteY5802" fmla="*/ 729811 h 6857987"/>
                <a:gd name="connsiteX5803" fmla="*/ 2994281 w 3377801"/>
                <a:gd name="connsiteY5803" fmla="*/ 774355 h 6857987"/>
                <a:gd name="connsiteX5804" fmla="*/ 2980174 w 3377801"/>
                <a:gd name="connsiteY5804" fmla="*/ 807637 h 6857987"/>
                <a:gd name="connsiteX5805" fmla="*/ 2957061 w 3377801"/>
                <a:gd name="connsiteY5805" fmla="*/ 796358 h 6857987"/>
                <a:gd name="connsiteX5806" fmla="*/ 2954805 w 3377801"/>
                <a:gd name="connsiteY5806" fmla="*/ 755189 h 6857987"/>
                <a:gd name="connsiteX5807" fmla="*/ 2944655 w 3377801"/>
                <a:gd name="connsiteY5807" fmla="*/ 759137 h 6857987"/>
                <a:gd name="connsiteX5808" fmla="*/ 2899530 w 3377801"/>
                <a:gd name="connsiteY5808" fmla="*/ 818917 h 6857987"/>
                <a:gd name="connsiteX5809" fmla="*/ 2865129 w 3377801"/>
                <a:gd name="connsiteY5809" fmla="*/ 793542 h 6857987"/>
                <a:gd name="connsiteX5810" fmla="*/ 2892762 w 3377801"/>
                <a:gd name="connsiteY5810" fmla="*/ 834141 h 6857987"/>
                <a:gd name="connsiteX5811" fmla="*/ 2892762 w 3377801"/>
                <a:gd name="connsiteY5811" fmla="*/ 859516 h 6857987"/>
                <a:gd name="connsiteX5812" fmla="*/ 2867388 w 3377801"/>
                <a:gd name="connsiteY5812" fmla="*/ 862900 h 6857987"/>
                <a:gd name="connsiteX5813" fmla="*/ 2891637 w 3377801"/>
                <a:gd name="connsiteY5813" fmla="*/ 884893 h 6857987"/>
                <a:gd name="connsiteX5814" fmla="*/ 2890518 w 3377801"/>
                <a:gd name="connsiteY5814" fmla="*/ 904632 h 6857987"/>
                <a:gd name="connsiteX5815" fmla="*/ 2858928 w 3377801"/>
                <a:gd name="connsiteY5815" fmla="*/ 886586 h 6857987"/>
                <a:gd name="connsiteX5816" fmla="*/ 2854401 w 3377801"/>
                <a:gd name="connsiteY5816" fmla="*/ 801984 h 6857987"/>
                <a:gd name="connsiteX5817" fmla="*/ 2866137 w 3377801"/>
                <a:gd name="connsiteY5817" fmla="*/ 779447 h 6857987"/>
                <a:gd name="connsiteX5818" fmla="*/ 2805334 w 3377801"/>
                <a:gd name="connsiteY5818" fmla="*/ 998833 h 6857987"/>
                <a:gd name="connsiteX5819" fmla="*/ 2708880 w 3377801"/>
                <a:gd name="connsiteY5819" fmla="*/ 902959 h 6857987"/>
                <a:gd name="connsiteX5820" fmla="*/ 2711608 w 3377801"/>
                <a:gd name="connsiteY5820" fmla="*/ 889987 h 6857987"/>
                <a:gd name="connsiteX5821" fmla="*/ 2711708 w 3377801"/>
                <a:gd name="connsiteY5821" fmla="*/ 889987 h 6857987"/>
                <a:gd name="connsiteX5822" fmla="*/ 2839735 w 3377801"/>
                <a:gd name="connsiteY5822" fmla="*/ 903522 h 6857987"/>
                <a:gd name="connsiteX5823" fmla="*/ 2805334 w 3377801"/>
                <a:gd name="connsiteY5823" fmla="*/ 998833 h 6857987"/>
                <a:gd name="connsiteX5824" fmla="*/ 2752913 w 3377801"/>
                <a:gd name="connsiteY5824" fmla="*/ 836961 h 6857987"/>
                <a:gd name="connsiteX5825" fmla="*/ 2841444 w 3377801"/>
                <a:gd name="connsiteY5825" fmla="*/ 865722 h 6857987"/>
                <a:gd name="connsiteX5826" fmla="*/ 2841444 w 3377801"/>
                <a:gd name="connsiteY5826" fmla="*/ 886602 h 6857987"/>
                <a:gd name="connsiteX5827" fmla="*/ 2776035 w 3377801"/>
                <a:gd name="connsiteY5827" fmla="*/ 874196 h 6857987"/>
                <a:gd name="connsiteX5828" fmla="*/ 2692551 w 3377801"/>
                <a:gd name="connsiteY5828" fmla="*/ 879271 h 6857987"/>
                <a:gd name="connsiteX5829" fmla="*/ 2671722 w 3377801"/>
                <a:gd name="connsiteY5829" fmla="*/ 827379 h 6857987"/>
                <a:gd name="connsiteX5830" fmla="*/ 2752918 w 3377801"/>
                <a:gd name="connsiteY5830" fmla="*/ 836961 h 6857987"/>
                <a:gd name="connsiteX5831" fmla="*/ 2666528 w 3377801"/>
                <a:gd name="connsiteY5831" fmla="*/ 709508 h 6857987"/>
                <a:gd name="connsiteX5832" fmla="*/ 2666592 w 3377801"/>
                <a:gd name="connsiteY5832" fmla="*/ 709508 h 6857987"/>
                <a:gd name="connsiteX5833" fmla="*/ 2693116 w 3377801"/>
                <a:gd name="connsiteY5833" fmla="*/ 709508 h 6857987"/>
                <a:gd name="connsiteX5834" fmla="*/ 2661526 w 3377801"/>
                <a:gd name="connsiteY5834" fmla="*/ 728683 h 6857987"/>
                <a:gd name="connsiteX5835" fmla="*/ 2666528 w 3377801"/>
                <a:gd name="connsiteY5835" fmla="*/ 709508 h 6857987"/>
                <a:gd name="connsiteX5836" fmla="*/ 2658114 w 3377801"/>
                <a:gd name="connsiteY5836" fmla="*/ 733758 h 6857987"/>
                <a:gd name="connsiteX5837" fmla="*/ 2664864 w 3377801"/>
                <a:gd name="connsiteY5837" fmla="*/ 785078 h 6857987"/>
                <a:gd name="connsiteX5838" fmla="*/ 2641761 w 3377801"/>
                <a:gd name="connsiteY5838" fmla="*/ 785642 h 6857987"/>
                <a:gd name="connsiteX5839" fmla="*/ 2619202 w 3377801"/>
                <a:gd name="connsiteY5839" fmla="*/ 730374 h 6857987"/>
                <a:gd name="connsiteX5840" fmla="*/ 2658120 w 3377801"/>
                <a:gd name="connsiteY5840" fmla="*/ 733758 h 6857987"/>
                <a:gd name="connsiteX5841" fmla="*/ 2423528 w 3377801"/>
                <a:gd name="connsiteY5841" fmla="*/ 623778 h 6857987"/>
                <a:gd name="connsiteX5842" fmla="*/ 2543104 w 3377801"/>
                <a:gd name="connsiteY5842" fmla="*/ 635056 h 6857987"/>
                <a:gd name="connsiteX5843" fmla="*/ 2701021 w 3377801"/>
                <a:gd name="connsiteY5843" fmla="*/ 640696 h 6857987"/>
                <a:gd name="connsiteX5844" fmla="*/ 2629381 w 3377801"/>
                <a:gd name="connsiteY5844" fmla="*/ 683557 h 6857987"/>
                <a:gd name="connsiteX5845" fmla="*/ 2569602 w 3377801"/>
                <a:gd name="connsiteY5845" fmla="*/ 701604 h 6857987"/>
                <a:gd name="connsiteX5846" fmla="*/ 2567902 w 3377801"/>
                <a:gd name="connsiteY5846" fmla="*/ 716256 h 6857987"/>
                <a:gd name="connsiteX5847" fmla="*/ 2616984 w 3377801"/>
                <a:gd name="connsiteY5847" fmla="*/ 721331 h 6857987"/>
                <a:gd name="connsiteX5848" fmla="*/ 2553821 w 3377801"/>
                <a:gd name="connsiteY5848" fmla="*/ 720204 h 6857987"/>
                <a:gd name="connsiteX5849" fmla="*/ 2500800 w 3377801"/>
                <a:gd name="connsiteY5849" fmla="*/ 702166 h 6857987"/>
                <a:gd name="connsiteX5850" fmla="*/ 2600056 w 3377801"/>
                <a:gd name="connsiteY5850" fmla="*/ 657604 h 6857987"/>
                <a:gd name="connsiteX5851" fmla="*/ 2533509 w 3377801"/>
                <a:gd name="connsiteY5851" fmla="*/ 649145 h 6857987"/>
                <a:gd name="connsiteX5852" fmla="*/ 2415633 w 3377801"/>
                <a:gd name="connsiteY5852" fmla="*/ 653093 h 6857987"/>
                <a:gd name="connsiteX5853" fmla="*/ 2282540 w 3377801"/>
                <a:gd name="connsiteY5853" fmla="*/ 653093 h 6857987"/>
                <a:gd name="connsiteX5854" fmla="*/ 2213137 w 3377801"/>
                <a:gd name="connsiteY5854" fmla="*/ 631671 h 6857987"/>
                <a:gd name="connsiteX5855" fmla="*/ 2213155 w 3377801"/>
                <a:gd name="connsiteY5855" fmla="*/ 631671 h 6857987"/>
                <a:gd name="connsiteX5856" fmla="*/ 2245865 w 3377801"/>
                <a:gd name="connsiteY5856" fmla="*/ 622647 h 6857987"/>
                <a:gd name="connsiteX5857" fmla="*/ 2423534 w 3377801"/>
                <a:gd name="connsiteY5857" fmla="*/ 623778 h 6857987"/>
                <a:gd name="connsiteX5858" fmla="*/ 2324200 w 3377801"/>
                <a:gd name="connsiteY5858" fmla="*/ 573587 h 6857987"/>
                <a:gd name="connsiteX5859" fmla="*/ 2324218 w 3377801"/>
                <a:gd name="connsiteY5859" fmla="*/ 573587 h 6857987"/>
                <a:gd name="connsiteX5860" fmla="*/ 2355235 w 3377801"/>
                <a:gd name="connsiteY5860" fmla="*/ 570203 h 6857987"/>
                <a:gd name="connsiteX5861" fmla="*/ 2270070 w 3377801"/>
                <a:gd name="connsiteY5861" fmla="*/ 617012 h 6857987"/>
                <a:gd name="connsiteX5862" fmla="*/ 2304461 w 3377801"/>
                <a:gd name="connsiteY5862" fmla="*/ 595580 h 6857987"/>
                <a:gd name="connsiteX5863" fmla="*/ 2324205 w 3377801"/>
                <a:gd name="connsiteY5863" fmla="*/ 573587 h 6857987"/>
                <a:gd name="connsiteX5864" fmla="*/ 2228383 w 3377801"/>
                <a:gd name="connsiteY5864" fmla="*/ 561179 h 6857987"/>
                <a:gd name="connsiteX5865" fmla="*/ 2296629 w 3377801"/>
                <a:gd name="connsiteY5865" fmla="*/ 574714 h 6857987"/>
                <a:gd name="connsiteX5866" fmla="*/ 2129127 w 3377801"/>
                <a:gd name="connsiteY5866" fmla="*/ 572458 h 6857987"/>
                <a:gd name="connsiteX5867" fmla="*/ 2049025 w 3377801"/>
                <a:gd name="connsiteY5867" fmla="*/ 593324 h 6857987"/>
                <a:gd name="connsiteX5868" fmla="*/ 2094870 w 3377801"/>
                <a:gd name="connsiteY5868" fmla="*/ 560614 h 6857987"/>
                <a:gd name="connsiteX5869" fmla="*/ 2094724 w 3377801"/>
                <a:gd name="connsiteY5869" fmla="*/ 560614 h 6857987"/>
                <a:gd name="connsiteX5870" fmla="*/ 2228388 w 3377801"/>
                <a:gd name="connsiteY5870" fmla="*/ 561179 h 6857987"/>
                <a:gd name="connsiteX5871" fmla="*/ 2345675 w 3377801"/>
                <a:gd name="connsiteY5871" fmla="*/ 194582 h 6857987"/>
                <a:gd name="connsiteX5872" fmla="*/ 2384569 w 3377801"/>
                <a:gd name="connsiteY5872" fmla="*/ 222225 h 6857987"/>
                <a:gd name="connsiteX5873" fmla="*/ 2388536 w 3377801"/>
                <a:gd name="connsiteY5873" fmla="*/ 203606 h 6857987"/>
                <a:gd name="connsiteX5874" fmla="*/ 2351888 w 3377801"/>
                <a:gd name="connsiteY5874" fmla="*/ 177100 h 6857987"/>
                <a:gd name="connsiteX5875" fmla="*/ 2399188 w 3377801"/>
                <a:gd name="connsiteY5875" fmla="*/ 75016 h 6857987"/>
                <a:gd name="connsiteX5876" fmla="*/ 2399261 w 3377801"/>
                <a:gd name="connsiteY5876" fmla="*/ 75016 h 6857987"/>
                <a:gd name="connsiteX5877" fmla="*/ 2419553 w 3377801"/>
                <a:gd name="connsiteY5877" fmla="*/ 58097 h 6857987"/>
                <a:gd name="connsiteX5878" fmla="*/ 2429703 w 3377801"/>
                <a:gd name="connsiteY5878" fmla="*/ 100393 h 6857987"/>
                <a:gd name="connsiteX5879" fmla="*/ 2407145 w 3377801"/>
                <a:gd name="connsiteY5879" fmla="*/ 197402 h 6857987"/>
                <a:gd name="connsiteX5880" fmla="*/ 2371052 w 3377801"/>
                <a:gd name="connsiteY5880" fmla="*/ 276929 h 6857987"/>
                <a:gd name="connsiteX5881" fmla="*/ 2334395 w 3377801"/>
                <a:gd name="connsiteY5881" fmla="*/ 250432 h 6857987"/>
                <a:gd name="connsiteX5882" fmla="*/ 2307325 w 3377801"/>
                <a:gd name="connsiteY5882" fmla="*/ 248168 h 6857987"/>
                <a:gd name="connsiteX5883" fmla="*/ 2345680 w 3377801"/>
                <a:gd name="connsiteY5883" fmla="*/ 194582 h 6857987"/>
                <a:gd name="connsiteX5884" fmla="*/ 2302269 w 3377801"/>
                <a:gd name="connsiteY5884" fmla="*/ 254932 h 6857987"/>
                <a:gd name="connsiteX5885" fmla="*/ 2364286 w 3377801"/>
                <a:gd name="connsiteY5885" fmla="*/ 287077 h 6857987"/>
                <a:gd name="connsiteX5886" fmla="*/ 2321425 w 3377801"/>
                <a:gd name="connsiteY5886" fmla="*/ 345174 h 6857987"/>
                <a:gd name="connsiteX5887" fmla="*/ 2277945 w 3377801"/>
                <a:gd name="connsiteY5887" fmla="*/ 295537 h 6857987"/>
                <a:gd name="connsiteX5888" fmla="*/ 2278008 w 3377801"/>
                <a:gd name="connsiteY5888" fmla="*/ 295537 h 6857987"/>
                <a:gd name="connsiteX5889" fmla="*/ 2302275 w 3377801"/>
                <a:gd name="connsiteY5889" fmla="*/ 254926 h 6857987"/>
                <a:gd name="connsiteX5890" fmla="*/ 2160089 w 3377801"/>
                <a:gd name="connsiteY5890" fmla="*/ 315858 h 6857987"/>
                <a:gd name="connsiteX5891" fmla="*/ 2191107 w 3377801"/>
                <a:gd name="connsiteY5891" fmla="*/ 324872 h 6857987"/>
                <a:gd name="connsiteX5892" fmla="*/ 2168548 w 3377801"/>
                <a:gd name="connsiteY5892" fmla="*/ 289347 h 6857987"/>
                <a:gd name="connsiteX5893" fmla="*/ 2183738 w 3377801"/>
                <a:gd name="connsiteY5893" fmla="*/ 248733 h 6857987"/>
                <a:gd name="connsiteX5894" fmla="*/ 2204076 w 3377801"/>
                <a:gd name="connsiteY5894" fmla="*/ 251562 h 6857987"/>
                <a:gd name="connsiteX5895" fmla="*/ 2172486 w 3377801"/>
                <a:gd name="connsiteY5895" fmla="*/ 391996 h 6857987"/>
                <a:gd name="connsiteX5896" fmla="*/ 2141460 w 3377801"/>
                <a:gd name="connsiteY5896" fmla="*/ 364927 h 6857987"/>
                <a:gd name="connsiteX5897" fmla="*/ 2160095 w 3377801"/>
                <a:gd name="connsiteY5897" fmla="*/ 315851 h 6857987"/>
                <a:gd name="connsiteX5898" fmla="*/ 2129062 w 3377801"/>
                <a:gd name="connsiteY5898" fmla="*/ 376765 h 6857987"/>
                <a:gd name="connsiteX5899" fmla="*/ 2160080 w 3377801"/>
                <a:gd name="connsiteY5899" fmla="*/ 419625 h 6857987"/>
                <a:gd name="connsiteX5900" fmla="*/ 2201248 w 3377801"/>
                <a:gd name="connsiteY5900" fmla="*/ 379593 h 6857987"/>
                <a:gd name="connsiteX5901" fmla="*/ 2232266 w 3377801"/>
                <a:gd name="connsiteY5901" fmla="*/ 411739 h 6857987"/>
                <a:gd name="connsiteX5902" fmla="*/ 2246356 w 3377801"/>
                <a:gd name="connsiteY5902" fmla="*/ 411739 h 6857987"/>
                <a:gd name="connsiteX5903" fmla="*/ 2212340 w 3377801"/>
                <a:gd name="connsiteY5903" fmla="*/ 368297 h 6857987"/>
                <a:gd name="connsiteX5904" fmla="*/ 2212523 w 3377801"/>
                <a:gd name="connsiteY5904" fmla="*/ 368297 h 6857987"/>
                <a:gd name="connsiteX5905" fmla="*/ 2267234 w 3377801"/>
                <a:gd name="connsiteY5905" fmla="*/ 306252 h 6857987"/>
                <a:gd name="connsiteX5906" fmla="*/ 2311223 w 3377801"/>
                <a:gd name="connsiteY5906" fmla="*/ 357017 h 6857987"/>
                <a:gd name="connsiteX5907" fmla="*/ 2147686 w 3377801"/>
                <a:gd name="connsiteY5907" fmla="*/ 501406 h 6857987"/>
                <a:gd name="connsiteX5908" fmla="*/ 2084524 w 3377801"/>
                <a:gd name="connsiteY5908" fmla="*/ 442191 h 6857987"/>
                <a:gd name="connsiteX5909" fmla="*/ 2129068 w 3377801"/>
                <a:gd name="connsiteY5909" fmla="*/ 376758 h 6857987"/>
                <a:gd name="connsiteX5910" fmla="*/ 1977942 w 3377801"/>
                <a:gd name="connsiteY5910" fmla="*/ 443874 h 6857987"/>
                <a:gd name="connsiteX5911" fmla="*/ 2008950 w 3377801"/>
                <a:gd name="connsiteY5911" fmla="*/ 459099 h 6857987"/>
                <a:gd name="connsiteX5912" fmla="*/ 1980179 w 3377801"/>
                <a:gd name="connsiteY5912" fmla="*/ 526774 h 6857987"/>
                <a:gd name="connsiteX5913" fmla="*/ 1941830 w 3377801"/>
                <a:gd name="connsiteY5913" fmla="*/ 481093 h 6857987"/>
                <a:gd name="connsiteX5914" fmla="*/ 1977948 w 3377801"/>
                <a:gd name="connsiteY5914" fmla="*/ 443868 h 6857987"/>
                <a:gd name="connsiteX5915" fmla="*/ 1578640 w 3377801"/>
                <a:gd name="connsiteY5915" fmla="*/ 712900 h 6857987"/>
                <a:gd name="connsiteX5916" fmla="*/ 1616433 w 3377801"/>
                <a:gd name="connsiteY5916" fmla="*/ 720787 h 6857987"/>
                <a:gd name="connsiteX5917" fmla="*/ 1661550 w 3377801"/>
                <a:gd name="connsiteY5917" fmla="*/ 754069 h 6857987"/>
                <a:gd name="connsiteX5918" fmla="*/ 1662113 w 3377801"/>
                <a:gd name="connsiteY5918" fmla="*/ 739970 h 6857987"/>
                <a:gd name="connsiteX5919" fmla="*/ 1590482 w 3377801"/>
                <a:gd name="connsiteY5919" fmla="*/ 701621 h 6857987"/>
                <a:gd name="connsiteX5920" fmla="*/ 1654772 w 3377801"/>
                <a:gd name="connsiteY5920" fmla="*/ 650292 h 6857987"/>
                <a:gd name="connsiteX5921" fmla="*/ 1750647 w 3377801"/>
                <a:gd name="connsiteY5921" fmla="*/ 605740 h 6857987"/>
                <a:gd name="connsiteX5922" fmla="*/ 1819459 w 3377801"/>
                <a:gd name="connsiteY5922" fmla="*/ 679626 h 6857987"/>
                <a:gd name="connsiteX5923" fmla="*/ 1772641 w 3377801"/>
                <a:gd name="connsiteY5923" fmla="*/ 599546 h 6857987"/>
                <a:gd name="connsiteX5924" fmla="*/ 1858366 w 3377801"/>
                <a:gd name="connsiteY5924" fmla="*/ 553871 h 6857987"/>
                <a:gd name="connsiteX5925" fmla="*/ 1890502 w 3377801"/>
                <a:gd name="connsiteY5925" fmla="*/ 587709 h 6857987"/>
                <a:gd name="connsiteX5926" fmla="*/ 1922102 w 3377801"/>
                <a:gd name="connsiteY5926" fmla="*/ 646923 h 6857987"/>
                <a:gd name="connsiteX5927" fmla="*/ 1932816 w 3377801"/>
                <a:gd name="connsiteY5927" fmla="*/ 652563 h 6857987"/>
                <a:gd name="connsiteX5928" fmla="*/ 1867407 w 3377801"/>
                <a:gd name="connsiteY5928" fmla="*/ 549360 h 6857987"/>
                <a:gd name="connsiteX5929" fmla="*/ 1935073 w 3377801"/>
                <a:gd name="connsiteY5929" fmla="*/ 492956 h 6857987"/>
                <a:gd name="connsiteX5930" fmla="*/ 1966090 w 3377801"/>
                <a:gd name="connsiteY5930" fmla="*/ 550478 h 6857987"/>
                <a:gd name="connsiteX5931" fmla="*/ 1995991 w 3377801"/>
                <a:gd name="connsiteY5931" fmla="*/ 534688 h 6857987"/>
                <a:gd name="connsiteX5932" fmla="*/ 2033768 w 3377801"/>
                <a:gd name="connsiteY5932" fmla="*/ 581505 h 6857987"/>
                <a:gd name="connsiteX5933" fmla="*/ 2005480 w 3377801"/>
                <a:gd name="connsiteY5933" fmla="*/ 520006 h 6857987"/>
                <a:gd name="connsiteX5934" fmla="*/ 2005580 w 3377801"/>
                <a:gd name="connsiteY5934" fmla="*/ 520006 h 6857987"/>
                <a:gd name="connsiteX5935" fmla="*/ 2076629 w 3377801"/>
                <a:gd name="connsiteY5935" fmla="*/ 452897 h 6857987"/>
                <a:gd name="connsiteX5936" fmla="*/ 2131904 w 3377801"/>
                <a:gd name="connsiteY5936" fmla="*/ 509865 h 6857987"/>
                <a:gd name="connsiteX5937" fmla="*/ 1977945 w 3377801"/>
                <a:gd name="connsiteY5937" fmla="*/ 619280 h 6857987"/>
                <a:gd name="connsiteX5938" fmla="*/ 1972305 w 3377801"/>
                <a:gd name="connsiteY5938" fmla="*/ 635071 h 6857987"/>
                <a:gd name="connsiteX5939" fmla="*/ 1992598 w 3377801"/>
                <a:gd name="connsiteY5939" fmla="*/ 647469 h 6857987"/>
                <a:gd name="connsiteX5940" fmla="*/ 2058589 w 3377801"/>
                <a:gd name="connsiteY5940" fmla="*/ 609684 h 6857987"/>
                <a:gd name="connsiteX5941" fmla="*/ 2102578 w 3377801"/>
                <a:gd name="connsiteY5941" fmla="*/ 604044 h 6857987"/>
                <a:gd name="connsiteX5942" fmla="*/ 2025316 w 3377801"/>
                <a:gd name="connsiteY5942" fmla="*/ 660449 h 6857987"/>
                <a:gd name="connsiteX5943" fmla="*/ 1911406 w 3377801"/>
                <a:gd name="connsiteY5943" fmla="*/ 686963 h 6857987"/>
                <a:gd name="connsiteX5944" fmla="*/ 1810431 w 3377801"/>
                <a:gd name="connsiteY5944" fmla="*/ 703882 h 6857987"/>
                <a:gd name="connsiteX5945" fmla="*/ 1737682 w 3377801"/>
                <a:gd name="connsiteY5945" fmla="*/ 722492 h 6857987"/>
                <a:gd name="connsiteX5946" fmla="*/ 1698196 w 3377801"/>
                <a:gd name="connsiteY5946" fmla="*/ 655372 h 6857987"/>
                <a:gd name="connsiteX5947" fmla="*/ 1673946 w 3377801"/>
                <a:gd name="connsiteY5947" fmla="*/ 650860 h 6857987"/>
                <a:gd name="connsiteX5948" fmla="*/ 1724710 w 3377801"/>
                <a:gd name="connsiteY5948" fmla="*/ 723619 h 6857987"/>
                <a:gd name="connsiteX5949" fmla="*/ 1709486 w 3377801"/>
                <a:gd name="connsiteY5949" fmla="*/ 750689 h 6857987"/>
                <a:gd name="connsiteX5950" fmla="*/ 1661540 w 3377801"/>
                <a:gd name="connsiteY5950" fmla="*/ 804837 h 6857987"/>
                <a:gd name="connsiteX5951" fmla="*/ 1567351 w 3377801"/>
                <a:gd name="connsiteY5951" fmla="*/ 786781 h 6857987"/>
                <a:gd name="connsiteX5952" fmla="*/ 1578640 w 3377801"/>
                <a:gd name="connsiteY5952" fmla="*/ 712900 h 6857987"/>
                <a:gd name="connsiteX5953" fmla="*/ 2046768 w 3377801"/>
                <a:gd name="connsiteY5953" fmla="*/ 595017 h 6857987"/>
                <a:gd name="connsiteX5954" fmla="*/ 1996557 w 3377801"/>
                <a:gd name="connsiteY5954" fmla="*/ 624343 h 6857987"/>
                <a:gd name="connsiteX5955" fmla="*/ 1996585 w 3377801"/>
                <a:gd name="connsiteY5955" fmla="*/ 624343 h 6857987"/>
                <a:gd name="connsiteX5956" fmla="*/ 2046768 w 3377801"/>
                <a:gd name="connsiteY5956" fmla="*/ 595017 h 6857987"/>
                <a:gd name="connsiteX5957" fmla="*/ 1539758 w 3377801"/>
                <a:gd name="connsiteY5957" fmla="*/ 749549 h 6857987"/>
                <a:gd name="connsiteX5958" fmla="*/ 1578680 w 3377801"/>
                <a:gd name="connsiteY5958" fmla="*/ 815540 h 6857987"/>
                <a:gd name="connsiteX5959" fmla="*/ 1690916 w 3377801"/>
                <a:gd name="connsiteY5959" fmla="*/ 814403 h 6857987"/>
                <a:gd name="connsiteX5960" fmla="*/ 1651440 w 3377801"/>
                <a:gd name="connsiteY5960" fmla="*/ 862339 h 6857987"/>
                <a:gd name="connsiteX5961" fmla="*/ 1739417 w 3377801"/>
                <a:gd name="connsiteY5961" fmla="*/ 798048 h 6857987"/>
                <a:gd name="connsiteX5962" fmla="*/ 1849405 w 3377801"/>
                <a:gd name="connsiteY5962" fmla="*/ 787333 h 6857987"/>
                <a:gd name="connsiteX5963" fmla="*/ 1759727 w 3377801"/>
                <a:gd name="connsiteY5963" fmla="*/ 845993 h 6857987"/>
                <a:gd name="connsiteX5964" fmla="*/ 1712919 w 3377801"/>
                <a:gd name="connsiteY5964" fmla="*/ 912539 h 6857987"/>
                <a:gd name="connsiteX5965" fmla="*/ 1620986 w 3377801"/>
                <a:gd name="connsiteY5965" fmla="*/ 994886 h 6857987"/>
                <a:gd name="connsiteX5966" fmla="*/ 1467582 w 3377801"/>
                <a:gd name="connsiteY5966" fmla="*/ 1022529 h 6857987"/>
                <a:gd name="connsiteX5967" fmla="*/ 1446716 w 3377801"/>
                <a:gd name="connsiteY5967" fmla="*/ 1000534 h 6857987"/>
                <a:gd name="connsiteX5968" fmla="*/ 1489013 w 3377801"/>
                <a:gd name="connsiteY5968" fmla="*/ 924401 h 6857987"/>
                <a:gd name="connsiteX5969" fmla="*/ 1515528 w 3377801"/>
                <a:gd name="connsiteY5969" fmla="*/ 862922 h 6857987"/>
                <a:gd name="connsiteX5970" fmla="*/ 1507059 w 3377801"/>
                <a:gd name="connsiteY5970" fmla="*/ 851642 h 6857987"/>
                <a:gd name="connsiteX5971" fmla="*/ 1479991 w 3377801"/>
                <a:gd name="connsiteY5971" fmla="*/ 910302 h 6857987"/>
                <a:gd name="connsiteX5972" fmla="*/ 1437693 w 3377801"/>
                <a:gd name="connsiteY5972" fmla="*/ 981934 h 6857987"/>
                <a:gd name="connsiteX5973" fmla="*/ 1430916 w 3377801"/>
                <a:gd name="connsiteY5973" fmla="*/ 1029306 h 6857987"/>
                <a:gd name="connsiteX5974" fmla="*/ 1357603 w 3377801"/>
                <a:gd name="connsiteY5974" fmla="*/ 1030997 h 6857987"/>
                <a:gd name="connsiteX5975" fmla="*/ 1362106 w 3377801"/>
                <a:gd name="connsiteY5975" fmla="*/ 967261 h 6857987"/>
                <a:gd name="connsiteX5976" fmla="*/ 1411179 w 3377801"/>
                <a:gd name="connsiteY5976" fmla="*/ 871386 h 6857987"/>
                <a:gd name="connsiteX5977" fmla="*/ 1402155 w 3377801"/>
                <a:gd name="connsiteY5977" fmla="*/ 860671 h 6857987"/>
                <a:gd name="connsiteX5978" fmla="*/ 1338429 w 3377801"/>
                <a:gd name="connsiteY5978" fmla="*/ 986995 h 6857987"/>
                <a:gd name="connsiteX5979" fmla="*/ 1342377 w 3377801"/>
                <a:gd name="connsiteY5979" fmla="*/ 1035505 h 6857987"/>
                <a:gd name="connsiteX5980" fmla="*/ 1289356 w 3377801"/>
                <a:gd name="connsiteY5980" fmla="*/ 1019150 h 6857987"/>
                <a:gd name="connsiteX5981" fmla="*/ 1300635 w 3377801"/>
                <a:gd name="connsiteY5981" fmla="*/ 940187 h 6857987"/>
                <a:gd name="connsiteX5982" fmla="*/ 1408241 w 3377801"/>
                <a:gd name="connsiteY5982" fmla="*/ 827488 h 6857987"/>
                <a:gd name="connsiteX5983" fmla="*/ 1408349 w 3377801"/>
                <a:gd name="connsiteY5983" fmla="*/ 827378 h 6857987"/>
                <a:gd name="connsiteX5984" fmla="*/ 1539758 w 3377801"/>
                <a:gd name="connsiteY5984" fmla="*/ 749549 h 6857987"/>
                <a:gd name="connsiteX5985" fmla="*/ 1429250 w 3377801"/>
                <a:gd name="connsiteY5985" fmla="*/ 1045151 h 6857987"/>
                <a:gd name="connsiteX5986" fmla="*/ 1429177 w 3377801"/>
                <a:gd name="connsiteY5986" fmla="*/ 1045133 h 6857987"/>
                <a:gd name="connsiteX5987" fmla="*/ 1517154 w 3377801"/>
                <a:gd name="connsiteY5987" fmla="*/ 1033289 h 6857987"/>
                <a:gd name="connsiteX5988" fmla="*/ 1520538 w 3377801"/>
                <a:gd name="connsiteY5988" fmla="*/ 1051891 h 6857987"/>
                <a:gd name="connsiteX5989" fmla="*/ 1445532 w 3377801"/>
                <a:gd name="connsiteY5989" fmla="*/ 1116190 h 6857987"/>
                <a:gd name="connsiteX5990" fmla="*/ 1429247 w 3377801"/>
                <a:gd name="connsiteY5990" fmla="*/ 1045151 h 6857987"/>
                <a:gd name="connsiteX5991" fmla="*/ 1349096 w 3377801"/>
                <a:gd name="connsiteY5991" fmla="*/ 1133610 h 6857987"/>
                <a:gd name="connsiteX5992" fmla="*/ 1332739 w 3377801"/>
                <a:gd name="connsiteY5992" fmla="*/ 1133610 h 6857987"/>
                <a:gd name="connsiteX5993" fmla="*/ 1330464 w 3377801"/>
                <a:gd name="connsiteY5993" fmla="*/ 1098044 h 6857987"/>
                <a:gd name="connsiteX5994" fmla="*/ 1349094 w 3377801"/>
                <a:gd name="connsiteY5994" fmla="*/ 1133610 h 6857987"/>
                <a:gd name="connsiteX5995" fmla="*/ 1332756 w 3377801"/>
                <a:gd name="connsiteY5995" fmla="*/ 1059177 h 6857987"/>
                <a:gd name="connsiteX5996" fmla="*/ 1332756 w 3377801"/>
                <a:gd name="connsiteY5996" fmla="*/ 1059140 h 6857987"/>
                <a:gd name="connsiteX5997" fmla="*/ 1335576 w 3377801"/>
                <a:gd name="connsiteY5997" fmla="*/ 1077186 h 6857987"/>
                <a:gd name="connsiteX5998" fmla="*/ 1332756 w 3377801"/>
                <a:gd name="connsiteY5998" fmla="*/ 1059177 h 6857987"/>
                <a:gd name="connsiteX5999" fmla="*/ 2116105 w 3377801"/>
                <a:gd name="connsiteY5999" fmla="*/ 10150 h 6857987"/>
                <a:gd name="connsiteX6000" fmla="*/ 2116669 w 3377801"/>
                <a:gd name="connsiteY6000" fmla="*/ 107723 h 6857987"/>
                <a:gd name="connsiteX6001" fmla="*/ 2085105 w 3377801"/>
                <a:gd name="connsiteY6001" fmla="*/ 79516 h 6857987"/>
                <a:gd name="connsiteX6002" fmla="*/ 2116105 w 3377801"/>
                <a:gd name="connsiteY6002" fmla="*/ 10150 h 6857987"/>
                <a:gd name="connsiteX6003" fmla="*/ 2036003 w 3377801"/>
                <a:gd name="connsiteY6003" fmla="*/ 166937 h 6857987"/>
                <a:gd name="connsiteX6004" fmla="*/ 2074371 w 3377801"/>
                <a:gd name="connsiteY6004" fmla="*/ 193452 h 6857987"/>
                <a:gd name="connsiteX6005" fmla="*/ 2048996 w 3377801"/>
                <a:gd name="connsiteY6005" fmla="*/ 147762 h 6857987"/>
                <a:gd name="connsiteX6006" fmla="*/ 2081705 w 3377801"/>
                <a:gd name="connsiteY6006" fmla="*/ 101509 h 6857987"/>
                <a:gd name="connsiteX6007" fmla="*/ 2108211 w 3377801"/>
                <a:gd name="connsiteY6007" fmla="*/ 129716 h 6857987"/>
                <a:gd name="connsiteX6008" fmla="*/ 2055199 w 3377801"/>
                <a:gd name="connsiteY6008" fmla="*/ 239132 h 6857987"/>
                <a:gd name="connsiteX6009" fmla="*/ 2025864 w 3377801"/>
                <a:gd name="connsiteY6009" fmla="*/ 271842 h 6857987"/>
                <a:gd name="connsiteX6010" fmla="*/ 1993154 w 3377801"/>
                <a:gd name="connsiteY6010" fmla="*/ 231227 h 6857987"/>
                <a:gd name="connsiteX6011" fmla="*/ 2036003 w 3377801"/>
                <a:gd name="connsiteY6011" fmla="*/ 166939 h 6857987"/>
                <a:gd name="connsiteX6012" fmla="*/ 1981327 w 3377801"/>
                <a:gd name="connsiteY6012" fmla="*/ 246464 h 6857987"/>
                <a:gd name="connsiteX6013" fmla="*/ 2017983 w 3377801"/>
                <a:gd name="connsiteY6013" fmla="*/ 279738 h 6857987"/>
                <a:gd name="connsiteX6014" fmla="*/ 1958195 w 3377801"/>
                <a:gd name="connsiteY6014" fmla="*/ 346293 h 6857987"/>
                <a:gd name="connsiteX6015" fmla="*/ 1927724 w 3377801"/>
                <a:gd name="connsiteY6015" fmla="*/ 311883 h 6857987"/>
                <a:gd name="connsiteX6016" fmla="*/ 1981322 w 3377801"/>
                <a:gd name="connsiteY6016" fmla="*/ 246466 h 6857987"/>
                <a:gd name="connsiteX6017" fmla="*/ 1867417 w 3377801"/>
                <a:gd name="connsiteY6017" fmla="*/ 158479 h 6857987"/>
                <a:gd name="connsiteX6018" fmla="*/ 1897853 w 3377801"/>
                <a:gd name="connsiteY6018" fmla="*/ 168638 h 6857987"/>
                <a:gd name="connsiteX6019" fmla="*/ 1900691 w 3377801"/>
                <a:gd name="connsiteY6019" fmla="*/ 154540 h 6857987"/>
                <a:gd name="connsiteX6020" fmla="*/ 1876404 w 3377801"/>
                <a:gd name="connsiteY6020" fmla="*/ 116745 h 6857987"/>
                <a:gd name="connsiteX6021" fmla="*/ 1876431 w 3377801"/>
                <a:gd name="connsiteY6021" fmla="*/ 116745 h 6857987"/>
                <a:gd name="connsiteX6022" fmla="*/ 1896170 w 3377801"/>
                <a:gd name="connsiteY6022" fmla="*/ 77268 h 6857987"/>
                <a:gd name="connsiteX6023" fmla="*/ 1913652 w 3377801"/>
                <a:gd name="connsiteY6023" fmla="*/ 100954 h 6857987"/>
                <a:gd name="connsiteX6024" fmla="*/ 1895041 w 3377801"/>
                <a:gd name="connsiteY6024" fmla="*/ 241388 h 6857987"/>
                <a:gd name="connsiteX6025" fmla="*/ 1851616 w 3377801"/>
                <a:gd name="connsiteY6025" fmla="*/ 212062 h 6857987"/>
                <a:gd name="connsiteX6026" fmla="*/ 1867412 w 3377801"/>
                <a:gd name="connsiteY6026" fmla="*/ 158480 h 6857987"/>
                <a:gd name="connsiteX6027" fmla="*/ 1849353 w 3377801"/>
                <a:gd name="connsiteY6027" fmla="*/ 228408 h 6857987"/>
                <a:gd name="connsiteX6028" fmla="*/ 1888839 w 3377801"/>
                <a:gd name="connsiteY6028" fmla="*/ 253783 h 6857987"/>
                <a:gd name="connsiteX6029" fmla="*/ 1851608 w 3377801"/>
                <a:gd name="connsiteY6029" fmla="*/ 344025 h 6857987"/>
                <a:gd name="connsiteX6030" fmla="*/ 1812131 w 3377801"/>
                <a:gd name="connsiteY6030" fmla="*/ 301165 h 6857987"/>
                <a:gd name="connsiteX6031" fmla="*/ 1849348 w 3377801"/>
                <a:gd name="connsiteY6031" fmla="*/ 228410 h 6857987"/>
                <a:gd name="connsiteX6032" fmla="*/ 1743903 w 3377801"/>
                <a:gd name="connsiteY6032" fmla="*/ 398186 h 6857987"/>
                <a:gd name="connsiteX6033" fmla="*/ 1804802 w 3377801"/>
                <a:gd name="connsiteY6033" fmla="*/ 318660 h 6857987"/>
                <a:gd name="connsiteX6034" fmla="*/ 1845979 w 3377801"/>
                <a:gd name="connsiteY6034" fmla="*/ 355317 h 6857987"/>
                <a:gd name="connsiteX6035" fmla="*/ 1819482 w 3377801"/>
                <a:gd name="connsiteY6035" fmla="*/ 390293 h 6857987"/>
                <a:gd name="connsiteX6036" fmla="*/ 1911415 w 3377801"/>
                <a:gd name="connsiteY6036" fmla="*/ 325994 h 6857987"/>
                <a:gd name="connsiteX6037" fmla="*/ 1939604 w 3377801"/>
                <a:gd name="connsiteY6037" fmla="*/ 360403 h 6857987"/>
                <a:gd name="connsiteX6038" fmla="*/ 1902374 w 3377801"/>
                <a:gd name="connsiteY6038" fmla="*/ 396497 h 6857987"/>
                <a:gd name="connsiteX6039" fmla="*/ 1806499 w 3377801"/>
                <a:gd name="connsiteY6039" fmla="*/ 467563 h 6857987"/>
                <a:gd name="connsiteX6040" fmla="*/ 1743737 w 3377801"/>
                <a:gd name="connsiteY6040" fmla="*/ 398188 h 6857987"/>
                <a:gd name="connsiteX6041" fmla="*/ 1726384 w 3377801"/>
                <a:gd name="connsiteY6041" fmla="*/ 414541 h 6857987"/>
                <a:gd name="connsiteX6042" fmla="*/ 1791809 w 3377801"/>
                <a:gd name="connsiteY6042" fmla="*/ 474329 h 6857987"/>
                <a:gd name="connsiteX6043" fmla="*/ 1736533 w 3377801"/>
                <a:gd name="connsiteY6043" fmla="*/ 516617 h 6857987"/>
                <a:gd name="connsiteX6044" fmla="*/ 1680229 w 3377801"/>
                <a:gd name="connsiteY6044" fmla="*/ 458520 h 6857987"/>
                <a:gd name="connsiteX6045" fmla="*/ 1680139 w 3377801"/>
                <a:gd name="connsiteY6045" fmla="*/ 458520 h 6857987"/>
                <a:gd name="connsiteX6046" fmla="*/ 1726378 w 3377801"/>
                <a:gd name="connsiteY6046" fmla="*/ 414543 h 6857987"/>
                <a:gd name="connsiteX6047" fmla="*/ 1622106 w 3377801"/>
                <a:gd name="connsiteY6047" fmla="*/ 330494 h 6857987"/>
                <a:gd name="connsiteX6048" fmla="*/ 1644101 w 3377801"/>
                <a:gd name="connsiteY6048" fmla="*/ 318651 h 6857987"/>
                <a:gd name="connsiteX6049" fmla="*/ 1655380 w 3377801"/>
                <a:gd name="connsiteY6049" fmla="*/ 446678 h 6857987"/>
                <a:gd name="connsiteX6050" fmla="*/ 1602369 w 3377801"/>
                <a:gd name="connsiteY6050" fmla="*/ 408885 h 6857987"/>
                <a:gd name="connsiteX6051" fmla="*/ 1622101 w 3377801"/>
                <a:gd name="connsiteY6051" fmla="*/ 330495 h 6857987"/>
                <a:gd name="connsiteX6052" fmla="*/ 1369378 w 3377801"/>
                <a:gd name="connsiteY6052" fmla="*/ 672851 h 6857987"/>
                <a:gd name="connsiteX6053" fmla="*/ 1470908 w 3377801"/>
                <a:gd name="connsiteY6053" fmla="*/ 714583 h 6857987"/>
                <a:gd name="connsiteX6054" fmla="*/ 1484997 w 3377801"/>
                <a:gd name="connsiteY6054" fmla="*/ 707816 h 6857987"/>
                <a:gd name="connsiteX6055" fmla="*/ 1374463 w 3377801"/>
                <a:gd name="connsiteY6055" fmla="*/ 659306 h 6857987"/>
                <a:gd name="connsiteX6056" fmla="*/ 1416195 w 3377801"/>
                <a:gd name="connsiteY6056" fmla="*/ 589367 h 6857987"/>
                <a:gd name="connsiteX6057" fmla="*/ 1520526 w 3377801"/>
                <a:gd name="connsiteY6057" fmla="*/ 653676 h 6857987"/>
                <a:gd name="connsiteX6058" fmla="*/ 1431421 w 3377801"/>
                <a:gd name="connsiteY6058" fmla="*/ 573585 h 6857987"/>
                <a:gd name="connsiteX6059" fmla="*/ 1475400 w 3377801"/>
                <a:gd name="connsiteY6059" fmla="*/ 538061 h 6857987"/>
                <a:gd name="connsiteX6060" fmla="*/ 1503043 w 3377801"/>
                <a:gd name="connsiteY6060" fmla="*/ 546520 h 6857987"/>
                <a:gd name="connsiteX6061" fmla="*/ 1570726 w 3377801"/>
                <a:gd name="connsiteY6061" fmla="*/ 606308 h 6857987"/>
                <a:gd name="connsiteX6062" fmla="*/ 1495700 w 3377801"/>
                <a:gd name="connsiteY6062" fmla="*/ 525657 h 6857987"/>
                <a:gd name="connsiteX6063" fmla="*/ 1544209 w 3377801"/>
                <a:gd name="connsiteY6063" fmla="*/ 481096 h 6857987"/>
                <a:gd name="connsiteX6064" fmla="*/ 1601168 w 3377801"/>
                <a:gd name="connsiteY6064" fmla="*/ 516071 h 6857987"/>
                <a:gd name="connsiteX6065" fmla="*/ 1647421 w 3377801"/>
                <a:gd name="connsiteY6065" fmla="*/ 562880 h 6857987"/>
                <a:gd name="connsiteX6066" fmla="*/ 1547583 w 3377801"/>
                <a:gd name="connsiteY6066" fmla="*/ 476586 h 6857987"/>
                <a:gd name="connsiteX6067" fmla="*/ 1589881 w 3377801"/>
                <a:gd name="connsiteY6067" fmla="*/ 423001 h 6857987"/>
                <a:gd name="connsiteX6068" fmla="*/ 1589899 w 3377801"/>
                <a:gd name="connsiteY6068" fmla="*/ 423001 h 6857987"/>
                <a:gd name="connsiteX6069" fmla="*/ 1648559 w 3377801"/>
                <a:gd name="connsiteY6069" fmla="*/ 463052 h 6857987"/>
                <a:gd name="connsiteX6070" fmla="*/ 1622045 w 3377801"/>
                <a:gd name="connsiteY6070" fmla="*/ 492378 h 6857987"/>
                <a:gd name="connsiteX6071" fmla="*/ 1670554 w 3377801"/>
                <a:gd name="connsiteY6071" fmla="*/ 466428 h 6857987"/>
                <a:gd name="connsiteX6072" fmla="*/ 1722447 w 3377801"/>
                <a:gd name="connsiteY6072" fmla="*/ 521703 h 6857987"/>
                <a:gd name="connsiteX6073" fmla="*/ 1636722 w 3377801"/>
                <a:gd name="connsiteY6073" fmla="*/ 582054 h 6857987"/>
                <a:gd name="connsiteX6074" fmla="*/ 1571859 w 3377801"/>
                <a:gd name="connsiteY6074" fmla="*/ 646917 h 6857987"/>
                <a:gd name="connsiteX6075" fmla="*/ 1519976 w 3377801"/>
                <a:gd name="connsiteY6075" fmla="*/ 730391 h 6857987"/>
                <a:gd name="connsiteX6076" fmla="*/ 1470912 w 3377801"/>
                <a:gd name="connsiteY6076" fmla="*/ 749566 h 6857987"/>
                <a:gd name="connsiteX6077" fmla="*/ 1420712 w 3377801"/>
                <a:gd name="connsiteY6077" fmla="*/ 736586 h 6857987"/>
                <a:gd name="connsiteX6078" fmla="*/ 1369382 w 3377801"/>
                <a:gd name="connsiteY6078" fmla="*/ 738287 h 6857987"/>
                <a:gd name="connsiteX6079" fmla="*/ 1369378 w 3377801"/>
                <a:gd name="connsiteY6079" fmla="*/ 672851 h 6857987"/>
                <a:gd name="connsiteX6080" fmla="*/ 1241315 w 3377801"/>
                <a:gd name="connsiteY6080" fmla="*/ 874764 h 6857987"/>
                <a:gd name="connsiteX6081" fmla="*/ 1351831 w 3377801"/>
                <a:gd name="connsiteY6081" fmla="*/ 764803 h 6857987"/>
                <a:gd name="connsiteX6082" fmla="*/ 1351859 w 3377801"/>
                <a:gd name="connsiteY6082" fmla="*/ 764775 h 6857987"/>
                <a:gd name="connsiteX6083" fmla="*/ 1439844 w 3377801"/>
                <a:gd name="connsiteY6083" fmla="*/ 761392 h 6857987"/>
                <a:gd name="connsiteX6084" fmla="*/ 1385696 w 3377801"/>
                <a:gd name="connsiteY6084" fmla="*/ 838662 h 6857987"/>
                <a:gd name="connsiteX6085" fmla="*/ 1265565 w 3377801"/>
                <a:gd name="connsiteY6085" fmla="*/ 1012378 h 6857987"/>
                <a:gd name="connsiteX6086" fmla="*/ 1208596 w 3377801"/>
                <a:gd name="connsiteY6086" fmla="*/ 1010122 h 6857987"/>
                <a:gd name="connsiteX6087" fmla="*/ 1195617 w 3377801"/>
                <a:gd name="connsiteY6087" fmla="*/ 953162 h 6857987"/>
                <a:gd name="connsiteX6088" fmla="*/ 1291492 w 3377801"/>
                <a:gd name="connsiteY6088" fmla="*/ 863485 h 6857987"/>
                <a:gd name="connsiteX6089" fmla="*/ 1300524 w 3377801"/>
                <a:gd name="connsiteY6089" fmla="*/ 839226 h 6857987"/>
                <a:gd name="connsiteX6090" fmla="*/ 1231158 w 3377801"/>
                <a:gd name="connsiteY6090" fmla="*/ 904090 h 6857987"/>
                <a:gd name="connsiteX6091" fmla="*/ 1169677 w 3377801"/>
                <a:gd name="connsiteY6091" fmla="*/ 981361 h 6857987"/>
                <a:gd name="connsiteX6092" fmla="*/ 1152195 w 3377801"/>
                <a:gd name="connsiteY6092" fmla="*/ 965569 h 6857987"/>
                <a:gd name="connsiteX6093" fmla="*/ 1241315 w 3377801"/>
                <a:gd name="connsiteY6093" fmla="*/ 874764 h 6857987"/>
                <a:gd name="connsiteX6094" fmla="*/ 1206422 w 3377801"/>
                <a:gd name="connsiteY6094" fmla="*/ 1034363 h 6857987"/>
                <a:gd name="connsiteX6095" fmla="*/ 1158544 w 3377801"/>
                <a:gd name="connsiteY6095" fmla="*/ 998839 h 6857987"/>
                <a:gd name="connsiteX6096" fmla="*/ 1158478 w 3377801"/>
                <a:gd name="connsiteY6096" fmla="*/ 998828 h 6857987"/>
                <a:gd name="connsiteX6097" fmla="*/ 1158486 w 3377801"/>
                <a:gd name="connsiteY6097" fmla="*/ 998792 h 6857987"/>
                <a:gd name="connsiteX6098" fmla="*/ 1158544 w 3377801"/>
                <a:gd name="connsiteY6098" fmla="*/ 998839 h 6857987"/>
                <a:gd name="connsiteX6099" fmla="*/ 1206422 w 3377801"/>
                <a:gd name="connsiteY6099" fmla="*/ 1034363 h 6857987"/>
                <a:gd name="connsiteX6100" fmla="*/ 1142632 w 3377801"/>
                <a:gd name="connsiteY6100" fmla="*/ 1130844 h 6857987"/>
                <a:gd name="connsiteX6101" fmla="*/ 1153365 w 3377801"/>
                <a:gd name="connsiteY6101" fmla="*/ 1142669 h 6857987"/>
                <a:gd name="connsiteX6102" fmla="*/ 1142632 w 3377801"/>
                <a:gd name="connsiteY6102" fmla="*/ 1130844 h 6857987"/>
                <a:gd name="connsiteX6103" fmla="*/ 1127407 w 3377801"/>
                <a:gd name="connsiteY6103" fmla="*/ 1146571 h 6857987"/>
                <a:gd name="connsiteX6104" fmla="*/ 1085102 w 3377801"/>
                <a:gd name="connsiteY6104" fmla="*/ 1146571 h 6857987"/>
                <a:gd name="connsiteX6105" fmla="*/ 1069821 w 3377801"/>
                <a:gd name="connsiteY6105" fmla="*/ 1097999 h 6857987"/>
                <a:gd name="connsiteX6106" fmla="*/ 1069876 w 3377801"/>
                <a:gd name="connsiteY6106" fmla="*/ 1098072 h 6857987"/>
                <a:gd name="connsiteX6107" fmla="*/ 1085667 w 3377801"/>
                <a:gd name="connsiteY6107" fmla="*/ 1074949 h 6857987"/>
                <a:gd name="connsiteX6108" fmla="*/ 1121776 w 3377801"/>
                <a:gd name="connsiteY6108" fmla="*/ 1119500 h 6857987"/>
                <a:gd name="connsiteX6109" fmla="*/ 1127414 w 3377801"/>
                <a:gd name="connsiteY6109" fmla="*/ 1146571 h 6857987"/>
                <a:gd name="connsiteX6110" fmla="*/ 1069876 w 3377801"/>
                <a:gd name="connsiteY6110" fmla="*/ 1173077 h 6857987"/>
                <a:gd name="connsiteX6111" fmla="*/ 1058600 w 3377801"/>
                <a:gd name="connsiteY6111" fmla="*/ 1168563 h 6857987"/>
                <a:gd name="connsiteX6112" fmla="*/ 1069882 w 3377801"/>
                <a:gd name="connsiteY6112" fmla="*/ 1173077 h 6857987"/>
                <a:gd name="connsiteX6113" fmla="*/ 1010142 w 3377801"/>
                <a:gd name="connsiteY6113" fmla="*/ 1171432 h 6857987"/>
                <a:gd name="connsiteX6114" fmla="*/ 1006750 w 3377801"/>
                <a:gd name="connsiteY6114" fmla="*/ 1130812 h 6857987"/>
                <a:gd name="connsiteX6115" fmla="*/ 1043970 w 3377801"/>
                <a:gd name="connsiteY6115" fmla="*/ 1118984 h 6857987"/>
                <a:gd name="connsiteX6116" fmla="*/ 1068230 w 3377801"/>
                <a:gd name="connsiteY6116" fmla="*/ 1152248 h 6857987"/>
                <a:gd name="connsiteX6117" fmla="*/ 1010149 w 3377801"/>
                <a:gd name="connsiteY6117" fmla="*/ 1171432 h 6857987"/>
                <a:gd name="connsiteX6118" fmla="*/ 1065418 w 3377801"/>
                <a:gd name="connsiteY6118" fmla="*/ 1038857 h 6857987"/>
                <a:gd name="connsiteX6119" fmla="*/ 1112798 w 3377801"/>
                <a:gd name="connsiteY6119" fmla="*/ 1008395 h 6857987"/>
                <a:gd name="connsiteX6120" fmla="*/ 1084591 w 3377801"/>
                <a:gd name="connsiteY6120" fmla="*/ 1055767 h 6857987"/>
                <a:gd name="connsiteX6121" fmla="*/ 1065399 w 3377801"/>
                <a:gd name="connsiteY6121" fmla="*/ 1038848 h 6857987"/>
                <a:gd name="connsiteX6122" fmla="*/ 1005021 w 3377801"/>
                <a:gd name="connsiteY6122" fmla="*/ 1084609 h 6857987"/>
                <a:gd name="connsiteX6123" fmla="*/ 1051274 w 3377801"/>
                <a:gd name="connsiteY6123" fmla="*/ 1045696 h 6857987"/>
                <a:gd name="connsiteX6124" fmla="*/ 1074396 w 3377801"/>
                <a:gd name="connsiteY6124" fmla="*/ 1068254 h 6857987"/>
                <a:gd name="connsiteX6125" fmla="*/ 1050710 w 3377801"/>
                <a:gd name="connsiteY6125" fmla="*/ 1103779 h 6857987"/>
                <a:gd name="connsiteX6126" fmla="*/ 1004971 w 3377801"/>
                <a:gd name="connsiteY6126" fmla="*/ 1084672 h 6857987"/>
                <a:gd name="connsiteX6127" fmla="*/ 984137 w 3377801"/>
                <a:gd name="connsiteY6127" fmla="*/ 1090222 h 6857987"/>
                <a:gd name="connsiteX6128" fmla="*/ 1008396 w 3377801"/>
                <a:gd name="connsiteY6128" fmla="*/ 1104884 h 6857987"/>
                <a:gd name="connsiteX6129" fmla="*/ 984702 w 3377801"/>
                <a:gd name="connsiteY6129" fmla="*/ 1139850 h 6857987"/>
                <a:gd name="connsiteX6130" fmla="*/ 943496 w 3377801"/>
                <a:gd name="connsiteY6130" fmla="*/ 1119020 h 6857987"/>
                <a:gd name="connsiteX6131" fmla="*/ 984144 w 3377801"/>
                <a:gd name="connsiteY6131" fmla="*/ 1090222 h 6857987"/>
                <a:gd name="connsiteX6132" fmla="*/ 938528 w 3377801"/>
                <a:gd name="connsiteY6132" fmla="*/ 1158470 h 6857987"/>
                <a:gd name="connsiteX6133" fmla="*/ 988165 w 3377801"/>
                <a:gd name="connsiteY6133" fmla="*/ 1159034 h 6857987"/>
                <a:gd name="connsiteX6134" fmla="*/ 992676 w 3377801"/>
                <a:gd name="connsiteY6134" fmla="*/ 1177089 h 6857987"/>
                <a:gd name="connsiteX6135" fmla="*/ 941903 w 3377801"/>
                <a:gd name="connsiteY6135" fmla="*/ 1190051 h 6857987"/>
                <a:gd name="connsiteX6136" fmla="*/ 938446 w 3377801"/>
                <a:gd name="connsiteY6136" fmla="*/ 1158578 h 6857987"/>
                <a:gd name="connsiteX6137" fmla="*/ 937929 w 3377801"/>
                <a:gd name="connsiteY6137" fmla="*/ 1132547 h 6857987"/>
                <a:gd name="connsiteX6138" fmla="*/ 921020 w 3377801"/>
                <a:gd name="connsiteY6138" fmla="*/ 1193454 h 6857987"/>
                <a:gd name="connsiteX6139" fmla="*/ 885517 w 3377801"/>
                <a:gd name="connsiteY6139" fmla="*/ 1174807 h 6857987"/>
                <a:gd name="connsiteX6140" fmla="*/ 885472 w 3377801"/>
                <a:gd name="connsiteY6140" fmla="*/ 1174844 h 6857987"/>
                <a:gd name="connsiteX6141" fmla="*/ 937936 w 3377801"/>
                <a:gd name="connsiteY6141" fmla="*/ 1132545 h 6857987"/>
                <a:gd name="connsiteX6142" fmla="*/ 822882 w 3377801"/>
                <a:gd name="connsiteY6142" fmla="*/ 1136958 h 6857987"/>
                <a:gd name="connsiteX6143" fmla="*/ 822920 w 3377801"/>
                <a:gd name="connsiteY6143" fmla="*/ 1137003 h 6857987"/>
                <a:gd name="connsiteX6144" fmla="*/ 838108 w 3377801"/>
                <a:gd name="connsiteY6144" fmla="*/ 1137003 h 6857987"/>
                <a:gd name="connsiteX6145" fmla="*/ 840364 w 3377801"/>
                <a:gd name="connsiteY6145" fmla="*/ 1157879 h 6857987"/>
                <a:gd name="connsiteX6146" fmla="*/ 822920 w 3377801"/>
                <a:gd name="connsiteY6146" fmla="*/ 1137003 h 6857987"/>
                <a:gd name="connsiteX6147" fmla="*/ 822882 w 3377801"/>
                <a:gd name="connsiteY6147" fmla="*/ 1137003 h 6857987"/>
                <a:gd name="connsiteX6148" fmla="*/ 782831 w 3377801"/>
                <a:gd name="connsiteY6148" fmla="*/ 1266176 h 6857987"/>
                <a:gd name="connsiteX6149" fmla="*/ 780011 w 3377801"/>
                <a:gd name="connsiteY6149" fmla="*/ 1245892 h 6857987"/>
                <a:gd name="connsiteX6150" fmla="*/ 819497 w 3377801"/>
                <a:gd name="connsiteY6150" fmla="*/ 1275208 h 6857987"/>
                <a:gd name="connsiteX6151" fmla="*/ 782839 w 3377801"/>
                <a:gd name="connsiteY6151" fmla="*/ 1266175 h 6857987"/>
                <a:gd name="connsiteX6152" fmla="*/ 830212 w 3377801"/>
                <a:gd name="connsiteY6152" fmla="*/ 1321435 h 6857987"/>
                <a:gd name="connsiteX6153" fmla="*/ 827392 w 3377801"/>
                <a:gd name="connsiteY6153" fmla="*/ 1338354 h 6857987"/>
                <a:gd name="connsiteX6154" fmla="*/ 803758 w 3377801"/>
                <a:gd name="connsiteY6154" fmla="*/ 1319744 h 6857987"/>
                <a:gd name="connsiteX6155" fmla="*/ 803711 w 3377801"/>
                <a:gd name="connsiteY6155" fmla="*/ 1319744 h 6857987"/>
                <a:gd name="connsiteX6156" fmla="*/ 803711 w 3377801"/>
                <a:gd name="connsiteY6156" fmla="*/ 1319707 h 6857987"/>
                <a:gd name="connsiteX6157" fmla="*/ 803758 w 3377801"/>
                <a:gd name="connsiteY6157" fmla="*/ 1319747 h 6857987"/>
                <a:gd name="connsiteX6158" fmla="*/ 830220 w 3377801"/>
                <a:gd name="connsiteY6158" fmla="*/ 1321434 h 6857987"/>
                <a:gd name="connsiteX6159" fmla="*/ 758589 w 3377801"/>
                <a:gd name="connsiteY6159" fmla="*/ 1281993 h 6857987"/>
                <a:gd name="connsiteX6160" fmla="*/ 773252 w 3377801"/>
                <a:gd name="connsiteY6160" fmla="*/ 1281993 h 6857987"/>
                <a:gd name="connsiteX6161" fmla="*/ 772688 w 3377801"/>
                <a:gd name="connsiteY6161" fmla="*/ 1296092 h 6857987"/>
                <a:gd name="connsiteX6162" fmla="*/ 758026 w 3377801"/>
                <a:gd name="connsiteY6162" fmla="*/ 1297220 h 6857987"/>
                <a:gd name="connsiteX6163" fmla="*/ 758589 w 3377801"/>
                <a:gd name="connsiteY6163" fmla="*/ 1281993 h 6857987"/>
                <a:gd name="connsiteX6164" fmla="*/ 706699 w 3377801"/>
                <a:gd name="connsiteY6164" fmla="*/ 1295456 h 6857987"/>
                <a:gd name="connsiteX6165" fmla="*/ 740532 w 3377801"/>
                <a:gd name="connsiteY6165" fmla="*/ 1294327 h 6857987"/>
                <a:gd name="connsiteX6166" fmla="*/ 746172 w 3377801"/>
                <a:gd name="connsiteY6166" fmla="*/ 1419533 h 6857987"/>
                <a:gd name="connsiteX6167" fmla="*/ 711771 w 3377801"/>
                <a:gd name="connsiteY6167" fmla="*/ 1371024 h 6857987"/>
                <a:gd name="connsiteX6168" fmla="*/ 706699 w 3377801"/>
                <a:gd name="connsiteY6168" fmla="*/ 1295456 h 6857987"/>
                <a:gd name="connsiteX6169" fmla="*/ 416242 w 3377801"/>
                <a:gd name="connsiteY6169" fmla="*/ 1169701 h 6857987"/>
                <a:gd name="connsiteX6170" fmla="*/ 416266 w 3377801"/>
                <a:gd name="connsiteY6170" fmla="*/ 1169665 h 6857987"/>
                <a:gd name="connsiteX6171" fmla="*/ 457975 w 3377801"/>
                <a:gd name="connsiteY6171" fmla="*/ 1084017 h 6857987"/>
                <a:gd name="connsiteX6172" fmla="*/ 468124 w 3377801"/>
                <a:gd name="connsiteY6172" fmla="*/ 1095295 h 6857987"/>
                <a:gd name="connsiteX6173" fmla="*/ 416264 w 3377801"/>
                <a:gd name="connsiteY6173" fmla="*/ 1169665 h 6857987"/>
                <a:gd name="connsiteX6174" fmla="*/ 416241 w 3377801"/>
                <a:gd name="connsiteY6174" fmla="*/ 1169746 h 6857987"/>
                <a:gd name="connsiteX6175" fmla="*/ 394812 w 3377801"/>
                <a:gd name="connsiteY6175" fmla="*/ 1140265 h 6857987"/>
                <a:gd name="connsiteX6176" fmla="*/ 394812 w 3377801"/>
                <a:gd name="connsiteY6176" fmla="*/ 1140365 h 6857987"/>
                <a:gd name="connsiteX6177" fmla="*/ 406083 w 3377801"/>
                <a:gd name="connsiteY6177" fmla="*/ 1131341 h 6857987"/>
                <a:gd name="connsiteX6178" fmla="*/ 396505 w 3377801"/>
                <a:gd name="connsiteY6178" fmla="*/ 1165187 h 6857987"/>
                <a:gd name="connsiteX6179" fmla="*/ 412860 w 3377801"/>
                <a:gd name="connsiteY6179" fmla="*/ 1172518 h 6857987"/>
                <a:gd name="connsiteX6180" fmla="*/ 404965 w 3377801"/>
                <a:gd name="connsiteY6180" fmla="*/ 1191129 h 6857987"/>
                <a:gd name="connsiteX6181" fmla="*/ 394250 w 3377801"/>
                <a:gd name="connsiteY6181" fmla="*/ 1190565 h 6857987"/>
                <a:gd name="connsiteX6182" fmla="*/ 394812 w 3377801"/>
                <a:gd name="connsiteY6182" fmla="*/ 1140267 h 6857987"/>
                <a:gd name="connsiteX6183" fmla="*/ 209254 w 3377801"/>
                <a:gd name="connsiteY6183" fmla="*/ 1375054 h 6857987"/>
                <a:gd name="connsiteX6184" fmla="*/ 197402 w 3377801"/>
                <a:gd name="connsiteY6184" fmla="*/ 1354188 h 6857987"/>
                <a:gd name="connsiteX6185" fmla="*/ 212078 w 3377801"/>
                <a:gd name="connsiteY6185" fmla="*/ 1312983 h 6857987"/>
                <a:gd name="connsiteX6186" fmla="*/ 212078 w 3377801"/>
                <a:gd name="connsiteY6186" fmla="*/ 1313011 h 6857987"/>
                <a:gd name="connsiteX6187" fmla="*/ 226741 w 3377801"/>
                <a:gd name="connsiteY6187" fmla="*/ 1306807 h 6857987"/>
                <a:gd name="connsiteX6188" fmla="*/ 209254 w 3377801"/>
                <a:gd name="connsiteY6188" fmla="*/ 1375054 h 6857987"/>
                <a:gd name="connsiteX6189" fmla="*/ 231811 w 3377801"/>
                <a:gd name="connsiteY6189" fmla="*/ 1290426 h 6857987"/>
                <a:gd name="connsiteX6190" fmla="*/ 231811 w 3377801"/>
                <a:gd name="connsiteY6190" fmla="*/ 1290453 h 6857987"/>
                <a:gd name="connsiteX6191" fmla="*/ 251550 w 3377801"/>
                <a:gd name="connsiteY6191" fmla="*/ 1236305 h 6857987"/>
                <a:gd name="connsiteX6192" fmla="*/ 231811 w 3377801"/>
                <a:gd name="connsiteY6192" fmla="*/ 1290425 h 6857987"/>
                <a:gd name="connsiteX6193" fmla="*/ 137059 w 3377801"/>
                <a:gd name="connsiteY6193" fmla="*/ 1627114 h 6857987"/>
                <a:gd name="connsiteX6194" fmla="*/ 117885 w 3377801"/>
                <a:gd name="connsiteY6194" fmla="*/ 1604011 h 6857987"/>
                <a:gd name="connsiteX6195" fmla="*/ 117885 w 3377801"/>
                <a:gd name="connsiteY6195" fmla="*/ 1603993 h 6857987"/>
                <a:gd name="connsiteX6196" fmla="*/ 138185 w 3377801"/>
                <a:gd name="connsiteY6196" fmla="*/ 1602300 h 6857987"/>
                <a:gd name="connsiteX6197" fmla="*/ 137059 w 3377801"/>
                <a:gd name="connsiteY6197" fmla="*/ 1627114 h 6857987"/>
                <a:gd name="connsiteX6198" fmla="*/ 153422 w 3377801"/>
                <a:gd name="connsiteY6198" fmla="*/ 1646853 h 6857987"/>
                <a:gd name="connsiteX6199" fmla="*/ 143261 w 3377801"/>
                <a:gd name="connsiteY6199" fmla="*/ 1637848 h 6857987"/>
                <a:gd name="connsiteX6200" fmla="*/ 143261 w 3377801"/>
                <a:gd name="connsiteY6200" fmla="*/ 1637830 h 6857987"/>
                <a:gd name="connsiteX6201" fmla="*/ 153422 w 3377801"/>
                <a:gd name="connsiteY6201" fmla="*/ 1646853 h 6857987"/>
                <a:gd name="connsiteX6202" fmla="*/ 154541 w 3377801"/>
                <a:gd name="connsiteY6202" fmla="*/ 1601745 h 6857987"/>
                <a:gd name="connsiteX6203" fmla="*/ 146082 w 3377801"/>
                <a:gd name="connsiteY6203" fmla="*/ 1598917 h 6857987"/>
                <a:gd name="connsiteX6204" fmla="*/ 143262 w 3377801"/>
                <a:gd name="connsiteY6204" fmla="*/ 1581452 h 6857987"/>
                <a:gd name="connsiteX6205" fmla="*/ 143262 w 3377801"/>
                <a:gd name="connsiteY6205" fmla="*/ 1581434 h 6857987"/>
                <a:gd name="connsiteX6206" fmla="*/ 160745 w 3377801"/>
                <a:gd name="connsiteY6206" fmla="*/ 1580886 h 6857987"/>
                <a:gd name="connsiteX6207" fmla="*/ 154541 w 3377801"/>
                <a:gd name="connsiteY6207" fmla="*/ 1601745 h 6857987"/>
                <a:gd name="connsiteX6208" fmla="*/ 637311 w 3377801"/>
                <a:gd name="connsiteY6208" fmla="*/ 1505282 h 6857987"/>
                <a:gd name="connsiteX6209" fmla="*/ 627733 w 3377801"/>
                <a:gd name="connsiteY6209" fmla="*/ 1522200 h 6857987"/>
                <a:gd name="connsiteX6210" fmla="*/ 672286 w 3377801"/>
                <a:gd name="connsiteY6210" fmla="*/ 1515988 h 6857987"/>
                <a:gd name="connsiteX6211" fmla="*/ 652547 w 3377801"/>
                <a:gd name="connsiteY6211" fmla="*/ 1544195 h 6857987"/>
                <a:gd name="connsiteX6212" fmla="*/ 596151 w 3377801"/>
                <a:gd name="connsiteY6212" fmla="*/ 1563934 h 6857987"/>
                <a:gd name="connsiteX6213" fmla="*/ 633372 w 3377801"/>
                <a:gd name="connsiteY6213" fmla="*/ 1572393 h 6857987"/>
                <a:gd name="connsiteX6214" fmla="*/ 571891 w 3377801"/>
                <a:gd name="connsiteY6214" fmla="*/ 1570146 h 6857987"/>
                <a:gd name="connsiteX6215" fmla="*/ 486734 w 3377801"/>
                <a:gd name="connsiteY6215" fmla="*/ 1592131 h 6857987"/>
                <a:gd name="connsiteX6216" fmla="*/ 439926 w 3377801"/>
                <a:gd name="connsiteY6216" fmla="*/ 1632731 h 6857987"/>
                <a:gd name="connsiteX6217" fmla="*/ 437106 w 3377801"/>
                <a:gd name="connsiteY6217" fmla="*/ 1602281 h 6857987"/>
                <a:gd name="connsiteX6218" fmla="*/ 407771 w 3377801"/>
                <a:gd name="connsiteY6218" fmla="*/ 1636682 h 6857987"/>
                <a:gd name="connsiteX6219" fmla="*/ 381829 w 3377801"/>
                <a:gd name="connsiteY6219" fmla="*/ 1640639 h 6857987"/>
                <a:gd name="connsiteX6220" fmla="*/ 406642 w 3377801"/>
                <a:gd name="connsiteY6220" fmla="*/ 1598334 h 6857987"/>
                <a:gd name="connsiteX6221" fmla="*/ 357569 w 3377801"/>
                <a:gd name="connsiteY6221" fmla="*/ 1638375 h 6857987"/>
                <a:gd name="connsiteX6222" fmla="*/ 306250 w 3377801"/>
                <a:gd name="connsiteY6222" fmla="*/ 1637811 h 6857987"/>
                <a:gd name="connsiteX6223" fmla="*/ 338959 w 3377801"/>
                <a:gd name="connsiteY6223" fmla="*/ 1593249 h 6857987"/>
                <a:gd name="connsiteX6224" fmla="*/ 289886 w 3377801"/>
                <a:gd name="connsiteY6224" fmla="*/ 1626531 h 6857987"/>
                <a:gd name="connsiteX6225" fmla="*/ 257741 w 3377801"/>
                <a:gd name="connsiteY6225" fmla="*/ 1621456 h 6857987"/>
                <a:gd name="connsiteX6226" fmla="*/ 302294 w 3377801"/>
                <a:gd name="connsiteY6226" fmla="*/ 1579724 h 6857987"/>
                <a:gd name="connsiteX6227" fmla="*/ 238003 w 3377801"/>
                <a:gd name="connsiteY6227" fmla="*/ 1606803 h 6857987"/>
                <a:gd name="connsiteX6228" fmla="*/ 214317 w 3377801"/>
                <a:gd name="connsiteY6228" fmla="*/ 1590439 h 6857987"/>
                <a:gd name="connsiteX6229" fmla="*/ 267901 w 3377801"/>
                <a:gd name="connsiteY6229" fmla="*/ 1561104 h 6857987"/>
                <a:gd name="connsiteX6230" fmla="*/ 223339 w 3377801"/>
                <a:gd name="connsiteY6230" fmla="*/ 1570692 h 6857987"/>
                <a:gd name="connsiteX6231" fmla="*/ 188938 w 3377801"/>
                <a:gd name="connsiteY6231" fmla="*/ 1571256 h 6857987"/>
                <a:gd name="connsiteX6232" fmla="*/ 234612 w 3377801"/>
                <a:gd name="connsiteY6232" fmla="*/ 1531214 h 6857987"/>
                <a:gd name="connsiteX6233" fmla="*/ 183863 w 3377801"/>
                <a:gd name="connsiteY6233" fmla="*/ 1551514 h 6857987"/>
                <a:gd name="connsiteX6234" fmla="*/ 170328 w 3377801"/>
                <a:gd name="connsiteY6234" fmla="*/ 1530083 h 6857987"/>
                <a:gd name="connsiteX6235" fmla="*/ 157357 w 3377801"/>
                <a:gd name="connsiteY6235" fmla="*/ 1572943 h 6857987"/>
                <a:gd name="connsiteX6236" fmla="*/ 169191 w 3377801"/>
                <a:gd name="connsiteY6236" fmla="*/ 1511472 h 6857987"/>
                <a:gd name="connsiteX6237" fmla="*/ 182172 w 3377801"/>
                <a:gd name="connsiteY6237" fmla="*/ 1534594 h 6857987"/>
                <a:gd name="connsiteX6238" fmla="*/ 202472 w 3377801"/>
                <a:gd name="connsiteY6238" fmla="*/ 1490596 h 6857987"/>
                <a:gd name="connsiteX6239" fmla="*/ 155653 w 3377801"/>
                <a:gd name="connsiteY6239" fmla="*/ 1487776 h 6857987"/>
                <a:gd name="connsiteX6240" fmla="*/ 102079 w 3377801"/>
                <a:gd name="connsiteY6240" fmla="*/ 1510898 h 6857987"/>
                <a:gd name="connsiteX6241" fmla="*/ 94757 w 3377801"/>
                <a:gd name="connsiteY6241" fmla="*/ 1458441 h 6857987"/>
                <a:gd name="connsiteX6242" fmla="*/ 139300 w 3377801"/>
                <a:gd name="connsiteY6242" fmla="*/ 1456185 h 6857987"/>
                <a:gd name="connsiteX6243" fmla="*/ 156792 w 3377801"/>
                <a:gd name="connsiteY6243" fmla="*/ 1423467 h 6857987"/>
                <a:gd name="connsiteX6244" fmla="*/ 205301 w 3377801"/>
                <a:gd name="connsiteY6244" fmla="*/ 1443767 h 6857987"/>
                <a:gd name="connsiteX6245" fmla="*/ 300619 w 3377801"/>
                <a:gd name="connsiteY6245" fmla="*/ 1551491 h 6857987"/>
                <a:gd name="connsiteX6246" fmla="*/ 371119 w 3377801"/>
                <a:gd name="connsiteY6246" fmla="*/ 1567846 h 6857987"/>
                <a:gd name="connsiteX6247" fmla="*/ 395369 w 3377801"/>
                <a:gd name="connsiteY6247" fmla="*/ 1544160 h 6857987"/>
                <a:gd name="connsiteX6248" fmla="*/ 469256 w 3377801"/>
                <a:gd name="connsiteY6248" fmla="*/ 1573486 h 6857987"/>
                <a:gd name="connsiteX6249" fmla="*/ 529044 w 3377801"/>
                <a:gd name="connsiteY6249" fmla="*/ 1540212 h 6857987"/>
                <a:gd name="connsiteX6250" fmla="*/ 478280 w 3377801"/>
                <a:gd name="connsiteY6250" fmla="*/ 1558832 h 6857987"/>
                <a:gd name="connsiteX6251" fmla="*/ 479409 w 3377801"/>
                <a:gd name="connsiteY6251" fmla="*/ 1537402 h 6857987"/>
                <a:gd name="connsiteX6252" fmla="*/ 424141 w 3377801"/>
                <a:gd name="connsiteY6252" fmla="*/ 1544169 h 6857987"/>
                <a:gd name="connsiteX6253" fmla="*/ 457414 w 3377801"/>
                <a:gd name="connsiteY6253" fmla="*/ 1508076 h 6857987"/>
                <a:gd name="connsiteX6254" fmla="*/ 435420 w 3377801"/>
                <a:gd name="connsiteY6254" fmla="*/ 1518225 h 6857987"/>
                <a:gd name="connsiteX6255" fmla="*/ 385793 w 3377801"/>
                <a:gd name="connsiteY6255" fmla="*/ 1526684 h 6857987"/>
                <a:gd name="connsiteX6256" fmla="*/ 424141 w 3377801"/>
                <a:gd name="connsiteY6256" fmla="*/ 1487207 h 6857987"/>
                <a:gd name="connsiteX6257" fmla="*/ 353641 w 3377801"/>
                <a:gd name="connsiteY6257" fmla="*/ 1511466 h 6857987"/>
                <a:gd name="connsiteX6258" fmla="*/ 352504 w 3377801"/>
                <a:gd name="connsiteY6258" fmla="*/ 1498495 h 6857987"/>
                <a:gd name="connsiteX6259" fmla="*/ 393117 w 3377801"/>
                <a:gd name="connsiteY6259" fmla="*/ 1466350 h 6857987"/>
                <a:gd name="connsiteX6260" fmla="*/ 329391 w 3377801"/>
                <a:gd name="connsiteY6260" fmla="*/ 1486089 h 6857987"/>
                <a:gd name="connsiteX6261" fmla="*/ 308515 w 3377801"/>
                <a:gd name="connsiteY6261" fmla="*/ 1466350 h 6857987"/>
                <a:gd name="connsiteX6262" fmla="*/ 355332 w 3377801"/>
                <a:gd name="connsiteY6262" fmla="*/ 1446599 h 6857987"/>
                <a:gd name="connsiteX6263" fmla="*/ 291597 w 3377801"/>
                <a:gd name="connsiteY6263" fmla="*/ 1444343 h 6857987"/>
                <a:gd name="connsiteX6264" fmla="*/ 277498 w 3377801"/>
                <a:gd name="connsiteY6264" fmla="*/ 1426297 h 6857987"/>
                <a:gd name="connsiteX6265" fmla="*/ 326571 w 3377801"/>
                <a:gd name="connsiteY6265" fmla="*/ 1413881 h 6857987"/>
                <a:gd name="connsiteX6266" fmla="*/ 280328 w 3377801"/>
                <a:gd name="connsiteY6266" fmla="*/ 1407677 h 6857987"/>
                <a:gd name="connsiteX6267" fmla="*/ 254941 w 3377801"/>
                <a:gd name="connsiteY6267" fmla="*/ 1379470 h 6857987"/>
                <a:gd name="connsiteX6268" fmla="*/ 300057 w 3377801"/>
                <a:gd name="connsiteY6268" fmla="*/ 1376650 h 6857987"/>
                <a:gd name="connsiteX6269" fmla="*/ 300057 w 3377801"/>
                <a:gd name="connsiteY6269" fmla="*/ 1365372 h 6857987"/>
                <a:gd name="connsiteX6270" fmla="*/ 242525 w 3377801"/>
                <a:gd name="connsiteY6270" fmla="*/ 1347889 h 6857987"/>
                <a:gd name="connsiteX6271" fmla="*/ 297800 w 3377801"/>
                <a:gd name="connsiteY6271" fmla="*/ 1324767 h 6857987"/>
                <a:gd name="connsiteX6272" fmla="*/ 242525 w 3377801"/>
                <a:gd name="connsiteY6272" fmla="*/ 1320819 h 6857987"/>
                <a:gd name="connsiteX6273" fmla="*/ 247051 w 3377801"/>
                <a:gd name="connsiteY6273" fmla="*/ 1302208 h 6857987"/>
                <a:gd name="connsiteX6274" fmla="*/ 293287 w 3377801"/>
                <a:gd name="connsiteY6274" fmla="*/ 1284716 h 6857987"/>
                <a:gd name="connsiteX6275" fmla="*/ 253245 w 3377801"/>
                <a:gd name="connsiteY6275" fmla="*/ 1282460 h 6857987"/>
                <a:gd name="connsiteX6276" fmla="*/ 258320 w 3377801"/>
                <a:gd name="connsiteY6276" fmla="*/ 1261594 h 6857987"/>
                <a:gd name="connsiteX6277" fmla="*/ 292148 w 3377801"/>
                <a:gd name="connsiteY6277" fmla="*/ 1230003 h 6857987"/>
                <a:gd name="connsiteX6278" fmla="*/ 257183 w 3377801"/>
                <a:gd name="connsiteY6278" fmla="*/ 1222662 h 6857987"/>
                <a:gd name="connsiteX6279" fmla="*/ 201916 w 3377801"/>
                <a:gd name="connsiteY6279" fmla="*/ 1198420 h 6857987"/>
                <a:gd name="connsiteX6280" fmla="*/ 226166 w 3377801"/>
                <a:gd name="connsiteY6280" fmla="*/ 1152167 h 6857987"/>
                <a:gd name="connsiteX6281" fmla="*/ 254937 w 3377801"/>
                <a:gd name="connsiteY6281" fmla="*/ 1167957 h 6857987"/>
                <a:gd name="connsiteX6282" fmla="*/ 276922 w 3377801"/>
                <a:gd name="connsiteY6282" fmla="*/ 1159499 h 6857987"/>
                <a:gd name="connsiteX6283" fmla="*/ 303438 w 3377801"/>
                <a:gd name="connsiteY6283" fmla="*/ 1186577 h 6857987"/>
                <a:gd name="connsiteX6284" fmla="*/ 307949 w 3377801"/>
                <a:gd name="connsiteY6284" fmla="*/ 1305571 h 6857987"/>
                <a:gd name="connsiteX6285" fmla="*/ 440496 w 3377801"/>
                <a:gd name="connsiteY6285" fmla="*/ 1464069 h 6857987"/>
                <a:gd name="connsiteX6286" fmla="*/ 480537 w 3377801"/>
                <a:gd name="connsiteY6286" fmla="*/ 1454482 h 6857987"/>
                <a:gd name="connsiteX6287" fmla="*/ 536378 w 3377801"/>
                <a:gd name="connsiteY6287" fmla="*/ 1487755 h 6857987"/>
                <a:gd name="connsiteX6288" fmla="*/ 545965 w 3377801"/>
                <a:gd name="connsiteY6288" fmla="*/ 1473093 h 6857987"/>
                <a:gd name="connsiteX6289" fmla="*/ 500291 w 3377801"/>
                <a:gd name="connsiteY6289" fmla="*/ 1461249 h 6857987"/>
                <a:gd name="connsiteX6290" fmla="*/ 496898 w 3377801"/>
                <a:gd name="connsiteY6290" fmla="*/ 1449405 h 6857987"/>
                <a:gd name="connsiteX6291" fmla="*/ 529616 w 3377801"/>
                <a:gd name="connsiteY6291" fmla="*/ 1443765 h 6857987"/>
                <a:gd name="connsiteX6292" fmla="*/ 533000 w 3377801"/>
                <a:gd name="connsiteY6292" fmla="*/ 1428541 h 6857987"/>
                <a:gd name="connsiteX6293" fmla="*/ 497475 w 3377801"/>
                <a:gd name="connsiteY6293" fmla="*/ 1433616 h 6857987"/>
                <a:gd name="connsiteX6294" fmla="*/ 471525 w 3377801"/>
                <a:gd name="connsiteY6294" fmla="*/ 1416706 h 6857987"/>
                <a:gd name="connsiteX6295" fmla="*/ 517214 w 3377801"/>
                <a:gd name="connsiteY6295" fmla="*/ 1408238 h 6857987"/>
                <a:gd name="connsiteX6296" fmla="*/ 519470 w 3377801"/>
                <a:gd name="connsiteY6296" fmla="*/ 1394713 h 6857987"/>
                <a:gd name="connsiteX6297" fmla="*/ 443327 w 3377801"/>
                <a:gd name="connsiteY6297" fmla="*/ 1381170 h 6857987"/>
                <a:gd name="connsiteX6298" fmla="*/ 501424 w 3377801"/>
                <a:gd name="connsiteY6298" fmla="*/ 1369318 h 6857987"/>
                <a:gd name="connsiteX6299" fmla="*/ 444456 w 3377801"/>
                <a:gd name="connsiteY6299" fmla="*/ 1363124 h 6857987"/>
                <a:gd name="connsiteX6300" fmla="*/ 425846 w 3377801"/>
                <a:gd name="connsiteY6300" fmla="*/ 1335490 h 6857987"/>
                <a:gd name="connsiteX6301" fmla="*/ 481687 w 3377801"/>
                <a:gd name="connsiteY6301" fmla="*/ 1332662 h 6857987"/>
                <a:gd name="connsiteX6302" fmla="*/ 436561 w 3377801"/>
                <a:gd name="connsiteY6302" fmla="*/ 1319690 h 6857987"/>
                <a:gd name="connsiteX6303" fmla="*/ 407800 w 3377801"/>
                <a:gd name="connsiteY6303" fmla="*/ 1288673 h 6857987"/>
                <a:gd name="connsiteX6304" fmla="*/ 457437 w 3377801"/>
                <a:gd name="connsiteY6304" fmla="*/ 1293199 h 6857987"/>
                <a:gd name="connsiteX6305" fmla="*/ 410628 w 3377801"/>
                <a:gd name="connsiteY6305" fmla="*/ 1260481 h 6857987"/>
                <a:gd name="connsiteX6306" fmla="*/ 406681 w 3377801"/>
                <a:gd name="connsiteY6306" fmla="*/ 1219322 h 6857987"/>
                <a:gd name="connsiteX6307" fmla="*/ 465341 w 3377801"/>
                <a:gd name="connsiteY6307" fmla="*/ 1232838 h 6857987"/>
                <a:gd name="connsiteX6308" fmla="*/ 415141 w 3377801"/>
                <a:gd name="connsiteY6308" fmla="*/ 1197314 h 6857987"/>
                <a:gd name="connsiteX6309" fmla="*/ 428676 w 3377801"/>
                <a:gd name="connsiteY6309" fmla="*/ 1175320 h 6857987"/>
                <a:gd name="connsiteX6310" fmla="*/ 471537 w 3377801"/>
                <a:gd name="connsiteY6310" fmla="*/ 1189982 h 6857987"/>
                <a:gd name="connsiteX6311" fmla="*/ 439956 w 3377801"/>
                <a:gd name="connsiteY6311" fmla="*/ 1162339 h 6857987"/>
                <a:gd name="connsiteX6312" fmla="*/ 443340 w 3377801"/>
                <a:gd name="connsiteY6312" fmla="*/ 1142039 h 6857987"/>
                <a:gd name="connsiteX6313" fmla="*/ 488456 w 3377801"/>
                <a:gd name="connsiteY6313" fmla="*/ 1155584 h 6857987"/>
                <a:gd name="connsiteX6314" fmla="*/ 459695 w 3377801"/>
                <a:gd name="connsiteY6314" fmla="*/ 1130197 h 6857987"/>
                <a:gd name="connsiteX6315" fmla="*/ 509887 w 3377801"/>
                <a:gd name="connsiteY6315" fmla="*/ 1099748 h 6857987"/>
                <a:gd name="connsiteX6316" fmla="*/ 464206 w 3377801"/>
                <a:gd name="connsiteY6316" fmla="*/ 1059706 h 6857987"/>
                <a:gd name="connsiteX6317" fmla="*/ 429241 w 3377801"/>
                <a:gd name="connsiteY6317" fmla="*/ 1056314 h 6857987"/>
                <a:gd name="connsiteX6318" fmla="*/ 433744 w 3377801"/>
                <a:gd name="connsiteY6318" fmla="*/ 1008287 h 6857987"/>
                <a:gd name="connsiteX6319" fmla="*/ 433744 w 3377801"/>
                <a:gd name="connsiteY6319" fmla="*/ 1008387 h 6857987"/>
                <a:gd name="connsiteX6320" fmla="*/ 483371 w 3377801"/>
                <a:gd name="connsiteY6320" fmla="*/ 1024177 h 6857987"/>
                <a:gd name="connsiteX6321" fmla="*/ 516645 w 3377801"/>
                <a:gd name="connsiteY6321" fmla="*/ 1035455 h 6857987"/>
                <a:gd name="connsiteX6322" fmla="*/ 539202 w 3377801"/>
                <a:gd name="connsiteY6322" fmla="*/ 1077753 h 6857987"/>
                <a:gd name="connsiteX6323" fmla="*/ 489565 w 3377801"/>
                <a:gd name="connsiteY6323" fmla="*/ 1181537 h 6857987"/>
                <a:gd name="connsiteX6324" fmla="*/ 488438 w 3377801"/>
                <a:gd name="connsiteY6324" fmla="*/ 1258235 h 6857987"/>
                <a:gd name="connsiteX6325" fmla="*/ 546535 w 3377801"/>
                <a:gd name="connsiteY6325" fmla="*/ 1395857 h 6857987"/>
                <a:gd name="connsiteX6326" fmla="*/ 606885 w 3377801"/>
                <a:gd name="connsiteY6326" fmla="*/ 1420116 h 6857987"/>
                <a:gd name="connsiteX6327" fmla="*/ 646936 w 3377801"/>
                <a:gd name="connsiteY6327" fmla="*/ 1351868 h 6857987"/>
                <a:gd name="connsiteX6328" fmla="*/ 600683 w 3377801"/>
                <a:gd name="connsiteY6328" fmla="*/ 1306752 h 6857987"/>
                <a:gd name="connsiteX6329" fmla="*/ 606886 w 3377801"/>
                <a:gd name="connsiteY6329" fmla="*/ 1276862 h 6857987"/>
                <a:gd name="connsiteX6330" fmla="*/ 661600 w 3377801"/>
                <a:gd name="connsiteY6330" fmla="*/ 1257679 h 6857987"/>
                <a:gd name="connsiteX6331" fmla="*/ 705579 w 3377801"/>
                <a:gd name="connsiteY6331" fmla="*/ 1235694 h 6857987"/>
                <a:gd name="connsiteX6332" fmla="*/ 750140 w 3377801"/>
                <a:gd name="connsiteY6332" fmla="*/ 1258816 h 6857987"/>
                <a:gd name="connsiteX6333" fmla="*/ 738276 w 3377801"/>
                <a:gd name="connsiteY6333" fmla="*/ 1280800 h 6857987"/>
                <a:gd name="connsiteX6334" fmla="*/ 682436 w 3377801"/>
                <a:gd name="connsiteY6334" fmla="*/ 1269512 h 6857987"/>
                <a:gd name="connsiteX6335" fmla="*/ 678488 w 3377801"/>
                <a:gd name="connsiteY6335" fmla="*/ 1308426 h 6857987"/>
                <a:gd name="connsiteX6336" fmla="*/ 651410 w 3377801"/>
                <a:gd name="connsiteY6336" fmla="*/ 1338315 h 6857987"/>
                <a:gd name="connsiteX6337" fmla="*/ 675669 w 3377801"/>
                <a:gd name="connsiteY6337" fmla="*/ 1341144 h 6857987"/>
                <a:gd name="connsiteX6338" fmla="*/ 702176 w 3377801"/>
                <a:gd name="connsiteY6338" fmla="*/ 1390781 h 6857987"/>
                <a:gd name="connsiteX6339" fmla="*/ 650856 w 3377801"/>
                <a:gd name="connsiteY6339" fmla="*/ 1391344 h 6857987"/>
                <a:gd name="connsiteX6340" fmla="*/ 654803 w 3377801"/>
                <a:gd name="connsiteY6340" fmla="*/ 1409400 h 6857987"/>
                <a:gd name="connsiteX6341" fmla="*/ 714583 w 3377801"/>
                <a:gd name="connsiteY6341" fmla="*/ 1409400 h 6857987"/>
                <a:gd name="connsiteX6342" fmla="*/ 635620 w 3377801"/>
                <a:gd name="connsiteY6342" fmla="*/ 1435341 h 6857987"/>
                <a:gd name="connsiteX6343" fmla="*/ 629980 w 3377801"/>
                <a:gd name="connsiteY6343" fmla="*/ 1445491 h 6857987"/>
                <a:gd name="connsiteX6344" fmla="*/ 694281 w 3377801"/>
                <a:gd name="connsiteY6344" fmla="*/ 1444364 h 6857987"/>
                <a:gd name="connsiteX6345" fmla="*/ 641832 w 3377801"/>
                <a:gd name="connsiteY6345" fmla="*/ 1470870 h 6857987"/>
                <a:gd name="connsiteX6346" fmla="*/ 641832 w 3377801"/>
                <a:gd name="connsiteY6346" fmla="*/ 1486659 h 6857987"/>
                <a:gd name="connsiteX6347" fmla="*/ 682431 w 3377801"/>
                <a:gd name="connsiteY6347" fmla="*/ 1478755 h 6857987"/>
                <a:gd name="connsiteX6348" fmla="*/ 637311 w 3377801"/>
                <a:gd name="connsiteY6348" fmla="*/ 1505282 h 6857987"/>
                <a:gd name="connsiteX6349" fmla="*/ 698810 w 3377801"/>
                <a:gd name="connsiteY6349" fmla="*/ 1347420 h 6857987"/>
                <a:gd name="connsiteX6350" fmla="*/ 685830 w 3377801"/>
                <a:gd name="connsiteY6350" fmla="*/ 1318677 h 6857987"/>
                <a:gd name="connsiteX6351" fmla="*/ 685830 w 3377801"/>
                <a:gd name="connsiteY6351" fmla="*/ 1318649 h 6857987"/>
                <a:gd name="connsiteX6352" fmla="*/ 698810 w 3377801"/>
                <a:gd name="connsiteY6352" fmla="*/ 1347420 h 6857987"/>
                <a:gd name="connsiteX6353" fmla="*/ 685830 w 3377801"/>
                <a:gd name="connsiteY6353" fmla="*/ 1534683 h 6857987"/>
                <a:gd name="connsiteX6354" fmla="*/ 690905 w 3377801"/>
                <a:gd name="connsiteY6354" fmla="*/ 1500846 h 6857987"/>
                <a:gd name="connsiteX6355" fmla="*/ 715165 w 3377801"/>
                <a:gd name="connsiteY6355" fmla="*/ 1506476 h 6857987"/>
                <a:gd name="connsiteX6356" fmla="*/ 685830 w 3377801"/>
                <a:gd name="connsiteY6356" fmla="*/ 1534683 h 6857987"/>
                <a:gd name="connsiteX6357" fmla="*/ 701055 w 3377801"/>
                <a:gd name="connsiteY6357" fmla="*/ 1486647 h 6857987"/>
                <a:gd name="connsiteX6358" fmla="*/ 723622 w 3377801"/>
                <a:gd name="connsiteY6358" fmla="*/ 1427432 h 6857987"/>
                <a:gd name="connsiteX6359" fmla="*/ 747872 w 3377801"/>
                <a:gd name="connsiteY6359" fmla="*/ 1486647 h 6857987"/>
                <a:gd name="connsiteX6360" fmla="*/ 701056 w 3377801"/>
                <a:gd name="connsiteY6360" fmla="*/ 1486653 h 6857987"/>
                <a:gd name="connsiteX6361" fmla="*/ 752938 w 3377801"/>
                <a:gd name="connsiteY6361" fmla="*/ 1467501 h 6857987"/>
                <a:gd name="connsiteX6362" fmla="*/ 754631 w 3377801"/>
                <a:gd name="connsiteY6362" fmla="*/ 1429661 h 6857987"/>
                <a:gd name="connsiteX6363" fmla="*/ 754631 w 3377801"/>
                <a:gd name="connsiteY6363" fmla="*/ 1429707 h 6857987"/>
                <a:gd name="connsiteX6364" fmla="*/ 795244 w 3377801"/>
                <a:gd name="connsiteY6364" fmla="*/ 1437047 h 6857987"/>
                <a:gd name="connsiteX6365" fmla="*/ 752940 w 3377801"/>
                <a:gd name="connsiteY6365" fmla="*/ 1467506 h 6857987"/>
                <a:gd name="connsiteX6366" fmla="*/ 824570 w 3377801"/>
                <a:gd name="connsiteY6366" fmla="*/ 1411077 h 6857987"/>
                <a:gd name="connsiteX6367" fmla="*/ 777198 w 3377801"/>
                <a:gd name="connsiteY6367" fmla="*/ 1420101 h 6857987"/>
                <a:gd name="connsiteX6368" fmla="*/ 765919 w 3377801"/>
                <a:gd name="connsiteY6368" fmla="*/ 1407120 h 6857987"/>
                <a:gd name="connsiteX6369" fmla="*/ 765356 w 3377801"/>
                <a:gd name="connsiteY6369" fmla="*/ 1326529 h 6857987"/>
                <a:gd name="connsiteX6370" fmla="*/ 765356 w 3377801"/>
                <a:gd name="connsiteY6370" fmla="*/ 1326474 h 6857987"/>
                <a:gd name="connsiteX6371" fmla="*/ 782838 w 3377801"/>
                <a:gd name="connsiteY6371" fmla="*/ 1305608 h 6857987"/>
                <a:gd name="connsiteX6372" fmla="*/ 810472 w 3377801"/>
                <a:gd name="connsiteY6372" fmla="*/ 1354118 h 6857987"/>
                <a:gd name="connsiteX6373" fmla="*/ 796937 w 3377801"/>
                <a:gd name="connsiteY6373" fmla="*/ 1391339 h 6857987"/>
                <a:gd name="connsiteX6374" fmla="*/ 831902 w 3377801"/>
                <a:gd name="connsiteY6374" fmla="*/ 1361449 h 6857987"/>
                <a:gd name="connsiteX6375" fmla="*/ 871378 w 3377801"/>
                <a:gd name="connsiteY6375" fmla="*/ 1346224 h 6857987"/>
                <a:gd name="connsiteX6376" fmla="*/ 886602 w 3377801"/>
                <a:gd name="connsiteY6376" fmla="*/ 1359759 h 6857987"/>
                <a:gd name="connsiteX6377" fmla="*/ 824572 w 3377801"/>
                <a:gd name="connsiteY6377" fmla="*/ 1411083 h 6857987"/>
                <a:gd name="connsiteX6378" fmla="*/ 887178 w 3377801"/>
                <a:gd name="connsiteY6378" fmla="*/ 1336109 h 6857987"/>
                <a:gd name="connsiteX6379" fmla="*/ 841504 w 3377801"/>
                <a:gd name="connsiteY6379" fmla="*/ 1309602 h 6857987"/>
                <a:gd name="connsiteX6380" fmla="*/ 860679 w 3377801"/>
                <a:gd name="connsiteY6380" fmla="*/ 1297759 h 6857987"/>
                <a:gd name="connsiteX6381" fmla="*/ 783409 w 3377801"/>
                <a:gd name="connsiteY6381" fmla="*/ 1212593 h 6857987"/>
                <a:gd name="connsiteX6382" fmla="*/ 867437 w 3377801"/>
                <a:gd name="connsiteY6382" fmla="*/ 1244184 h 6857987"/>
                <a:gd name="connsiteX6383" fmla="*/ 839240 w 3377801"/>
                <a:gd name="connsiteY6383" fmla="*/ 1189426 h 6857987"/>
                <a:gd name="connsiteX6384" fmla="*/ 839240 w 3377801"/>
                <a:gd name="connsiteY6384" fmla="*/ 1189480 h 6857987"/>
                <a:gd name="connsiteX6385" fmla="*/ 887176 w 3377801"/>
                <a:gd name="connsiteY6385" fmla="*/ 1213167 h 6857987"/>
                <a:gd name="connsiteX6386" fmla="*/ 874770 w 3377801"/>
                <a:gd name="connsiteY6386" fmla="*/ 1258273 h 6857987"/>
                <a:gd name="connsiteX6387" fmla="*/ 907488 w 3377801"/>
                <a:gd name="connsiteY6387" fmla="*/ 1305090 h 6857987"/>
                <a:gd name="connsiteX6388" fmla="*/ 887180 w 3377801"/>
                <a:gd name="connsiteY6388" fmla="*/ 1336114 h 6857987"/>
                <a:gd name="connsiteX6389" fmla="*/ 997692 w 3377801"/>
                <a:gd name="connsiteY6389" fmla="*/ 1420736 h 6857987"/>
                <a:gd name="connsiteX6390" fmla="*/ 996568 w 3377801"/>
                <a:gd name="connsiteY6390" fmla="*/ 1454497 h 6857987"/>
                <a:gd name="connsiteX6391" fmla="*/ 980778 w 3377801"/>
                <a:gd name="connsiteY6391" fmla="*/ 1459572 h 6857987"/>
                <a:gd name="connsiteX6392" fmla="*/ 982479 w 3377801"/>
                <a:gd name="connsiteY6392" fmla="*/ 1455634 h 6857987"/>
                <a:gd name="connsiteX6393" fmla="*/ 963319 w 3377801"/>
                <a:gd name="connsiteY6393" fmla="*/ 1412227 h 6857987"/>
                <a:gd name="connsiteX6394" fmla="*/ 955964 w 3377801"/>
                <a:gd name="connsiteY6394" fmla="*/ 1380701 h 6857987"/>
                <a:gd name="connsiteX6395" fmla="*/ 956001 w 3377801"/>
                <a:gd name="connsiteY6395" fmla="*/ 1380673 h 6857987"/>
                <a:gd name="connsiteX6396" fmla="*/ 975175 w 3377801"/>
                <a:gd name="connsiteY6396" fmla="*/ 1376726 h 6857987"/>
                <a:gd name="connsiteX6397" fmla="*/ 974047 w 3377801"/>
                <a:gd name="connsiteY6397" fmla="*/ 1411097 h 6857987"/>
                <a:gd name="connsiteX6398" fmla="*/ 984179 w 3377801"/>
                <a:gd name="connsiteY6398" fmla="*/ 1409972 h 6857987"/>
                <a:gd name="connsiteX6399" fmla="*/ 990364 w 3377801"/>
                <a:gd name="connsiteY6399" fmla="*/ 1378864 h 6857987"/>
                <a:gd name="connsiteX6400" fmla="*/ 990382 w 3377801"/>
                <a:gd name="connsiteY6400" fmla="*/ 1378946 h 6857987"/>
                <a:gd name="connsiteX6401" fmla="*/ 1013514 w 3377801"/>
                <a:gd name="connsiteY6401" fmla="*/ 1376690 h 6857987"/>
                <a:gd name="connsiteX6402" fmla="*/ 997694 w 3377801"/>
                <a:gd name="connsiteY6402" fmla="*/ 1420747 h 6857987"/>
                <a:gd name="connsiteX6403" fmla="*/ 1065405 w 3377801"/>
                <a:gd name="connsiteY6403" fmla="*/ 1371105 h 6857987"/>
                <a:gd name="connsiteX6404" fmla="*/ 1065423 w 3377801"/>
                <a:gd name="connsiteY6404" fmla="*/ 1371032 h 6857987"/>
                <a:gd name="connsiteX6405" fmla="*/ 1084035 w 3377801"/>
                <a:gd name="connsiteY6405" fmla="*/ 1357507 h 6857987"/>
                <a:gd name="connsiteX6406" fmla="*/ 1125767 w 3377801"/>
                <a:gd name="connsiteY6406" fmla="*/ 1369341 h 6857987"/>
                <a:gd name="connsiteX6407" fmla="*/ 1174830 w 3377801"/>
                <a:gd name="connsiteY6407" fmla="*/ 1420679 h 6857987"/>
                <a:gd name="connsiteX6408" fmla="*/ 1065407 w 3377801"/>
                <a:gd name="connsiteY6408" fmla="*/ 1371116 h 6857987"/>
                <a:gd name="connsiteX6409" fmla="*/ 1181607 w 3377801"/>
                <a:gd name="connsiteY6409" fmla="*/ 1519434 h 6857987"/>
                <a:gd name="connsiteX6410" fmla="*/ 1160751 w 3377801"/>
                <a:gd name="connsiteY6410" fmla="*/ 1492364 h 6857987"/>
                <a:gd name="connsiteX6411" fmla="*/ 1141012 w 3377801"/>
                <a:gd name="connsiteY6411" fmla="*/ 1430966 h 6857987"/>
                <a:gd name="connsiteX6412" fmla="*/ 1141012 w 3377801"/>
                <a:gd name="connsiteY6412" fmla="*/ 1430883 h 6857987"/>
                <a:gd name="connsiteX6413" fmla="*/ 1159614 w 3377801"/>
                <a:gd name="connsiteY6413" fmla="*/ 1432584 h 6857987"/>
                <a:gd name="connsiteX6414" fmla="*/ 1160178 w 3377801"/>
                <a:gd name="connsiteY6414" fmla="*/ 1485595 h 6857987"/>
                <a:gd name="connsiteX6415" fmla="*/ 1173722 w 3377801"/>
                <a:gd name="connsiteY6415" fmla="*/ 1489552 h 6857987"/>
                <a:gd name="connsiteX6416" fmla="*/ 1172595 w 3377801"/>
                <a:gd name="connsiteY6416" fmla="*/ 1438223 h 6857987"/>
                <a:gd name="connsiteX6417" fmla="*/ 1195152 w 3377801"/>
                <a:gd name="connsiteY6417" fmla="*/ 1436532 h 6857987"/>
                <a:gd name="connsiteX6418" fmla="*/ 1181609 w 3377801"/>
                <a:gd name="connsiteY6418" fmla="*/ 1519445 h 6857987"/>
                <a:gd name="connsiteX6419" fmla="*/ 1160759 w 3377801"/>
                <a:gd name="connsiteY6419" fmla="*/ 1379510 h 6857987"/>
                <a:gd name="connsiteX6420" fmla="*/ 1055291 w 3377801"/>
                <a:gd name="connsiteY6420" fmla="*/ 1353559 h 6857987"/>
                <a:gd name="connsiteX6421" fmla="*/ 966742 w 3377801"/>
                <a:gd name="connsiteY6421" fmla="*/ 1360900 h 6857987"/>
                <a:gd name="connsiteX6422" fmla="*/ 904707 w 3377801"/>
                <a:gd name="connsiteY6422" fmla="*/ 1366540 h 6857987"/>
                <a:gd name="connsiteX6423" fmla="*/ 930640 w 3377801"/>
                <a:gd name="connsiteY6423" fmla="*/ 1297174 h 6857987"/>
                <a:gd name="connsiteX6424" fmla="*/ 890041 w 3377801"/>
                <a:gd name="connsiteY6424" fmla="*/ 1258252 h 6857987"/>
                <a:gd name="connsiteX6425" fmla="*/ 925565 w 3377801"/>
                <a:gd name="connsiteY6425" fmla="*/ 1202985 h 6857987"/>
                <a:gd name="connsiteX6426" fmla="*/ 943057 w 3377801"/>
                <a:gd name="connsiteY6426" fmla="*/ 1208060 h 6857987"/>
                <a:gd name="connsiteX6427" fmla="*/ 908647 w 3377801"/>
                <a:gd name="connsiteY6427" fmla="*/ 1257687 h 6857987"/>
                <a:gd name="connsiteX6428" fmla="*/ 924438 w 3377801"/>
                <a:gd name="connsiteY6428" fmla="*/ 1285894 h 6857987"/>
                <a:gd name="connsiteX6429" fmla="*/ 965037 w 3377801"/>
                <a:gd name="connsiteY6429" fmla="*/ 1266156 h 6857987"/>
                <a:gd name="connsiteX6430" fmla="*/ 956013 w 3377801"/>
                <a:gd name="connsiteY6430" fmla="*/ 1210888 h 6857987"/>
                <a:gd name="connsiteX6431" fmla="*/ 983647 w 3377801"/>
                <a:gd name="connsiteY6431" fmla="*/ 1195664 h 6857987"/>
                <a:gd name="connsiteX6432" fmla="*/ 1104348 w 3377801"/>
                <a:gd name="connsiteY6432" fmla="*/ 1187769 h 6857987"/>
                <a:gd name="connsiteX6433" fmla="*/ 1051901 w 3377801"/>
                <a:gd name="connsiteY6433" fmla="*/ 1210901 h 6857987"/>
                <a:gd name="connsiteX6434" fmla="*/ 1115063 w 3377801"/>
                <a:gd name="connsiteY6434" fmla="*/ 1215976 h 6857987"/>
                <a:gd name="connsiteX6435" fmla="*/ 1129725 w 3377801"/>
                <a:gd name="connsiteY6435" fmla="*/ 1241926 h 6857987"/>
                <a:gd name="connsiteX6436" fmla="*/ 1094761 w 3377801"/>
                <a:gd name="connsiteY6436" fmla="*/ 1291563 h 6857987"/>
                <a:gd name="connsiteX6437" fmla="*/ 1031597 w 3377801"/>
                <a:gd name="connsiteY6437" fmla="*/ 1300022 h 6857987"/>
                <a:gd name="connsiteX6438" fmla="*/ 1031597 w 3377801"/>
                <a:gd name="connsiteY6438" fmla="*/ 1320888 h 6857987"/>
                <a:gd name="connsiteX6439" fmla="*/ 1082363 w 3377801"/>
                <a:gd name="connsiteY6439" fmla="*/ 1319197 h 6857987"/>
                <a:gd name="connsiteX6440" fmla="*/ 1135383 w 3377801"/>
                <a:gd name="connsiteY6440" fmla="*/ 1270687 h 6857987"/>
                <a:gd name="connsiteX6441" fmla="*/ 1133119 w 3377801"/>
                <a:gd name="connsiteY6441" fmla="*/ 1209780 h 6857987"/>
                <a:gd name="connsiteX6442" fmla="*/ 1231820 w 3377801"/>
                <a:gd name="connsiteY6442" fmla="*/ 1209780 h 6857987"/>
                <a:gd name="connsiteX6443" fmla="*/ 1150602 w 3377801"/>
                <a:gd name="connsiteY6443" fmla="*/ 1240806 h 6857987"/>
                <a:gd name="connsiteX6444" fmla="*/ 1148902 w 3377801"/>
                <a:gd name="connsiteY6444" fmla="*/ 1253213 h 6857987"/>
                <a:gd name="connsiteX6445" fmla="*/ 1244777 w 3377801"/>
                <a:gd name="connsiteY6445" fmla="*/ 1223323 h 6857987"/>
                <a:gd name="connsiteX6446" fmla="*/ 1244228 w 3377801"/>
                <a:gd name="connsiteY6446" fmla="*/ 1205268 h 6857987"/>
                <a:gd name="connsiteX6447" fmla="*/ 1277508 w 3377801"/>
                <a:gd name="connsiteY6447" fmla="*/ 1183838 h 6857987"/>
                <a:gd name="connsiteX6448" fmla="*/ 1221684 w 3377801"/>
                <a:gd name="connsiteY6448" fmla="*/ 1193439 h 6857987"/>
                <a:gd name="connsiteX6449" fmla="*/ 1104373 w 3377801"/>
                <a:gd name="connsiteY6449" fmla="*/ 1186108 h 6857987"/>
                <a:gd name="connsiteX6450" fmla="*/ 1175995 w 3377801"/>
                <a:gd name="connsiteY6450" fmla="*/ 1139864 h 6857987"/>
                <a:gd name="connsiteX6451" fmla="*/ 1204766 w 3377801"/>
                <a:gd name="connsiteY6451" fmla="*/ 1159603 h 6857987"/>
                <a:gd name="connsiteX6452" fmla="*/ 1235783 w 3377801"/>
                <a:gd name="connsiteY6452" fmla="*/ 1161859 h 6857987"/>
                <a:gd name="connsiteX6453" fmla="*/ 1234090 w 3377801"/>
                <a:gd name="connsiteY6453" fmla="*/ 1150025 h 6857987"/>
                <a:gd name="connsiteX6454" fmla="*/ 1185017 w 3377801"/>
                <a:gd name="connsiteY6454" fmla="*/ 1116743 h 6857987"/>
                <a:gd name="connsiteX6455" fmla="*/ 1199693 w 3377801"/>
                <a:gd name="connsiteY6455" fmla="*/ 1080086 h 6857987"/>
                <a:gd name="connsiteX6456" fmla="*/ 1232403 w 3377801"/>
                <a:gd name="connsiteY6456" fmla="*/ 1093057 h 6857987"/>
                <a:gd name="connsiteX6457" fmla="*/ 1278647 w 3377801"/>
                <a:gd name="connsiteY6457" fmla="*/ 1097004 h 6857987"/>
                <a:gd name="connsiteX6458" fmla="*/ 1219423 w 3377801"/>
                <a:gd name="connsiteY6458" fmla="*/ 1062040 h 6857987"/>
                <a:gd name="connsiteX6459" fmla="*/ 1214910 w 3377801"/>
                <a:gd name="connsiteY6459" fmla="*/ 1031578 h 6857987"/>
                <a:gd name="connsiteX6460" fmla="*/ 1289916 w 3377801"/>
                <a:gd name="connsiteY6460" fmla="*/ 1041738 h 6857987"/>
                <a:gd name="connsiteX6461" fmla="*/ 1316430 w 3377801"/>
                <a:gd name="connsiteY6461" fmla="*/ 1072188 h 6857987"/>
                <a:gd name="connsiteX6462" fmla="*/ 1318121 w 3377801"/>
                <a:gd name="connsiteY6462" fmla="*/ 1147194 h 6857987"/>
                <a:gd name="connsiteX6463" fmla="*/ 1408921 w 3377801"/>
                <a:gd name="connsiteY6463" fmla="*/ 1150024 h 6857987"/>
                <a:gd name="connsiteX6464" fmla="*/ 1622115 w 3377801"/>
                <a:gd name="connsiteY6464" fmla="*/ 1007325 h 6857987"/>
                <a:gd name="connsiteX6465" fmla="*/ 1718560 w 3377801"/>
                <a:gd name="connsiteY6465" fmla="*/ 928927 h 6857987"/>
                <a:gd name="connsiteX6466" fmla="*/ 1771408 w 3377801"/>
                <a:gd name="connsiteY6466" fmla="*/ 857587 h 6857987"/>
                <a:gd name="connsiteX6467" fmla="*/ 1771027 w 3377801"/>
                <a:gd name="connsiteY6467" fmla="*/ 857277 h 6857987"/>
                <a:gd name="connsiteX6468" fmla="*/ 1848297 w 3377801"/>
                <a:gd name="connsiteY6468" fmla="*/ 816678 h 6857987"/>
                <a:gd name="connsiteX6469" fmla="*/ 1776101 w 3377801"/>
                <a:gd name="connsiteY6469" fmla="*/ 924412 h 6857987"/>
                <a:gd name="connsiteX6470" fmla="*/ 1772144 w 3377801"/>
                <a:gd name="connsiteY6470" fmla="*/ 950908 h 6857987"/>
                <a:gd name="connsiteX6471" fmla="*/ 1804289 w 3377801"/>
                <a:gd name="connsiteY6471" fmla="*/ 962195 h 6857987"/>
                <a:gd name="connsiteX6472" fmla="*/ 1877049 w 3377801"/>
                <a:gd name="connsiteY6472" fmla="*/ 1001673 h 6857987"/>
                <a:gd name="connsiteX6473" fmla="*/ 1876485 w 3377801"/>
                <a:gd name="connsiteY6473" fmla="*/ 1149446 h 6857987"/>
                <a:gd name="connsiteX6474" fmla="*/ 1842074 w 3377801"/>
                <a:gd name="connsiteY6474" fmla="*/ 1204150 h 6857987"/>
                <a:gd name="connsiteX6475" fmla="*/ 1859002 w 3377801"/>
                <a:gd name="connsiteY6475" fmla="*/ 1200193 h 6857987"/>
                <a:gd name="connsiteX6476" fmla="*/ 1898478 w 3377801"/>
                <a:gd name="connsiteY6476" fmla="*/ 1008431 h 6857987"/>
                <a:gd name="connsiteX6477" fmla="*/ 1844339 w 3377801"/>
                <a:gd name="connsiteY6477" fmla="*/ 955974 h 6857987"/>
                <a:gd name="connsiteX6478" fmla="*/ 1940784 w 3377801"/>
                <a:gd name="connsiteY6478" fmla="*/ 1029297 h 6857987"/>
                <a:gd name="connsiteX6479" fmla="*/ 1912023 w 3377801"/>
                <a:gd name="connsiteY6479" fmla="*/ 1172559 h 6857987"/>
                <a:gd name="connsiteX6480" fmla="*/ 1860130 w 3377801"/>
                <a:gd name="connsiteY6480" fmla="*/ 1261673 h 6857987"/>
                <a:gd name="connsiteX6481" fmla="*/ 1637360 w 3377801"/>
                <a:gd name="connsiteY6481" fmla="*/ 1395340 h 6857987"/>
                <a:gd name="connsiteX6482" fmla="*/ 1599012 w 3377801"/>
                <a:gd name="connsiteY6482" fmla="*/ 1403808 h 6857987"/>
                <a:gd name="connsiteX6483" fmla="*/ 1640744 w 3377801"/>
                <a:gd name="connsiteY6483" fmla="*/ 1253778 h 6857987"/>
                <a:gd name="connsiteX6484" fmla="*/ 1620432 w 3377801"/>
                <a:gd name="connsiteY6484" fmla="*/ 1195681 h 6857987"/>
                <a:gd name="connsiteX6485" fmla="*/ 1540915 w 3377801"/>
                <a:gd name="connsiteY6485" fmla="*/ 1167476 h 6857987"/>
                <a:gd name="connsiteX6486" fmla="*/ 1404989 w 3377801"/>
                <a:gd name="connsiteY6486" fmla="*/ 1230084 h 6857987"/>
                <a:gd name="connsiteX6487" fmla="*/ 1371152 w 3377801"/>
                <a:gd name="connsiteY6487" fmla="*/ 1250384 h 6857987"/>
                <a:gd name="connsiteX6488" fmla="*/ 1319822 w 3377801"/>
                <a:gd name="connsiteY6488" fmla="*/ 1237976 h 6857987"/>
                <a:gd name="connsiteX6489" fmla="*/ 1143860 w 3377801"/>
                <a:gd name="connsiteY6489" fmla="*/ 1296063 h 6857987"/>
                <a:gd name="connsiteX6490" fmla="*/ 1130888 w 3377801"/>
                <a:gd name="connsiteY6490" fmla="*/ 1323133 h 6857987"/>
                <a:gd name="connsiteX6491" fmla="*/ 1196871 w 3377801"/>
                <a:gd name="connsiteY6491" fmla="*/ 1281401 h 6857987"/>
                <a:gd name="connsiteX6492" fmla="*/ 1284292 w 3377801"/>
                <a:gd name="connsiteY6492" fmla="*/ 1259971 h 6857987"/>
                <a:gd name="connsiteX6493" fmla="*/ 1163592 w 3377801"/>
                <a:gd name="connsiteY6493" fmla="*/ 1323135 h 6857987"/>
                <a:gd name="connsiteX6494" fmla="*/ 1192926 w 3377801"/>
                <a:gd name="connsiteY6494" fmla="*/ 1317495 h 6857987"/>
                <a:gd name="connsiteX6495" fmla="*/ 1246501 w 3377801"/>
                <a:gd name="connsiteY6495" fmla="*/ 1340053 h 6857987"/>
                <a:gd name="connsiteX6496" fmla="*/ 1211536 w 3377801"/>
                <a:gd name="connsiteY6496" fmla="*/ 1333286 h 6857987"/>
                <a:gd name="connsiteX6497" fmla="*/ 1205332 w 3377801"/>
                <a:gd name="connsiteY6497" fmla="*/ 1356408 h 6857987"/>
                <a:gd name="connsiteX6498" fmla="*/ 1148918 w 3377801"/>
                <a:gd name="connsiteY6498" fmla="*/ 1332158 h 6857987"/>
                <a:gd name="connsiteX6499" fmla="*/ 1181636 w 3377801"/>
                <a:gd name="connsiteY6499" fmla="*/ 1369943 h 6857987"/>
                <a:gd name="connsiteX6500" fmla="*/ 1249311 w 3377801"/>
                <a:gd name="connsiteY6500" fmla="*/ 1458492 h 6857987"/>
                <a:gd name="connsiteX6501" fmla="*/ 1160760 w 3377801"/>
                <a:gd name="connsiteY6501" fmla="*/ 1379521 h 6857987"/>
                <a:gd name="connsiteX6502" fmla="*/ 940155 w 3377801"/>
                <a:gd name="connsiteY6502" fmla="*/ 1250976 h 6857987"/>
                <a:gd name="connsiteX6503" fmla="*/ 937891 w 3377801"/>
                <a:gd name="connsiteY6503" fmla="*/ 1267885 h 6857987"/>
                <a:gd name="connsiteX6504" fmla="*/ 918162 w 3377801"/>
                <a:gd name="connsiteY6504" fmla="*/ 1248156 h 6857987"/>
                <a:gd name="connsiteX6505" fmla="*/ 940155 w 3377801"/>
                <a:gd name="connsiteY6505" fmla="*/ 1250976 h 6857987"/>
                <a:gd name="connsiteX6506" fmla="*/ 1668826 w 3377801"/>
                <a:gd name="connsiteY6506" fmla="*/ 1393092 h 6857987"/>
                <a:gd name="connsiteX6507" fmla="*/ 1668863 w 3377801"/>
                <a:gd name="connsiteY6507" fmla="*/ 1393056 h 6857987"/>
                <a:gd name="connsiteX6508" fmla="*/ 1803084 w 3377801"/>
                <a:gd name="connsiteY6508" fmla="*/ 1323690 h 6857987"/>
                <a:gd name="connsiteX6509" fmla="*/ 1668826 w 3377801"/>
                <a:gd name="connsiteY6509" fmla="*/ 1393092 h 6857987"/>
                <a:gd name="connsiteX6510" fmla="*/ 1716862 w 3377801"/>
                <a:gd name="connsiteY6510" fmla="*/ 1404390 h 6857987"/>
                <a:gd name="connsiteX6511" fmla="*/ 1650396 w 3377801"/>
                <a:gd name="connsiteY6511" fmla="*/ 1419590 h 6857987"/>
                <a:gd name="connsiteX6512" fmla="*/ 1650305 w 3377801"/>
                <a:gd name="connsiteY6512" fmla="*/ 1419616 h 6857987"/>
                <a:gd name="connsiteX6513" fmla="*/ 1650278 w 3377801"/>
                <a:gd name="connsiteY6513" fmla="*/ 1419580 h 6857987"/>
                <a:gd name="connsiteX6514" fmla="*/ 1650394 w 3377801"/>
                <a:gd name="connsiteY6514" fmla="*/ 1419590 h 6857987"/>
                <a:gd name="connsiteX6515" fmla="*/ 1716855 w 3377801"/>
                <a:gd name="connsiteY6515" fmla="*/ 1404390 h 6857987"/>
                <a:gd name="connsiteX6516" fmla="*/ 1395877 w 3377801"/>
                <a:gd name="connsiteY6516" fmla="*/ 1665482 h 6857987"/>
                <a:gd name="connsiteX6517" fmla="*/ 1405465 w 3377801"/>
                <a:gd name="connsiteY6517" fmla="*/ 1675060 h 6857987"/>
                <a:gd name="connsiteX6518" fmla="*/ 1395914 w 3377801"/>
                <a:gd name="connsiteY6518" fmla="*/ 1665509 h 6857987"/>
                <a:gd name="connsiteX6519" fmla="*/ 1417327 w 3377801"/>
                <a:gd name="connsiteY6519" fmla="*/ 1703284 h 6857987"/>
                <a:gd name="connsiteX6520" fmla="*/ 1513201 w 3377801"/>
                <a:gd name="connsiteY6520" fmla="*/ 1688094 h 6857987"/>
                <a:gd name="connsiteX6521" fmla="*/ 1513219 w 3377801"/>
                <a:gd name="connsiteY6521" fmla="*/ 1688039 h 6857987"/>
                <a:gd name="connsiteX6522" fmla="*/ 1526754 w 3377801"/>
                <a:gd name="connsiteY6522" fmla="*/ 1658149 h 6857987"/>
                <a:gd name="connsiteX6523" fmla="*/ 1526754 w 3377801"/>
                <a:gd name="connsiteY6523" fmla="*/ 1734856 h 6857987"/>
                <a:gd name="connsiteX6524" fmla="*/ 1500248 w 3377801"/>
                <a:gd name="connsiteY6524" fmla="*/ 1760807 h 6857987"/>
                <a:gd name="connsiteX6525" fmla="*/ 1388567 w 3377801"/>
                <a:gd name="connsiteY6525" fmla="*/ 1754039 h 6857987"/>
                <a:gd name="connsiteX6526" fmla="*/ 1275212 w 3377801"/>
                <a:gd name="connsiteY6526" fmla="*/ 1768702 h 6857987"/>
                <a:gd name="connsiteX6527" fmla="*/ 1329352 w 3377801"/>
                <a:gd name="connsiteY6527" fmla="*/ 1724149 h 6857987"/>
                <a:gd name="connsiteX6528" fmla="*/ 1382928 w 3377801"/>
                <a:gd name="connsiteY6528" fmla="*/ 1692567 h 6857987"/>
                <a:gd name="connsiteX6529" fmla="*/ 1417332 w 3377801"/>
                <a:gd name="connsiteY6529" fmla="*/ 1703284 h 6857987"/>
                <a:gd name="connsiteX6530" fmla="*/ 1504175 w 3377801"/>
                <a:gd name="connsiteY6530" fmla="*/ 1627687 h 6857987"/>
                <a:gd name="connsiteX6531" fmla="*/ 1491168 w 3377801"/>
                <a:gd name="connsiteY6531" fmla="*/ 1615317 h 6857987"/>
                <a:gd name="connsiteX6532" fmla="*/ 1504180 w 3377801"/>
                <a:gd name="connsiteY6532" fmla="*/ 1627687 h 6857987"/>
                <a:gd name="connsiteX6533" fmla="*/ 1508124 w 3377801"/>
                <a:gd name="connsiteY6533" fmla="*/ 1546497 h 6857987"/>
                <a:gd name="connsiteX6534" fmla="*/ 1516582 w 3377801"/>
                <a:gd name="connsiteY6534" fmla="*/ 1560596 h 6857987"/>
                <a:gd name="connsiteX6535" fmla="*/ 1508129 w 3377801"/>
                <a:gd name="connsiteY6535" fmla="*/ 1546497 h 6857987"/>
                <a:gd name="connsiteX6536" fmla="*/ 1508672 w 3377801"/>
                <a:gd name="connsiteY6536" fmla="*/ 1644078 h 6857987"/>
                <a:gd name="connsiteX6537" fmla="*/ 1498523 w 3377801"/>
                <a:gd name="connsiteY6537" fmla="*/ 1679602 h 6857987"/>
                <a:gd name="connsiteX6538" fmla="*/ 1443990 w 3377801"/>
                <a:gd name="connsiteY6538" fmla="*/ 1689687 h 6857987"/>
                <a:gd name="connsiteX6539" fmla="*/ 1443811 w 3377801"/>
                <a:gd name="connsiteY6539" fmla="*/ 1689762 h 6857987"/>
                <a:gd name="connsiteX6540" fmla="*/ 1443856 w 3377801"/>
                <a:gd name="connsiteY6540" fmla="*/ 1689699 h 6857987"/>
                <a:gd name="connsiteX6541" fmla="*/ 1443993 w 3377801"/>
                <a:gd name="connsiteY6541" fmla="*/ 1689687 h 6857987"/>
                <a:gd name="connsiteX6542" fmla="*/ 1508683 w 3377801"/>
                <a:gd name="connsiteY6542" fmla="*/ 1644078 h 6857987"/>
                <a:gd name="connsiteX6543" fmla="*/ 1537997 w 3377801"/>
                <a:gd name="connsiteY6543" fmla="*/ 1460203 h 6857987"/>
                <a:gd name="connsiteX6544" fmla="*/ 1539725 w 3377801"/>
                <a:gd name="connsiteY6544" fmla="*/ 1487854 h 6857987"/>
                <a:gd name="connsiteX6545" fmla="*/ 1538008 w 3377801"/>
                <a:gd name="connsiteY6545" fmla="*/ 1460205 h 6857987"/>
                <a:gd name="connsiteX6546" fmla="*/ 1554389 w 3377801"/>
                <a:gd name="connsiteY6546" fmla="*/ 1486099 h 6857987"/>
                <a:gd name="connsiteX6547" fmla="*/ 1554417 w 3377801"/>
                <a:gd name="connsiteY6547" fmla="*/ 1486108 h 6857987"/>
                <a:gd name="connsiteX6548" fmla="*/ 1593902 w 3377801"/>
                <a:gd name="connsiteY6548" fmla="*/ 1443248 h 6857987"/>
                <a:gd name="connsiteX6549" fmla="*/ 1534100 w 3377801"/>
                <a:gd name="connsiteY6549" fmla="*/ 1606805 h 6857987"/>
                <a:gd name="connsiteX6550" fmla="*/ 1554400 w 3377801"/>
                <a:gd name="connsiteY6550" fmla="*/ 1486099 h 6857987"/>
                <a:gd name="connsiteX6551" fmla="*/ 1576320 w 3377801"/>
                <a:gd name="connsiteY6551" fmla="*/ 1376645 h 6857987"/>
                <a:gd name="connsiteX6552" fmla="*/ 1576338 w 3377801"/>
                <a:gd name="connsiteY6552" fmla="*/ 1376682 h 6857987"/>
                <a:gd name="connsiteX6553" fmla="*/ 1589872 w 3377801"/>
                <a:gd name="connsiteY6553" fmla="*/ 1386832 h 6857987"/>
                <a:gd name="connsiteX6554" fmla="*/ 1576331 w 3377801"/>
                <a:gd name="connsiteY6554" fmla="*/ 1376646 h 6857987"/>
                <a:gd name="connsiteX6555" fmla="*/ 1553799 w 3377801"/>
                <a:gd name="connsiteY6555" fmla="*/ 1351300 h 6857987"/>
                <a:gd name="connsiteX6556" fmla="*/ 1563401 w 3377801"/>
                <a:gd name="connsiteY6556" fmla="*/ 1391342 h 6857987"/>
                <a:gd name="connsiteX6557" fmla="*/ 1471468 w 3377801"/>
                <a:gd name="connsiteY6557" fmla="*/ 1338321 h 6857987"/>
                <a:gd name="connsiteX6558" fmla="*/ 1481055 w 3377801"/>
                <a:gd name="connsiteY6558" fmla="*/ 1253164 h 6857987"/>
                <a:gd name="connsiteX6559" fmla="*/ 1456242 w 3377801"/>
                <a:gd name="connsiteY6559" fmla="*/ 1204091 h 6857987"/>
                <a:gd name="connsiteX6560" fmla="*/ 1491206 w 3377801"/>
                <a:gd name="connsiteY6560" fmla="*/ 1197887 h 6857987"/>
                <a:gd name="connsiteX6561" fmla="*/ 1521096 w 3377801"/>
                <a:gd name="connsiteY6561" fmla="*/ 1268387 h 6857987"/>
                <a:gd name="connsiteX6562" fmla="*/ 1536886 w 3377801"/>
                <a:gd name="connsiteY6562" fmla="*/ 1276846 h 6857987"/>
                <a:gd name="connsiteX6563" fmla="*/ 1541976 w 3377801"/>
                <a:gd name="connsiteY6563" fmla="*/ 1182665 h 6857987"/>
                <a:gd name="connsiteX6564" fmla="*/ 1616421 w 3377801"/>
                <a:gd name="connsiteY6564" fmla="*/ 1211427 h 6857987"/>
                <a:gd name="connsiteX6565" fmla="*/ 1627700 w 3377801"/>
                <a:gd name="connsiteY6565" fmla="*/ 1253169 h 6857987"/>
                <a:gd name="connsiteX6566" fmla="*/ 1604569 w 3377801"/>
                <a:gd name="connsiteY6566" fmla="*/ 1359194 h 6857987"/>
                <a:gd name="connsiteX6567" fmla="*/ 1553799 w 3377801"/>
                <a:gd name="connsiteY6567" fmla="*/ 1351300 h 6857987"/>
                <a:gd name="connsiteX6568" fmla="*/ 1516551 w 3377801"/>
                <a:gd name="connsiteY6568" fmla="*/ 1390222 h 6857987"/>
                <a:gd name="connsiteX6569" fmla="*/ 1480985 w 3377801"/>
                <a:gd name="connsiteY6569" fmla="*/ 1365389 h 6857987"/>
                <a:gd name="connsiteX6570" fmla="*/ 1481021 w 3377801"/>
                <a:gd name="connsiteY6570" fmla="*/ 1365399 h 6857987"/>
                <a:gd name="connsiteX6571" fmla="*/ 1516551 w 3377801"/>
                <a:gd name="connsiteY6571" fmla="*/ 1390226 h 6857987"/>
                <a:gd name="connsiteX6572" fmla="*/ 1209270 w 3377801"/>
                <a:gd name="connsiteY6572" fmla="*/ 1354149 h 6857987"/>
                <a:gd name="connsiteX6573" fmla="*/ 1209233 w 3377801"/>
                <a:gd name="connsiteY6573" fmla="*/ 1354112 h 6857987"/>
                <a:gd name="connsiteX6574" fmla="*/ 1261116 w 3377801"/>
                <a:gd name="connsiteY6574" fmla="*/ 1377798 h 6857987"/>
                <a:gd name="connsiteX6575" fmla="*/ 1209270 w 3377801"/>
                <a:gd name="connsiteY6575" fmla="*/ 1354160 h 6857987"/>
                <a:gd name="connsiteX6576" fmla="*/ 1244781 w 3377801"/>
                <a:gd name="connsiteY6576" fmla="*/ 1396395 h 6857987"/>
                <a:gd name="connsiteX6577" fmla="*/ 1222787 w 3377801"/>
                <a:gd name="connsiteY6577" fmla="*/ 1400342 h 6857987"/>
                <a:gd name="connsiteX6578" fmla="*/ 1214328 w 3377801"/>
                <a:gd name="connsiteY6578" fmla="*/ 1374419 h 6857987"/>
                <a:gd name="connsiteX6579" fmla="*/ 1214328 w 3377801"/>
                <a:gd name="connsiteY6579" fmla="*/ 1374401 h 6857987"/>
                <a:gd name="connsiteX6580" fmla="*/ 1244781 w 3377801"/>
                <a:gd name="connsiteY6580" fmla="*/ 1396403 h 6857987"/>
                <a:gd name="connsiteX6581" fmla="*/ 1347992 w 3377801"/>
                <a:gd name="connsiteY6581" fmla="*/ 1376147 h 6857987"/>
                <a:gd name="connsiteX6582" fmla="*/ 1346865 w 3377801"/>
                <a:gd name="connsiteY6582" fmla="*/ 1357545 h 6857987"/>
                <a:gd name="connsiteX6583" fmla="*/ 1300048 w 3377801"/>
                <a:gd name="connsiteY6583" fmla="*/ 1351897 h 6857987"/>
                <a:gd name="connsiteX6584" fmla="*/ 1323606 w 3377801"/>
                <a:gd name="connsiteY6584" fmla="*/ 1322062 h 6857987"/>
                <a:gd name="connsiteX6585" fmla="*/ 1323752 w 3377801"/>
                <a:gd name="connsiteY6585" fmla="*/ 1322007 h 6857987"/>
                <a:gd name="connsiteX6586" fmla="*/ 1384659 w 3377801"/>
                <a:gd name="connsiteY6586" fmla="*/ 1313548 h 6857987"/>
                <a:gd name="connsiteX6587" fmla="*/ 1437106 w 3377801"/>
                <a:gd name="connsiteY6587" fmla="*/ 1360357 h 6857987"/>
                <a:gd name="connsiteX6588" fmla="*/ 1379575 w 3377801"/>
                <a:gd name="connsiteY6588" fmla="*/ 1402099 h 6857987"/>
                <a:gd name="connsiteX6589" fmla="*/ 1345737 w 3377801"/>
                <a:gd name="connsiteY6589" fmla="*/ 1414497 h 6857987"/>
                <a:gd name="connsiteX6590" fmla="*/ 1289897 w 3377801"/>
                <a:gd name="connsiteY6590" fmla="*/ 1380659 h 6857987"/>
                <a:gd name="connsiteX6591" fmla="*/ 1347992 w 3377801"/>
                <a:gd name="connsiteY6591" fmla="*/ 1376155 h 6857987"/>
                <a:gd name="connsiteX6592" fmla="*/ 1281419 w 3377801"/>
                <a:gd name="connsiteY6592" fmla="*/ 1336670 h 6857987"/>
                <a:gd name="connsiteX6593" fmla="*/ 1237390 w 3377801"/>
                <a:gd name="connsiteY6593" fmla="*/ 1313566 h 6857987"/>
                <a:gd name="connsiteX6594" fmla="*/ 1276344 w 3377801"/>
                <a:gd name="connsiteY6594" fmla="*/ 1294929 h 6857987"/>
                <a:gd name="connsiteX6595" fmla="*/ 1311882 w 3377801"/>
                <a:gd name="connsiteY6595" fmla="*/ 1308464 h 6857987"/>
                <a:gd name="connsiteX6596" fmla="*/ 1281419 w 3377801"/>
                <a:gd name="connsiteY6596" fmla="*/ 1336678 h 6857987"/>
                <a:gd name="connsiteX6597" fmla="*/ 1376737 w 3377801"/>
                <a:gd name="connsiteY6597" fmla="*/ 1287643 h 6857987"/>
                <a:gd name="connsiteX6598" fmla="*/ 1284775 w 3377801"/>
                <a:gd name="connsiteY6598" fmla="*/ 1253260 h 6857987"/>
                <a:gd name="connsiteX6599" fmla="*/ 1284820 w 3377801"/>
                <a:gd name="connsiteY6599" fmla="*/ 1253242 h 6857987"/>
                <a:gd name="connsiteX6600" fmla="*/ 1410582 w 3377801"/>
                <a:gd name="connsiteY6600" fmla="*/ 1303991 h 6857987"/>
                <a:gd name="connsiteX6601" fmla="*/ 1466977 w 3377801"/>
                <a:gd name="connsiteY6601" fmla="*/ 1361523 h 6857987"/>
                <a:gd name="connsiteX6602" fmla="*/ 1376737 w 3377801"/>
                <a:gd name="connsiteY6602" fmla="*/ 1287658 h 6857987"/>
                <a:gd name="connsiteX6603" fmla="*/ 1465859 w 3377801"/>
                <a:gd name="connsiteY6603" fmla="*/ 1319797 h 6857987"/>
                <a:gd name="connsiteX6604" fmla="*/ 1450060 w 3377801"/>
                <a:gd name="connsiteY6604" fmla="*/ 1321489 h 6857987"/>
                <a:gd name="connsiteX6605" fmla="*/ 1389209 w 3377801"/>
                <a:gd name="connsiteY6605" fmla="*/ 1264458 h 6857987"/>
                <a:gd name="connsiteX6606" fmla="*/ 1451754 w 3377801"/>
                <a:gd name="connsiteY6606" fmla="*/ 1223916 h 6857987"/>
                <a:gd name="connsiteX6607" fmla="*/ 1465859 w 3377801"/>
                <a:gd name="connsiteY6607" fmla="*/ 1319806 h 6857987"/>
                <a:gd name="connsiteX6608" fmla="*/ 1526138 w 3377801"/>
                <a:gd name="connsiteY6608" fmla="*/ 1228409 h 6857987"/>
                <a:gd name="connsiteX6609" fmla="*/ 1508100 w 3377801"/>
                <a:gd name="connsiteY6609" fmla="*/ 1182164 h 6857987"/>
                <a:gd name="connsiteX6610" fmla="*/ 1528400 w 3377801"/>
                <a:gd name="connsiteY6610" fmla="*/ 1187239 h 6857987"/>
                <a:gd name="connsiteX6611" fmla="*/ 1526126 w 3377801"/>
                <a:gd name="connsiteY6611" fmla="*/ 1228353 h 6857987"/>
                <a:gd name="connsiteX6612" fmla="*/ 1215992 w 3377801"/>
                <a:gd name="connsiteY6612" fmla="*/ 1310152 h 6857987"/>
                <a:gd name="connsiteX6613" fmla="*/ 1221086 w 3377801"/>
                <a:gd name="connsiteY6613" fmla="*/ 1294326 h 6857987"/>
                <a:gd name="connsiteX6614" fmla="*/ 1221059 w 3377801"/>
                <a:gd name="connsiteY6614" fmla="*/ 1294363 h 6857987"/>
                <a:gd name="connsiteX6615" fmla="*/ 1215992 w 3377801"/>
                <a:gd name="connsiteY6615" fmla="*/ 1310152 h 6857987"/>
                <a:gd name="connsiteX6616" fmla="*/ 1240278 w 3377801"/>
                <a:gd name="connsiteY6616" fmla="*/ 1415685 h 6857987"/>
                <a:gd name="connsiteX6617" fmla="*/ 1240250 w 3377801"/>
                <a:gd name="connsiteY6617" fmla="*/ 1415612 h 6857987"/>
                <a:gd name="connsiteX6618" fmla="*/ 1259989 w 3377801"/>
                <a:gd name="connsiteY6618" fmla="*/ 1403196 h 6857987"/>
                <a:gd name="connsiteX6619" fmla="*/ 1336696 w 3377801"/>
                <a:gd name="connsiteY6619" fmla="*/ 1438161 h 6857987"/>
                <a:gd name="connsiteX6620" fmla="*/ 1308498 w 3377801"/>
                <a:gd name="connsiteY6620" fmla="*/ 1474263 h 6857987"/>
                <a:gd name="connsiteX6621" fmla="*/ 1240278 w 3377801"/>
                <a:gd name="connsiteY6621" fmla="*/ 1415686 h 6857987"/>
                <a:gd name="connsiteX6622" fmla="*/ 1216528 w 3377801"/>
                <a:gd name="connsiteY6622" fmla="*/ 1614760 h 6857987"/>
                <a:gd name="connsiteX6623" fmla="*/ 1216511 w 3377801"/>
                <a:gd name="connsiteY6623" fmla="*/ 1614723 h 6857987"/>
                <a:gd name="connsiteX6624" fmla="*/ 1228353 w 3377801"/>
                <a:gd name="connsiteY6624" fmla="*/ 1627131 h 6857987"/>
                <a:gd name="connsiteX6625" fmla="*/ 1216528 w 3377801"/>
                <a:gd name="connsiteY6625" fmla="*/ 1614761 h 6857987"/>
                <a:gd name="connsiteX6626" fmla="*/ 1212599 w 3377801"/>
                <a:gd name="connsiteY6626" fmla="*/ 1643468 h 6857987"/>
                <a:gd name="connsiteX6627" fmla="*/ 1212644 w 3377801"/>
                <a:gd name="connsiteY6627" fmla="*/ 1643450 h 6857987"/>
                <a:gd name="connsiteX6628" fmla="*/ 1212636 w 3377801"/>
                <a:gd name="connsiteY6628" fmla="*/ 1643509 h 6857987"/>
                <a:gd name="connsiteX6629" fmla="*/ 1233475 w 3377801"/>
                <a:gd name="connsiteY6629" fmla="*/ 1690840 h 6857987"/>
                <a:gd name="connsiteX6630" fmla="*/ 1210916 w 3377801"/>
                <a:gd name="connsiteY6630" fmla="*/ 1696480 h 6857987"/>
                <a:gd name="connsiteX6631" fmla="*/ 1212636 w 3377801"/>
                <a:gd name="connsiteY6631" fmla="*/ 1643509 h 6857987"/>
                <a:gd name="connsiteX6632" fmla="*/ 1212599 w 3377801"/>
                <a:gd name="connsiteY6632" fmla="*/ 1643469 h 6857987"/>
                <a:gd name="connsiteX6633" fmla="*/ 1071019 w 3377801"/>
                <a:gd name="connsiteY6633" fmla="*/ 1871378 h 6857987"/>
                <a:gd name="connsiteX6634" fmla="*/ 996004 w 3377801"/>
                <a:gd name="connsiteY6634" fmla="*/ 1958792 h 6857987"/>
                <a:gd name="connsiteX6635" fmla="*/ 1041693 w 3377801"/>
                <a:gd name="connsiteY6635" fmla="*/ 2084567 h 6857987"/>
                <a:gd name="connsiteX6636" fmla="*/ 836970 w 3377801"/>
                <a:gd name="connsiteY6636" fmla="*/ 2236288 h 6857987"/>
                <a:gd name="connsiteX6637" fmla="*/ 821178 w 3377801"/>
                <a:gd name="connsiteY6637" fmla="*/ 2288745 h 6857987"/>
                <a:gd name="connsiteX6638" fmla="*/ 827382 w 3377801"/>
                <a:gd name="connsiteY6638" fmla="*/ 2321455 h 6857987"/>
                <a:gd name="connsiteX6639" fmla="*/ 736013 w 3377801"/>
                <a:gd name="connsiteY6639" fmla="*/ 2405493 h 6857987"/>
                <a:gd name="connsiteX6640" fmla="*/ 551027 w 3377801"/>
                <a:gd name="connsiteY6640" fmla="*/ 2576394 h 6857987"/>
                <a:gd name="connsiteX6641" fmla="*/ 653111 w 3377801"/>
                <a:gd name="connsiteY6641" fmla="*/ 2457955 h 6857987"/>
                <a:gd name="connsiteX6642" fmla="*/ 708378 w 3377801"/>
                <a:gd name="connsiteY6642" fmla="*/ 2411712 h 6857987"/>
                <a:gd name="connsiteX6643" fmla="*/ 798611 w 3377801"/>
                <a:gd name="connsiteY6643" fmla="*/ 2325987 h 6857987"/>
                <a:gd name="connsiteX6644" fmla="*/ 787331 w 3377801"/>
                <a:gd name="connsiteY6644" fmla="*/ 2274103 h 6857987"/>
                <a:gd name="connsiteX6645" fmla="*/ 997149 w 3377801"/>
                <a:gd name="connsiteY6645" fmla="*/ 2068243 h 6857987"/>
                <a:gd name="connsiteX6646" fmla="*/ 930584 w 3377801"/>
                <a:gd name="connsiteY6646" fmla="*/ 1991546 h 6857987"/>
                <a:gd name="connsiteX6647" fmla="*/ 932285 w 3377801"/>
                <a:gd name="connsiteY6647" fmla="*/ 1926120 h 6857987"/>
                <a:gd name="connsiteX6648" fmla="*/ 1223312 w 3377801"/>
                <a:gd name="connsiteY6648" fmla="*/ 1714071 h 6857987"/>
                <a:gd name="connsiteX6649" fmla="*/ 1285347 w 3377801"/>
                <a:gd name="connsiteY6649" fmla="*/ 1639611 h 6857987"/>
                <a:gd name="connsiteX6650" fmla="*/ 1313554 w 3377801"/>
                <a:gd name="connsiteY6650" fmla="*/ 1505944 h 6857987"/>
                <a:gd name="connsiteX6651" fmla="*/ 1345699 w 3377801"/>
                <a:gd name="connsiteY6651" fmla="*/ 1498049 h 6857987"/>
                <a:gd name="connsiteX6652" fmla="*/ 1328234 w 3377801"/>
                <a:gd name="connsiteY6652" fmla="*/ 1473223 h 6857987"/>
                <a:gd name="connsiteX6653" fmla="*/ 1328207 w 3377801"/>
                <a:gd name="connsiteY6653" fmla="*/ 1473214 h 6857987"/>
                <a:gd name="connsiteX6654" fmla="*/ 1451158 w 3377801"/>
                <a:gd name="connsiteY6654" fmla="*/ 1372264 h 6857987"/>
                <a:gd name="connsiteX6655" fmla="*/ 1565077 w 3377801"/>
                <a:gd name="connsiteY6655" fmla="*/ 1438246 h 6857987"/>
                <a:gd name="connsiteX6656" fmla="*/ 1553243 w 3377801"/>
                <a:gd name="connsiteY6656" fmla="*/ 1456856 h 6857987"/>
                <a:gd name="connsiteX6657" fmla="*/ 1518267 w 3377801"/>
                <a:gd name="connsiteY6657" fmla="*/ 1436563 h 6857987"/>
                <a:gd name="connsiteX6658" fmla="*/ 1514310 w 3377801"/>
                <a:gd name="connsiteY6658" fmla="*/ 1467013 h 6857987"/>
                <a:gd name="connsiteX6659" fmla="*/ 1456786 w 3377801"/>
                <a:gd name="connsiteY6659" fmla="*/ 1518906 h 6857987"/>
                <a:gd name="connsiteX6660" fmla="*/ 1415618 w 3377801"/>
                <a:gd name="connsiteY6660" fmla="*/ 1600689 h 6857987"/>
                <a:gd name="connsiteX6661" fmla="*/ 1393624 w 3377801"/>
                <a:gd name="connsiteY6661" fmla="*/ 1563468 h 6857987"/>
                <a:gd name="connsiteX6662" fmla="*/ 1386312 w 3377801"/>
                <a:gd name="connsiteY6662" fmla="*/ 1573175 h 6857987"/>
                <a:gd name="connsiteX6663" fmla="*/ 1384064 w 3377801"/>
                <a:gd name="connsiteY6663" fmla="*/ 1622689 h 6857987"/>
                <a:gd name="connsiteX6664" fmla="*/ 1406059 w 3377801"/>
                <a:gd name="connsiteY6664" fmla="*/ 1617049 h 6857987"/>
                <a:gd name="connsiteX6665" fmla="*/ 1436508 w 3377801"/>
                <a:gd name="connsiteY6665" fmla="*/ 1673445 h 6857987"/>
                <a:gd name="connsiteX6666" fmla="*/ 1421284 w 3377801"/>
                <a:gd name="connsiteY6666" fmla="*/ 1673445 h 6857987"/>
                <a:gd name="connsiteX6667" fmla="*/ 1381243 w 3377801"/>
                <a:gd name="connsiteY6667" fmla="*/ 1622689 h 6857987"/>
                <a:gd name="connsiteX6668" fmla="*/ 1379030 w 3377801"/>
                <a:gd name="connsiteY6668" fmla="*/ 1651075 h 6857987"/>
                <a:gd name="connsiteX6669" fmla="*/ 1378391 w 3377801"/>
                <a:gd name="connsiteY6669" fmla="*/ 1658145 h 6857987"/>
                <a:gd name="connsiteX6670" fmla="*/ 1378422 w 3377801"/>
                <a:gd name="connsiteY6670" fmla="*/ 1658773 h 6857987"/>
                <a:gd name="connsiteX6671" fmla="*/ 1378403 w 3377801"/>
                <a:gd name="connsiteY6671" fmla="*/ 1658773 h 6857987"/>
                <a:gd name="connsiteX6672" fmla="*/ 1296622 w 3377801"/>
                <a:gd name="connsiteY6672" fmla="*/ 1725336 h 6857987"/>
                <a:gd name="connsiteX6673" fmla="*/ 1071019 w 3377801"/>
                <a:gd name="connsiteY6673" fmla="*/ 1871378 h 6857987"/>
                <a:gd name="connsiteX6674" fmla="*/ 1849951 w 3377801"/>
                <a:gd name="connsiteY6674" fmla="*/ 1435362 h 6857987"/>
                <a:gd name="connsiteX6675" fmla="*/ 1687524 w 3377801"/>
                <a:gd name="connsiteY6675" fmla="*/ 1506992 h 6857987"/>
                <a:gd name="connsiteX6676" fmla="*/ 1637896 w 3377801"/>
                <a:gd name="connsiteY6676" fmla="*/ 1544213 h 6857987"/>
                <a:gd name="connsiteX6677" fmla="*/ 1667231 w 3377801"/>
                <a:gd name="connsiteY6677" fmla="*/ 1542522 h 6857987"/>
                <a:gd name="connsiteX6678" fmla="*/ 1811047 w 3377801"/>
                <a:gd name="connsiteY6678" fmla="*/ 1518836 h 6857987"/>
                <a:gd name="connsiteX6679" fmla="*/ 1743372 w 3377801"/>
                <a:gd name="connsiteY6679" fmla="*/ 1535755 h 6857987"/>
                <a:gd name="connsiteX6680" fmla="*/ 1650302 w 3377801"/>
                <a:gd name="connsiteY6680" fmla="*/ 1604557 h 6857987"/>
                <a:gd name="connsiteX6681" fmla="*/ 1590524 w 3377801"/>
                <a:gd name="connsiteY6681" fmla="*/ 1619219 h 6857987"/>
                <a:gd name="connsiteX6682" fmla="*/ 1611390 w 3377801"/>
                <a:gd name="connsiteY6682" fmla="*/ 1628820 h 6857987"/>
                <a:gd name="connsiteX6683" fmla="*/ 1703878 w 3377801"/>
                <a:gd name="connsiteY6683" fmla="*/ 1625991 h 6857987"/>
                <a:gd name="connsiteX6684" fmla="*/ 1573028 w 3377801"/>
                <a:gd name="connsiteY6684" fmla="*/ 1677320 h 6857987"/>
                <a:gd name="connsiteX6685" fmla="*/ 1573028 w 3377801"/>
                <a:gd name="connsiteY6685" fmla="*/ 1687470 h 6857987"/>
                <a:gd name="connsiteX6686" fmla="*/ 1631125 w 3377801"/>
                <a:gd name="connsiteY6686" fmla="*/ 1715667 h 6857987"/>
                <a:gd name="connsiteX6687" fmla="*/ 1684701 w 3377801"/>
                <a:gd name="connsiteY6687" fmla="*/ 1706080 h 6857987"/>
                <a:gd name="connsiteX6688" fmla="*/ 1548775 w 3377801"/>
                <a:gd name="connsiteY6688" fmla="*/ 1745556 h 6857987"/>
                <a:gd name="connsiteX6689" fmla="*/ 1619834 w 3377801"/>
                <a:gd name="connsiteY6689" fmla="*/ 1796320 h 6857987"/>
                <a:gd name="connsiteX6690" fmla="*/ 1536923 w 3377801"/>
                <a:gd name="connsiteY6690" fmla="*/ 1793500 h 6857987"/>
                <a:gd name="connsiteX6691" fmla="*/ 1579793 w 3377801"/>
                <a:gd name="connsiteY6691" fmla="*/ 1845947 h 6857987"/>
                <a:gd name="connsiteX6692" fmla="*/ 1605167 w 3377801"/>
                <a:gd name="connsiteY6692" fmla="*/ 1892756 h 6857987"/>
                <a:gd name="connsiteX6693" fmla="*/ 1603473 w 3377801"/>
                <a:gd name="connsiteY6693" fmla="*/ 1927475 h 6857987"/>
                <a:gd name="connsiteX6694" fmla="*/ 1600583 w 3377801"/>
                <a:gd name="connsiteY6694" fmla="*/ 1907894 h 6857987"/>
                <a:gd name="connsiteX6695" fmla="*/ 1589986 w 3377801"/>
                <a:gd name="connsiteY6695" fmla="*/ 1885989 h 6857987"/>
                <a:gd name="connsiteX6696" fmla="*/ 1471547 w 3377801"/>
                <a:gd name="connsiteY6696" fmla="*/ 1796320 h 6857987"/>
                <a:gd name="connsiteX6697" fmla="*/ 1493533 w 3377801"/>
                <a:gd name="connsiteY6697" fmla="*/ 1866820 h 6857987"/>
                <a:gd name="connsiteX6698" fmla="*/ 1396533 w 3377801"/>
                <a:gd name="connsiteY6698" fmla="*/ 1813236 h 6857987"/>
                <a:gd name="connsiteX6699" fmla="*/ 1414015 w 3377801"/>
                <a:gd name="connsiteY6699" fmla="*/ 1839742 h 6857987"/>
                <a:gd name="connsiteX6700" fmla="*/ 1320390 w 3377801"/>
                <a:gd name="connsiteY6700" fmla="*/ 1812672 h 6857987"/>
                <a:gd name="connsiteX6701" fmla="*/ 1294439 w 3377801"/>
                <a:gd name="connsiteY6701" fmla="*/ 1803658 h 6857987"/>
                <a:gd name="connsiteX6702" fmla="*/ 1364391 w 3377801"/>
                <a:gd name="connsiteY6702" fmla="*/ 1884868 h 6857987"/>
                <a:gd name="connsiteX6703" fmla="*/ 1268516 w 3377801"/>
                <a:gd name="connsiteY6703" fmla="*/ 1847083 h 6857987"/>
                <a:gd name="connsiteX6704" fmla="*/ 1208728 w 3377801"/>
                <a:gd name="connsiteY6704" fmla="*/ 1801967 h 6857987"/>
                <a:gd name="connsiteX6705" fmla="*/ 1247640 w 3377801"/>
                <a:gd name="connsiteY6705" fmla="*/ 1775451 h 6857987"/>
                <a:gd name="connsiteX6706" fmla="*/ 1364942 w 3377801"/>
                <a:gd name="connsiteY6706" fmla="*/ 1770376 h 6857987"/>
                <a:gd name="connsiteX6707" fmla="*/ 1459123 w 3377801"/>
                <a:gd name="connsiteY6707" fmla="*/ 1780518 h 6857987"/>
                <a:gd name="connsiteX6708" fmla="*/ 1539773 w 3377801"/>
                <a:gd name="connsiteY6708" fmla="*/ 1742169 h 6857987"/>
                <a:gd name="connsiteX6709" fmla="*/ 1546550 w 3377801"/>
                <a:gd name="connsiteY6709" fmla="*/ 1687466 h 6857987"/>
                <a:gd name="connsiteX6710" fmla="*/ 1552754 w 3377801"/>
                <a:gd name="connsiteY6710" fmla="*/ 1602300 h 6857987"/>
                <a:gd name="connsiteX6711" fmla="*/ 1570237 w 3377801"/>
                <a:gd name="connsiteY6711" fmla="*/ 1541384 h 6857987"/>
                <a:gd name="connsiteX6712" fmla="*/ 1607466 w 3377801"/>
                <a:gd name="connsiteY6712" fmla="*/ 1455099 h 6857987"/>
                <a:gd name="connsiteX6713" fmla="*/ 1653711 w 3377801"/>
                <a:gd name="connsiteY6713" fmla="*/ 1437053 h 6857987"/>
                <a:gd name="connsiteX6714" fmla="*/ 1756924 w 3377801"/>
                <a:gd name="connsiteY6714" fmla="*/ 1409419 h 6857987"/>
                <a:gd name="connsiteX6715" fmla="*/ 1729281 w 3377801"/>
                <a:gd name="connsiteY6715" fmla="*/ 1435925 h 6857987"/>
                <a:gd name="connsiteX6716" fmla="*/ 1695434 w 3377801"/>
                <a:gd name="connsiteY6716" fmla="*/ 1469207 h 6857987"/>
                <a:gd name="connsiteX6717" fmla="*/ 1760288 w 3377801"/>
                <a:gd name="connsiteY6717" fmla="*/ 1443265 h 6857987"/>
                <a:gd name="connsiteX6718" fmla="*/ 1849948 w 3377801"/>
                <a:gd name="connsiteY6718" fmla="*/ 1435362 h 6857987"/>
                <a:gd name="connsiteX6719" fmla="*/ 1961012 w 3377801"/>
                <a:gd name="connsiteY6719" fmla="*/ 1341799 h 6857987"/>
                <a:gd name="connsiteX6720" fmla="*/ 1761354 w 3377801"/>
                <a:gd name="connsiteY6720" fmla="*/ 1409474 h 6857987"/>
                <a:gd name="connsiteX6721" fmla="*/ 1827346 w 3377801"/>
                <a:gd name="connsiteY6721" fmla="*/ 1354199 h 6857987"/>
                <a:gd name="connsiteX6722" fmla="*/ 1845356 w 3377801"/>
                <a:gd name="connsiteY6722" fmla="*/ 1343466 h 6857987"/>
                <a:gd name="connsiteX6723" fmla="*/ 1961010 w 3377801"/>
                <a:gd name="connsiteY6723" fmla="*/ 1341799 h 6857987"/>
                <a:gd name="connsiteX6724" fmla="*/ 1902409 w 3377801"/>
                <a:gd name="connsiteY6724" fmla="*/ 1310173 h 6857987"/>
                <a:gd name="connsiteX6725" fmla="*/ 1861249 w 3377801"/>
                <a:gd name="connsiteY6725" fmla="*/ 1329912 h 6857987"/>
                <a:gd name="connsiteX6726" fmla="*/ 1888319 w 3377801"/>
                <a:gd name="connsiteY6726" fmla="*/ 1279147 h 6857987"/>
                <a:gd name="connsiteX6727" fmla="*/ 1978916 w 3377801"/>
                <a:gd name="connsiteY6727" fmla="*/ 1149984 h 6857987"/>
                <a:gd name="connsiteX6728" fmla="*/ 1979124 w 3377801"/>
                <a:gd name="connsiteY6728" fmla="*/ 1150011 h 6857987"/>
                <a:gd name="connsiteX6729" fmla="*/ 2079517 w 3377801"/>
                <a:gd name="connsiteY6729" fmla="*/ 1121804 h 6857987"/>
                <a:gd name="connsiteX6730" fmla="*/ 1933454 w 3377801"/>
                <a:gd name="connsiteY6730" fmla="*/ 1220506 h 6857987"/>
                <a:gd name="connsiteX6731" fmla="*/ 1994353 w 3377801"/>
                <a:gd name="connsiteY6731" fmla="*/ 1217686 h 6857987"/>
                <a:gd name="connsiteX6732" fmla="*/ 2049620 w 3377801"/>
                <a:gd name="connsiteY6732" fmla="*/ 1217686 h 6857987"/>
                <a:gd name="connsiteX6733" fmla="*/ 1902409 w 3377801"/>
                <a:gd name="connsiteY6733" fmla="*/ 1310173 h 6857987"/>
                <a:gd name="connsiteX6734" fmla="*/ 2099765 w 3377801"/>
                <a:gd name="connsiteY6734" fmla="*/ 1201893 h 6857987"/>
                <a:gd name="connsiteX6735" fmla="*/ 2000586 w 3377801"/>
                <a:gd name="connsiteY6735" fmla="*/ 1200717 h 6857987"/>
                <a:gd name="connsiteX6736" fmla="*/ 2000499 w 3377801"/>
                <a:gd name="connsiteY6736" fmla="*/ 1200766 h 6857987"/>
                <a:gd name="connsiteX6737" fmla="*/ 2000527 w 3377801"/>
                <a:gd name="connsiteY6737" fmla="*/ 1200711 h 6857987"/>
                <a:gd name="connsiteX6738" fmla="*/ 2000586 w 3377801"/>
                <a:gd name="connsiteY6738" fmla="*/ 1200711 h 6857987"/>
                <a:gd name="connsiteX6739" fmla="*/ 2036601 w 3377801"/>
                <a:gd name="connsiteY6739" fmla="*/ 1182713 h 6857987"/>
                <a:gd name="connsiteX6740" fmla="*/ 2146018 w 3377801"/>
                <a:gd name="connsiteY6740" fmla="*/ 1188353 h 6857987"/>
                <a:gd name="connsiteX6741" fmla="*/ 2099761 w 3377801"/>
                <a:gd name="connsiteY6741" fmla="*/ 1201893 h 6857987"/>
                <a:gd name="connsiteX6742" fmla="*/ 2104301 w 3377801"/>
                <a:gd name="connsiteY6742" fmla="*/ 1218215 h 6857987"/>
                <a:gd name="connsiteX6743" fmla="*/ 2157870 w 3377801"/>
                <a:gd name="connsiteY6743" fmla="*/ 1203564 h 6857987"/>
                <a:gd name="connsiteX6744" fmla="*/ 2152230 w 3377801"/>
                <a:gd name="connsiteY6744" fmla="*/ 1245860 h 6857987"/>
                <a:gd name="connsiteX6745" fmla="*/ 2104297 w 3377801"/>
                <a:gd name="connsiteY6745" fmla="*/ 1218218 h 6857987"/>
                <a:gd name="connsiteX6746" fmla="*/ 2124015 w 3377801"/>
                <a:gd name="connsiteY6746" fmla="*/ 1257158 h 6857987"/>
                <a:gd name="connsiteX6747" fmla="*/ 2113282 w 3377801"/>
                <a:gd name="connsiteY6747" fmla="*/ 1248699 h 6857987"/>
                <a:gd name="connsiteX6748" fmla="*/ 2124011 w 3377801"/>
                <a:gd name="connsiteY6748" fmla="*/ 1257161 h 6857987"/>
                <a:gd name="connsiteX6749" fmla="*/ 2175313 w 3377801"/>
                <a:gd name="connsiteY6749" fmla="*/ 1278570 h 6857987"/>
                <a:gd name="connsiteX6750" fmla="*/ 2138673 w 3377801"/>
                <a:gd name="connsiteY6750" fmla="*/ 1261088 h 6857987"/>
                <a:gd name="connsiteX6751" fmla="*/ 2199015 w 3377801"/>
                <a:gd name="connsiteY6751" fmla="*/ 1261651 h 6857987"/>
                <a:gd name="connsiteX6752" fmla="*/ 2276286 w 3377801"/>
                <a:gd name="connsiteY6752" fmla="*/ 1221592 h 6857987"/>
                <a:gd name="connsiteX6753" fmla="*/ 2329288 w 3377801"/>
                <a:gd name="connsiteY6753" fmla="*/ 1176484 h 6857987"/>
                <a:gd name="connsiteX6754" fmla="*/ 2340021 w 3377801"/>
                <a:gd name="connsiteY6754" fmla="*/ 1177613 h 6857987"/>
                <a:gd name="connsiteX6755" fmla="*/ 2259931 w 3377801"/>
                <a:gd name="connsiteY6755" fmla="*/ 1267291 h 6857987"/>
                <a:gd name="connsiteX6756" fmla="*/ 2175313 w 3377801"/>
                <a:gd name="connsiteY6756" fmla="*/ 1278573 h 6857987"/>
                <a:gd name="connsiteX6757" fmla="*/ 2215912 w 3377801"/>
                <a:gd name="connsiteY6757" fmla="*/ 1299491 h 6857987"/>
                <a:gd name="connsiteX6758" fmla="*/ 2307845 w 3377801"/>
                <a:gd name="connsiteY6758" fmla="*/ 1298927 h 6857987"/>
                <a:gd name="connsiteX6759" fmla="*/ 2358601 w 3377801"/>
                <a:gd name="connsiteY6759" fmla="*/ 1270184 h 6857987"/>
                <a:gd name="connsiteX6760" fmla="*/ 2358609 w 3377801"/>
                <a:gd name="connsiteY6760" fmla="*/ 1270166 h 6857987"/>
                <a:gd name="connsiteX6761" fmla="*/ 2404283 w 3377801"/>
                <a:gd name="connsiteY6761" fmla="*/ 1222786 h 6857987"/>
                <a:gd name="connsiteX6762" fmla="*/ 2422903 w 3377801"/>
                <a:gd name="connsiteY6762" fmla="*/ 1228998 h 6857987"/>
                <a:gd name="connsiteX6763" fmla="*/ 2215908 w 3377801"/>
                <a:gd name="connsiteY6763" fmla="*/ 1299494 h 6857987"/>
                <a:gd name="connsiteX6764" fmla="*/ 2283642 w 3377801"/>
                <a:gd name="connsiteY6764" fmla="*/ 1340697 h 6857987"/>
                <a:gd name="connsiteX6765" fmla="*/ 2283659 w 3377801"/>
                <a:gd name="connsiteY6765" fmla="*/ 1340660 h 6857987"/>
                <a:gd name="connsiteX6766" fmla="*/ 2319753 w 3377801"/>
                <a:gd name="connsiteY6766" fmla="*/ 1381259 h 6857987"/>
                <a:gd name="connsiteX6767" fmla="*/ 2283637 w 3377801"/>
                <a:gd name="connsiteY6767" fmla="*/ 1340699 h 6857987"/>
                <a:gd name="connsiteX6768" fmla="*/ 2309056 w 3377801"/>
                <a:gd name="connsiteY6768" fmla="*/ 1337739 h 6857987"/>
                <a:gd name="connsiteX6769" fmla="*/ 2361513 w 3377801"/>
                <a:gd name="connsiteY6769" fmla="*/ 1306157 h 6857987"/>
                <a:gd name="connsiteX6770" fmla="*/ 2407084 w 3377801"/>
                <a:gd name="connsiteY6770" fmla="*/ 1261677 h 6857987"/>
                <a:gd name="connsiteX6771" fmla="*/ 2407184 w 3377801"/>
                <a:gd name="connsiteY6771" fmla="*/ 1261613 h 6857987"/>
                <a:gd name="connsiteX6772" fmla="*/ 2442722 w 3377801"/>
                <a:gd name="connsiteY6772" fmla="*/ 1270072 h 6857987"/>
                <a:gd name="connsiteX6773" fmla="*/ 2488397 w 3377801"/>
                <a:gd name="connsiteY6773" fmla="*/ 1303909 h 6857987"/>
                <a:gd name="connsiteX6774" fmla="*/ 2488397 w 3377801"/>
                <a:gd name="connsiteY6774" fmla="*/ 1319134 h 6857987"/>
                <a:gd name="connsiteX6775" fmla="*/ 2399848 w 3377801"/>
                <a:gd name="connsiteY6775" fmla="*/ 1367079 h 6857987"/>
                <a:gd name="connsiteX6776" fmla="*/ 2349083 w 3377801"/>
                <a:gd name="connsiteY6776" fmla="*/ 1369890 h 6857987"/>
                <a:gd name="connsiteX6777" fmla="*/ 2309052 w 3377801"/>
                <a:gd name="connsiteY6777" fmla="*/ 1337742 h 6857987"/>
                <a:gd name="connsiteX6778" fmla="*/ 2353027 w 3377801"/>
                <a:gd name="connsiteY6778" fmla="*/ 1467504 h 6857987"/>
                <a:gd name="connsiteX6779" fmla="*/ 2339501 w 3377801"/>
                <a:gd name="connsiteY6779" fmla="*/ 1432549 h 6857987"/>
                <a:gd name="connsiteX6780" fmla="*/ 2336664 w 3377801"/>
                <a:gd name="connsiteY6780" fmla="*/ 1425208 h 6857987"/>
                <a:gd name="connsiteX6781" fmla="*/ 2346265 w 3377801"/>
                <a:gd name="connsiteY6781" fmla="*/ 1408853 h 6857987"/>
                <a:gd name="connsiteX6782" fmla="*/ 2384040 w 3377801"/>
                <a:gd name="connsiteY6782" fmla="*/ 1470324 h 6857987"/>
                <a:gd name="connsiteX6783" fmla="*/ 2433123 w 3377801"/>
                <a:gd name="connsiteY6783" fmla="*/ 1483295 h 6857987"/>
                <a:gd name="connsiteX6784" fmla="*/ 2353023 w 3377801"/>
                <a:gd name="connsiteY6784" fmla="*/ 1467506 h 6857987"/>
                <a:gd name="connsiteX6785" fmla="*/ 2375537 w 3377801"/>
                <a:gd name="connsiteY6785" fmla="*/ 1513792 h 6857987"/>
                <a:gd name="connsiteX6786" fmla="*/ 2375529 w 3377801"/>
                <a:gd name="connsiteY6786" fmla="*/ 1513757 h 6857987"/>
                <a:gd name="connsiteX6787" fmla="*/ 2384543 w 3377801"/>
                <a:gd name="connsiteY6787" fmla="*/ 1523344 h 6857987"/>
                <a:gd name="connsiteX6788" fmla="*/ 2375533 w 3377801"/>
                <a:gd name="connsiteY6788" fmla="*/ 1513795 h 6857987"/>
                <a:gd name="connsiteX6789" fmla="*/ 2377794 w 3377801"/>
                <a:gd name="connsiteY6789" fmla="*/ 1529065 h 6857987"/>
                <a:gd name="connsiteX6790" fmla="*/ 2377802 w 3377801"/>
                <a:gd name="connsiteY6790" fmla="*/ 1529038 h 6857987"/>
                <a:gd name="connsiteX6791" fmla="*/ 2428003 w 3377801"/>
                <a:gd name="connsiteY6791" fmla="*/ 1608565 h 6857987"/>
                <a:gd name="connsiteX6792" fmla="*/ 2377790 w 3377801"/>
                <a:gd name="connsiteY6792" fmla="*/ 1529068 h 6857987"/>
                <a:gd name="connsiteX6793" fmla="*/ 2388045 w 3377801"/>
                <a:gd name="connsiteY6793" fmla="*/ 1659303 h 6857987"/>
                <a:gd name="connsiteX6794" fmla="*/ 2387990 w 3377801"/>
                <a:gd name="connsiteY6794" fmla="*/ 1659295 h 6857987"/>
                <a:gd name="connsiteX6795" fmla="*/ 2397004 w 3377801"/>
                <a:gd name="connsiteY6795" fmla="*/ 1619253 h 6857987"/>
                <a:gd name="connsiteX6796" fmla="*/ 2406038 w 3377801"/>
                <a:gd name="connsiteY6796" fmla="*/ 1695960 h 6857987"/>
                <a:gd name="connsiteX6797" fmla="*/ 2481613 w 3377801"/>
                <a:gd name="connsiteY6797" fmla="*/ 1738266 h 6857987"/>
                <a:gd name="connsiteX6798" fmla="*/ 2395328 w 3377801"/>
                <a:gd name="connsiteY6798" fmla="*/ 1695960 h 6857987"/>
                <a:gd name="connsiteX6799" fmla="*/ 2388041 w 3377801"/>
                <a:gd name="connsiteY6799" fmla="*/ 1659306 h 6857987"/>
                <a:gd name="connsiteX6800" fmla="*/ 2400961 w 3377801"/>
                <a:gd name="connsiteY6800" fmla="*/ 1731449 h 6857987"/>
                <a:gd name="connsiteX6801" fmla="*/ 2374437 w 3377801"/>
                <a:gd name="connsiteY6801" fmla="*/ 1788972 h 6857987"/>
                <a:gd name="connsiteX6802" fmla="*/ 2426329 w 3377801"/>
                <a:gd name="connsiteY6802" fmla="*/ 1848197 h 6857987"/>
                <a:gd name="connsiteX6803" fmla="*/ 2365430 w 3377801"/>
                <a:gd name="connsiteY6803" fmla="*/ 1815479 h 6857987"/>
                <a:gd name="connsiteX6804" fmla="*/ 2400957 w 3377801"/>
                <a:gd name="connsiteY6804" fmla="*/ 1731445 h 6857987"/>
                <a:gd name="connsiteX6805" fmla="*/ 2367769 w 3377801"/>
                <a:gd name="connsiteY6805" fmla="*/ 1851601 h 6857987"/>
                <a:gd name="connsiteX6806" fmla="*/ 2367701 w 3377801"/>
                <a:gd name="connsiteY6806" fmla="*/ 1851601 h 6857987"/>
                <a:gd name="connsiteX6807" fmla="*/ 2367782 w 3377801"/>
                <a:gd name="connsiteY6807" fmla="*/ 1851583 h 6857987"/>
                <a:gd name="connsiteX6808" fmla="*/ 2367769 w 3377801"/>
                <a:gd name="connsiteY6808" fmla="*/ 1851607 h 6857987"/>
                <a:gd name="connsiteX6809" fmla="*/ 2441588 w 3377801"/>
                <a:gd name="connsiteY6809" fmla="*/ 1886558 h 6857987"/>
                <a:gd name="connsiteX6810" fmla="*/ 2422415 w 3377801"/>
                <a:gd name="connsiteY6810" fmla="*/ 1964401 h 6857987"/>
                <a:gd name="connsiteX6811" fmla="*/ 2355867 w 3377801"/>
                <a:gd name="connsiteY6811" fmla="*/ 1915892 h 6857987"/>
                <a:gd name="connsiteX6812" fmla="*/ 2367769 w 3377801"/>
                <a:gd name="connsiteY6812" fmla="*/ 1851590 h 6857987"/>
                <a:gd name="connsiteX6813" fmla="*/ 2349583 w 3377801"/>
                <a:gd name="connsiteY6813" fmla="*/ 1846575 h 6857987"/>
                <a:gd name="connsiteX6814" fmla="*/ 2339441 w 3377801"/>
                <a:gd name="connsiteY6814" fmla="*/ 1913122 h 6857987"/>
                <a:gd name="connsiteX6815" fmla="*/ 2394700 w 3377801"/>
                <a:gd name="connsiteY6815" fmla="*/ 1974592 h 6857987"/>
                <a:gd name="connsiteX6816" fmla="*/ 2324661 w 3377801"/>
                <a:gd name="connsiteY6816" fmla="*/ 1917560 h 6857987"/>
                <a:gd name="connsiteX6817" fmla="*/ 2324769 w 3377801"/>
                <a:gd name="connsiteY6817" fmla="*/ 1917633 h 6857987"/>
                <a:gd name="connsiteX6818" fmla="*/ 2349583 w 3377801"/>
                <a:gd name="connsiteY6818" fmla="*/ 1846565 h 6857987"/>
                <a:gd name="connsiteX6819" fmla="*/ 2309042 w 3377801"/>
                <a:gd name="connsiteY6819" fmla="*/ 1963823 h 6857987"/>
                <a:gd name="connsiteX6820" fmla="*/ 2384602 w 3377801"/>
                <a:gd name="connsiteY6820" fmla="*/ 2029241 h 6857987"/>
                <a:gd name="connsiteX6821" fmla="*/ 2348529 w 3377801"/>
                <a:gd name="connsiteY6821" fmla="*/ 2085654 h 6857987"/>
                <a:gd name="connsiteX6822" fmla="*/ 2280855 w 3377801"/>
                <a:gd name="connsiteY6822" fmla="*/ 2029259 h 6857987"/>
                <a:gd name="connsiteX6823" fmla="*/ 2280837 w 3377801"/>
                <a:gd name="connsiteY6823" fmla="*/ 2029241 h 6857987"/>
                <a:gd name="connsiteX6824" fmla="*/ 2309042 w 3377801"/>
                <a:gd name="connsiteY6824" fmla="*/ 1963812 h 6857987"/>
                <a:gd name="connsiteX6825" fmla="*/ 2250364 w 3377801"/>
                <a:gd name="connsiteY6825" fmla="*/ 2008958 h 6857987"/>
                <a:gd name="connsiteX6826" fmla="*/ 2291541 w 3377801"/>
                <a:gd name="connsiteY6826" fmla="*/ 1951998 h 6857987"/>
                <a:gd name="connsiteX6827" fmla="*/ 2264462 w 3377801"/>
                <a:gd name="connsiteY6827" fmla="*/ 2028705 h 6857987"/>
                <a:gd name="connsiteX6828" fmla="*/ 2296607 w 3377801"/>
                <a:gd name="connsiteY6828" fmla="*/ 2081153 h 6857987"/>
                <a:gd name="connsiteX6829" fmla="*/ 2250400 w 3377801"/>
                <a:gd name="connsiteY6829" fmla="*/ 2008930 h 6857987"/>
                <a:gd name="connsiteX6830" fmla="*/ 2198517 w 3377801"/>
                <a:gd name="connsiteY6830" fmla="*/ 2074367 h 6857987"/>
                <a:gd name="connsiteX6831" fmla="*/ 2237439 w 3377801"/>
                <a:gd name="connsiteY6831" fmla="*/ 2048416 h 6857987"/>
                <a:gd name="connsiteX6832" fmla="*/ 2201915 w 3377801"/>
                <a:gd name="connsiteY6832" fmla="*/ 2090158 h 6857987"/>
                <a:gd name="connsiteX6833" fmla="*/ 2206982 w 3377801"/>
                <a:gd name="connsiteY6833" fmla="*/ 2147682 h 6857987"/>
                <a:gd name="connsiteX6834" fmla="*/ 2198516 w 3377801"/>
                <a:gd name="connsiteY6834" fmla="*/ 2074356 h 6857987"/>
                <a:gd name="connsiteX6835" fmla="*/ 2235721 w 3377801"/>
                <a:gd name="connsiteY6835" fmla="*/ 2188347 h 6857987"/>
                <a:gd name="connsiteX6836" fmla="*/ 2204703 w 3377801"/>
                <a:gd name="connsiteY6836" fmla="*/ 2279717 h 6857987"/>
                <a:gd name="connsiteX6837" fmla="*/ 2162953 w 3377801"/>
                <a:gd name="connsiteY6837" fmla="*/ 2196306 h 6857987"/>
                <a:gd name="connsiteX6838" fmla="*/ 2185502 w 3377801"/>
                <a:gd name="connsiteY6838" fmla="*/ 2166917 h 6857987"/>
                <a:gd name="connsiteX6839" fmla="*/ 2235719 w 3377801"/>
                <a:gd name="connsiteY6839" fmla="*/ 2188329 h 6857987"/>
                <a:gd name="connsiteX6840" fmla="*/ 2133572 w 3377801"/>
                <a:gd name="connsiteY6840" fmla="*/ 2196251 h 6857987"/>
                <a:gd name="connsiteX6841" fmla="*/ 2181518 w 3377801"/>
                <a:gd name="connsiteY6841" fmla="*/ 2147188 h 6857987"/>
                <a:gd name="connsiteX6842" fmla="*/ 2148800 w 3377801"/>
                <a:gd name="connsiteY6842" fmla="*/ 2190048 h 6857987"/>
                <a:gd name="connsiteX6843" fmla="*/ 2166837 w 3377801"/>
                <a:gd name="connsiteY6843" fmla="*/ 2260548 h 6857987"/>
                <a:gd name="connsiteX6844" fmla="*/ 2133637 w 3377801"/>
                <a:gd name="connsiteY6844" fmla="*/ 2196239 h 6857987"/>
                <a:gd name="connsiteX6845" fmla="*/ 2099762 w 3377801"/>
                <a:gd name="connsiteY6845" fmla="*/ 2246408 h 6857987"/>
                <a:gd name="connsiteX6846" fmla="*/ 2099735 w 3377801"/>
                <a:gd name="connsiteY6846" fmla="*/ 2246371 h 6857987"/>
                <a:gd name="connsiteX6847" fmla="*/ 2125695 w 3377801"/>
                <a:gd name="connsiteY6847" fmla="*/ 2231135 h 6857987"/>
                <a:gd name="connsiteX6848" fmla="*/ 2102555 w 3377801"/>
                <a:gd name="connsiteY6848" fmla="*/ 2263290 h 6857987"/>
                <a:gd name="connsiteX6849" fmla="*/ 2094668 w 3377801"/>
                <a:gd name="connsiteY6849" fmla="*/ 2295435 h 6857987"/>
                <a:gd name="connsiteX6850" fmla="*/ 2099761 w 3377801"/>
                <a:gd name="connsiteY6850" fmla="*/ 2246390 h 6857987"/>
                <a:gd name="connsiteX6851" fmla="*/ 2070418 w 3377801"/>
                <a:gd name="connsiteY6851" fmla="*/ 2400987 h 6857987"/>
                <a:gd name="connsiteX6852" fmla="*/ 2063050 w 3377801"/>
                <a:gd name="connsiteY6852" fmla="*/ 2364876 h 6857987"/>
                <a:gd name="connsiteX6853" fmla="*/ 2063077 w 3377801"/>
                <a:gd name="connsiteY6853" fmla="*/ 2364894 h 6857987"/>
                <a:gd name="connsiteX6854" fmla="*/ 2081687 w 3377801"/>
                <a:gd name="connsiteY6854" fmla="*/ 2307935 h 6857987"/>
                <a:gd name="connsiteX6855" fmla="*/ 2070417 w 3377801"/>
                <a:gd name="connsiteY6855" fmla="*/ 2400967 h 6857987"/>
                <a:gd name="connsiteX6856" fmla="*/ 2068699 w 3377801"/>
                <a:gd name="connsiteY6856" fmla="*/ 2287114 h 6857987"/>
                <a:gd name="connsiteX6857" fmla="*/ 2068717 w 3377801"/>
                <a:gd name="connsiteY6857" fmla="*/ 2287032 h 6857987"/>
                <a:gd name="connsiteX6858" fmla="*/ 2081134 w 3377801"/>
                <a:gd name="connsiteY6858" fmla="*/ 2282521 h 6857987"/>
                <a:gd name="connsiteX6859" fmla="*/ 2042776 w 3377801"/>
                <a:gd name="connsiteY6859" fmla="*/ 2359791 h 6857987"/>
                <a:gd name="connsiteX6860" fmla="*/ 2068698 w 3377801"/>
                <a:gd name="connsiteY6860" fmla="*/ 2287094 h 6857987"/>
                <a:gd name="connsiteX6861" fmla="*/ 2026484 w 3377801"/>
                <a:gd name="connsiteY6861" fmla="*/ 2378420 h 6857987"/>
                <a:gd name="connsiteX6862" fmla="*/ 2037763 w 3377801"/>
                <a:gd name="connsiteY6862" fmla="*/ 2418471 h 6857987"/>
                <a:gd name="connsiteX6863" fmla="*/ 1996039 w 3377801"/>
                <a:gd name="connsiteY6863" fmla="*/ 2457942 h 6857987"/>
                <a:gd name="connsiteX6864" fmla="*/ 2026483 w 3377801"/>
                <a:gd name="connsiteY6864" fmla="*/ 2378400 h 6857987"/>
                <a:gd name="connsiteX6865" fmla="*/ 2033770 w 3377801"/>
                <a:gd name="connsiteY6865" fmla="*/ 2472619 h 6857987"/>
                <a:gd name="connsiteX6866" fmla="*/ 2036017 w 3377801"/>
                <a:gd name="connsiteY6866" fmla="*/ 2547625 h 6857987"/>
                <a:gd name="connsiteX6867" fmla="*/ 1993720 w 3377801"/>
                <a:gd name="connsiteY6867" fmla="*/ 2548753 h 6857987"/>
                <a:gd name="connsiteX6868" fmla="*/ 1963794 w 3377801"/>
                <a:gd name="connsiteY6868" fmla="*/ 2503091 h 6857987"/>
                <a:gd name="connsiteX6869" fmla="*/ 1963839 w 3377801"/>
                <a:gd name="connsiteY6869" fmla="*/ 2503063 h 6857987"/>
                <a:gd name="connsiteX6870" fmla="*/ 2033769 w 3377801"/>
                <a:gd name="connsiteY6870" fmla="*/ 2472599 h 6857987"/>
                <a:gd name="connsiteX6871" fmla="*/ 1967215 w 3377801"/>
                <a:gd name="connsiteY6871" fmla="*/ 2417297 h 6857987"/>
                <a:gd name="connsiteX6872" fmla="*/ 1962140 w 3377801"/>
                <a:gd name="connsiteY6872" fmla="*/ 2470881 h 6857987"/>
                <a:gd name="connsiteX6873" fmla="*/ 1919298 w 3377801"/>
                <a:gd name="connsiteY6873" fmla="*/ 2495707 h 6857987"/>
                <a:gd name="connsiteX6874" fmla="*/ 1919270 w 3377801"/>
                <a:gd name="connsiteY6874" fmla="*/ 2495689 h 6857987"/>
                <a:gd name="connsiteX6875" fmla="*/ 1967213 w 3377801"/>
                <a:gd name="connsiteY6875" fmla="*/ 2417276 h 6857987"/>
                <a:gd name="connsiteX6876" fmla="*/ 1948605 w 3377801"/>
                <a:gd name="connsiteY6876" fmla="*/ 2513223 h 6857987"/>
                <a:gd name="connsiteX6877" fmla="*/ 1979054 w 3377801"/>
                <a:gd name="connsiteY6877" fmla="*/ 2561732 h 6857987"/>
                <a:gd name="connsiteX6878" fmla="*/ 1949166 w 3377801"/>
                <a:gd name="connsiteY6878" fmla="*/ 2608541 h 6857987"/>
                <a:gd name="connsiteX6879" fmla="*/ 1912509 w 3377801"/>
                <a:gd name="connsiteY6879" fmla="*/ 2579206 h 6857987"/>
                <a:gd name="connsiteX6880" fmla="*/ 1905239 w 3377801"/>
                <a:gd name="connsiteY6880" fmla="*/ 2536318 h 6857987"/>
                <a:gd name="connsiteX6881" fmla="*/ 1905173 w 3377801"/>
                <a:gd name="connsiteY6881" fmla="*/ 2536355 h 6857987"/>
                <a:gd name="connsiteX6882" fmla="*/ 1905238 w 3377801"/>
                <a:gd name="connsiteY6882" fmla="*/ 2536272 h 6857987"/>
                <a:gd name="connsiteX6883" fmla="*/ 1905238 w 3377801"/>
                <a:gd name="connsiteY6883" fmla="*/ 2536318 h 6857987"/>
                <a:gd name="connsiteX6884" fmla="*/ 1948603 w 3377801"/>
                <a:gd name="connsiteY6884" fmla="*/ 2513202 h 6857987"/>
                <a:gd name="connsiteX6885" fmla="*/ 1898986 w 3377801"/>
                <a:gd name="connsiteY6885" fmla="*/ 2512050 h 6857987"/>
                <a:gd name="connsiteX6886" fmla="*/ 1898986 w 3377801"/>
                <a:gd name="connsiteY6886" fmla="*/ 2512068 h 6857987"/>
                <a:gd name="connsiteX6887" fmla="*/ 1913084 w 3377801"/>
                <a:gd name="connsiteY6887" fmla="*/ 2519963 h 6857987"/>
                <a:gd name="connsiteX6888" fmla="*/ 1898980 w 3377801"/>
                <a:gd name="connsiteY6888" fmla="*/ 2512029 h 6857987"/>
                <a:gd name="connsiteX6889" fmla="*/ 1886560 w 3377801"/>
                <a:gd name="connsiteY6889" fmla="*/ 2475375 h 6857987"/>
                <a:gd name="connsiteX6890" fmla="*/ 1873589 w 3377801"/>
                <a:gd name="connsiteY6890" fmla="*/ 2528387 h 6857987"/>
                <a:gd name="connsiteX6891" fmla="*/ 1845482 w 3377801"/>
                <a:gd name="connsiteY6891" fmla="*/ 2535663 h 6857987"/>
                <a:gd name="connsiteX6892" fmla="*/ 1845410 w 3377801"/>
                <a:gd name="connsiteY6892" fmla="*/ 2535718 h 6857987"/>
                <a:gd name="connsiteX6893" fmla="*/ 1886559 w 3377801"/>
                <a:gd name="connsiteY6893" fmla="*/ 2475354 h 6857987"/>
                <a:gd name="connsiteX6894" fmla="*/ 1836368 w 3377801"/>
                <a:gd name="connsiteY6894" fmla="*/ 2491219 h 6857987"/>
                <a:gd name="connsiteX6895" fmla="*/ 1836404 w 3377801"/>
                <a:gd name="connsiteY6895" fmla="*/ 2491237 h 6857987"/>
                <a:gd name="connsiteX6896" fmla="*/ 1855015 w 3377801"/>
                <a:gd name="connsiteY6896" fmla="*/ 2488417 h 6857987"/>
                <a:gd name="connsiteX6897" fmla="*/ 1835276 w 3377801"/>
                <a:gd name="connsiteY6897" fmla="*/ 2516051 h 6857987"/>
                <a:gd name="connsiteX6898" fmla="*/ 1836367 w 3377801"/>
                <a:gd name="connsiteY6898" fmla="*/ 2491199 h 6857987"/>
                <a:gd name="connsiteX6899" fmla="*/ 1824443 w 3377801"/>
                <a:gd name="connsiteY6899" fmla="*/ 2551045 h 6857987"/>
                <a:gd name="connsiteX6900" fmla="*/ 1824489 w 3377801"/>
                <a:gd name="connsiteY6900" fmla="*/ 2550999 h 6857987"/>
                <a:gd name="connsiteX6901" fmla="*/ 1834090 w 3377801"/>
                <a:gd name="connsiteY6901" fmla="*/ 2560600 h 6857987"/>
                <a:gd name="connsiteX6902" fmla="*/ 1824442 w 3377801"/>
                <a:gd name="connsiteY6902" fmla="*/ 2551024 h 6857987"/>
                <a:gd name="connsiteX6903" fmla="*/ 1822307 w 3377801"/>
                <a:gd name="connsiteY6903" fmla="*/ 2583654 h 6857987"/>
                <a:gd name="connsiteX6904" fmla="*/ 1892236 w 3377801"/>
                <a:gd name="connsiteY6904" fmla="*/ 2550936 h 6857987"/>
                <a:gd name="connsiteX6905" fmla="*/ 1878146 w 3377801"/>
                <a:gd name="connsiteY6905" fmla="*/ 2612981 h 6857987"/>
                <a:gd name="connsiteX6906" fmla="*/ 1822297 w 3377801"/>
                <a:gd name="connsiteY6906" fmla="*/ 2583691 h 6857987"/>
                <a:gd name="connsiteX6907" fmla="*/ 1870215 w 3377801"/>
                <a:gd name="connsiteY6907" fmla="*/ 2633919 h 6857987"/>
                <a:gd name="connsiteX6908" fmla="*/ 1876983 w 3377801"/>
                <a:gd name="connsiteY6908" fmla="*/ 2671149 h 6857987"/>
                <a:gd name="connsiteX6909" fmla="*/ 1798029 w 3377801"/>
                <a:gd name="connsiteY6909" fmla="*/ 2671697 h 6857987"/>
                <a:gd name="connsiteX6910" fmla="*/ 1816631 w 3377801"/>
                <a:gd name="connsiteY6910" fmla="*/ 2608543 h 6857987"/>
                <a:gd name="connsiteX6911" fmla="*/ 1870214 w 3377801"/>
                <a:gd name="connsiteY6911" fmla="*/ 2633899 h 6857987"/>
                <a:gd name="connsiteX6912" fmla="*/ 1786741 w 3377801"/>
                <a:gd name="connsiteY6912" fmla="*/ 2580838 h 6857987"/>
                <a:gd name="connsiteX6913" fmla="*/ 1814375 w 3377801"/>
                <a:gd name="connsiteY6913" fmla="*/ 2553760 h 6857987"/>
                <a:gd name="connsiteX6914" fmla="*/ 1786723 w 3377801"/>
                <a:gd name="connsiteY6914" fmla="*/ 2580866 h 6857987"/>
                <a:gd name="connsiteX6915" fmla="*/ 1754604 w 3377801"/>
                <a:gd name="connsiteY6915" fmla="*/ 2617477 h 6857987"/>
                <a:gd name="connsiteX6916" fmla="*/ 1754632 w 3377801"/>
                <a:gd name="connsiteY6916" fmla="*/ 2617494 h 6857987"/>
                <a:gd name="connsiteX6917" fmla="*/ 1813292 w 3377801"/>
                <a:gd name="connsiteY6917" fmla="*/ 2587032 h 6857987"/>
                <a:gd name="connsiteX6918" fmla="*/ 1776063 w 3377801"/>
                <a:gd name="connsiteY6918" fmla="*/ 2659236 h 6857987"/>
                <a:gd name="connsiteX6919" fmla="*/ 1753514 w 3377801"/>
                <a:gd name="connsiteY6919" fmla="*/ 2647948 h 6857987"/>
                <a:gd name="connsiteX6920" fmla="*/ 1754603 w 3377801"/>
                <a:gd name="connsiteY6920" fmla="*/ 2617452 h 6857987"/>
                <a:gd name="connsiteX6921" fmla="*/ 1732028 w 3377801"/>
                <a:gd name="connsiteY6921" fmla="*/ 2633895 h 6857987"/>
                <a:gd name="connsiteX6922" fmla="*/ 1769249 w 3377801"/>
                <a:gd name="connsiteY6922" fmla="*/ 2676192 h 6857987"/>
                <a:gd name="connsiteX6923" fmla="*/ 1671649 w 3377801"/>
                <a:gd name="connsiteY6923" fmla="*/ 2675095 h 6857987"/>
                <a:gd name="connsiteX6924" fmla="*/ 1732026 w 3377801"/>
                <a:gd name="connsiteY6924" fmla="*/ 2633870 h 6857987"/>
                <a:gd name="connsiteX6925" fmla="*/ 1662689 w 3377801"/>
                <a:gd name="connsiteY6925" fmla="*/ 2659210 h 6857987"/>
                <a:gd name="connsiteX6926" fmla="*/ 1693679 w 3377801"/>
                <a:gd name="connsiteY6926" fmla="*/ 2636114 h 6857987"/>
                <a:gd name="connsiteX6927" fmla="*/ 1662689 w 3377801"/>
                <a:gd name="connsiteY6927" fmla="*/ 2659210 h 6857987"/>
                <a:gd name="connsiteX6928" fmla="*/ 1662672 w 3377801"/>
                <a:gd name="connsiteY6928" fmla="*/ 2659246 h 6857987"/>
                <a:gd name="connsiteX6929" fmla="*/ 1662662 w 3377801"/>
                <a:gd name="connsiteY6929" fmla="*/ 2659218 h 6857987"/>
                <a:gd name="connsiteX6930" fmla="*/ 1472055 w 3377801"/>
                <a:gd name="connsiteY6930" fmla="*/ 2704372 h 6857987"/>
                <a:gd name="connsiteX6931" fmla="*/ 1563469 w 3377801"/>
                <a:gd name="connsiteY6931" fmla="*/ 2695275 h 6857987"/>
                <a:gd name="connsiteX6932" fmla="*/ 1563432 w 3377801"/>
                <a:gd name="connsiteY6932" fmla="*/ 2695357 h 6857987"/>
                <a:gd name="connsiteX6933" fmla="*/ 1698782 w 3377801"/>
                <a:gd name="connsiteY6933" fmla="*/ 2693083 h 6857987"/>
                <a:gd name="connsiteX6934" fmla="*/ 1696525 w 3377801"/>
                <a:gd name="connsiteY6934" fmla="*/ 2697609 h 6857987"/>
                <a:gd name="connsiteX6935" fmla="*/ 1541421 w 3377801"/>
                <a:gd name="connsiteY6935" fmla="*/ 2706068 h 6857987"/>
                <a:gd name="connsiteX6936" fmla="*/ 1516046 w 3377801"/>
                <a:gd name="connsiteY6936" fmla="*/ 2719603 h 6857987"/>
                <a:gd name="connsiteX6937" fmla="*/ 1580909 w 3377801"/>
                <a:gd name="connsiteY6937" fmla="*/ 2750053 h 6857987"/>
                <a:gd name="connsiteX6938" fmla="*/ 1472053 w 3377801"/>
                <a:gd name="connsiteY6938" fmla="*/ 2704347 h 6857987"/>
                <a:gd name="connsiteX6939" fmla="*/ 1491748 w 3377801"/>
                <a:gd name="connsiteY6939" fmla="*/ 2784452 h 6857987"/>
                <a:gd name="connsiteX6940" fmla="*/ 1491748 w 3377801"/>
                <a:gd name="connsiteY6940" fmla="*/ 2796860 h 6857987"/>
                <a:gd name="connsiteX6941" fmla="*/ 1477661 w 3377801"/>
                <a:gd name="connsiteY6941" fmla="*/ 2785589 h 6857987"/>
                <a:gd name="connsiteX6942" fmla="*/ 1491752 w 3377801"/>
                <a:gd name="connsiteY6942" fmla="*/ 2784428 h 6857987"/>
                <a:gd name="connsiteX6943" fmla="*/ 1138698 w 3377801"/>
                <a:gd name="connsiteY6943" fmla="*/ 2883708 h 6857987"/>
                <a:gd name="connsiteX6944" fmla="*/ 1018995 w 3377801"/>
                <a:gd name="connsiteY6944" fmla="*/ 2803117 h 6857987"/>
                <a:gd name="connsiteX6945" fmla="*/ 1019122 w 3377801"/>
                <a:gd name="connsiteY6945" fmla="*/ 2803053 h 6857987"/>
                <a:gd name="connsiteX6946" fmla="*/ 1197913 w 3377801"/>
                <a:gd name="connsiteY6946" fmla="*/ 2812076 h 6857987"/>
                <a:gd name="connsiteX6947" fmla="*/ 1278563 w 3377801"/>
                <a:gd name="connsiteY6947" fmla="*/ 2806427 h 6857987"/>
                <a:gd name="connsiteX6948" fmla="*/ 1360345 w 3377801"/>
                <a:gd name="connsiteY6948" fmla="*/ 2804736 h 6857987"/>
                <a:gd name="connsiteX6949" fmla="*/ 1504162 w 3377801"/>
                <a:gd name="connsiteY6949" fmla="*/ 2812631 h 6857987"/>
                <a:gd name="connsiteX6950" fmla="*/ 1581997 w 3377801"/>
                <a:gd name="connsiteY6950" fmla="*/ 2827307 h 6857987"/>
                <a:gd name="connsiteX6951" fmla="*/ 1450587 w 3377801"/>
                <a:gd name="connsiteY6951" fmla="*/ 2815464 h 6857987"/>
                <a:gd name="connsiteX6952" fmla="*/ 1264473 w 3377801"/>
                <a:gd name="connsiteY6952" fmla="*/ 2818284 h 6857987"/>
                <a:gd name="connsiteX6953" fmla="*/ 1077798 w 3377801"/>
                <a:gd name="connsiteY6953" fmla="*/ 2825052 h 6857987"/>
                <a:gd name="connsiteX6954" fmla="*/ 1133629 w 3377801"/>
                <a:gd name="connsiteY6954" fmla="*/ 2867913 h 6857987"/>
                <a:gd name="connsiteX6955" fmla="*/ 1245864 w 3377801"/>
                <a:gd name="connsiteY6955" fmla="*/ 2906271 h 6857987"/>
                <a:gd name="connsiteX6956" fmla="*/ 1221038 w 3377801"/>
                <a:gd name="connsiteY6956" fmla="*/ 2919242 h 6857987"/>
                <a:gd name="connsiteX6957" fmla="*/ 1138702 w 3377801"/>
                <a:gd name="connsiteY6957" fmla="*/ 2883684 h 6857987"/>
                <a:gd name="connsiteX6958" fmla="*/ 1280309 w 3377801"/>
                <a:gd name="connsiteY6958" fmla="*/ 2892705 h 6857987"/>
                <a:gd name="connsiteX6959" fmla="*/ 1194646 w 3377801"/>
                <a:gd name="connsiteY6959" fmla="*/ 2870716 h 6857987"/>
                <a:gd name="connsiteX6960" fmla="*/ 1194588 w 3377801"/>
                <a:gd name="connsiteY6960" fmla="*/ 2870716 h 6857987"/>
                <a:gd name="connsiteX6961" fmla="*/ 1194625 w 3377801"/>
                <a:gd name="connsiteY6961" fmla="*/ 2870699 h 6857987"/>
                <a:gd name="connsiteX6962" fmla="*/ 1194646 w 3377801"/>
                <a:gd name="connsiteY6962" fmla="*/ 2870722 h 6857987"/>
                <a:gd name="connsiteX6963" fmla="*/ 1271285 w 3377801"/>
                <a:gd name="connsiteY6963" fmla="*/ 2875797 h 6857987"/>
                <a:gd name="connsiteX6964" fmla="*/ 1280309 w 3377801"/>
                <a:gd name="connsiteY6964" fmla="*/ 2892705 h 6857987"/>
                <a:gd name="connsiteX6965" fmla="*/ 1180972 w 3377801"/>
                <a:gd name="connsiteY6965" fmla="*/ 2873567 h 6857987"/>
                <a:gd name="connsiteX6966" fmla="*/ 1126850 w 3377801"/>
                <a:gd name="connsiteY6966" fmla="*/ 2841459 h 6857987"/>
                <a:gd name="connsiteX6967" fmla="*/ 1126823 w 3377801"/>
                <a:gd name="connsiteY6967" fmla="*/ 2841422 h 6857987"/>
                <a:gd name="connsiteX6968" fmla="*/ 1180972 w 3377801"/>
                <a:gd name="connsiteY6968" fmla="*/ 2873560 h 6857987"/>
                <a:gd name="connsiteX6969" fmla="*/ 1072616 w 3377801"/>
                <a:gd name="connsiteY6969" fmla="*/ 2962699 h 6857987"/>
                <a:gd name="connsiteX6970" fmla="*/ 1072698 w 3377801"/>
                <a:gd name="connsiteY6970" fmla="*/ 2962671 h 6857987"/>
                <a:gd name="connsiteX6971" fmla="*/ 1156164 w 3377801"/>
                <a:gd name="connsiteY6971" fmla="*/ 2922057 h 6857987"/>
                <a:gd name="connsiteX6972" fmla="*/ 1141502 w 3377801"/>
                <a:gd name="connsiteY6972" fmla="*/ 2948008 h 6857987"/>
                <a:gd name="connsiteX6973" fmla="*/ 1227806 w 3377801"/>
                <a:gd name="connsiteY6973" fmla="*/ 2954784 h 6857987"/>
                <a:gd name="connsiteX6974" fmla="*/ 1191140 w 3377801"/>
                <a:gd name="connsiteY6974" fmla="*/ 2968883 h 6857987"/>
                <a:gd name="connsiteX6975" fmla="*/ 1072620 w 3377801"/>
                <a:gd name="connsiteY6975" fmla="*/ 2962692 h 6857987"/>
                <a:gd name="connsiteX6976" fmla="*/ 1188379 w 3377801"/>
                <a:gd name="connsiteY6976" fmla="*/ 2997654 h 6857987"/>
                <a:gd name="connsiteX6977" fmla="*/ 1149553 w 3377801"/>
                <a:gd name="connsiteY6977" fmla="*/ 3018443 h 6857987"/>
                <a:gd name="connsiteX6978" fmla="*/ 1149467 w 3377801"/>
                <a:gd name="connsiteY6978" fmla="*/ 3018520 h 6857987"/>
                <a:gd name="connsiteX6979" fmla="*/ 1149449 w 3377801"/>
                <a:gd name="connsiteY6979" fmla="*/ 3018483 h 6857987"/>
                <a:gd name="connsiteX6980" fmla="*/ 1149553 w 3377801"/>
                <a:gd name="connsiteY6980" fmla="*/ 3018442 h 6857987"/>
                <a:gd name="connsiteX6981" fmla="*/ 1188385 w 3377801"/>
                <a:gd name="connsiteY6981" fmla="*/ 2997647 h 6857987"/>
                <a:gd name="connsiteX6982" fmla="*/ 1219934 w 3377801"/>
                <a:gd name="connsiteY6982" fmla="*/ 3002693 h 6857987"/>
                <a:gd name="connsiteX6983" fmla="*/ 1226702 w 3377801"/>
                <a:gd name="connsiteY6983" fmla="*/ 3042734 h 6857987"/>
                <a:gd name="connsiteX6984" fmla="*/ 1193983 w 3377801"/>
                <a:gd name="connsiteY6984" fmla="*/ 3108716 h 6857987"/>
                <a:gd name="connsiteX6985" fmla="*/ 1153942 w 3377801"/>
                <a:gd name="connsiteY6985" fmla="*/ 3089551 h 6857987"/>
                <a:gd name="connsiteX6986" fmla="*/ 1125199 w 3377801"/>
                <a:gd name="connsiteY6986" fmla="*/ 3056350 h 6857987"/>
                <a:gd name="connsiteX6987" fmla="*/ 1125181 w 3377801"/>
                <a:gd name="connsiteY6987" fmla="*/ 3056268 h 6857987"/>
                <a:gd name="connsiteX6988" fmla="*/ 1219940 w 3377801"/>
                <a:gd name="connsiteY6988" fmla="*/ 3002686 h 6857987"/>
                <a:gd name="connsiteX6989" fmla="*/ 690346 w 3377801"/>
                <a:gd name="connsiteY6989" fmla="*/ 3103094 h 6857987"/>
                <a:gd name="connsiteX6990" fmla="*/ 595593 w 3377801"/>
                <a:gd name="connsiteY6990" fmla="*/ 3144263 h 6857987"/>
                <a:gd name="connsiteX6991" fmla="*/ 601805 w 3377801"/>
                <a:gd name="connsiteY6991" fmla="*/ 3122277 h 6857987"/>
                <a:gd name="connsiteX6992" fmla="*/ 645229 w 3377801"/>
                <a:gd name="connsiteY6992" fmla="*/ 3118876 h 6857987"/>
                <a:gd name="connsiteX6993" fmla="*/ 657064 w 3377801"/>
                <a:gd name="connsiteY6993" fmla="*/ 3083856 h 6857987"/>
                <a:gd name="connsiteX6994" fmla="*/ 657064 w 3377801"/>
                <a:gd name="connsiteY6994" fmla="*/ 3083920 h 6857987"/>
                <a:gd name="connsiteX6995" fmla="*/ 690351 w 3377801"/>
                <a:gd name="connsiteY6995" fmla="*/ 3103089 h 6857987"/>
                <a:gd name="connsiteX6996" fmla="*/ 600658 w 3377801"/>
                <a:gd name="connsiteY6996" fmla="*/ 3093016 h 6857987"/>
                <a:gd name="connsiteX6997" fmla="*/ 614193 w 3377801"/>
                <a:gd name="connsiteY6997" fmla="*/ 3101474 h 6857987"/>
                <a:gd name="connsiteX6998" fmla="*/ 600663 w 3377801"/>
                <a:gd name="connsiteY6998" fmla="*/ 3093010 h 6857987"/>
                <a:gd name="connsiteX6999" fmla="*/ 548828 w 3377801"/>
                <a:gd name="connsiteY6999" fmla="*/ 3045580 h 6857987"/>
                <a:gd name="connsiteX7000" fmla="*/ 548774 w 3377801"/>
                <a:gd name="connsiteY7000" fmla="*/ 3045626 h 6857987"/>
                <a:gd name="connsiteX7001" fmla="*/ 548774 w 3377801"/>
                <a:gd name="connsiteY7001" fmla="*/ 3045553 h 6857987"/>
                <a:gd name="connsiteX7002" fmla="*/ 548828 w 3377801"/>
                <a:gd name="connsiteY7002" fmla="*/ 3045580 h 6857987"/>
                <a:gd name="connsiteX7003" fmla="*/ 560617 w 3377801"/>
                <a:gd name="connsiteY7003" fmla="*/ 3036030 h 6857987"/>
                <a:gd name="connsiteX7004" fmla="*/ 571897 w 3377801"/>
                <a:gd name="connsiteY7004" fmla="*/ 3057469 h 6857987"/>
                <a:gd name="connsiteX7005" fmla="*/ 548833 w 3377801"/>
                <a:gd name="connsiteY7005" fmla="*/ 3045575 h 6857987"/>
                <a:gd name="connsiteX7006" fmla="*/ 585432 w 3377801"/>
                <a:gd name="connsiteY7006" fmla="*/ 3041077 h 6857987"/>
                <a:gd name="connsiteX7007" fmla="*/ 585432 w 3377801"/>
                <a:gd name="connsiteY7007" fmla="*/ 3041050 h 6857987"/>
                <a:gd name="connsiteX7008" fmla="*/ 585496 w 3377801"/>
                <a:gd name="connsiteY7008" fmla="*/ 3041097 h 6857987"/>
                <a:gd name="connsiteX7009" fmla="*/ 645774 w 3377801"/>
                <a:gd name="connsiteY7009" fmla="*/ 3089021 h 6857987"/>
                <a:gd name="connsiteX7010" fmla="*/ 617013 w 3377801"/>
                <a:gd name="connsiteY7010" fmla="*/ 3062515 h 6857987"/>
                <a:gd name="connsiteX7011" fmla="*/ 585496 w 3377801"/>
                <a:gd name="connsiteY7011" fmla="*/ 3041097 h 6857987"/>
                <a:gd name="connsiteX7012" fmla="*/ 589379 w 3377801"/>
                <a:gd name="connsiteY7012" fmla="*/ 3070967 h 6857987"/>
                <a:gd name="connsiteX7013" fmla="*/ 589379 w 3377801"/>
                <a:gd name="connsiteY7013" fmla="*/ 3071003 h 6857987"/>
                <a:gd name="connsiteX7014" fmla="*/ 609679 w 3377801"/>
                <a:gd name="connsiteY7014" fmla="*/ 3081153 h 6857987"/>
                <a:gd name="connsiteX7015" fmla="*/ 589385 w 3377801"/>
                <a:gd name="connsiteY7015" fmla="*/ 3070962 h 6857987"/>
                <a:gd name="connsiteX7016" fmla="*/ 577527 w 3377801"/>
                <a:gd name="connsiteY7016" fmla="*/ 3171932 h 6857987"/>
                <a:gd name="connsiteX7017" fmla="*/ 658177 w 3377801"/>
                <a:gd name="connsiteY7017" fmla="*/ 3140351 h 6857987"/>
                <a:gd name="connsiteX7018" fmla="*/ 920362 w 3377801"/>
                <a:gd name="connsiteY7018" fmla="*/ 3031953 h 6857987"/>
                <a:gd name="connsiteX7019" fmla="*/ 920425 w 3377801"/>
                <a:gd name="connsiteY7019" fmla="*/ 3032071 h 6857987"/>
                <a:gd name="connsiteX7020" fmla="*/ 1130798 w 3377801"/>
                <a:gd name="connsiteY7020" fmla="*/ 3007812 h 6857987"/>
                <a:gd name="connsiteX7021" fmla="*/ 1061996 w 3377801"/>
                <a:gd name="connsiteY7021" fmla="*/ 3039393 h 6857987"/>
                <a:gd name="connsiteX7022" fmla="*/ 960475 w 3377801"/>
                <a:gd name="connsiteY7022" fmla="*/ 3042213 h 6857987"/>
                <a:gd name="connsiteX7023" fmla="*/ 842027 w 3377801"/>
                <a:gd name="connsiteY7023" fmla="*/ 3064216 h 6857987"/>
                <a:gd name="connsiteX7024" fmla="*/ 687504 w 3377801"/>
                <a:gd name="connsiteY7024" fmla="*/ 3134146 h 6857987"/>
                <a:gd name="connsiteX7025" fmla="*/ 672841 w 3377801"/>
                <a:gd name="connsiteY7025" fmla="*/ 3152756 h 6857987"/>
                <a:gd name="connsiteX7026" fmla="*/ 768158 w 3377801"/>
                <a:gd name="connsiteY7026" fmla="*/ 3153893 h 6857987"/>
                <a:gd name="connsiteX7027" fmla="*/ 846557 w 3377801"/>
                <a:gd name="connsiteY7027" fmla="*/ 3169684 h 6857987"/>
                <a:gd name="connsiteX7028" fmla="*/ 751240 w 3377801"/>
                <a:gd name="connsiteY7028" fmla="*/ 3222705 h 6857987"/>
                <a:gd name="connsiteX7029" fmla="*/ 747857 w 3377801"/>
                <a:gd name="connsiteY7029" fmla="*/ 3239060 h 6857987"/>
                <a:gd name="connsiteX7030" fmla="*/ 811029 w 3377801"/>
                <a:gd name="connsiteY7030" fmla="*/ 3228345 h 6857987"/>
                <a:gd name="connsiteX7031" fmla="*/ 760264 w 3377801"/>
                <a:gd name="connsiteY7031" fmla="*/ 3248083 h 6857987"/>
                <a:gd name="connsiteX7032" fmla="*/ 688069 w 3377801"/>
                <a:gd name="connsiteY7032" fmla="*/ 3257661 h 6857987"/>
                <a:gd name="connsiteX7033" fmla="*/ 754615 w 3377801"/>
                <a:gd name="connsiteY7033" fmla="*/ 3214246 h 6857987"/>
                <a:gd name="connsiteX7034" fmla="*/ 795793 w 3377801"/>
                <a:gd name="connsiteY7034" fmla="*/ 3187168 h 6857987"/>
                <a:gd name="connsiteX7035" fmla="*/ 768150 w 3377801"/>
                <a:gd name="connsiteY7035" fmla="*/ 3172492 h 6857987"/>
                <a:gd name="connsiteX7036" fmla="*/ 636176 w 3377801"/>
                <a:gd name="connsiteY7036" fmla="*/ 3173629 h 6857987"/>
                <a:gd name="connsiteX7037" fmla="*/ 577533 w 3377801"/>
                <a:gd name="connsiteY7037" fmla="*/ 3171927 h 6857987"/>
                <a:gd name="connsiteX7038" fmla="*/ 795805 w 3377801"/>
                <a:gd name="connsiteY7038" fmla="*/ 3117193 h 6857987"/>
                <a:gd name="connsiteX7039" fmla="*/ 782270 w 3377801"/>
                <a:gd name="connsiteY7039" fmla="*/ 3109279 h 6857987"/>
                <a:gd name="connsiteX7040" fmla="*/ 782270 w 3377801"/>
                <a:gd name="connsiteY7040" fmla="*/ 3109297 h 6857987"/>
                <a:gd name="connsiteX7041" fmla="*/ 795811 w 3377801"/>
                <a:gd name="connsiteY7041" fmla="*/ 3117187 h 6857987"/>
                <a:gd name="connsiteX7042" fmla="*/ 767043 w 3377801"/>
                <a:gd name="connsiteY7042" fmla="*/ 3139779 h 6857987"/>
                <a:gd name="connsiteX7043" fmla="*/ 741100 w 3377801"/>
                <a:gd name="connsiteY7043" fmla="*/ 3133593 h 6857987"/>
                <a:gd name="connsiteX7044" fmla="*/ 763094 w 3377801"/>
                <a:gd name="connsiteY7044" fmla="*/ 3126816 h 6857987"/>
                <a:gd name="connsiteX7045" fmla="*/ 767048 w 3377801"/>
                <a:gd name="connsiteY7045" fmla="*/ 3139774 h 6857987"/>
                <a:gd name="connsiteX7046" fmla="*/ 726443 w 3377801"/>
                <a:gd name="connsiteY7046" fmla="*/ 3185977 h 6857987"/>
                <a:gd name="connsiteX7047" fmla="*/ 755767 w 3377801"/>
                <a:gd name="connsiteY7047" fmla="*/ 3189934 h 6857987"/>
                <a:gd name="connsiteX7048" fmla="*/ 732081 w 3377801"/>
                <a:gd name="connsiteY7048" fmla="*/ 3210800 h 6857987"/>
                <a:gd name="connsiteX7049" fmla="*/ 726446 w 3377801"/>
                <a:gd name="connsiteY7049" fmla="*/ 3185972 h 6857987"/>
                <a:gd name="connsiteX7050" fmla="*/ 680751 w 3377801"/>
                <a:gd name="connsiteY7050" fmla="*/ 3219342 h 6857987"/>
                <a:gd name="connsiteX7051" fmla="*/ 679059 w 3377801"/>
                <a:gd name="connsiteY7051" fmla="*/ 3202996 h 6857987"/>
                <a:gd name="connsiteX7052" fmla="*/ 643671 w 3377801"/>
                <a:gd name="connsiteY7052" fmla="*/ 3191682 h 6857987"/>
                <a:gd name="connsiteX7053" fmla="*/ 643534 w 3377801"/>
                <a:gd name="connsiteY7053" fmla="*/ 3191708 h 6857987"/>
                <a:gd name="connsiteX7054" fmla="*/ 643534 w 3377801"/>
                <a:gd name="connsiteY7054" fmla="*/ 3191626 h 6857987"/>
                <a:gd name="connsiteX7055" fmla="*/ 643671 w 3377801"/>
                <a:gd name="connsiteY7055" fmla="*/ 3191682 h 6857987"/>
                <a:gd name="connsiteX7056" fmla="*/ 709518 w 3377801"/>
                <a:gd name="connsiteY7056" fmla="*/ 3186058 h 6857987"/>
                <a:gd name="connsiteX7057" fmla="*/ 711210 w 3377801"/>
                <a:gd name="connsiteY7057" fmla="*/ 3221034 h 6857987"/>
                <a:gd name="connsiteX7058" fmla="*/ 659317 w 3377801"/>
                <a:gd name="connsiteY7058" fmla="*/ 3248112 h 6857987"/>
                <a:gd name="connsiteX7059" fmla="*/ 631120 w 3377801"/>
                <a:gd name="connsiteY7059" fmla="*/ 3209190 h 6857987"/>
                <a:gd name="connsiteX7060" fmla="*/ 680754 w 3377801"/>
                <a:gd name="connsiteY7060" fmla="*/ 3219336 h 6857987"/>
                <a:gd name="connsiteX7061" fmla="*/ 641839 w 3377801"/>
                <a:gd name="connsiteY7061" fmla="*/ 3248557 h 6857987"/>
                <a:gd name="connsiteX7062" fmla="*/ 641839 w 3377801"/>
                <a:gd name="connsiteY7062" fmla="*/ 3248647 h 6857987"/>
                <a:gd name="connsiteX7063" fmla="*/ 668345 w 3377801"/>
                <a:gd name="connsiteY7063" fmla="*/ 3271206 h 6857987"/>
                <a:gd name="connsiteX7064" fmla="*/ 715717 w 3377801"/>
                <a:gd name="connsiteY7064" fmla="*/ 3274026 h 6857987"/>
                <a:gd name="connsiteX7065" fmla="*/ 714580 w 3377801"/>
                <a:gd name="connsiteY7065" fmla="*/ 3287005 h 6857987"/>
                <a:gd name="connsiteX7066" fmla="*/ 667772 w 3377801"/>
                <a:gd name="connsiteY7066" fmla="*/ 3308990 h 6857987"/>
                <a:gd name="connsiteX7067" fmla="*/ 672298 w 3377801"/>
                <a:gd name="connsiteY7067" fmla="*/ 3288124 h 6857987"/>
                <a:gd name="connsiteX7068" fmla="*/ 641842 w 3377801"/>
                <a:gd name="connsiteY7068" fmla="*/ 3248552 h 6857987"/>
                <a:gd name="connsiteX7069" fmla="*/ 417927 w 3377801"/>
                <a:gd name="connsiteY7069" fmla="*/ 3135216 h 6857987"/>
                <a:gd name="connsiteX7070" fmla="*/ 445570 w 3377801"/>
                <a:gd name="connsiteY7070" fmla="*/ 3178641 h 6857987"/>
                <a:gd name="connsiteX7071" fmla="*/ 426396 w 3377801"/>
                <a:gd name="connsiteY7071" fmla="*/ 3176394 h 6857987"/>
                <a:gd name="connsiteX7072" fmla="*/ 417928 w 3377801"/>
                <a:gd name="connsiteY7072" fmla="*/ 3135280 h 6857987"/>
                <a:gd name="connsiteX7073" fmla="*/ 417928 w 3377801"/>
                <a:gd name="connsiteY7073" fmla="*/ 3135216 h 6857987"/>
                <a:gd name="connsiteX7074" fmla="*/ 380715 w 3377801"/>
                <a:gd name="connsiteY7074" fmla="*/ 3169690 h 6857987"/>
                <a:gd name="connsiteX7075" fmla="*/ 380715 w 3377801"/>
                <a:gd name="connsiteY7075" fmla="*/ 3169625 h 6857987"/>
                <a:gd name="connsiteX7076" fmla="*/ 380745 w 3377801"/>
                <a:gd name="connsiteY7076" fmla="*/ 3169677 h 6857987"/>
                <a:gd name="connsiteX7077" fmla="*/ 403837 w 3377801"/>
                <a:gd name="connsiteY7077" fmla="*/ 3160666 h 6857987"/>
                <a:gd name="connsiteX7078" fmla="*/ 409478 w 3377801"/>
                <a:gd name="connsiteY7078" fmla="*/ 3177021 h 6857987"/>
                <a:gd name="connsiteX7079" fmla="*/ 391995 w 3377801"/>
                <a:gd name="connsiteY7079" fmla="*/ 3190000 h 6857987"/>
                <a:gd name="connsiteX7080" fmla="*/ 380748 w 3377801"/>
                <a:gd name="connsiteY7080" fmla="*/ 3169677 h 6857987"/>
                <a:gd name="connsiteX7081" fmla="*/ 387491 w 3377801"/>
                <a:gd name="connsiteY7081" fmla="*/ 3249161 h 6857987"/>
                <a:gd name="connsiteX7082" fmla="*/ 396505 w 3377801"/>
                <a:gd name="connsiteY7082" fmla="*/ 3210776 h 6857987"/>
                <a:gd name="connsiteX7083" fmla="*/ 396505 w 3377801"/>
                <a:gd name="connsiteY7083" fmla="*/ 3210803 h 6857987"/>
                <a:gd name="connsiteX7084" fmla="*/ 427532 w 3377801"/>
                <a:gd name="connsiteY7084" fmla="*/ 3195579 h 6857987"/>
                <a:gd name="connsiteX7085" fmla="*/ 429223 w 3377801"/>
                <a:gd name="connsiteY7085" fmla="*/ 3268902 h 6857987"/>
                <a:gd name="connsiteX7086" fmla="*/ 387489 w 3377801"/>
                <a:gd name="connsiteY7086" fmla="*/ 3249161 h 6857987"/>
                <a:gd name="connsiteX7087" fmla="*/ 482226 w 3377801"/>
                <a:gd name="connsiteY7087" fmla="*/ 3360860 h 6857987"/>
                <a:gd name="connsiteX7088" fmla="*/ 469818 w 3377801"/>
                <a:gd name="connsiteY7088" fmla="*/ 3373258 h 6857987"/>
                <a:gd name="connsiteX7089" fmla="*/ 453463 w 3377801"/>
                <a:gd name="connsiteY7089" fmla="*/ 3359723 h 6857987"/>
                <a:gd name="connsiteX7090" fmla="*/ 450643 w 3377801"/>
                <a:gd name="connsiteY7090" fmla="*/ 3333217 h 6857987"/>
                <a:gd name="connsiteX7091" fmla="*/ 420742 w 3377801"/>
                <a:gd name="connsiteY7091" fmla="*/ 3314607 h 6857987"/>
                <a:gd name="connsiteX7092" fmla="*/ 442737 w 3377801"/>
                <a:gd name="connsiteY7092" fmla="*/ 3259332 h 6857987"/>
                <a:gd name="connsiteX7093" fmla="*/ 443875 w 3377801"/>
                <a:gd name="connsiteY7093" fmla="*/ 3201208 h 6857987"/>
                <a:gd name="connsiteX7094" fmla="*/ 443875 w 3377801"/>
                <a:gd name="connsiteY7094" fmla="*/ 3201253 h 6857987"/>
                <a:gd name="connsiteX7095" fmla="*/ 472636 w 3377801"/>
                <a:gd name="connsiteY7095" fmla="*/ 3210267 h 6857987"/>
                <a:gd name="connsiteX7096" fmla="*/ 490118 w 3377801"/>
                <a:gd name="connsiteY7096" fmla="*/ 3302765 h 6857987"/>
                <a:gd name="connsiteX7097" fmla="*/ 568517 w 3377801"/>
                <a:gd name="connsiteY7097" fmla="*/ 3367064 h 6857987"/>
                <a:gd name="connsiteX7098" fmla="*/ 548218 w 3377801"/>
                <a:gd name="connsiteY7098" fmla="*/ 3389613 h 6857987"/>
                <a:gd name="connsiteX7099" fmla="*/ 530743 w 3377801"/>
                <a:gd name="connsiteY7099" fmla="*/ 3368737 h 6857987"/>
                <a:gd name="connsiteX7100" fmla="*/ 520583 w 3377801"/>
                <a:gd name="connsiteY7100" fmla="*/ 3410480 h 6857987"/>
                <a:gd name="connsiteX7101" fmla="*/ 482224 w 3377801"/>
                <a:gd name="connsiteY7101" fmla="*/ 3360860 h 6857987"/>
                <a:gd name="connsiteX7102" fmla="*/ 666092 w 3377801"/>
                <a:gd name="connsiteY7102" fmla="*/ 3329285 h 6857987"/>
                <a:gd name="connsiteX7103" fmla="*/ 666092 w 3377801"/>
                <a:gd name="connsiteY7103" fmla="*/ 3329320 h 6857987"/>
                <a:gd name="connsiteX7104" fmla="*/ 755206 w 3377801"/>
                <a:gd name="connsiteY7104" fmla="*/ 3290408 h 6857987"/>
                <a:gd name="connsiteX7105" fmla="*/ 673988 w 3377801"/>
                <a:gd name="connsiteY7105" fmla="*/ 3329886 h 6857987"/>
                <a:gd name="connsiteX7106" fmla="*/ 491813 w 3377801"/>
                <a:gd name="connsiteY7106" fmla="*/ 3469191 h 6857987"/>
                <a:gd name="connsiteX7107" fmla="*/ 429215 w 3377801"/>
                <a:gd name="connsiteY7107" fmla="*/ 3515998 h 6857987"/>
                <a:gd name="connsiteX7108" fmla="*/ 504229 w 3377801"/>
                <a:gd name="connsiteY7108" fmla="*/ 3522218 h 6857987"/>
                <a:gd name="connsiteX7109" fmla="*/ 424139 w 3377801"/>
                <a:gd name="connsiteY7109" fmla="*/ 3532934 h 6857987"/>
                <a:gd name="connsiteX7110" fmla="*/ 389174 w 3377801"/>
                <a:gd name="connsiteY7110" fmla="*/ 3527850 h 6857987"/>
                <a:gd name="connsiteX7111" fmla="*/ 465317 w 3377801"/>
                <a:gd name="connsiteY7111" fmla="*/ 3477101 h 6857987"/>
                <a:gd name="connsiteX7112" fmla="*/ 666092 w 3377801"/>
                <a:gd name="connsiteY7112" fmla="*/ 3329285 h 6857987"/>
                <a:gd name="connsiteX7113" fmla="*/ 455155 w 3377801"/>
                <a:gd name="connsiteY7113" fmla="*/ 3614103 h 6857987"/>
                <a:gd name="connsiteX7114" fmla="*/ 431459 w 3377801"/>
                <a:gd name="connsiteY7114" fmla="*/ 3629902 h 6857987"/>
                <a:gd name="connsiteX7115" fmla="*/ 432596 w 3377801"/>
                <a:gd name="connsiteY7115" fmla="*/ 3611797 h 6857987"/>
                <a:gd name="connsiteX7116" fmla="*/ 432596 w 3377801"/>
                <a:gd name="connsiteY7116" fmla="*/ 3611843 h 6857987"/>
                <a:gd name="connsiteX7117" fmla="*/ 455155 w 3377801"/>
                <a:gd name="connsiteY7117" fmla="*/ 3614103 h 6857987"/>
                <a:gd name="connsiteX7118" fmla="*/ 479968 w 3377801"/>
                <a:gd name="connsiteY7118" fmla="*/ 3544690 h 6857987"/>
                <a:gd name="connsiteX7119" fmla="*/ 470944 w 3377801"/>
                <a:gd name="connsiteY7119" fmla="*/ 3567240 h 6857987"/>
                <a:gd name="connsiteX7120" fmla="*/ 437147 w 3377801"/>
                <a:gd name="connsiteY7120" fmla="*/ 3551442 h 6857987"/>
                <a:gd name="connsiteX7121" fmla="*/ 437107 w 3377801"/>
                <a:gd name="connsiteY7121" fmla="*/ 3551448 h 6857987"/>
                <a:gd name="connsiteX7122" fmla="*/ 437107 w 3377801"/>
                <a:gd name="connsiteY7122" fmla="*/ 3551413 h 6857987"/>
                <a:gd name="connsiteX7123" fmla="*/ 437147 w 3377801"/>
                <a:gd name="connsiteY7123" fmla="*/ 3551442 h 6857987"/>
                <a:gd name="connsiteX7124" fmla="*/ 479968 w 3377801"/>
                <a:gd name="connsiteY7124" fmla="*/ 3544690 h 6857987"/>
                <a:gd name="connsiteX7125" fmla="*/ 241402 w 3377801"/>
                <a:gd name="connsiteY7125" fmla="*/ 3314572 h 6857987"/>
                <a:gd name="connsiteX7126" fmla="*/ 241419 w 3377801"/>
                <a:gd name="connsiteY7126" fmla="*/ 3314595 h 6857987"/>
                <a:gd name="connsiteX7127" fmla="*/ 282006 w 3377801"/>
                <a:gd name="connsiteY7127" fmla="*/ 3353502 h 6857987"/>
                <a:gd name="connsiteX7128" fmla="*/ 241419 w 3377801"/>
                <a:gd name="connsiteY7128" fmla="*/ 3314595 h 6857987"/>
                <a:gd name="connsiteX7129" fmla="*/ 241402 w 3377801"/>
                <a:gd name="connsiteY7129" fmla="*/ 3314595 h 6857987"/>
                <a:gd name="connsiteX7130" fmla="*/ 190711 w 3377801"/>
                <a:gd name="connsiteY7130" fmla="*/ 3306822 h 6857987"/>
                <a:gd name="connsiteX7131" fmla="*/ 190637 w 3377801"/>
                <a:gd name="connsiteY7131" fmla="*/ 3306766 h 6857987"/>
                <a:gd name="connsiteX7132" fmla="*/ 190637 w 3377801"/>
                <a:gd name="connsiteY7132" fmla="*/ 3306729 h 6857987"/>
                <a:gd name="connsiteX7133" fmla="*/ 190711 w 3377801"/>
                <a:gd name="connsiteY7133" fmla="*/ 3306822 h 6857987"/>
                <a:gd name="connsiteX7134" fmla="*/ 235181 w 3377801"/>
                <a:gd name="connsiteY7134" fmla="*/ 3342296 h 6857987"/>
                <a:gd name="connsiteX7135" fmla="*/ 190717 w 3377801"/>
                <a:gd name="connsiteY7135" fmla="*/ 3306822 h 6857987"/>
                <a:gd name="connsiteX7136" fmla="*/ 213754 w 3377801"/>
                <a:gd name="connsiteY7136" fmla="*/ 3366536 h 6857987"/>
                <a:gd name="connsiteX7137" fmla="*/ 261127 w 3377801"/>
                <a:gd name="connsiteY7137" fmla="*/ 3361442 h 6857987"/>
                <a:gd name="connsiteX7138" fmla="*/ 213765 w 3377801"/>
                <a:gd name="connsiteY7138" fmla="*/ 3366536 h 6857987"/>
                <a:gd name="connsiteX7139" fmla="*/ 367177 w 3377801"/>
                <a:gd name="connsiteY7139" fmla="*/ 3512000 h 6857987"/>
                <a:gd name="connsiteX7140" fmla="*/ 376779 w 3377801"/>
                <a:gd name="connsiteY7140" fmla="*/ 3487174 h 6857987"/>
                <a:gd name="connsiteX7141" fmla="*/ 329406 w 3377801"/>
                <a:gd name="connsiteY7141" fmla="*/ 3484354 h 6857987"/>
                <a:gd name="connsiteX7142" fmla="*/ 363807 w 3377801"/>
                <a:gd name="connsiteY7142" fmla="*/ 3460094 h 6857987"/>
                <a:gd name="connsiteX7143" fmla="*/ 294441 w 3377801"/>
                <a:gd name="connsiteY7143" fmla="*/ 3457274 h 6857987"/>
                <a:gd name="connsiteX7144" fmla="*/ 318691 w 3377801"/>
                <a:gd name="connsiteY7144" fmla="*/ 3433588 h 6857987"/>
                <a:gd name="connsiteX7145" fmla="*/ 247069 w 3377801"/>
                <a:gd name="connsiteY7145" fmla="*/ 3418352 h 6857987"/>
                <a:gd name="connsiteX7146" fmla="*/ 258911 w 3377801"/>
                <a:gd name="connsiteY7146" fmla="*/ 3383388 h 6857987"/>
                <a:gd name="connsiteX7147" fmla="*/ 291066 w 3377801"/>
                <a:gd name="connsiteY7147" fmla="*/ 3373800 h 6857987"/>
                <a:gd name="connsiteX7148" fmla="*/ 300061 w 3377801"/>
                <a:gd name="connsiteY7148" fmla="*/ 3337052 h 6857987"/>
                <a:gd name="connsiteX7149" fmla="*/ 300061 w 3377801"/>
                <a:gd name="connsiteY7149" fmla="*/ 3337143 h 6857987"/>
                <a:gd name="connsiteX7150" fmla="*/ 324874 w 3377801"/>
                <a:gd name="connsiteY7150" fmla="*/ 3342792 h 6857987"/>
                <a:gd name="connsiteX7151" fmla="*/ 461933 w 3377801"/>
                <a:gd name="connsiteY7151" fmla="*/ 3458967 h 6857987"/>
                <a:gd name="connsiteX7152" fmla="*/ 367177 w 3377801"/>
                <a:gd name="connsiteY7152" fmla="*/ 3512000 h 6857987"/>
                <a:gd name="connsiteX7153" fmla="*/ 401587 w 3377801"/>
                <a:gd name="connsiteY7153" fmla="*/ 3622002 h 6857987"/>
                <a:gd name="connsiteX7154" fmla="*/ 367741 w 3377801"/>
                <a:gd name="connsiteY7154" fmla="*/ 3647389 h 6857987"/>
                <a:gd name="connsiteX7155" fmla="*/ 300066 w 3377801"/>
                <a:gd name="connsiteY7155" fmla="*/ 3633281 h 6857987"/>
                <a:gd name="connsiteX7156" fmla="*/ 254392 w 3377801"/>
                <a:gd name="connsiteY7156" fmla="*/ 3623139 h 6857987"/>
                <a:gd name="connsiteX7157" fmla="*/ 292169 w 3377801"/>
                <a:gd name="connsiteY7157" fmla="*/ 3600582 h 6857987"/>
                <a:gd name="connsiteX7158" fmla="*/ 266226 w 3377801"/>
                <a:gd name="connsiteY7158" fmla="*/ 3575207 h 6857987"/>
                <a:gd name="connsiteX7159" fmla="*/ 278070 w 3377801"/>
                <a:gd name="connsiteY7159" fmla="*/ 3541352 h 6857987"/>
                <a:gd name="connsiteX7160" fmla="*/ 302884 w 3377801"/>
                <a:gd name="connsiteY7160" fmla="*/ 3545319 h 6857987"/>
                <a:gd name="connsiteX7161" fmla="*/ 331081 w 3377801"/>
                <a:gd name="connsiteY7161" fmla="*/ 3581403 h 6857987"/>
                <a:gd name="connsiteX7162" fmla="*/ 332218 w 3377801"/>
                <a:gd name="connsiteY7162" fmla="*/ 3552068 h 6857987"/>
                <a:gd name="connsiteX7163" fmla="*/ 379599 w 3377801"/>
                <a:gd name="connsiteY7163" fmla="*/ 3581403 h 6857987"/>
                <a:gd name="connsiteX7164" fmla="*/ 389186 w 3377801"/>
                <a:gd name="connsiteY7164" fmla="*/ 3564484 h 6857987"/>
                <a:gd name="connsiteX7165" fmla="*/ 450102 w 3377801"/>
                <a:gd name="connsiteY7165" fmla="*/ 3581403 h 6857987"/>
                <a:gd name="connsiteX7166" fmla="*/ 401588 w 3377801"/>
                <a:gd name="connsiteY7166" fmla="*/ 3621998 h 6857987"/>
                <a:gd name="connsiteX7167" fmla="*/ 422999 w 3377801"/>
                <a:gd name="connsiteY7167" fmla="*/ 3644606 h 6857987"/>
                <a:gd name="connsiteX7168" fmla="*/ 460793 w 3377801"/>
                <a:gd name="connsiteY7168" fmla="*/ 3635005 h 6857987"/>
                <a:gd name="connsiteX7169" fmla="*/ 441618 w 3377801"/>
                <a:gd name="connsiteY7169" fmla="*/ 3653616 h 6857987"/>
                <a:gd name="connsiteX7170" fmla="*/ 423001 w 3377801"/>
                <a:gd name="connsiteY7170" fmla="*/ 3644602 h 6857987"/>
                <a:gd name="connsiteX7171" fmla="*/ 327127 w 3377801"/>
                <a:gd name="connsiteY7171" fmla="*/ 3783833 h 6857987"/>
                <a:gd name="connsiteX7172" fmla="*/ 384086 w 3377801"/>
                <a:gd name="connsiteY7172" fmla="*/ 3728621 h 6857987"/>
                <a:gd name="connsiteX7173" fmla="*/ 384086 w 3377801"/>
                <a:gd name="connsiteY7173" fmla="*/ 3728556 h 6857987"/>
                <a:gd name="connsiteX7174" fmla="*/ 483350 w 3377801"/>
                <a:gd name="connsiteY7174" fmla="*/ 3643963 h 6857987"/>
                <a:gd name="connsiteX7175" fmla="*/ 432031 w 3377801"/>
                <a:gd name="connsiteY7175" fmla="*/ 3691908 h 6857987"/>
                <a:gd name="connsiteX7176" fmla="*/ 341789 w 3377801"/>
                <a:gd name="connsiteY7176" fmla="*/ 3787217 h 6857987"/>
                <a:gd name="connsiteX7177" fmla="*/ 263964 w 3377801"/>
                <a:gd name="connsiteY7177" fmla="*/ 3884226 h 6857987"/>
                <a:gd name="connsiteX7178" fmla="*/ 327127 w 3377801"/>
                <a:gd name="connsiteY7178" fmla="*/ 3783833 h 6857987"/>
                <a:gd name="connsiteX7179" fmla="*/ 147218 w 3377801"/>
                <a:gd name="connsiteY7179" fmla="*/ 4072643 h 6857987"/>
                <a:gd name="connsiteX7180" fmla="*/ 98145 w 3377801"/>
                <a:gd name="connsiteY7180" fmla="*/ 4070932 h 6857987"/>
                <a:gd name="connsiteX7181" fmla="*/ 94197 w 3377801"/>
                <a:gd name="connsiteY7181" fmla="*/ 4061928 h 6857987"/>
                <a:gd name="connsiteX7182" fmla="*/ 161880 w 3377801"/>
                <a:gd name="connsiteY7182" fmla="*/ 4013992 h 6857987"/>
                <a:gd name="connsiteX7183" fmla="*/ 266775 w 3377801"/>
                <a:gd name="connsiteY7183" fmla="*/ 3883709 h 6857987"/>
                <a:gd name="connsiteX7184" fmla="*/ 206987 w 3377801"/>
                <a:gd name="connsiteY7184" fmla="*/ 3974509 h 6857987"/>
                <a:gd name="connsiteX7185" fmla="*/ 151163 w 3377801"/>
                <a:gd name="connsiteY7185" fmla="*/ 4033733 h 6857987"/>
                <a:gd name="connsiteX7186" fmla="*/ 152855 w 3377801"/>
                <a:gd name="connsiteY7186" fmla="*/ 4052335 h 6857987"/>
                <a:gd name="connsiteX7187" fmla="*/ 236893 w 3377801"/>
                <a:gd name="connsiteY7187" fmla="*/ 4021317 h 6857987"/>
                <a:gd name="connsiteX7188" fmla="*/ 316420 w 3377801"/>
                <a:gd name="connsiteY7188" fmla="*/ 3975074 h 6857987"/>
                <a:gd name="connsiteX7189" fmla="*/ 307952 w 3377801"/>
                <a:gd name="connsiteY7189" fmla="*/ 3991993 h 6857987"/>
                <a:gd name="connsiteX7190" fmla="*/ 147218 w 3377801"/>
                <a:gd name="connsiteY7190" fmla="*/ 4072643 h 6857987"/>
                <a:gd name="connsiteX7191" fmla="*/ 276918 w 3377801"/>
                <a:gd name="connsiteY7191" fmla="*/ 4078246 h 6857987"/>
                <a:gd name="connsiteX7192" fmla="*/ 230109 w 3377801"/>
                <a:gd name="connsiteY7192" fmla="*/ 4086714 h 6857987"/>
                <a:gd name="connsiteX7193" fmla="*/ 258316 w 3377801"/>
                <a:gd name="connsiteY7193" fmla="*/ 4060199 h 6857987"/>
                <a:gd name="connsiteX7194" fmla="*/ 309646 w 3377801"/>
                <a:gd name="connsiteY7194" fmla="*/ 4043192 h 6857987"/>
                <a:gd name="connsiteX7195" fmla="*/ 309646 w 3377801"/>
                <a:gd name="connsiteY7195" fmla="*/ 4043273 h 6857987"/>
                <a:gd name="connsiteX7196" fmla="*/ 354198 w 3377801"/>
                <a:gd name="connsiteY7196" fmla="*/ 4025790 h 6857987"/>
                <a:gd name="connsiteX7197" fmla="*/ 276918 w 3377801"/>
                <a:gd name="connsiteY7197" fmla="*/ 4078246 h 6857987"/>
                <a:gd name="connsiteX7198" fmla="*/ 290472 w 3377801"/>
                <a:gd name="connsiteY7198" fmla="*/ 4112083 h 6857987"/>
                <a:gd name="connsiteX7199" fmla="*/ 290472 w 3377801"/>
                <a:gd name="connsiteY7199" fmla="*/ 4112128 h 6857987"/>
                <a:gd name="connsiteX7200" fmla="*/ 299494 w 3377801"/>
                <a:gd name="connsiteY7200" fmla="*/ 4121729 h 6857987"/>
                <a:gd name="connsiteX7201" fmla="*/ 290472 w 3377801"/>
                <a:gd name="connsiteY7201" fmla="*/ 4112083 h 6857987"/>
                <a:gd name="connsiteX7202" fmla="*/ 287079 w 3377801"/>
                <a:gd name="connsiteY7202" fmla="*/ 4202343 h 6857987"/>
                <a:gd name="connsiteX7203" fmla="*/ 278628 w 3377801"/>
                <a:gd name="connsiteY7203" fmla="*/ 4188790 h 6857987"/>
                <a:gd name="connsiteX7204" fmla="*/ 278628 w 3377801"/>
                <a:gd name="connsiteY7204" fmla="*/ 4188808 h 6857987"/>
                <a:gd name="connsiteX7205" fmla="*/ 287076 w 3377801"/>
                <a:gd name="connsiteY7205" fmla="*/ 4202343 h 6857987"/>
                <a:gd name="connsiteX7206" fmla="*/ 200239 w 3377801"/>
                <a:gd name="connsiteY7206" fmla="*/ 4566110 h 6857987"/>
                <a:gd name="connsiteX7207" fmla="*/ 240838 w 3377801"/>
                <a:gd name="connsiteY7207" fmla="*/ 4482628 h 6857987"/>
                <a:gd name="connsiteX7208" fmla="*/ 185562 w 3377801"/>
                <a:gd name="connsiteY7208" fmla="*/ 4521540 h 6857987"/>
                <a:gd name="connsiteX7209" fmla="*/ 68815 w 3377801"/>
                <a:gd name="connsiteY7209" fmla="*/ 4548620 h 6857987"/>
                <a:gd name="connsiteX7210" fmla="*/ 40053 w 3377801"/>
                <a:gd name="connsiteY7210" fmla="*/ 4540733 h 6857987"/>
                <a:gd name="connsiteX7211" fmla="*/ 171464 w 3377801"/>
                <a:gd name="connsiteY7211" fmla="*/ 4374358 h 6857987"/>
                <a:gd name="connsiteX7212" fmla="*/ 224476 w 3377801"/>
                <a:gd name="connsiteY7212" fmla="*/ 4234279 h 6857987"/>
                <a:gd name="connsiteX7213" fmla="*/ 224476 w 3377801"/>
                <a:gd name="connsiteY7213" fmla="*/ 4234471 h 6857987"/>
                <a:gd name="connsiteX7214" fmla="*/ 280880 w 3377801"/>
                <a:gd name="connsiteY7214" fmla="*/ 4140845 h 6857987"/>
                <a:gd name="connsiteX7215" fmla="*/ 212078 w 3377801"/>
                <a:gd name="connsiteY7215" fmla="*/ 4319073 h 6857987"/>
                <a:gd name="connsiteX7216" fmla="*/ 179360 w 3377801"/>
                <a:gd name="connsiteY7216" fmla="*/ 4408732 h 6857987"/>
                <a:gd name="connsiteX7217" fmla="*/ 151726 w 3377801"/>
                <a:gd name="connsiteY7217" fmla="*/ 4466828 h 6857987"/>
                <a:gd name="connsiteX7218" fmla="*/ 123529 w 3377801"/>
                <a:gd name="connsiteY7218" fmla="*/ 4510825 h 6857987"/>
                <a:gd name="connsiteX7219" fmla="*/ 190648 w 3377801"/>
                <a:gd name="connsiteY7219" fmla="*/ 4493906 h 6857987"/>
                <a:gd name="connsiteX7220" fmla="*/ 264535 w 3377801"/>
                <a:gd name="connsiteY7220" fmla="*/ 4442596 h 6857987"/>
                <a:gd name="connsiteX7221" fmla="*/ 245352 w 3377801"/>
                <a:gd name="connsiteY7221" fmla="*/ 4514773 h 6857987"/>
                <a:gd name="connsiteX7222" fmla="*/ 252693 w 3377801"/>
                <a:gd name="connsiteY7222" fmla="*/ 4541297 h 6857987"/>
                <a:gd name="connsiteX7223" fmla="*/ 200239 w 3377801"/>
                <a:gd name="connsiteY7223" fmla="*/ 4566110 h 6857987"/>
                <a:gd name="connsiteX7224" fmla="*/ 208689 w 3377801"/>
                <a:gd name="connsiteY7224" fmla="*/ 4387365 h 6857987"/>
                <a:gd name="connsiteX7225" fmla="*/ 205869 w 3377801"/>
                <a:gd name="connsiteY7225" fmla="*/ 4370992 h 6857987"/>
                <a:gd name="connsiteX7226" fmla="*/ 208689 w 3377801"/>
                <a:gd name="connsiteY7226" fmla="*/ 4387365 h 6857987"/>
                <a:gd name="connsiteX7227" fmla="*/ 174861 w 3377801"/>
                <a:gd name="connsiteY7227" fmla="*/ 4458923 h 6857987"/>
                <a:gd name="connsiteX7228" fmla="*/ 163583 w 3377801"/>
                <a:gd name="connsiteY7228" fmla="*/ 4496707 h 6857987"/>
                <a:gd name="connsiteX7229" fmla="*/ 147783 w 3377801"/>
                <a:gd name="connsiteY7229" fmla="*/ 4493887 h 6857987"/>
                <a:gd name="connsiteX7230" fmla="*/ 174861 w 3377801"/>
                <a:gd name="connsiteY7230" fmla="*/ 4458923 h 6857987"/>
                <a:gd name="connsiteX7231" fmla="*/ 306260 w 3377801"/>
                <a:gd name="connsiteY7231" fmla="*/ 4959268 h 6857987"/>
                <a:gd name="connsiteX7232" fmla="*/ 273542 w 3377801"/>
                <a:gd name="connsiteY7232" fmla="*/ 4979568 h 6857987"/>
                <a:gd name="connsiteX7233" fmla="*/ 298917 w 3377801"/>
                <a:gd name="connsiteY7233" fmla="*/ 4866196 h 6857987"/>
                <a:gd name="connsiteX7234" fmla="*/ 267344 w 3377801"/>
                <a:gd name="connsiteY7234" fmla="*/ 4903435 h 6857987"/>
                <a:gd name="connsiteX7235" fmla="*/ 196277 w 3377801"/>
                <a:gd name="connsiteY7235" fmla="*/ 4962077 h 6857987"/>
                <a:gd name="connsiteX7236" fmla="*/ 228422 w 3377801"/>
                <a:gd name="connsiteY7236" fmla="*/ 4874665 h 6857987"/>
                <a:gd name="connsiteX7237" fmla="*/ 233507 w 3377801"/>
                <a:gd name="connsiteY7237" fmla="*/ 4655260 h 6857987"/>
                <a:gd name="connsiteX7238" fmla="*/ 253245 w 3377801"/>
                <a:gd name="connsiteY7238" fmla="*/ 4601230 h 6857987"/>
                <a:gd name="connsiteX7239" fmla="*/ 253245 w 3377801"/>
                <a:gd name="connsiteY7239" fmla="*/ 4601137 h 6857987"/>
                <a:gd name="connsiteX7240" fmla="*/ 276368 w 3377801"/>
                <a:gd name="connsiteY7240" fmla="*/ 4565043 h 6857987"/>
                <a:gd name="connsiteX7241" fmla="*/ 242530 w 3377801"/>
                <a:gd name="connsiteY7241" fmla="*/ 4727471 h 6857987"/>
                <a:gd name="connsiteX7242" fmla="*/ 248734 w 3377801"/>
                <a:gd name="connsiteY7242" fmla="*/ 4812064 h 6857987"/>
                <a:gd name="connsiteX7243" fmla="*/ 241967 w 3377801"/>
                <a:gd name="connsiteY7243" fmla="*/ 4905689 h 6857987"/>
                <a:gd name="connsiteX7244" fmla="*/ 279752 w 3377801"/>
                <a:gd name="connsiteY7244" fmla="*/ 4870151 h 6857987"/>
                <a:gd name="connsiteX7245" fmla="*/ 318110 w 3377801"/>
                <a:gd name="connsiteY7245" fmla="*/ 4822789 h 6857987"/>
                <a:gd name="connsiteX7246" fmla="*/ 306267 w 3377801"/>
                <a:gd name="connsiteY7246" fmla="*/ 4916414 h 6857987"/>
                <a:gd name="connsiteX7247" fmla="*/ 320930 w 3377801"/>
                <a:gd name="connsiteY7247" fmla="*/ 4912457 h 6857987"/>
                <a:gd name="connsiteX7248" fmla="*/ 383528 w 3377801"/>
                <a:gd name="connsiteY7248" fmla="*/ 4801906 h 6857987"/>
                <a:gd name="connsiteX7249" fmla="*/ 396499 w 3377801"/>
                <a:gd name="connsiteY7249" fmla="*/ 4811507 h 6857987"/>
                <a:gd name="connsiteX7250" fmla="*/ 306262 w 3377801"/>
                <a:gd name="connsiteY7250" fmla="*/ 4959268 h 6857987"/>
                <a:gd name="connsiteX7251" fmla="*/ 560060 w 3377801"/>
                <a:gd name="connsiteY7251" fmla="*/ 5225398 h 6857987"/>
                <a:gd name="connsiteX7252" fmla="*/ 539760 w 3377801"/>
                <a:gd name="connsiteY7252" fmla="*/ 5300404 h 6857987"/>
                <a:gd name="connsiteX7253" fmla="*/ 506477 w 3377801"/>
                <a:gd name="connsiteY7253" fmla="*/ 5351160 h 6857987"/>
                <a:gd name="connsiteX7254" fmla="*/ 504786 w 3377801"/>
                <a:gd name="connsiteY7254" fmla="*/ 5246274 h 6857987"/>
                <a:gd name="connsiteX7255" fmla="*/ 481663 w 3377801"/>
                <a:gd name="connsiteY7255" fmla="*/ 5157725 h 6857987"/>
                <a:gd name="connsiteX7256" fmla="*/ 432027 w 3377801"/>
                <a:gd name="connsiteY7256" fmla="*/ 5333132 h 6857987"/>
                <a:gd name="connsiteX7257" fmla="*/ 387474 w 3377801"/>
                <a:gd name="connsiteY7257" fmla="*/ 5405318 h 6857987"/>
                <a:gd name="connsiteX7258" fmla="*/ 383527 w 3377801"/>
                <a:gd name="connsiteY7258" fmla="*/ 5321290 h 6857987"/>
                <a:gd name="connsiteX7259" fmla="*/ 352501 w 3377801"/>
                <a:gd name="connsiteY7259" fmla="*/ 5015036 h 6857987"/>
                <a:gd name="connsiteX7260" fmla="*/ 398191 w 3377801"/>
                <a:gd name="connsiteY7260" fmla="*/ 4845941 h 6857987"/>
                <a:gd name="connsiteX7261" fmla="*/ 398191 w 3377801"/>
                <a:gd name="connsiteY7261" fmla="*/ 4845814 h 6857987"/>
                <a:gd name="connsiteX7262" fmla="*/ 417366 w 3377801"/>
                <a:gd name="connsiteY7262" fmla="*/ 4862186 h 6857987"/>
                <a:gd name="connsiteX7263" fmla="*/ 364345 w 3377801"/>
                <a:gd name="connsiteY7263" fmla="*/ 5009952 h 6857987"/>
                <a:gd name="connsiteX7264" fmla="*/ 401002 w 3377801"/>
                <a:gd name="connsiteY7264" fmla="*/ 5328049 h 6857987"/>
                <a:gd name="connsiteX7265" fmla="*/ 416794 w 3377801"/>
                <a:gd name="connsiteY7265" fmla="*/ 5328598 h 6857987"/>
                <a:gd name="connsiteX7266" fmla="*/ 468685 w 3377801"/>
                <a:gd name="connsiteY7266" fmla="*/ 5124438 h 6857987"/>
                <a:gd name="connsiteX7267" fmla="*/ 499703 w 3377801"/>
                <a:gd name="connsiteY7267" fmla="*/ 5176331 h 6857987"/>
                <a:gd name="connsiteX7268" fmla="*/ 523962 w 3377801"/>
                <a:gd name="connsiteY7268" fmla="*/ 5294206 h 6857987"/>
                <a:gd name="connsiteX7269" fmla="*/ 540317 w 3377801"/>
                <a:gd name="connsiteY7269" fmla="*/ 5276724 h 6857987"/>
                <a:gd name="connsiteX7270" fmla="*/ 559492 w 3377801"/>
                <a:gd name="connsiteY7270" fmla="*/ 5187601 h 6857987"/>
                <a:gd name="connsiteX7271" fmla="*/ 560060 w 3377801"/>
                <a:gd name="connsiteY7271" fmla="*/ 5225398 h 6857987"/>
                <a:gd name="connsiteX7272" fmla="*/ 428650 w 3377801"/>
                <a:gd name="connsiteY7272" fmla="*/ 4913560 h 6857987"/>
                <a:gd name="connsiteX7273" fmla="*/ 419062 w 3377801"/>
                <a:gd name="connsiteY7273" fmla="*/ 4900007 h 6857987"/>
                <a:gd name="connsiteX7274" fmla="*/ 419062 w 3377801"/>
                <a:gd name="connsiteY7274" fmla="*/ 4900025 h 6857987"/>
                <a:gd name="connsiteX7275" fmla="*/ 428650 w 3377801"/>
                <a:gd name="connsiteY7275" fmla="*/ 4913560 h 6857987"/>
                <a:gd name="connsiteX7276" fmla="*/ 434288 w 3377801"/>
                <a:gd name="connsiteY7276" fmla="*/ 5050637 h 6857987"/>
                <a:gd name="connsiteX7277" fmla="*/ 432032 w 3377801"/>
                <a:gd name="connsiteY7277" fmla="*/ 5011706 h 6857987"/>
                <a:gd name="connsiteX7278" fmla="*/ 432032 w 3377801"/>
                <a:gd name="connsiteY7278" fmla="*/ 5011724 h 6857987"/>
                <a:gd name="connsiteX7279" fmla="*/ 434288 w 3377801"/>
                <a:gd name="connsiteY7279" fmla="*/ 5050643 h 6857987"/>
                <a:gd name="connsiteX7280" fmla="*/ 457411 w 3377801"/>
                <a:gd name="connsiteY7280" fmla="*/ 4965471 h 6857987"/>
                <a:gd name="connsiteX7281" fmla="*/ 439928 w 3377801"/>
                <a:gd name="connsiteY7281" fmla="*/ 4967717 h 6857987"/>
                <a:gd name="connsiteX7282" fmla="*/ 444440 w 3377801"/>
                <a:gd name="connsiteY7282" fmla="*/ 4938884 h 6857987"/>
                <a:gd name="connsiteX7283" fmla="*/ 444440 w 3377801"/>
                <a:gd name="connsiteY7283" fmla="*/ 4938956 h 6857987"/>
                <a:gd name="connsiteX7284" fmla="*/ 457411 w 3377801"/>
                <a:gd name="connsiteY7284" fmla="*/ 4965467 h 6857987"/>
                <a:gd name="connsiteX7285" fmla="*/ 420195 w 3377801"/>
                <a:gd name="connsiteY7285" fmla="*/ 5131242 h 6857987"/>
                <a:gd name="connsiteX7286" fmla="*/ 426393 w 3377801"/>
                <a:gd name="connsiteY7286" fmla="*/ 5127871 h 6857987"/>
                <a:gd name="connsiteX7287" fmla="*/ 426393 w 3377801"/>
                <a:gd name="connsiteY7287" fmla="*/ 5148171 h 6857987"/>
                <a:gd name="connsiteX7288" fmla="*/ 452344 w 3377801"/>
                <a:gd name="connsiteY7288" fmla="*/ 5140294 h 6857987"/>
                <a:gd name="connsiteX7289" fmla="*/ 412859 w 3377801"/>
                <a:gd name="connsiteY7289" fmla="*/ 5298210 h 6857987"/>
                <a:gd name="connsiteX7290" fmla="*/ 397634 w 3377801"/>
                <a:gd name="connsiteY7290" fmla="*/ 5244052 h 6857987"/>
                <a:gd name="connsiteX7291" fmla="*/ 432044 w 3377801"/>
                <a:gd name="connsiteY7291" fmla="*/ 5214182 h 6857987"/>
                <a:gd name="connsiteX7292" fmla="*/ 420195 w 3377801"/>
                <a:gd name="connsiteY7292" fmla="*/ 5131242 h 6857987"/>
                <a:gd name="connsiteX7293" fmla="*/ 386916 w 3377801"/>
                <a:gd name="connsiteY7293" fmla="*/ 5147016 h 6857987"/>
                <a:gd name="connsiteX7294" fmla="*/ 391991 w 3377801"/>
                <a:gd name="connsiteY7294" fmla="*/ 5216372 h 6857987"/>
                <a:gd name="connsiteX7295" fmla="*/ 375636 w 3377801"/>
                <a:gd name="connsiteY7295" fmla="*/ 5088355 h 6857987"/>
                <a:gd name="connsiteX7296" fmla="*/ 380711 w 3377801"/>
                <a:gd name="connsiteY7296" fmla="*/ 5016678 h 6857987"/>
                <a:gd name="connsiteX7297" fmla="*/ 380711 w 3377801"/>
                <a:gd name="connsiteY7297" fmla="*/ 5016723 h 6857987"/>
                <a:gd name="connsiteX7298" fmla="*/ 390861 w 3377801"/>
                <a:gd name="connsiteY7298" fmla="*/ 4972171 h 6857987"/>
                <a:gd name="connsiteX7299" fmla="*/ 384084 w 3377801"/>
                <a:gd name="connsiteY7299" fmla="*/ 5033088 h 6857987"/>
                <a:gd name="connsiteX7300" fmla="*/ 386916 w 3377801"/>
                <a:gd name="connsiteY7300" fmla="*/ 5147018 h 6857987"/>
                <a:gd name="connsiteX7301" fmla="*/ 474329 w 3377801"/>
                <a:gd name="connsiteY7301" fmla="*/ 4997613 h 6857987"/>
                <a:gd name="connsiteX7302" fmla="*/ 503656 w 3377801"/>
                <a:gd name="connsiteY7302" fmla="*/ 5046113 h 6857987"/>
                <a:gd name="connsiteX7303" fmla="*/ 477141 w 3377801"/>
                <a:gd name="connsiteY7303" fmla="*/ 5045549 h 6857987"/>
                <a:gd name="connsiteX7304" fmla="*/ 474329 w 3377801"/>
                <a:gd name="connsiteY7304" fmla="*/ 4997615 h 6857987"/>
                <a:gd name="connsiteX7305" fmla="*/ 528478 w 3377801"/>
                <a:gd name="connsiteY7305" fmla="*/ 5082124 h 6857987"/>
                <a:gd name="connsiteX7306" fmla="*/ 511559 w 3377801"/>
                <a:gd name="connsiteY7306" fmla="*/ 5073119 h 6857987"/>
                <a:gd name="connsiteX7307" fmla="*/ 528478 w 3377801"/>
                <a:gd name="connsiteY7307" fmla="*/ 5082127 h 6857987"/>
                <a:gd name="connsiteX7308" fmla="*/ 544833 w 3377801"/>
                <a:gd name="connsiteY7308" fmla="*/ 5118318 h 6857987"/>
                <a:gd name="connsiteX7309" fmla="*/ 538065 w 3377801"/>
                <a:gd name="connsiteY7309" fmla="*/ 5227725 h 6857987"/>
                <a:gd name="connsiteX7310" fmla="*/ 517202 w 3377801"/>
                <a:gd name="connsiteY7310" fmla="*/ 5172449 h 6857987"/>
                <a:gd name="connsiteX7311" fmla="*/ 544833 w 3377801"/>
                <a:gd name="connsiteY7311" fmla="*/ 5118321 h 6857987"/>
                <a:gd name="connsiteX7312" fmla="*/ 563998 w 3377801"/>
                <a:gd name="connsiteY7312" fmla="*/ 5177450 h 6857987"/>
                <a:gd name="connsiteX7313" fmla="*/ 555539 w 3377801"/>
                <a:gd name="connsiteY7313" fmla="*/ 5177450 h 6857987"/>
                <a:gd name="connsiteX7314" fmla="*/ 556676 w 3377801"/>
                <a:gd name="connsiteY7314" fmla="*/ 5140247 h 6857987"/>
                <a:gd name="connsiteX7315" fmla="*/ 568520 w 3377801"/>
                <a:gd name="connsiteY7315" fmla="*/ 5139683 h 6857987"/>
                <a:gd name="connsiteX7316" fmla="*/ 564002 w 3377801"/>
                <a:gd name="connsiteY7316" fmla="*/ 5177453 h 6857987"/>
                <a:gd name="connsiteX7317" fmla="*/ 535818 w 3377801"/>
                <a:gd name="connsiteY7317" fmla="*/ 5067526 h 6857987"/>
                <a:gd name="connsiteX7318" fmla="*/ 398760 w 3377801"/>
                <a:gd name="connsiteY7318" fmla="*/ 4793425 h 6857987"/>
                <a:gd name="connsiteX7319" fmla="*/ 369425 w 3377801"/>
                <a:gd name="connsiteY7319" fmla="*/ 4671902 h 6857987"/>
                <a:gd name="connsiteX7320" fmla="*/ 369425 w 3377801"/>
                <a:gd name="connsiteY7320" fmla="*/ 4671619 h 6857987"/>
                <a:gd name="connsiteX7321" fmla="*/ 395367 w 3377801"/>
                <a:gd name="connsiteY7321" fmla="*/ 4754510 h 6857987"/>
                <a:gd name="connsiteX7322" fmla="*/ 424701 w 3377801"/>
                <a:gd name="connsiteY7322" fmla="*/ 4836293 h 6857987"/>
                <a:gd name="connsiteX7323" fmla="*/ 494067 w 3377801"/>
                <a:gd name="connsiteY7323" fmla="*/ 4978410 h 6857987"/>
                <a:gd name="connsiteX7324" fmla="*/ 604053 w 3377801"/>
                <a:gd name="connsiteY7324" fmla="*/ 5139732 h 6857987"/>
                <a:gd name="connsiteX7325" fmla="*/ 760286 w 3377801"/>
                <a:gd name="connsiteY7325" fmla="*/ 5287498 h 6857987"/>
                <a:gd name="connsiteX7326" fmla="*/ 777205 w 3377801"/>
                <a:gd name="connsiteY7326" fmla="*/ 5307227 h 6857987"/>
                <a:gd name="connsiteX7327" fmla="*/ 750135 w 3377801"/>
                <a:gd name="connsiteY7327" fmla="*/ 5298213 h 6857987"/>
                <a:gd name="connsiteX7328" fmla="*/ 662150 w 3377801"/>
                <a:gd name="connsiteY7328" fmla="*/ 5223197 h 6857987"/>
                <a:gd name="connsiteX7329" fmla="*/ 629440 w 3377801"/>
                <a:gd name="connsiteY7329" fmla="*/ 5187659 h 6857987"/>
                <a:gd name="connsiteX7330" fmla="*/ 535818 w 3377801"/>
                <a:gd name="connsiteY7330" fmla="*/ 5067529 h 6857987"/>
                <a:gd name="connsiteX7331" fmla="*/ 743927 w 3377801"/>
                <a:gd name="connsiteY7331" fmla="*/ 5497876 h 6857987"/>
                <a:gd name="connsiteX7332" fmla="*/ 726445 w 3377801"/>
                <a:gd name="connsiteY7332" fmla="*/ 5550897 h 6857987"/>
                <a:gd name="connsiteX7333" fmla="*/ 713474 w 3377801"/>
                <a:gd name="connsiteY7333" fmla="*/ 5530597 h 6857987"/>
                <a:gd name="connsiteX7334" fmla="*/ 723623 w 3377801"/>
                <a:gd name="connsiteY7334" fmla="*/ 5484843 h 6857987"/>
                <a:gd name="connsiteX7335" fmla="*/ 723623 w 3377801"/>
                <a:gd name="connsiteY7335" fmla="*/ 5484890 h 6857987"/>
                <a:gd name="connsiteX7336" fmla="*/ 743927 w 3377801"/>
                <a:gd name="connsiteY7336" fmla="*/ 5497879 h 6857987"/>
                <a:gd name="connsiteX7337" fmla="*/ 737158 w 3377801"/>
                <a:gd name="connsiteY7337" fmla="*/ 5457199 h 6857987"/>
                <a:gd name="connsiteX7338" fmla="*/ 707824 w 3377801"/>
                <a:gd name="connsiteY7338" fmla="*/ 5400794 h 6857987"/>
                <a:gd name="connsiteX7339" fmla="*/ 738287 w 3377801"/>
                <a:gd name="connsiteY7339" fmla="*/ 5404178 h 6857987"/>
                <a:gd name="connsiteX7340" fmla="*/ 733203 w 3377801"/>
                <a:gd name="connsiteY7340" fmla="*/ 5377158 h 6857987"/>
                <a:gd name="connsiteX7341" fmla="*/ 733203 w 3377801"/>
                <a:gd name="connsiteY7341" fmla="*/ 5377103 h 6857987"/>
                <a:gd name="connsiteX7342" fmla="*/ 747879 w 3377801"/>
                <a:gd name="connsiteY7342" fmla="*/ 5460004 h 6857987"/>
                <a:gd name="connsiteX7343" fmla="*/ 737158 w 3377801"/>
                <a:gd name="connsiteY7343" fmla="*/ 5457202 h 6857987"/>
                <a:gd name="connsiteX7344" fmla="*/ 712332 w 3377801"/>
                <a:gd name="connsiteY7344" fmla="*/ 5290242 h 6857987"/>
                <a:gd name="connsiteX7345" fmla="*/ 742222 w 3377801"/>
                <a:gd name="connsiteY7345" fmla="*/ 5312809 h 6857987"/>
                <a:gd name="connsiteX7346" fmla="*/ 721923 w 3377801"/>
                <a:gd name="connsiteY7346" fmla="*/ 5309980 h 6857987"/>
                <a:gd name="connsiteX7347" fmla="*/ 712336 w 3377801"/>
                <a:gd name="connsiteY7347" fmla="*/ 5290245 h 6857987"/>
                <a:gd name="connsiteX7348" fmla="*/ 730942 w 3377801"/>
                <a:gd name="connsiteY7348" fmla="*/ 5321359 h 6857987"/>
                <a:gd name="connsiteX7349" fmla="*/ 774931 w 3377801"/>
                <a:gd name="connsiteY7349" fmla="*/ 5394672 h 6857987"/>
                <a:gd name="connsiteX7350" fmla="*/ 730946 w 3377801"/>
                <a:gd name="connsiteY7350" fmla="*/ 5321361 h 6857987"/>
                <a:gd name="connsiteX7351" fmla="*/ 683570 w 3377801"/>
                <a:gd name="connsiteY7351" fmla="*/ 5432421 h 6857987"/>
                <a:gd name="connsiteX7352" fmla="*/ 705563 w 3377801"/>
                <a:gd name="connsiteY7352" fmla="*/ 5509701 h 6857987"/>
                <a:gd name="connsiteX7353" fmla="*/ 651989 w 3377801"/>
                <a:gd name="connsiteY7353" fmla="*/ 5384474 h 6857987"/>
                <a:gd name="connsiteX7354" fmla="*/ 608556 w 3377801"/>
                <a:gd name="connsiteY7354" fmla="*/ 5237850 h 6857987"/>
                <a:gd name="connsiteX7355" fmla="*/ 636763 w 3377801"/>
                <a:gd name="connsiteY7355" fmla="*/ 5314556 h 6857987"/>
                <a:gd name="connsiteX7356" fmla="*/ 683574 w 3377801"/>
                <a:gd name="connsiteY7356" fmla="*/ 5432424 h 6857987"/>
                <a:gd name="connsiteX7357" fmla="*/ 656500 w 3377801"/>
                <a:gd name="connsiteY7357" fmla="*/ 5245144 h 6857987"/>
                <a:gd name="connsiteX7358" fmla="*/ 656500 w 3377801"/>
                <a:gd name="connsiteY7358" fmla="*/ 5245126 h 6857987"/>
                <a:gd name="connsiteX7359" fmla="*/ 666087 w 3377801"/>
                <a:gd name="connsiteY7359" fmla="*/ 5254150 h 6857987"/>
                <a:gd name="connsiteX7360" fmla="*/ 656504 w 3377801"/>
                <a:gd name="connsiteY7360" fmla="*/ 5245147 h 6857987"/>
                <a:gd name="connsiteX7361" fmla="*/ 770983 w 3377801"/>
                <a:gd name="connsiteY7361" fmla="*/ 5536706 h 6857987"/>
                <a:gd name="connsiteX7362" fmla="*/ 690333 w 3377801"/>
                <a:gd name="connsiteY7362" fmla="*/ 5690120 h 6857987"/>
                <a:gd name="connsiteX7363" fmla="*/ 690333 w 3377801"/>
                <a:gd name="connsiteY7363" fmla="*/ 5582396 h 6857987"/>
                <a:gd name="connsiteX7364" fmla="*/ 637886 w 3377801"/>
                <a:gd name="connsiteY7364" fmla="*/ 5416569 h 6857987"/>
                <a:gd name="connsiteX7365" fmla="*/ 581482 w 3377801"/>
                <a:gd name="connsiteY7365" fmla="*/ 5164469 h 6857987"/>
                <a:gd name="connsiteX7366" fmla="*/ 591631 w 3377801"/>
                <a:gd name="connsiteY7366" fmla="*/ 5225958 h 6857987"/>
                <a:gd name="connsiteX7367" fmla="*/ 605730 w 3377801"/>
                <a:gd name="connsiteY7367" fmla="*/ 5306594 h 6857987"/>
                <a:gd name="connsiteX7368" fmla="*/ 651974 w 3377801"/>
                <a:gd name="connsiteY7368" fmla="*/ 5418830 h 6857987"/>
                <a:gd name="connsiteX7369" fmla="*/ 713454 w 3377801"/>
                <a:gd name="connsiteY7369" fmla="*/ 5596503 h 6857987"/>
                <a:gd name="connsiteX7370" fmla="*/ 726426 w 3377801"/>
                <a:gd name="connsiteY7370" fmla="*/ 5594238 h 6857987"/>
                <a:gd name="connsiteX7371" fmla="*/ 761392 w 3377801"/>
                <a:gd name="connsiteY7371" fmla="*/ 5449285 h 6857987"/>
                <a:gd name="connsiteX7372" fmla="*/ 769850 w 3377801"/>
                <a:gd name="connsiteY7372" fmla="*/ 5452113 h 6857987"/>
                <a:gd name="connsiteX7373" fmla="*/ 770987 w 3377801"/>
                <a:gd name="connsiteY7373" fmla="*/ 5536709 h 6857987"/>
                <a:gd name="connsiteX7374" fmla="*/ 761405 w 3377801"/>
                <a:gd name="connsiteY7374" fmla="*/ 5438079 h 6857987"/>
                <a:gd name="connsiteX7375" fmla="*/ 760843 w 3377801"/>
                <a:gd name="connsiteY7375" fmla="*/ 5406489 h 6857987"/>
                <a:gd name="connsiteX7376" fmla="*/ 780015 w 3377801"/>
                <a:gd name="connsiteY7376" fmla="*/ 5421724 h 6857987"/>
                <a:gd name="connsiteX7377" fmla="*/ 761410 w 3377801"/>
                <a:gd name="connsiteY7377" fmla="*/ 5438081 h 6857987"/>
                <a:gd name="connsiteX7378" fmla="*/ 849391 w 3377801"/>
                <a:gd name="connsiteY7378" fmla="*/ 5546349 h 6857987"/>
                <a:gd name="connsiteX7379" fmla="*/ 803716 w 3377801"/>
                <a:gd name="connsiteY7379" fmla="*/ 5470774 h 6857987"/>
                <a:gd name="connsiteX7380" fmla="*/ 783417 w 3377801"/>
                <a:gd name="connsiteY7380" fmla="*/ 5435263 h 6857987"/>
                <a:gd name="connsiteX7381" fmla="*/ 824016 w 3377801"/>
                <a:gd name="connsiteY7381" fmla="*/ 5496726 h 6857987"/>
                <a:gd name="connsiteX7382" fmla="*/ 838115 w 3377801"/>
                <a:gd name="connsiteY7382" fmla="*/ 5489976 h 6857987"/>
                <a:gd name="connsiteX7383" fmla="*/ 827986 w 3377801"/>
                <a:gd name="connsiteY7383" fmla="*/ 5392400 h 6857987"/>
                <a:gd name="connsiteX7384" fmla="*/ 827964 w 3377801"/>
                <a:gd name="connsiteY7384" fmla="*/ 5392400 h 6857987"/>
                <a:gd name="connsiteX7385" fmla="*/ 827964 w 3377801"/>
                <a:gd name="connsiteY7385" fmla="*/ 5392291 h 6857987"/>
                <a:gd name="connsiteX7386" fmla="*/ 827986 w 3377801"/>
                <a:gd name="connsiteY7386" fmla="*/ 5392406 h 6857987"/>
                <a:gd name="connsiteX7387" fmla="*/ 836986 w 3377801"/>
                <a:gd name="connsiteY7387" fmla="*/ 5394657 h 6857987"/>
                <a:gd name="connsiteX7388" fmla="*/ 849395 w 3377801"/>
                <a:gd name="connsiteY7388" fmla="*/ 5546351 h 6857987"/>
                <a:gd name="connsiteX7389" fmla="*/ 804829 w 3377801"/>
                <a:gd name="connsiteY7389" fmla="*/ 5417794 h 6857987"/>
                <a:gd name="connsiteX7390" fmla="*/ 804829 w 3377801"/>
                <a:gd name="connsiteY7390" fmla="*/ 5417767 h 6857987"/>
                <a:gd name="connsiteX7391" fmla="*/ 816671 w 3377801"/>
                <a:gd name="connsiteY7391" fmla="*/ 5404795 h 6857987"/>
                <a:gd name="connsiteX7392" fmla="*/ 823439 w 3377801"/>
                <a:gd name="connsiteY7392" fmla="*/ 5452731 h 6857987"/>
                <a:gd name="connsiteX7393" fmla="*/ 811596 w 3377801"/>
                <a:gd name="connsiteY7393" fmla="*/ 5449904 h 6857987"/>
                <a:gd name="connsiteX7394" fmla="*/ 804833 w 3377801"/>
                <a:gd name="connsiteY7394" fmla="*/ 5417797 h 6857987"/>
                <a:gd name="connsiteX7395" fmla="*/ 830216 w 3377801"/>
                <a:gd name="connsiteY7395" fmla="*/ 5352886 h 6857987"/>
                <a:gd name="connsiteX7396" fmla="*/ 778918 w 3377801"/>
                <a:gd name="connsiteY7396" fmla="*/ 5308897 h 6857987"/>
                <a:gd name="connsiteX7397" fmla="*/ 778891 w 3377801"/>
                <a:gd name="connsiteY7397" fmla="*/ 5308888 h 6857987"/>
                <a:gd name="connsiteX7398" fmla="*/ 778899 w 3377801"/>
                <a:gd name="connsiteY7398" fmla="*/ 5308860 h 6857987"/>
                <a:gd name="connsiteX7399" fmla="*/ 778917 w 3377801"/>
                <a:gd name="connsiteY7399" fmla="*/ 5308897 h 6857987"/>
                <a:gd name="connsiteX7400" fmla="*/ 969524 w 3377801"/>
                <a:gd name="connsiteY7400" fmla="*/ 5411545 h 6857987"/>
                <a:gd name="connsiteX7401" fmla="*/ 1006745 w 3377801"/>
                <a:gd name="connsiteY7401" fmla="*/ 5419432 h 6857987"/>
                <a:gd name="connsiteX7402" fmla="*/ 1008446 w 3377801"/>
                <a:gd name="connsiteY7402" fmla="*/ 5430710 h 6857987"/>
                <a:gd name="connsiteX7403" fmla="*/ 945274 w 3377801"/>
                <a:gd name="connsiteY7403" fmla="*/ 5407024 h 6857987"/>
                <a:gd name="connsiteX7404" fmla="*/ 830220 w 3377801"/>
                <a:gd name="connsiteY7404" fmla="*/ 5352889 h 6857987"/>
                <a:gd name="connsiteX7405" fmla="*/ 989815 w 3377801"/>
                <a:gd name="connsiteY7405" fmla="*/ 5592602 h 6857987"/>
                <a:gd name="connsiteX7406" fmla="*/ 882082 w 3377801"/>
                <a:gd name="connsiteY7406" fmla="*/ 5400852 h 6857987"/>
                <a:gd name="connsiteX7407" fmla="*/ 882099 w 3377801"/>
                <a:gd name="connsiteY7407" fmla="*/ 5400843 h 6857987"/>
                <a:gd name="connsiteX7408" fmla="*/ 904657 w 3377801"/>
                <a:gd name="connsiteY7408" fmla="*/ 5409311 h 6857987"/>
                <a:gd name="connsiteX7409" fmla="*/ 935674 w 3377801"/>
                <a:gd name="connsiteY7409" fmla="*/ 5479241 h 6857987"/>
                <a:gd name="connsiteX7410" fmla="*/ 985311 w 3377801"/>
                <a:gd name="connsiteY7410" fmla="*/ 5565535 h 6857987"/>
                <a:gd name="connsiteX7411" fmla="*/ 989819 w 3377801"/>
                <a:gd name="connsiteY7411" fmla="*/ 5592604 h 6857987"/>
                <a:gd name="connsiteX7412" fmla="*/ 989770 w 3377801"/>
                <a:gd name="connsiteY7412" fmla="*/ 5539536 h 6857987"/>
                <a:gd name="connsiteX7413" fmla="*/ 980192 w 3377801"/>
                <a:gd name="connsiteY7413" fmla="*/ 5537835 h 6857987"/>
                <a:gd name="connsiteX7414" fmla="*/ 929443 w 3377801"/>
                <a:gd name="connsiteY7414" fmla="*/ 5422316 h 6857987"/>
                <a:gd name="connsiteX7415" fmla="*/ 929443 w 3377801"/>
                <a:gd name="connsiteY7415" fmla="*/ 5422226 h 6857987"/>
                <a:gd name="connsiteX7416" fmla="*/ 1003331 w 3377801"/>
                <a:gd name="connsiteY7416" fmla="*/ 5445912 h 6857987"/>
                <a:gd name="connsiteX7417" fmla="*/ 989774 w 3377801"/>
                <a:gd name="connsiteY7417" fmla="*/ 5539539 h 6857987"/>
                <a:gd name="connsiteX7418" fmla="*/ 990416 w 3377801"/>
                <a:gd name="connsiteY7418" fmla="*/ 5880242 h 6857987"/>
                <a:gd name="connsiteX7419" fmla="*/ 910335 w 3377801"/>
                <a:gd name="connsiteY7419" fmla="*/ 5935509 h 6857987"/>
                <a:gd name="connsiteX7420" fmla="*/ 948684 w 3377801"/>
                <a:gd name="connsiteY7420" fmla="*/ 5865569 h 6857987"/>
                <a:gd name="connsiteX7421" fmla="*/ 978018 w 3377801"/>
                <a:gd name="connsiteY7421" fmla="*/ 5778166 h 6857987"/>
                <a:gd name="connsiteX7422" fmla="*/ 1001704 w 3377801"/>
                <a:gd name="connsiteY7422" fmla="*/ 5663673 h 6857987"/>
                <a:gd name="connsiteX7423" fmla="*/ 1009601 w 3377801"/>
                <a:gd name="connsiteY7423" fmla="*/ 5539595 h 6857987"/>
                <a:gd name="connsiteX7424" fmla="*/ 1022971 w 3377801"/>
                <a:gd name="connsiteY7424" fmla="*/ 5445451 h 6857987"/>
                <a:gd name="connsiteX7425" fmla="*/ 1023126 w 3377801"/>
                <a:gd name="connsiteY7425" fmla="*/ 5445414 h 6857987"/>
                <a:gd name="connsiteX7426" fmla="*/ 1076710 w 3377801"/>
                <a:gd name="connsiteY7426" fmla="*/ 5342183 h 6857987"/>
                <a:gd name="connsiteX7427" fmla="*/ 1024263 w 3377801"/>
                <a:gd name="connsiteY7427" fmla="*/ 5497853 h 6857987"/>
                <a:gd name="connsiteX7428" fmla="*/ 1018613 w 3377801"/>
                <a:gd name="connsiteY7428" fmla="*/ 5579063 h 6857987"/>
                <a:gd name="connsiteX7429" fmla="*/ 1017486 w 3377801"/>
                <a:gd name="connsiteY7429" fmla="*/ 5632083 h 6857987"/>
                <a:gd name="connsiteX7430" fmla="*/ 1002261 w 3377801"/>
                <a:gd name="connsiteY7430" fmla="*/ 5739807 h 6857987"/>
                <a:gd name="connsiteX7431" fmla="*/ 966167 w 3377801"/>
                <a:gd name="connsiteY7431" fmla="*/ 5854290 h 6857987"/>
                <a:gd name="connsiteX7432" fmla="*/ 990417 w 3377801"/>
                <a:gd name="connsiteY7432" fmla="*/ 5852607 h 6857987"/>
                <a:gd name="connsiteX7433" fmla="*/ 1076712 w 3377801"/>
                <a:gd name="connsiteY7433" fmla="*/ 5746011 h 6857987"/>
                <a:gd name="connsiteX7434" fmla="*/ 990420 w 3377801"/>
                <a:gd name="connsiteY7434" fmla="*/ 5880248 h 6857987"/>
                <a:gd name="connsiteX7435" fmla="*/ 1074409 w 3377801"/>
                <a:gd name="connsiteY7435" fmla="*/ 5912337 h 6857987"/>
                <a:gd name="connsiteX7436" fmla="*/ 1091873 w 3377801"/>
                <a:gd name="connsiteY7436" fmla="*/ 5768438 h 6857987"/>
                <a:gd name="connsiteX7437" fmla="*/ 1091891 w 3377801"/>
                <a:gd name="connsiteY7437" fmla="*/ 5768511 h 6857987"/>
                <a:gd name="connsiteX7438" fmla="*/ 1128557 w 3377801"/>
                <a:gd name="connsiteY7438" fmla="*/ 5755549 h 6857987"/>
                <a:gd name="connsiteX7439" fmla="*/ 1074413 w 3377801"/>
                <a:gd name="connsiteY7439" fmla="*/ 5912340 h 6857987"/>
                <a:gd name="connsiteX7440" fmla="*/ 1137033 w 3377801"/>
                <a:gd name="connsiteY7440" fmla="*/ 6184800 h 6857987"/>
                <a:gd name="connsiteX7441" fmla="*/ 1085150 w 3377801"/>
                <a:gd name="connsiteY7441" fmla="*/ 6236673 h 6857987"/>
                <a:gd name="connsiteX7442" fmla="*/ 1117294 w 3377801"/>
                <a:gd name="connsiteY7442" fmla="*/ 6127258 h 6857987"/>
                <a:gd name="connsiteX7443" fmla="*/ 1126882 w 3377801"/>
                <a:gd name="connsiteY7443" fmla="*/ 6031960 h 6857987"/>
                <a:gd name="connsiteX7444" fmla="*/ 1133740 w 3377801"/>
                <a:gd name="connsiteY7444" fmla="*/ 5964130 h 6857987"/>
                <a:gd name="connsiteX7445" fmla="*/ 1133636 w 3377801"/>
                <a:gd name="connsiteY7445" fmla="*/ 5963712 h 6857987"/>
                <a:gd name="connsiteX7446" fmla="*/ 1133791 w 3377801"/>
                <a:gd name="connsiteY7446" fmla="*/ 5963828 h 6857987"/>
                <a:gd name="connsiteX7447" fmla="*/ 1133740 w 3377801"/>
                <a:gd name="connsiteY7447" fmla="*/ 5964127 h 6857987"/>
                <a:gd name="connsiteX7448" fmla="*/ 1137593 w 3377801"/>
                <a:gd name="connsiteY7448" fmla="*/ 6041543 h 6857987"/>
                <a:gd name="connsiteX7449" fmla="*/ 1133082 w 3377801"/>
                <a:gd name="connsiteY7449" fmla="*/ 6155461 h 6857987"/>
                <a:gd name="connsiteX7450" fmla="*/ 1179335 w 3377801"/>
                <a:gd name="connsiteY7450" fmla="*/ 6094562 h 6857987"/>
                <a:gd name="connsiteX7451" fmla="*/ 1137037 w 3377801"/>
                <a:gd name="connsiteY7451" fmla="*/ 6184802 h 6857987"/>
                <a:gd name="connsiteX7452" fmla="*/ 1186137 w 3377801"/>
                <a:gd name="connsiteY7452" fmla="*/ 6065218 h 6857987"/>
                <a:gd name="connsiteX7453" fmla="*/ 1200228 w 3377801"/>
                <a:gd name="connsiteY7453" fmla="*/ 6057872 h 6857987"/>
                <a:gd name="connsiteX7454" fmla="*/ 1197972 w 3377801"/>
                <a:gd name="connsiteY7454" fmla="*/ 6077045 h 6857987"/>
                <a:gd name="connsiteX7455" fmla="*/ 1186684 w 3377801"/>
                <a:gd name="connsiteY7455" fmla="*/ 6079292 h 6857987"/>
                <a:gd name="connsiteX7456" fmla="*/ 1186135 w 3377801"/>
                <a:gd name="connsiteY7456" fmla="*/ 6065215 h 6857987"/>
                <a:gd name="connsiteX7457" fmla="*/ 1217648 w 3377801"/>
                <a:gd name="connsiteY7457" fmla="*/ 6222611 h 6857987"/>
                <a:gd name="connsiteX7458" fmla="*/ 1217574 w 3377801"/>
                <a:gd name="connsiteY7458" fmla="*/ 6222306 h 6857987"/>
                <a:gd name="connsiteX7459" fmla="*/ 1196817 w 3377801"/>
                <a:gd name="connsiteY7459" fmla="*/ 6113185 h 6857987"/>
                <a:gd name="connsiteX7460" fmla="*/ 1217574 w 3377801"/>
                <a:gd name="connsiteY7460" fmla="*/ 6222306 h 6857987"/>
                <a:gd name="connsiteX7461" fmla="*/ 1217693 w 3377801"/>
                <a:gd name="connsiteY7461" fmla="*/ 6222580 h 6857987"/>
                <a:gd name="connsiteX7462" fmla="*/ 1217693 w 3377801"/>
                <a:gd name="connsiteY7462" fmla="*/ 6144176 h 6857987"/>
                <a:gd name="connsiteX7463" fmla="*/ 1217630 w 3377801"/>
                <a:gd name="connsiteY7463" fmla="*/ 6144221 h 6857987"/>
                <a:gd name="connsiteX7464" fmla="*/ 1217617 w 3377801"/>
                <a:gd name="connsiteY7464" fmla="*/ 6143988 h 6857987"/>
                <a:gd name="connsiteX7465" fmla="*/ 1219376 w 3377801"/>
                <a:gd name="connsiteY7465" fmla="*/ 6069716 h 6857987"/>
                <a:gd name="connsiteX7466" fmla="*/ 1218646 w 3377801"/>
                <a:gd name="connsiteY7466" fmla="*/ 6076925 h 6857987"/>
                <a:gd name="connsiteX7467" fmla="*/ 1218816 w 3377801"/>
                <a:gd name="connsiteY7467" fmla="*/ 6075368 h 6857987"/>
                <a:gd name="connsiteX7468" fmla="*/ 1231236 w 3377801"/>
                <a:gd name="connsiteY7468" fmla="*/ 6126128 h 6857987"/>
                <a:gd name="connsiteX7469" fmla="*/ 1232919 w 3377801"/>
                <a:gd name="connsiteY7469" fmla="*/ 6206778 h 6857987"/>
                <a:gd name="connsiteX7470" fmla="*/ 1217729 w 3377801"/>
                <a:gd name="connsiteY7470" fmla="*/ 6144107 h 6857987"/>
                <a:gd name="connsiteX7471" fmla="*/ 1218767 w 3377801"/>
                <a:gd name="connsiteY7471" fmla="*/ 6250217 h 6857987"/>
                <a:gd name="connsiteX7472" fmla="*/ 1222133 w 3377801"/>
                <a:gd name="connsiteY7472" fmla="*/ 6228204 h 6857987"/>
                <a:gd name="connsiteX7473" fmla="*/ 1222151 w 3377801"/>
                <a:gd name="connsiteY7473" fmla="*/ 6228222 h 6857987"/>
                <a:gd name="connsiteX7474" fmla="*/ 1237940 w 3377801"/>
                <a:gd name="connsiteY7474" fmla="*/ 6262068 h 6857987"/>
                <a:gd name="connsiteX7475" fmla="*/ 1218766 w 3377801"/>
                <a:gd name="connsiteY7475" fmla="*/ 6250219 h 6857987"/>
                <a:gd name="connsiteX7476" fmla="*/ 1253751 w 3377801"/>
                <a:gd name="connsiteY7476" fmla="*/ 6352884 h 6857987"/>
                <a:gd name="connsiteX7477" fmla="*/ 1235740 w 3377801"/>
                <a:gd name="connsiteY7477" fmla="*/ 6362526 h 6857987"/>
                <a:gd name="connsiteX7478" fmla="*/ 1235703 w 3377801"/>
                <a:gd name="connsiteY7478" fmla="*/ 6362480 h 6857987"/>
                <a:gd name="connsiteX7479" fmla="*/ 1306770 w 3377801"/>
                <a:gd name="connsiteY7479" fmla="*/ 6242340 h 6857987"/>
                <a:gd name="connsiteX7480" fmla="*/ 1253750 w 3377801"/>
                <a:gd name="connsiteY7480" fmla="*/ 6352886 h 6857987"/>
                <a:gd name="connsiteX7481" fmla="*/ 1315758 w 3377801"/>
                <a:gd name="connsiteY7481" fmla="*/ 6035907 h 6857987"/>
                <a:gd name="connsiteX7482" fmla="*/ 1317942 w 3377801"/>
                <a:gd name="connsiteY7482" fmla="*/ 6022354 h 6857987"/>
                <a:gd name="connsiteX7483" fmla="*/ 1318024 w 3377801"/>
                <a:gd name="connsiteY7483" fmla="*/ 6022382 h 6857987"/>
                <a:gd name="connsiteX7484" fmla="*/ 1331559 w 3377801"/>
                <a:gd name="connsiteY7484" fmla="*/ 6019008 h 6857987"/>
                <a:gd name="connsiteX7485" fmla="*/ 1330995 w 3377801"/>
                <a:gd name="connsiteY7485" fmla="*/ 6035908 h 6857987"/>
                <a:gd name="connsiteX7486" fmla="*/ 1315757 w 3377801"/>
                <a:gd name="connsiteY7486" fmla="*/ 6035908 h 6857987"/>
                <a:gd name="connsiteX7487" fmla="*/ 1331021 w 3377801"/>
                <a:gd name="connsiteY7487" fmla="*/ 6121556 h 6857987"/>
                <a:gd name="connsiteX7488" fmla="*/ 1331031 w 3377801"/>
                <a:gd name="connsiteY7488" fmla="*/ 6121620 h 6857987"/>
                <a:gd name="connsiteX7489" fmla="*/ 1349633 w 3377801"/>
                <a:gd name="connsiteY7489" fmla="*/ 6170701 h 6857987"/>
                <a:gd name="connsiteX7490" fmla="*/ 1364857 w 3377801"/>
                <a:gd name="connsiteY7490" fmla="*/ 6212424 h 6857987"/>
                <a:gd name="connsiteX7491" fmla="*/ 1331020 w 3377801"/>
                <a:gd name="connsiteY7491" fmla="*/ 6121557 h 6857987"/>
                <a:gd name="connsiteX7492" fmla="*/ 1397559 w 3377801"/>
                <a:gd name="connsiteY7492" fmla="*/ 6263172 h 6857987"/>
                <a:gd name="connsiteX7493" fmla="*/ 1388007 w 3377801"/>
                <a:gd name="connsiteY7493" fmla="*/ 6248527 h 6857987"/>
                <a:gd name="connsiteX7494" fmla="*/ 1387972 w 3377801"/>
                <a:gd name="connsiteY7494" fmla="*/ 6248508 h 6857987"/>
                <a:gd name="connsiteX7495" fmla="*/ 1397558 w 3377801"/>
                <a:gd name="connsiteY7495" fmla="*/ 6263173 h 6857987"/>
                <a:gd name="connsiteX7496" fmla="*/ 1393657 w 3377801"/>
                <a:gd name="connsiteY7496" fmla="*/ 6150362 h 6857987"/>
                <a:gd name="connsiteX7497" fmla="*/ 1386335 w 3377801"/>
                <a:gd name="connsiteY7497" fmla="*/ 6137391 h 6857987"/>
                <a:gd name="connsiteX7498" fmla="*/ 1378431 w 3377801"/>
                <a:gd name="connsiteY7498" fmla="*/ 6160503 h 6857987"/>
                <a:gd name="connsiteX7499" fmla="*/ 1378421 w 3377801"/>
                <a:gd name="connsiteY7499" fmla="*/ 6159506 h 6857987"/>
                <a:gd name="connsiteX7500" fmla="*/ 1377820 w 3377801"/>
                <a:gd name="connsiteY7500" fmla="*/ 6183052 h 6857987"/>
                <a:gd name="connsiteX7501" fmla="*/ 1354163 w 3377801"/>
                <a:gd name="connsiteY7501" fmla="*/ 6043778 h 6857987"/>
                <a:gd name="connsiteX7502" fmla="*/ 1354134 w 3377801"/>
                <a:gd name="connsiteY7502" fmla="*/ 6043755 h 6857987"/>
                <a:gd name="connsiteX7503" fmla="*/ 1354171 w 3377801"/>
                <a:gd name="connsiteY7503" fmla="*/ 6043700 h 6857987"/>
                <a:gd name="connsiteX7504" fmla="*/ 1354163 w 3377801"/>
                <a:gd name="connsiteY7504" fmla="*/ 6043778 h 6857987"/>
                <a:gd name="connsiteX7505" fmla="*/ 1386289 w 3377801"/>
                <a:gd name="connsiteY7505" fmla="*/ 6074219 h 6857987"/>
                <a:gd name="connsiteX7506" fmla="*/ 1386289 w 3377801"/>
                <a:gd name="connsiteY7506" fmla="*/ 6074253 h 6857987"/>
                <a:gd name="connsiteX7507" fmla="*/ 1386335 w 3377801"/>
                <a:gd name="connsiteY7507" fmla="*/ 6074227 h 6857987"/>
                <a:gd name="connsiteX7508" fmla="*/ 1404937 w 3377801"/>
                <a:gd name="connsiteY7508" fmla="*/ 6152617 h 6857987"/>
                <a:gd name="connsiteX7509" fmla="*/ 1393655 w 3377801"/>
                <a:gd name="connsiteY7509" fmla="*/ 6150363 h 6857987"/>
                <a:gd name="connsiteX7510" fmla="*/ 1359286 w 3377801"/>
                <a:gd name="connsiteY7510" fmla="*/ 5992445 h 6857987"/>
                <a:gd name="connsiteX7511" fmla="*/ 1359228 w 3377801"/>
                <a:gd name="connsiteY7511" fmla="*/ 5992455 h 6857987"/>
                <a:gd name="connsiteX7512" fmla="*/ 1359246 w 3377801"/>
                <a:gd name="connsiteY7512" fmla="*/ 5992390 h 6857987"/>
                <a:gd name="connsiteX7513" fmla="*/ 1359286 w 3377801"/>
                <a:gd name="connsiteY7513" fmla="*/ 5992445 h 6857987"/>
                <a:gd name="connsiteX7514" fmla="*/ 1447205 w 3377801"/>
                <a:gd name="connsiteY7514" fmla="*/ 5999240 h 6857987"/>
                <a:gd name="connsiteX7515" fmla="*/ 1416188 w 3377801"/>
                <a:gd name="connsiteY7515" fmla="*/ 6046603 h 6857987"/>
                <a:gd name="connsiteX7516" fmla="*/ 1359285 w 3377801"/>
                <a:gd name="connsiteY7516" fmla="*/ 5992446 h 6857987"/>
                <a:gd name="connsiteX7517" fmla="*/ 1612515 w 3377801"/>
                <a:gd name="connsiteY7517" fmla="*/ 6568318 h 6857987"/>
                <a:gd name="connsiteX7518" fmla="*/ 1605756 w 3377801"/>
                <a:gd name="connsiteY7518" fmla="*/ 6507402 h 6857987"/>
                <a:gd name="connsiteX7519" fmla="*/ 1581496 w 3377801"/>
                <a:gd name="connsiteY7519" fmla="*/ 6413221 h 6857987"/>
                <a:gd name="connsiteX7520" fmla="*/ 1554426 w 3377801"/>
                <a:gd name="connsiteY7520" fmla="*/ 6365275 h 6857987"/>
                <a:gd name="connsiteX7521" fmla="*/ 1528476 w 3377801"/>
                <a:gd name="connsiteY7521" fmla="*/ 6473564 h 6857987"/>
                <a:gd name="connsiteX7522" fmla="*/ 1491255 w 3377801"/>
                <a:gd name="connsiteY7522" fmla="*/ 6361916 h 6857987"/>
                <a:gd name="connsiteX7523" fmla="*/ 1419679 w 3377801"/>
                <a:gd name="connsiteY7523" fmla="*/ 6192239 h 6857987"/>
                <a:gd name="connsiteX7524" fmla="*/ 1419624 w 3377801"/>
                <a:gd name="connsiteY7524" fmla="*/ 6192121 h 6857987"/>
                <a:gd name="connsiteX7525" fmla="*/ 1419671 w 3377801"/>
                <a:gd name="connsiteY7525" fmla="*/ 6192092 h 6857987"/>
                <a:gd name="connsiteX7526" fmla="*/ 1419680 w 3377801"/>
                <a:gd name="connsiteY7526" fmla="*/ 6192238 h 6857987"/>
                <a:gd name="connsiteX7527" fmla="*/ 1446701 w 3377801"/>
                <a:gd name="connsiteY7527" fmla="*/ 6253599 h 6857987"/>
                <a:gd name="connsiteX7528" fmla="*/ 1521151 w 3377801"/>
                <a:gd name="connsiteY7528" fmla="*/ 6402510 h 6857987"/>
                <a:gd name="connsiteX7529" fmla="*/ 1541451 w 3377801"/>
                <a:gd name="connsiteY7529" fmla="*/ 6378816 h 6857987"/>
                <a:gd name="connsiteX7530" fmla="*/ 1556127 w 3377801"/>
                <a:gd name="connsiteY7530" fmla="*/ 6329734 h 6857987"/>
                <a:gd name="connsiteX7531" fmla="*/ 1613659 w 3377801"/>
                <a:gd name="connsiteY7531" fmla="*/ 6505710 h 6857987"/>
                <a:gd name="connsiteX7532" fmla="*/ 1633388 w 3377801"/>
                <a:gd name="connsiteY7532" fmla="*/ 6507966 h 6857987"/>
                <a:gd name="connsiteX7533" fmla="*/ 1637335 w 3377801"/>
                <a:gd name="connsiteY7533" fmla="*/ 6438037 h 6857987"/>
                <a:gd name="connsiteX7534" fmla="*/ 1612515 w 3377801"/>
                <a:gd name="connsiteY7534" fmla="*/ 6568318 h 6857987"/>
                <a:gd name="connsiteX7535" fmla="*/ 1636718 w 3377801"/>
                <a:gd name="connsiteY7535" fmla="*/ 6435227 h 6857987"/>
                <a:gd name="connsiteX7536" fmla="*/ 1632170 w 3377801"/>
                <a:gd name="connsiteY7536" fmla="*/ 6416573 h 6857987"/>
                <a:gd name="connsiteX7537" fmla="*/ 1632197 w 3377801"/>
                <a:gd name="connsiteY7537" fmla="*/ 6416600 h 6857987"/>
                <a:gd name="connsiteX7538" fmla="*/ 1636718 w 3377801"/>
                <a:gd name="connsiteY7538" fmla="*/ 6435224 h 6857987"/>
                <a:gd name="connsiteX7539" fmla="*/ 1748927 w 3377801"/>
                <a:gd name="connsiteY7539" fmla="*/ 6487092 h 6857987"/>
                <a:gd name="connsiteX7540" fmla="*/ 1742169 w 3377801"/>
                <a:gd name="connsiteY7540" fmla="*/ 6552501 h 6857987"/>
                <a:gd name="connsiteX7541" fmla="*/ 1709451 w 3377801"/>
                <a:gd name="connsiteY7541" fmla="*/ 6621303 h 6857987"/>
                <a:gd name="connsiteX7542" fmla="*/ 1700428 w 3377801"/>
                <a:gd name="connsiteY7542" fmla="*/ 6543487 h 6857987"/>
                <a:gd name="connsiteX7543" fmla="*/ 1685203 w 3377801"/>
                <a:gd name="connsiteY7543" fmla="*/ 6472420 h 6857987"/>
                <a:gd name="connsiteX7544" fmla="*/ 1662645 w 3377801"/>
                <a:gd name="connsiteY7544" fmla="*/ 6411504 h 6857987"/>
                <a:gd name="connsiteX7545" fmla="*/ 1643908 w 3377801"/>
                <a:gd name="connsiteY7545" fmla="*/ 6349469 h 6857987"/>
                <a:gd name="connsiteX7546" fmla="*/ 1644026 w 3377801"/>
                <a:gd name="connsiteY7546" fmla="*/ 6349477 h 6857987"/>
                <a:gd name="connsiteX7547" fmla="*/ 1693645 w 3377801"/>
                <a:gd name="connsiteY7547" fmla="*/ 6473546 h 6857987"/>
                <a:gd name="connsiteX7548" fmla="*/ 1704378 w 3377801"/>
                <a:gd name="connsiteY7548" fmla="*/ 6547997 h 6857987"/>
                <a:gd name="connsiteX7549" fmla="*/ 1722989 w 3377801"/>
                <a:gd name="connsiteY7549" fmla="*/ 6548562 h 6857987"/>
                <a:gd name="connsiteX7550" fmla="*/ 1732022 w 3377801"/>
                <a:gd name="connsiteY7550" fmla="*/ 6408554 h 6857987"/>
                <a:gd name="connsiteX7551" fmla="*/ 1721233 w 3377801"/>
                <a:gd name="connsiteY7551" fmla="*/ 6320661 h 6857987"/>
                <a:gd name="connsiteX7552" fmla="*/ 1721343 w 3377801"/>
                <a:gd name="connsiteY7552" fmla="*/ 6320734 h 6857987"/>
                <a:gd name="connsiteX7553" fmla="*/ 1742219 w 3377801"/>
                <a:gd name="connsiteY7553" fmla="*/ 6392374 h 6857987"/>
                <a:gd name="connsiteX7554" fmla="*/ 1740655 w 3377801"/>
                <a:gd name="connsiteY7554" fmla="*/ 6386716 h 6857987"/>
                <a:gd name="connsiteX7555" fmla="*/ 1748931 w 3377801"/>
                <a:gd name="connsiteY7555" fmla="*/ 6443656 h 6857987"/>
                <a:gd name="connsiteX7556" fmla="*/ 1748927 w 3377801"/>
                <a:gd name="connsiteY7556" fmla="*/ 6487090 h 6857987"/>
                <a:gd name="connsiteX7557" fmla="*/ 1750101 w 3377801"/>
                <a:gd name="connsiteY7557" fmla="*/ 6303781 h 6857987"/>
                <a:gd name="connsiteX7558" fmla="*/ 1763108 w 3377801"/>
                <a:gd name="connsiteY7558" fmla="*/ 6268761 h 6857987"/>
                <a:gd name="connsiteX7559" fmla="*/ 1763095 w 3377801"/>
                <a:gd name="connsiteY7559" fmla="*/ 6268796 h 6857987"/>
                <a:gd name="connsiteX7560" fmla="*/ 1816101 w 3377801"/>
                <a:gd name="connsiteY7560" fmla="*/ 6270488 h 6857987"/>
                <a:gd name="connsiteX7561" fmla="*/ 1813845 w 3377801"/>
                <a:gd name="connsiteY7561" fmla="*/ 6297577 h 6857987"/>
                <a:gd name="connsiteX7562" fmla="*/ 1750101 w 3377801"/>
                <a:gd name="connsiteY7562" fmla="*/ 6303778 h 6857987"/>
                <a:gd name="connsiteX7563" fmla="*/ 1740459 w 3377801"/>
                <a:gd name="connsiteY7563" fmla="*/ 6799575 h 6857987"/>
                <a:gd name="connsiteX7564" fmla="*/ 1668264 w 3377801"/>
                <a:gd name="connsiteY7564" fmla="*/ 6833986 h 6857987"/>
                <a:gd name="connsiteX7565" fmla="*/ 1765845 w 3377801"/>
                <a:gd name="connsiteY7565" fmla="*/ 6667038 h 6857987"/>
                <a:gd name="connsiteX7566" fmla="*/ 1774859 w 3377801"/>
                <a:gd name="connsiteY7566" fmla="*/ 6611771 h 6857987"/>
                <a:gd name="connsiteX7567" fmla="*/ 1769219 w 3377801"/>
                <a:gd name="connsiteY7567" fmla="*/ 6560441 h 6857987"/>
                <a:gd name="connsiteX7568" fmla="*/ 1765271 w 3377801"/>
                <a:gd name="connsiteY7568" fmla="*/ 6508558 h 6857987"/>
                <a:gd name="connsiteX7569" fmla="*/ 1764817 w 3377801"/>
                <a:gd name="connsiteY7569" fmla="*/ 6444158 h 6857987"/>
                <a:gd name="connsiteX7570" fmla="*/ 1764727 w 3377801"/>
                <a:gd name="connsiteY7570" fmla="*/ 6444259 h 6857987"/>
                <a:gd name="connsiteX7571" fmla="*/ 1760200 w 3377801"/>
                <a:gd name="connsiteY7571" fmla="*/ 6406464 h 6857987"/>
                <a:gd name="connsiteX7572" fmla="*/ 1791227 w 3377801"/>
                <a:gd name="connsiteY7572" fmla="*/ 6560441 h 6857987"/>
                <a:gd name="connsiteX7573" fmla="*/ 1768661 w 3377801"/>
                <a:gd name="connsiteY7573" fmla="*/ 6743180 h 6857987"/>
                <a:gd name="connsiteX7574" fmla="*/ 1821663 w 3377801"/>
                <a:gd name="connsiteY7574" fmla="*/ 6688476 h 6857987"/>
                <a:gd name="connsiteX7575" fmla="*/ 1740459 w 3377801"/>
                <a:gd name="connsiteY7575" fmla="*/ 6799570 h 6857987"/>
                <a:gd name="connsiteX7576" fmla="*/ 1917068 w 3377801"/>
                <a:gd name="connsiteY7576" fmla="*/ 6655186 h 6857987"/>
                <a:gd name="connsiteX7577" fmla="*/ 1808788 w 3377801"/>
                <a:gd name="connsiteY7577" fmla="*/ 6810828 h 6857987"/>
                <a:gd name="connsiteX7578" fmla="*/ 1825697 w 3377801"/>
                <a:gd name="connsiteY7578" fmla="*/ 6749365 h 6857987"/>
                <a:gd name="connsiteX7579" fmla="*/ 1856169 w 3377801"/>
                <a:gd name="connsiteY7579" fmla="*/ 6729066 h 6857987"/>
                <a:gd name="connsiteX7580" fmla="*/ 1900157 w 3377801"/>
                <a:gd name="connsiteY7580" fmla="*/ 6642208 h 6857987"/>
                <a:gd name="connsiteX7581" fmla="*/ 1911445 w 3377801"/>
                <a:gd name="connsiteY7581" fmla="*/ 6590870 h 6857987"/>
                <a:gd name="connsiteX7582" fmla="*/ 1923270 w 3377801"/>
                <a:gd name="connsiteY7582" fmla="*/ 6484264 h 6857987"/>
                <a:gd name="connsiteX7583" fmla="*/ 1917068 w 3377801"/>
                <a:gd name="connsiteY7583" fmla="*/ 6655183 h 6857987"/>
                <a:gd name="connsiteX7584" fmla="*/ 1983022 w 3377801"/>
                <a:gd name="connsiteY7584" fmla="*/ 6463952 h 6857987"/>
                <a:gd name="connsiteX7585" fmla="*/ 1924935 w 3377801"/>
                <a:gd name="connsiteY7585" fmla="*/ 6413196 h 6857987"/>
                <a:gd name="connsiteX7586" fmla="*/ 1906889 w 3377801"/>
                <a:gd name="connsiteY7586" fmla="*/ 6389510 h 6857987"/>
                <a:gd name="connsiteX7587" fmla="*/ 1959346 w 3377801"/>
                <a:gd name="connsiteY7587" fmla="*/ 6438573 h 6857987"/>
                <a:gd name="connsiteX7588" fmla="*/ 1977402 w 3377801"/>
                <a:gd name="connsiteY7588" fmla="*/ 6432379 h 6857987"/>
                <a:gd name="connsiteX7589" fmla="*/ 1927101 w 3377801"/>
                <a:gd name="connsiteY7589" fmla="*/ 6321772 h 6857987"/>
                <a:gd name="connsiteX7590" fmla="*/ 1927183 w 3377801"/>
                <a:gd name="connsiteY7590" fmla="*/ 6321828 h 6857987"/>
                <a:gd name="connsiteX7591" fmla="*/ 1953707 w 3377801"/>
                <a:gd name="connsiteY7591" fmla="*/ 6324084 h 6857987"/>
                <a:gd name="connsiteX7592" fmla="*/ 1942419 w 3377801"/>
                <a:gd name="connsiteY7592" fmla="*/ 6340438 h 6857987"/>
                <a:gd name="connsiteX7593" fmla="*/ 1983022 w 3377801"/>
                <a:gd name="connsiteY7593" fmla="*/ 6463949 h 6857987"/>
                <a:gd name="connsiteX7594" fmla="*/ 1881524 w 3377801"/>
                <a:gd name="connsiteY7594" fmla="*/ 6211852 h 6857987"/>
                <a:gd name="connsiteX7595" fmla="*/ 2024213 w 3377801"/>
                <a:gd name="connsiteY7595" fmla="*/ 6406980 h 6857987"/>
                <a:gd name="connsiteX7596" fmla="*/ 1961615 w 3377801"/>
                <a:gd name="connsiteY7596" fmla="*/ 6338187 h 6857987"/>
                <a:gd name="connsiteX7597" fmla="*/ 1984173 w 3377801"/>
                <a:gd name="connsiteY7597" fmla="*/ 6346646 h 6857987"/>
                <a:gd name="connsiteX7598" fmla="*/ 1979089 w 3377801"/>
                <a:gd name="connsiteY7598" fmla="*/ 6319012 h 6857987"/>
                <a:gd name="connsiteX7599" fmla="*/ 1881488 w 3377801"/>
                <a:gd name="connsiteY7599" fmla="*/ 6211860 h 6857987"/>
                <a:gd name="connsiteX7600" fmla="*/ 1944678 w 3377801"/>
                <a:gd name="connsiteY7600" fmla="*/ 6299837 h 6857987"/>
                <a:gd name="connsiteX7601" fmla="*/ 1893349 w 3377801"/>
                <a:gd name="connsiteY7601" fmla="*/ 6291960 h 6857987"/>
                <a:gd name="connsiteX7602" fmla="*/ 1903490 w 3377801"/>
                <a:gd name="connsiteY7602" fmla="*/ 6316773 h 6857987"/>
                <a:gd name="connsiteX7603" fmla="*/ 1941285 w 3377801"/>
                <a:gd name="connsiteY7603" fmla="*/ 6388396 h 6857987"/>
                <a:gd name="connsiteX7604" fmla="*/ 1898987 w 3377801"/>
                <a:gd name="connsiteY7604" fmla="*/ 6354559 h 6857987"/>
                <a:gd name="connsiteX7605" fmla="*/ 1884871 w 3377801"/>
                <a:gd name="connsiteY7605" fmla="*/ 6296463 h 6857987"/>
                <a:gd name="connsiteX7606" fmla="*/ 1870772 w 3377801"/>
                <a:gd name="connsiteY7606" fmla="*/ 6231152 h 6857987"/>
                <a:gd name="connsiteX7607" fmla="*/ 1870790 w 3377801"/>
                <a:gd name="connsiteY7607" fmla="*/ 6231042 h 6857987"/>
                <a:gd name="connsiteX7608" fmla="*/ 1944674 w 3377801"/>
                <a:gd name="connsiteY7608" fmla="*/ 6299839 h 6857987"/>
                <a:gd name="connsiteX7609" fmla="*/ 1862931 w 3377801"/>
                <a:gd name="connsiteY7609" fmla="*/ 6171829 h 6857987"/>
                <a:gd name="connsiteX7610" fmla="*/ 1875328 w 3377801"/>
                <a:gd name="connsiteY7610" fmla="*/ 6206230 h 6857987"/>
                <a:gd name="connsiteX7611" fmla="*/ 1833032 w 3377801"/>
                <a:gd name="connsiteY7611" fmla="*/ 6157748 h 6857987"/>
                <a:gd name="connsiteX7612" fmla="*/ 1833041 w 3377801"/>
                <a:gd name="connsiteY7612" fmla="*/ 6157730 h 6857987"/>
                <a:gd name="connsiteX7613" fmla="*/ 1887754 w 3377801"/>
                <a:gd name="connsiteY7613" fmla="*/ 6145322 h 6857987"/>
                <a:gd name="connsiteX7614" fmla="*/ 1862928 w 3377801"/>
                <a:gd name="connsiteY7614" fmla="*/ 6171830 h 6857987"/>
                <a:gd name="connsiteX7615" fmla="*/ 1905227 w 3377801"/>
                <a:gd name="connsiteY7615" fmla="*/ 6153765 h 6857987"/>
                <a:gd name="connsiteX7616" fmla="*/ 1892220 w 3377801"/>
                <a:gd name="connsiteY7616" fmla="*/ 6144760 h 6857987"/>
                <a:gd name="connsiteX7617" fmla="*/ 1892257 w 3377801"/>
                <a:gd name="connsiteY7617" fmla="*/ 6144723 h 6857987"/>
                <a:gd name="connsiteX7618" fmla="*/ 1905224 w 3377801"/>
                <a:gd name="connsiteY7618" fmla="*/ 6153766 h 6857987"/>
                <a:gd name="connsiteX7619" fmla="*/ 2017954 w 3377801"/>
                <a:gd name="connsiteY7619" fmla="*/ 6211878 h 6857987"/>
                <a:gd name="connsiteX7620" fmla="*/ 1961550 w 3377801"/>
                <a:gd name="connsiteY7620" fmla="*/ 6185372 h 6857987"/>
                <a:gd name="connsiteX7621" fmla="*/ 1914160 w 3377801"/>
                <a:gd name="connsiteY7621" fmla="*/ 6154991 h 6857987"/>
                <a:gd name="connsiteX7622" fmla="*/ 1914178 w 3377801"/>
                <a:gd name="connsiteY7622" fmla="*/ 6154909 h 6857987"/>
                <a:gd name="connsiteX7623" fmla="*/ 1982972 w 3377801"/>
                <a:gd name="connsiteY7623" fmla="*/ 6189873 h 6857987"/>
                <a:gd name="connsiteX7624" fmla="*/ 1992573 w 3377801"/>
                <a:gd name="connsiteY7624" fmla="*/ 6174092 h 6857987"/>
                <a:gd name="connsiteX7625" fmla="*/ 2017952 w 3377801"/>
                <a:gd name="connsiteY7625" fmla="*/ 6211880 h 6857987"/>
                <a:gd name="connsiteX7626" fmla="*/ 1989765 w 3377801"/>
                <a:gd name="connsiteY7626" fmla="*/ 6167850 h 6857987"/>
                <a:gd name="connsiteX7627" fmla="*/ 1916442 w 3377801"/>
                <a:gd name="connsiteY7627" fmla="*/ 6083246 h 6857987"/>
                <a:gd name="connsiteX7628" fmla="*/ 1859956 w 3377801"/>
                <a:gd name="connsiteY7628" fmla="*/ 6034764 h 6857987"/>
                <a:gd name="connsiteX7629" fmla="*/ 1860056 w 3377801"/>
                <a:gd name="connsiteY7629" fmla="*/ 6034747 h 6857987"/>
                <a:gd name="connsiteX7630" fmla="*/ 1883751 w 3377801"/>
                <a:gd name="connsiteY7630" fmla="*/ 6043778 h 6857987"/>
                <a:gd name="connsiteX7631" fmla="*/ 1989762 w 3377801"/>
                <a:gd name="connsiteY7631" fmla="*/ 6167856 h 6857987"/>
                <a:gd name="connsiteX7632" fmla="*/ 1813312 w 3377801"/>
                <a:gd name="connsiteY7632" fmla="*/ 6013325 h 6857987"/>
                <a:gd name="connsiteX7633" fmla="*/ 1813414 w 3377801"/>
                <a:gd name="connsiteY7633" fmla="*/ 6013391 h 6857987"/>
                <a:gd name="connsiteX7634" fmla="*/ 1861248 w 3377801"/>
                <a:gd name="connsiteY7634" fmla="*/ 6034246 h 6857987"/>
                <a:gd name="connsiteX7635" fmla="*/ 1813414 w 3377801"/>
                <a:gd name="connsiteY7635" fmla="*/ 6013391 h 6857987"/>
                <a:gd name="connsiteX7636" fmla="*/ 1813303 w 3377801"/>
                <a:gd name="connsiteY7636" fmla="*/ 6013371 h 6857987"/>
                <a:gd name="connsiteX7637" fmla="*/ 1826192 w 3377801"/>
                <a:gd name="connsiteY7637" fmla="*/ 6038712 h 6857987"/>
                <a:gd name="connsiteX7638" fmla="*/ 1882042 w 3377801"/>
                <a:gd name="connsiteY7638" fmla="*/ 6071986 h 6857987"/>
                <a:gd name="connsiteX7639" fmla="*/ 1935619 w 3377801"/>
                <a:gd name="connsiteY7639" fmla="*/ 6142499 h 6857987"/>
                <a:gd name="connsiteX7640" fmla="*/ 1867944 w 3377801"/>
                <a:gd name="connsiteY7640" fmla="*/ 6122198 h 6857987"/>
                <a:gd name="connsiteX7641" fmla="*/ 1823955 w 3377801"/>
                <a:gd name="connsiteY7641" fmla="*/ 6136289 h 6857987"/>
                <a:gd name="connsiteX7642" fmla="*/ 1693105 w 3377801"/>
                <a:gd name="connsiteY7642" fmla="*/ 5984590 h 6857987"/>
                <a:gd name="connsiteX7643" fmla="*/ 1556630 w 3377801"/>
                <a:gd name="connsiteY7643" fmla="*/ 5918034 h 6857987"/>
                <a:gd name="connsiteX7644" fmla="*/ 1472140 w 3377801"/>
                <a:gd name="connsiteY7644" fmla="*/ 5854302 h 6857987"/>
                <a:gd name="connsiteX7645" fmla="*/ 1472023 w 3377801"/>
                <a:gd name="connsiteY7645" fmla="*/ 5854292 h 6857987"/>
                <a:gd name="connsiteX7646" fmla="*/ 1472033 w 3377801"/>
                <a:gd name="connsiteY7646" fmla="*/ 5854183 h 6857987"/>
                <a:gd name="connsiteX7647" fmla="*/ 1472140 w 3377801"/>
                <a:gd name="connsiteY7647" fmla="*/ 5854302 h 6857987"/>
                <a:gd name="connsiteX7648" fmla="*/ 1497966 w 3377801"/>
                <a:gd name="connsiteY7648" fmla="*/ 5858256 h 6857987"/>
                <a:gd name="connsiteX7649" fmla="*/ 1601742 w 3377801"/>
                <a:gd name="connsiteY7649" fmla="*/ 5889838 h 6857987"/>
                <a:gd name="connsiteX7650" fmla="*/ 1795187 w 3377801"/>
                <a:gd name="connsiteY7650" fmla="*/ 5929315 h 6857987"/>
                <a:gd name="connsiteX7651" fmla="*/ 1712850 w 3377801"/>
                <a:gd name="connsiteY7651" fmla="*/ 5937209 h 6857987"/>
                <a:gd name="connsiteX7652" fmla="*/ 1684080 w 3377801"/>
                <a:gd name="connsiteY7652" fmla="*/ 5962035 h 6857987"/>
                <a:gd name="connsiteX7653" fmla="*/ 1690283 w 3377801"/>
                <a:gd name="connsiteY7653" fmla="*/ 5977817 h 6857987"/>
                <a:gd name="connsiteX7654" fmla="*/ 1826190 w 3377801"/>
                <a:gd name="connsiteY7654" fmla="*/ 6038719 h 6857987"/>
                <a:gd name="connsiteX7655" fmla="*/ 1964424 w 3377801"/>
                <a:gd name="connsiteY7655" fmla="*/ 6007677 h 6857987"/>
                <a:gd name="connsiteX7656" fmla="*/ 1823999 w 3377801"/>
                <a:gd name="connsiteY7656" fmla="*/ 5967078 h 6857987"/>
                <a:gd name="connsiteX7657" fmla="*/ 1739388 w 3377801"/>
                <a:gd name="connsiteY7657" fmla="*/ 5958063 h 6857987"/>
                <a:gd name="connsiteX7658" fmla="*/ 1703863 w 3377801"/>
                <a:gd name="connsiteY7658" fmla="*/ 5962011 h 6857987"/>
                <a:gd name="connsiteX7659" fmla="*/ 1887730 w 3377801"/>
                <a:gd name="connsiteY7659" fmla="*/ 5962559 h 6857987"/>
                <a:gd name="connsiteX7660" fmla="*/ 1840922 w 3377801"/>
                <a:gd name="connsiteY7660" fmla="*/ 5928159 h 6857987"/>
                <a:gd name="connsiteX7661" fmla="*/ 1709502 w 3377801"/>
                <a:gd name="connsiteY7661" fmla="*/ 5890391 h 6857987"/>
                <a:gd name="connsiteX7662" fmla="*/ 1465017 w 3377801"/>
                <a:gd name="connsiteY7662" fmla="*/ 5826136 h 6857987"/>
                <a:gd name="connsiteX7663" fmla="*/ 1464743 w 3377801"/>
                <a:gd name="connsiteY7663" fmla="*/ 5826082 h 6857987"/>
                <a:gd name="connsiteX7664" fmla="*/ 1464907 w 3377801"/>
                <a:gd name="connsiteY7664" fmla="*/ 5826082 h 6857987"/>
                <a:gd name="connsiteX7665" fmla="*/ 1465014 w 3377801"/>
                <a:gd name="connsiteY7665" fmla="*/ 5826136 h 6857987"/>
                <a:gd name="connsiteX7666" fmla="*/ 1517747 w 3377801"/>
                <a:gd name="connsiteY7666" fmla="*/ 5833969 h 6857987"/>
                <a:gd name="connsiteX7667" fmla="*/ 1673407 w 3377801"/>
                <a:gd name="connsiteY7667" fmla="*/ 5874020 h 6857987"/>
                <a:gd name="connsiteX7668" fmla="*/ 1727556 w 3377801"/>
                <a:gd name="connsiteY7668" fmla="*/ 5883044 h 6857987"/>
                <a:gd name="connsiteX7669" fmla="*/ 1783381 w 3377801"/>
                <a:gd name="connsiteY7669" fmla="*/ 5895442 h 6857987"/>
                <a:gd name="connsiteX7670" fmla="*/ 1964421 w 3377801"/>
                <a:gd name="connsiteY7670" fmla="*/ 6007684 h 6857987"/>
                <a:gd name="connsiteX7671" fmla="*/ 1700439 w 3377801"/>
                <a:gd name="connsiteY7671" fmla="*/ 5663101 h 6857987"/>
                <a:gd name="connsiteX7672" fmla="*/ 1696491 w 3377801"/>
                <a:gd name="connsiteY7672" fmla="*/ 5679446 h 6857987"/>
                <a:gd name="connsiteX7673" fmla="*/ 1759655 w 3377801"/>
                <a:gd name="connsiteY7673" fmla="*/ 5793374 h 6857987"/>
                <a:gd name="connsiteX7674" fmla="*/ 1781648 w 3377801"/>
                <a:gd name="connsiteY7674" fmla="*/ 5879658 h 6857987"/>
                <a:gd name="connsiteX7675" fmla="*/ 1712856 w 3377801"/>
                <a:gd name="connsiteY7675" fmla="*/ 5824391 h 6857987"/>
                <a:gd name="connsiteX7676" fmla="*/ 1446643 w 3377801"/>
                <a:gd name="connsiteY7676" fmla="*/ 5634884 h 6857987"/>
                <a:gd name="connsiteX7677" fmla="*/ 1317480 w 3377801"/>
                <a:gd name="connsiteY7677" fmla="*/ 5558841 h 6857987"/>
                <a:gd name="connsiteX7678" fmla="*/ 1317480 w 3377801"/>
                <a:gd name="connsiteY7678" fmla="*/ 5558749 h 6857987"/>
                <a:gd name="connsiteX7679" fmla="*/ 1372183 w 3377801"/>
                <a:gd name="connsiteY7679" fmla="*/ 5584136 h 6857987"/>
                <a:gd name="connsiteX7680" fmla="*/ 1508668 w 3377801"/>
                <a:gd name="connsiteY7680" fmla="*/ 5656331 h 6857987"/>
                <a:gd name="connsiteX7681" fmla="*/ 1629369 w 3377801"/>
                <a:gd name="connsiteY7681" fmla="*/ 5738679 h 6857987"/>
                <a:gd name="connsiteX7682" fmla="*/ 1744995 w 3377801"/>
                <a:gd name="connsiteY7682" fmla="*/ 5832860 h 6857987"/>
                <a:gd name="connsiteX7683" fmla="*/ 1759640 w 3377801"/>
                <a:gd name="connsiteY7683" fmla="*/ 5835679 h 6857987"/>
                <a:gd name="connsiteX7684" fmla="*/ 1746114 w 3377801"/>
                <a:gd name="connsiteY7684" fmla="*/ 5790563 h 6857987"/>
                <a:gd name="connsiteX7685" fmla="*/ 1699871 w 3377801"/>
                <a:gd name="connsiteY7685" fmla="*/ 5702578 h 6857987"/>
                <a:gd name="connsiteX7686" fmla="*/ 1676739 w 3377801"/>
                <a:gd name="connsiteY7686" fmla="*/ 5651813 h 6857987"/>
                <a:gd name="connsiteX7687" fmla="*/ 1749498 w 3377801"/>
                <a:gd name="connsiteY7687" fmla="*/ 5663664 h 6857987"/>
                <a:gd name="connsiteX7688" fmla="*/ 1809848 w 3377801"/>
                <a:gd name="connsiteY7688" fmla="*/ 5676071 h 6857987"/>
                <a:gd name="connsiteX7689" fmla="*/ 1810977 w 3377801"/>
                <a:gd name="connsiteY7689" fmla="*/ 5656887 h 6857987"/>
                <a:gd name="connsiteX7690" fmla="*/ 1739337 w 3377801"/>
                <a:gd name="connsiteY7690" fmla="*/ 5583565 h 6857987"/>
                <a:gd name="connsiteX7691" fmla="*/ 1863980 w 3377801"/>
                <a:gd name="connsiteY7691" fmla="*/ 5692989 h 6857987"/>
                <a:gd name="connsiteX7692" fmla="*/ 1700436 w 3377801"/>
                <a:gd name="connsiteY7692" fmla="*/ 5663108 h 6857987"/>
                <a:gd name="connsiteX7693" fmla="*/ 2150547 w 3377801"/>
                <a:gd name="connsiteY7693" fmla="*/ 5596537 h 6857987"/>
                <a:gd name="connsiteX7694" fmla="*/ 2131284 w 3377801"/>
                <a:gd name="connsiteY7694" fmla="*/ 5600170 h 6857987"/>
                <a:gd name="connsiteX7695" fmla="*/ 2150574 w 3377801"/>
                <a:gd name="connsiteY7695" fmla="*/ 5596537 h 6857987"/>
                <a:gd name="connsiteX7696" fmla="*/ 2176525 w 3377801"/>
                <a:gd name="connsiteY7696" fmla="*/ 5623034 h 6857987"/>
                <a:gd name="connsiteX7697" fmla="*/ 2108842 w 3377801"/>
                <a:gd name="connsiteY7697" fmla="*/ 5609507 h 6857987"/>
                <a:gd name="connsiteX7698" fmla="*/ 2079516 w 3377801"/>
                <a:gd name="connsiteY7698" fmla="*/ 5617393 h 6857987"/>
                <a:gd name="connsiteX7699" fmla="*/ 2123514 w 3377801"/>
                <a:gd name="connsiteY7699" fmla="*/ 5684514 h 6857987"/>
                <a:gd name="connsiteX7700" fmla="*/ 2162426 w 3377801"/>
                <a:gd name="connsiteY7700" fmla="*/ 5732460 h 6857987"/>
                <a:gd name="connsiteX7701" fmla="*/ 2057522 w 3377801"/>
                <a:gd name="connsiteY7701" fmla="*/ 5721735 h 6857987"/>
                <a:gd name="connsiteX7702" fmla="*/ 1829667 w 3377801"/>
                <a:gd name="connsiteY7702" fmla="*/ 5628693 h 6857987"/>
                <a:gd name="connsiteX7703" fmla="*/ 1759715 w 3377801"/>
                <a:gd name="connsiteY7703" fmla="*/ 5575749 h 6857987"/>
                <a:gd name="connsiteX7704" fmla="*/ 1759725 w 3377801"/>
                <a:gd name="connsiteY7704" fmla="*/ 5575667 h 6857987"/>
                <a:gd name="connsiteX7705" fmla="*/ 1829664 w 3377801"/>
                <a:gd name="connsiteY7705" fmla="*/ 5611177 h 6857987"/>
                <a:gd name="connsiteX7706" fmla="*/ 1990954 w 3377801"/>
                <a:gd name="connsiteY7706" fmla="*/ 5686204 h 6857987"/>
                <a:gd name="connsiteX7707" fmla="*/ 2076679 w 3377801"/>
                <a:gd name="connsiteY7707" fmla="*/ 5708190 h 6857987"/>
                <a:gd name="connsiteX7708" fmla="*/ 2113355 w 3377801"/>
                <a:gd name="connsiteY7708" fmla="*/ 5696919 h 6857987"/>
                <a:gd name="connsiteX7709" fmla="*/ 2040032 w 3377801"/>
                <a:gd name="connsiteY7709" fmla="*/ 5595420 h 6857987"/>
                <a:gd name="connsiteX7710" fmla="*/ 2124603 w 3377801"/>
                <a:gd name="connsiteY7710" fmla="*/ 5599336 h 6857987"/>
                <a:gd name="connsiteX7711" fmla="*/ 2137569 w 3377801"/>
                <a:gd name="connsiteY7711" fmla="*/ 5589199 h 6857987"/>
                <a:gd name="connsiteX7712" fmla="*/ 2075442 w 3377801"/>
                <a:gd name="connsiteY7712" fmla="*/ 5533441 h 6857987"/>
                <a:gd name="connsiteX7713" fmla="*/ 2075542 w 3377801"/>
                <a:gd name="connsiteY7713" fmla="*/ 5533378 h 6857987"/>
                <a:gd name="connsiteX7714" fmla="*/ 2150544 w 3377801"/>
                <a:gd name="connsiteY7714" fmla="*/ 5596540 h 6857987"/>
                <a:gd name="connsiteX7715" fmla="*/ 2067073 w 3377801"/>
                <a:gd name="connsiteY7715" fmla="*/ 5505188 h 6857987"/>
                <a:gd name="connsiteX7716" fmla="*/ 2067081 w 3377801"/>
                <a:gd name="connsiteY7716" fmla="*/ 5505171 h 6857987"/>
                <a:gd name="connsiteX7717" fmla="*/ 2113344 w 3377801"/>
                <a:gd name="connsiteY7717" fmla="*/ 5519833 h 6857987"/>
                <a:gd name="connsiteX7718" fmla="*/ 2165219 w 3377801"/>
                <a:gd name="connsiteY7718" fmla="*/ 5534478 h 6857987"/>
                <a:gd name="connsiteX7719" fmla="*/ 2067070 w 3377801"/>
                <a:gd name="connsiteY7719" fmla="*/ 5505201 h 6857987"/>
                <a:gd name="connsiteX7720" fmla="*/ 2186649 w 3377801"/>
                <a:gd name="connsiteY7720" fmla="*/ 5539000 h 6857987"/>
                <a:gd name="connsiteX7721" fmla="*/ 2174188 w 3377801"/>
                <a:gd name="connsiteY7721" fmla="*/ 5530541 h 6857987"/>
                <a:gd name="connsiteX7722" fmla="*/ 2174233 w 3377801"/>
                <a:gd name="connsiteY7722" fmla="*/ 5530549 h 6857987"/>
                <a:gd name="connsiteX7723" fmla="*/ 2186646 w 3377801"/>
                <a:gd name="connsiteY7723" fmla="*/ 5539012 h 6857987"/>
                <a:gd name="connsiteX7724" fmla="*/ 2162945 w 3377801"/>
                <a:gd name="connsiteY7724" fmla="*/ 5516422 h 6857987"/>
                <a:gd name="connsiteX7725" fmla="*/ 2162945 w 3377801"/>
                <a:gd name="connsiteY7725" fmla="*/ 5506235 h 6857987"/>
                <a:gd name="connsiteX7726" fmla="*/ 2162955 w 3377801"/>
                <a:gd name="connsiteY7726" fmla="*/ 5506262 h 6857987"/>
                <a:gd name="connsiteX7727" fmla="*/ 2224426 w 3377801"/>
                <a:gd name="connsiteY7727" fmla="*/ 5509656 h 6857987"/>
                <a:gd name="connsiteX7728" fmla="*/ 2308463 w 3377801"/>
                <a:gd name="connsiteY7728" fmla="*/ 5506262 h 6857987"/>
                <a:gd name="connsiteX7729" fmla="*/ 2309027 w 3377801"/>
                <a:gd name="connsiteY7729" fmla="*/ 5513603 h 6857987"/>
                <a:gd name="connsiteX7730" fmla="*/ 2162942 w 3377801"/>
                <a:gd name="connsiteY7730" fmla="*/ 5516438 h 6857987"/>
                <a:gd name="connsiteX7731" fmla="*/ 2282548 w 3377801"/>
                <a:gd name="connsiteY7731" fmla="*/ 5444865 h 6857987"/>
                <a:gd name="connsiteX7732" fmla="*/ 2312998 w 3377801"/>
                <a:gd name="connsiteY7732" fmla="*/ 5431894 h 6857987"/>
                <a:gd name="connsiteX7733" fmla="*/ 2278597 w 3377801"/>
                <a:gd name="connsiteY7733" fmla="*/ 5425673 h 6857987"/>
                <a:gd name="connsiteX7734" fmla="*/ 2245879 w 3377801"/>
                <a:gd name="connsiteY7734" fmla="*/ 5449359 h 6857987"/>
                <a:gd name="connsiteX7735" fmla="*/ 2190672 w 3377801"/>
                <a:gd name="connsiteY7735" fmla="*/ 5451005 h 6857987"/>
                <a:gd name="connsiteX7736" fmla="*/ 2190602 w 3377801"/>
                <a:gd name="connsiteY7736" fmla="*/ 5451050 h 6857987"/>
                <a:gd name="connsiteX7737" fmla="*/ 2190574 w 3377801"/>
                <a:gd name="connsiteY7737" fmla="*/ 5450995 h 6857987"/>
                <a:gd name="connsiteX7738" fmla="*/ 2190672 w 3377801"/>
                <a:gd name="connsiteY7738" fmla="*/ 5451005 h 6857987"/>
                <a:gd name="connsiteX7739" fmla="*/ 2331598 w 3377801"/>
                <a:gd name="connsiteY7739" fmla="*/ 5348966 h 6857987"/>
                <a:gd name="connsiteX7740" fmla="*/ 2411700 w 3377801"/>
                <a:gd name="connsiteY7740" fmla="*/ 5363074 h 6857987"/>
                <a:gd name="connsiteX7741" fmla="*/ 2322013 w 3377801"/>
                <a:gd name="connsiteY7741" fmla="*/ 5439781 h 6857987"/>
                <a:gd name="connsiteX7742" fmla="*/ 2282544 w 3377801"/>
                <a:gd name="connsiteY7742" fmla="*/ 5444878 h 6857987"/>
                <a:gd name="connsiteX7743" fmla="*/ 2356973 w 3377801"/>
                <a:gd name="connsiteY7743" fmla="*/ 5433494 h 6857987"/>
                <a:gd name="connsiteX7744" fmla="*/ 2383489 w 3377801"/>
                <a:gd name="connsiteY7744" fmla="*/ 5436322 h 6857987"/>
                <a:gd name="connsiteX7745" fmla="*/ 2356928 w 3377801"/>
                <a:gd name="connsiteY7745" fmla="*/ 5433502 h 6857987"/>
                <a:gd name="connsiteX7746" fmla="*/ 2320280 w 3377801"/>
                <a:gd name="connsiteY7746" fmla="*/ 5505188 h 6857987"/>
                <a:gd name="connsiteX7747" fmla="*/ 2320280 w 3377801"/>
                <a:gd name="connsiteY7747" fmla="*/ 5498976 h 6857987"/>
                <a:gd name="connsiteX7748" fmla="*/ 2372746 w 3377801"/>
                <a:gd name="connsiteY7748" fmla="*/ 5492199 h 6857987"/>
                <a:gd name="connsiteX7749" fmla="*/ 2456220 w 3377801"/>
                <a:gd name="connsiteY7749" fmla="*/ 5466825 h 6857987"/>
                <a:gd name="connsiteX7750" fmla="*/ 2431961 w 3377801"/>
                <a:gd name="connsiteY7750" fmla="*/ 5452162 h 6857987"/>
                <a:gd name="connsiteX7751" fmla="*/ 2433689 w 3377801"/>
                <a:gd name="connsiteY7751" fmla="*/ 5437518 h 6857987"/>
                <a:gd name="connsiteX7752" fmla="*/ 2433652 w 3377801"/>
                <a:gd name="connsiteY7752" fmla="*/ 5437490 h 6857987"/>
                <a:gd name="connsiteX7753" fmla="*/ 2527832 w 3377801"/>
                <a:gd name="connsiteY7753" fmla="*/ 5469081 h 6857987"/>
                <a:gd name="connsiteX7754" fmla="*/ 2437032 w 3377801"/>
                <a:gd name="connsiteY7754" fmla="*/ 5485436 h 6857987"/>
                <a:gd name="connsiteX7755" fmla="*/ 2320276 w 3377801"/>
                <a:gd name="connsiteY7755" fmla="*/ 5505201 h 6857987"/>
                <a:gd name="connsiteX7756" fmla="*/ 2391902 w 3377801"/>
                <a:gd name="connsiteY7756" fmla="*/ 5437496 h 6857987"/>
                <a:gd name="connsiteX7757" fmla="*/ 2419536 w 3377801"/>
                <a:gd name="connsiteY7757" fmla="*/ 5434685 h 6857987"/>
                <a:gd name="connsiteX7758" fmla="*/ 2420099 w 3377801"/>
                <a:gd name="connsiteY7758" fmla="*/ 5447074 h 6857987"/>
                <a:gd name="connsiteX7759" fmla="*/ 2392466 w 3377801"/>
                <a:gd name="connsiteY7759" fmla="*/ 5448775 h 6857987"/>
                <a:gd name="connsiteX7760" fmla="*/ 2391917 w 3377801"/>
                <a:gd name="connsiteY7760" fmla="*/ 5437496 h 6857987"/>
                <a:gd name="connsiteX7761" fmla="*/ 2501336 w 3377801"/>
                <a:gd name="connsiteY7761" fmla="*/ 5425062 h 6857987"/>
                <a:gd name="connsiteX7762" fmla="*/ 2631054 w 3377801"/>
                <a:gd name="connsiteY7762" fmla="*/ 5487670 h 6857987"/>
                <a:gd name="connsiteX7763" fmla="*/ 2655304 w 3377801"/>
                <a:gd name="connsiteY7763" fmla="*/ 5514167 h 6857987"/>
                <a:gd name="connsiteX7764" fmla="*/ 2591013 w 3377801"/>
                <a:gd name="connsiteY7764" fmla="*/ 5513038 h 6857987"/>
                <a:gd name="connsiteX7765" fmla="*/ 2510932 w 3377801"/>
                <a:gd name="connsiteY7765" fmla="*/ 5510237 h 6857987"/>
                <a:gd name="connsiteX7766" fmla="*/ 2381195 w 3377801"/>
                <a:gd name="connsiteY7766" fmla="*/ 5515296 h 6857987"/>
                <a:gd name="connsiteX7767" fmla="*/ 2429705 w 3377801"/>
                <a:gd name="connsiteY7767" fmla="*/ 5505708 h 6857987"/>
                <a:gd name="connsiteX7768" fmla="*/ 2566191 w 3377801"/>
                <a:gd name="connsiteY7768" fmla="*/ 5485415 h 6857987"/>
                <a:gd name="connsiteX7769" fmla="*/ 2557723 w 3377801"/>
                <a:gd name="connsiteY7769" fmla="*/ 5464549 h 6857987"/>
                <a:gd name="connsiteX7770" fmla="*/ 2360395 w 3377801"/>
                <a:gd name="connsiteY7770" fmla="*/ 5412620 h 6857987"/>
                <a:gd name="connsiteX7771" fmla="*/ 2360339 w 3377801"/>
                <a:gd name="connsiteY7771" fmla="*/ 5412666 h 6857987"/>
                <a:gd name="connsiteX7772" fmla="*/ 2360339 w 3377801"/>
                <a:gd name="connsiteY7772" fmla="*/ 5412611 h 6857987"/>
                <a:gd name="connsiteX7773" fmla="*/ 2360395 w 3377801"/>
                <a:gd name="connsiteY7773" fmla="*/ 5412620 h 6857987"/>
                <a:gd name="connsiteX7774" fmla="*/ 2372191 w 3377801"/>
                <a:gd name="connsiteY7774" fmla="*/ 5403069 h 6857987"/>
                <a:gd name="connsiteX7775" fmla="*/ 2501332 w 3377801"/>
                <a:gd name="connsiteY7775" fmla="*/ 5425075 h 6857987"/>
                <a:gd name="connsiteX7776" fmla="*/ 2457929 w 3377801"/>
                <a:gd name="connsiteY7776" fmla="*/ 5360826 h 6857987"/>
                <a:gd name="connsiteX7777" fmla="*/ 2449471 w 3377801"/>
                <a:gd name="connsiteY7777" fmla="*/ 5338269 h 6857987"/>
                <a:gd name="connsiteX7778" fmla="*/ 2509272 w 3377801"/>
                <a:gd name="connsiteY7778" fmla="*/ 5341653 h 6857987"/>
                <a:gd name="connsiteX7779" fmla="*/ 2457925 w 3377801"/>
                <a:gd name="connsiteY7779" fmla="*/ 5360839 h 6857987"/>
                <a:gd name="connsiteX7780" fmla="*/ 2360875 w 3377801"/>
                <a:gd name="connsiteY7780" fmla="*/ 5321313 h 6857987"/>
                <a:gd name="connsiteX7781" fmla="*/ 2442093 w 3377801"/>
                <a:gd name="connsiteY7781" fmla="*/ 5308897 h 6857987"/>
                <a:gd name="connsiteX7782" fmla="*/ 2524412 w 3377801"/>
                <a:gd name="connsiteY7782" fmla="*/ 5294343 h 6857987"/>
                <a:gd name="connsiteX7783" fmla="*/ 2524430 w 3377801"/>
                <a:gd name="connsiteY7783" fmla="*/ 5294234 h 6857987"/>
                <a:gd name="connsiteX7784" fmla="*/ 2571811 w 3377801"/>
                <a:gd name="connsiteY7784" fmla="*/ 5278452 h 6857987"/>
                <a:gd name="connsiteX7785" fmla="*/ 2360871 w 3377801"/>
                <a:gd name="connsiteY7785" fmla="*/ 5321325 h 6857987"/>
                <a:gd name="connsiteX7786" fmla="*/ 2574092 w 3377801"/>
                <a:gd name="connsiteY7786" fmla="*/ 5258715 h 6857987"/>
                <a:gd name="connsiteX7787" fmla="*/ 2476519 w 3377801"/>
                <a:gd name="connsiteY7787" fmla="*/ 5290305 h 6857987"/>
                <a:gd name="connsiteX7788" fmla="*/ 2399248 w 3377801"/>
                <a:gd name="connsiteY7788" fmla="*/ 5291996 h 6857987"/>
                <a:gd name="connsiteX7789" fmla="*/ 2449441 w 3377801"/>
                <a:gd name="connsiteY7789" fmla="*/ 5238994 h 6857987"/>
                <a:gd name="connsiteX7790" fmla="*/ 2453406 w 3377801"/>
                <a:gd name="connsiteY7790" fmla="*/ 5260989 h 6857987"/>
                <a:gd name="connsiteX7791" fmla="*/ 2580869 w 3377801"/>
                <a:gd name="connsiteY7791" fmla="*/ 5220374 h 6857987"/>
                <a:gd name="connsiteX7792" fmla="*/ 2678451 w 3377801"/>
                <a:gd name="connsiteY7792" fmla="*/ 5182598 h 6857987"/>
                <a:gd name="connsiteX7793" fmla="*/ 2741050 w 3377801"/>
                <a:gd name="connsiteY7793" fmla="*/ 5140302 h 6857987"/>
                <a:gd name="connsiteX7794" fmla="*/ 2721299 w 3377801"/>
                <a:gd name="connsiteY7794" fmla="*/ 5142539 h 6857987"/>
                <a:gd name="connsiteX7795" fmla="*/ 2715155 w 3377801"/>
                <a:gd name="connsiteY7795" fmla="*/ 5133510 h 6857987"/>
                <a:gd name="connsiteX7796" fmla="*/ 2715077 w 3377801"/>
                <a:gd name="connsiteY7796" fmla="*/ 5133516 h 6857987"/>
                <a:gd name="connsiteX7797" fmla="*/ 2715114 w 3377801"/>
                <a:gd name="connsiteY7797" fmla="*/ 5133442 h 6857987"/>
                <a:gd name="connsiteX7798" fmla="*/ 2715155 w 3377801"/>
                <a:gd name="connsiteY7798" fmla="*/ 5133510 h 6857987"/>
                <a:gd name="connsiteX7799" fmla="*/ 2801935 w 3377801"/>
                <a:gd name="connsiteY7799" fmla="*/ 5131252 h 6857987"/>
                <a:gd name="connsiteX7800" fmla="*/ 2660374 w 3377801"/>
                <a:gd name="connsiteY7800" fmla="*/ 5215299 h 6857987"/>
                <a:gd name="connsiteX7801" fmla="*/ 2574092 w 3377801"/>
                <a:gd name="connsiteY7801" fmla="*/ 5258715 h 6857987"/>
                <a:gd name="connsiteX7802" fmla="*/ 2655938 w 3377801"/>
                <a:gd name="connsiteY7802" fmla="*/ 5236592 h 6857987"/>
                <a:gd name="connsiteX7803" fmla="*/ 2655864 w 3377801"/>
                <a:gd name="connsiteY7803" fmla="*/ 5236666 h 6857987"/>
                <a:gd name="connsiteX7804" fmla="*/ 2655836 w 3377801"/>
                <a:gd name="connsiteY7804" fmla="*/ 5236629 h 6857987"/>
                <a:gd name="connsiteX7805" fmla="*/ 2655938 w 3377801"/>
                <a:gd name="connsiteY7805" fmla="*/ 5236592 h 6857987"/>
                <a:gd name="connsiteX7806" fmla="*/ 2697586 w 3377801"/>
                <a:gd name="connsiteY7806" fmla="*/ 5215800 h 6857987"/>
                <a:gd name="connsiteX7807" fmla="*/ 2655938 w 3377801"/>
                <a:gd name="connsiteY7807" fmla="*/ 5236595 h 6857987"/>
                <a:gd name="connsiteX7808" fmla="*/ 2737664 w 3377801"/>
                <a:gd name="connsiteY7808" fmla="*/ 5108101 h 6857987"/>
                <a:gd name="connsiteX7809" fmla="*/ 2915310 w 3377801"/>
                <a:gd name="connsiteY7809" fmla="*/ 5115432 h 6857987"/>
                <a:gd name="connsiteX7810" fmla="*/ 2861172 w 3377801"/>
                <a:gd name="connsiteY7810" fmla="*/ 5134043 h 6857987"/>
                <a:gd name="connsiteX7811" fmla="*/ 2744997 w 3377801"/>
                <a:gd name="connsiteY7811" fmla="*/ 5189884 h 6857987"/>
                <a:gd name="connsiteX7812" fmla="*/ 2741613 w 3377801"/>
                <a:gd name="connsiteY7812" fmla="*/ 5194959 h 6857987"/>
                <a:gd name="connsiteX7813" fmla="*/ 2698744 w 3377801"/>
                <a:gd name="connsiteY7813" fmla="*/ 5212995 h 6857987"/>
                <a:gd name="connsiteX7814" fmla="*/ 2763608 w 3377801"/>
                <a:gd name="connsiteY7814" fmla="*/ 5172381 h 6857987"/>
                <a:gd name="connsiteX7815" fmla="*/ 2831855 w 3377801"/>
                <a:gd name="connsiteY7815" fmla="*/ 5135733 h 6857987"/>
                <a:gd name="connsiteX7816" fmla="*/ 2831855 w 3377801"/>
                <a:gd name="connsiteY7816" fmla="*/ 5117687 h 6857987"/>
                <a:gd name="connsiteX7817" fmla="*/ 2713970 w 3377801"/>
                <a:gd name="connsiteY7817" fmla="*/ 5115430 h 6857987"/>
                <a:gd name="connsiteX7818" fmla="*/ 2737664 w 3377801"/>
                <a:gd name="connsiteY7818" fmla="*/ 5108104 h 6857987"/>
                <a:gd name="connsiteX7819" fmla="*/ 2702099 w 3377801"/>
                <a:gd name="connsiteY7819" fmla="*/ 5096305 h 6857987"/>
                <a:gd name="connsiteX7820" fmla="*/ 2709464 w 3377801"/>
                <a:gd name="connsiteY7820" fmla="*/ 5071479 h 6857987"/>
                <a:gd name="connsiteX7821" fmla="*/ 2709440 w 3377801"/>
                <a:gd name="connsiteY7821" fmla="*/ 5071479 h 6857987"/>
                <a:gd name="connsiteX7822" fmla="*/ 2727478 w 3377801"/>
                <a:gd name="connsiteY7822" fmla="*/ 5071479 h 6857987"/>
                <a:gd name="connsiteX7823" fmla="*/ 2702099 w 3377801"/>
                <a:gd name="connsiteY7823" fmla="*/ 5096308 h 6857987"/>
                <a:gd name="connsiteX7824" fmla="*/ 2751763 w 3377801"/>
                <a:gd name="connsiteY7824" fmla="*/ 5024101 h 6857987"/>
                <a:gd name="connsiteX7825" fmla="*/ 2723010 w 3377801"/>
                <a:gd name="connsiteY7825" fmla="*/ 5034826 h 6857987"/>
                <a:gd name="connsiteX7826" fmla="*/ 2574118 w 3377801"/>
                <a:gd name="connsiteY7826" fmla="*/ 5092922 h 6857987"/>
                <a:gd name="connsiteX7827" fmla="*/ 2739379 w 3377801"/>
                <a:gd name="connsiteY7827" fmla="*/ 5000974 h 6857987"/>
                <a:gd name="connsiteX7828" fmla="*/ 2767553 w 3377801"/>
                <a:gd name="connsiteY7828" fmla="*/ 4990847 h 6857987"/>
                <a:gd name="connsiteX7829" fmla="*/ 2751763 w 3377801"/>
                <a:gd name="connsiteY7829" fmla="*/ 5024104 h 6857987"/>
                <a:gd name="connsiteX7830" fmla="*/ 2819965 w 3377801"/>
                <a:gd name="connsiteY7830" fmla="*/ 4646624 h 6857987"/>
                <a:gd name="connsiteX7831" fmla="*/ 2819956 w 3377801"/>
                <a:gd name="connsiteY7831" fmla="*/ 4646789 h 6857987"/>
                <a:gd name="connsiteX7832" fmla="*/ 2901184 w 3377801"/>
                <a:gd name="connsiteY7832" fmla="*/ 4606767 h 6857987"/>
                <a:gd name="connsiteX7833" fmla="*/ 2884821 w 3377801"/>
                <a:gd name="connsiteY7833" fmla="*/ 4638902 h 6857987"/>
                <a:gd name="connsiteX7834" fmla="*/ 2805304 w 3377801"/>
                <a:gd name="connsiteY7834" fmla="*/ 4875207 h 6857987"/>
                <a:gd name="connsiteX7835" fmla="*/ 2766391 w 3377801"/>
                <a:gd name="connsiteY7835" fmla="*/ 4954734 h 6857987"/>
                <a:gd name="connsiteX7836" fmla="*/ 2592112 w 3377801"/>
                <a:gd name="connsiteY7836" fmla="*/ 5066405 h 6857987"/>
                <a:gd name="connsiteX7837" fmla="*/ 2592112 w 3377801"/>
                <a:gd name="connsiteY7837" fmla="*/ 5061330 h 6857987"/>
                <a:gd name="connsiteX7838" fmla="*/ 2604527 w 3377801"/>
                <a:gd name="connsiteY7838" fmla="*/ 5040464 h 6857987"/>
                <a:gd name="connsiteX7839" fmla="*/ 2708294 w 3377801"/>
                <a:gd name="connsiteY7839" fmla="*/ 4981240 h 6857987"/>
                <a:gd name="connsiteX7840" fmla="*/ 2807550 w 3377801"/>
                <a:gd name="connsiteY7840" fmla="*/ 4811481 h 6857987"/>
                <a:gd name="connsiteX7841" fmla="*/ 2828416 w 3377801"/>
                <a:gd name="connsiteY7841" fmla="*/ 4729690 h 6857987"/>
                <a:gd name="connsiteX7842" fmla="*/ 2845917 w 3377801"/>
                <a:gd name="connsiteY7842" fmla="*/ 4671612 h 6857987"/>
                <a:gd name="connsiteX7843" fmla="*/ 2735366 w 3377801"/>
                <a:gd name="connsiteY7843" fmla="*/ 4771986 h 6857987"/>
                <a:gd name="connsiteX7844" fmla="*/ 2727471 w 3377801"/>
                <a:gd name="connsiteY7844" fmla="*/ 4754504 h 6857987"/>
                <a:gd name="connsiteX7845" fmla="*/ 2749474 w 3377801"/>
                <a:gd name="connsiteY7845" fmla="*/ 4746045 h 6857987"/>
                <a:gd name="connsiteX7846" fmla="*/ 2819965 w 3377801"/>
                <a:gd name="connsiteY7846" fmla="*/ 4646627 h 6857987"/>
                <a:gd name="connsiteX7847" fmla="*/ 2743258 w 3377801"/>
                <a:gd name="connsiteY7847" fmla="*/ 4627042 h 6857987"/>
                <a:gd name="connsiteX7848" fmla="*/ 2737627 w 3377801"/>
                <a:gd name="connsiteY7848" fmla="*/ 4669902 h 6857987"/>
                <a:gd name="connsiteX7849" fmla="*/ 2712802 w 3377801"/>
                <a:gd name="connsiteY7849" fmla="*/ 4698091 h 6857987"/>
                <a:gd name="connsiteX7850" fmla="*/ 2665439 w 3377801"/>
                <a:gd name="connsiteY7850" fmla="*/ 4769722 h 6857987"/>
                <a:gd name="connsiteX7851" fmla="*/ 2709982 w 3377801"/>
                <a:gd name="connsiteY7851" fmla="*/ 4672630 h 6857987"/>
                <a:gd name="connsiteX7852" fmla="*/ 2709982 w 3377801"/>
                <a:gd name="connsiteY7852" fmla="*/ 4672712 h 6857987"/>
                <a:gd name="connsiteX7853" fmla="*/ 2743258 w 3377801"/>
                <a:gd name="connsiteY7853" fmla="*/ 4627045 h 6857987"/>
                <a:gd name="connsiteX7854" fmla="*/ 2640673 w 3377801"/>
                <a:gd name="connsiteY7854" fmla="*/ 4298776 h 6857987"/>
                <a:gd name="connsiteX7855" fmla="*/ 2640728 w 3377801"/>
                <a:gd name="connsiteY7855" fmla="*/ 4298693 h 6857987"/>
                <a:gd name="connsiteX7856" fmla="*/ 2640687 w 3377801"/>
                <a:gd name="connsiteY7856" fmla="*/ 4298756 h 6857987"/>
                <a:gd name="connsiteX7857" fmla="*/ 2734299 w 3377801"/>
                <a:gd name="connsiteY7857" fmla="*/ 4216419 h 6857987"/>
                <a:gd name="connsiteX7858" fmla="*/ 2712859 w 3377801"/>
                <a:gd name="connsiteY7858" fmla="*/ 4301021 h 6857987"/>
                <a:gd name="connsiteX7859" fmla="*/ 2709145 w 3377801"/>
                <a:gd name="connsiteY7859" fmla="*/ 4389443 h 6857987"/>
                <a:gd name="connsiteX7860" fmla="*/ 2710630 w 3377801"/>
                <a:gd name="connsiteY7860" fmla="*/ 4376508 h 6857987"/>
                <a:gd name="connsiteX7861" fmla="*/ 2710621 w 3377801"/>
                <a:gd name="connsiteY7861" fmla="*/ 4376636 h 6857987"/>
                <a:gd name="connsiteX7862" fmla="*/ 2717961 w 3377801"/>
                <a:gd name="connsiteY7862" fmla="*/ 4596605 h 6857987"/>
                <a:gd name="connsiteX7863" fmla="*/ 2668888 w 3377801"/>
                <a:gd name="connsiteY7863" fmla="*/ 4731953 h 6857987"/>
                <a:gd name="connsiteX7864" fmla="*/ 2653107 w 3377801"/>
                <a:gd name="connsiteY7864" fmla="*/ 4731389 h 6857987"/>
                <a:gd name="connsiteX7865" fmla="*/ 2704990 w 3377801"/>
                <a:gd name="connsiteY7865" fmla="*/ 4426263 h 6857987"/>
                <a:gd name="connsiteX7866" fmla="*/ 2706636 w 3377801"/>
                <a:gd name="connsiteY7866" fmla="*/ 4411525 h 6857987"/>
                <a:gd name="connsiteX7867" fmla="*/ 2704970 w 3377801"/>
                <a:gd name="connsiteY7867" fmla="*/ 4426227 h 6857987"/>
                <a:gd name="connsiteX7868" fmla="*/ 2700467 w 3377801"/>
                <a:gd name="connsiteY7868" fmla="*/ 4268875 h 6857987"/>
                <a:gd name="connsiteX7869" fmla="*/ 2658161 w 3377801"/>
                <a:gd name="connsiteY7869" fmla="*/ 4299337 h 6857987"/>
                <a:gd name="connsiteX7870" fmla="*/ 2608524 w 3377801"/>
                <a:gd name="connsiteY7870" fmla="*/ 4361363 h 6857987"/>
                <a:gd name="connsiteX7871" fmla="*/ 2640683 w 3377801"/>
                <a:gd name="connsiteY7871" fmla="*/ 4298755 h 6857987"/>
                <a:gd name="connsiteX7872" fmla="*/ 2593821 w 3377801"/>
                <a:gd name="connsiteY7872" fmla="*/ 4479858 h 6857987"/>
                <a:gd name="connsiteX7873" fmla="*/ 2616833 w 3377801"/>
                <a:gd name="connsiteY7873" fmla="*/ 4387989 h 6857987"/>
                <a:gd name="connsiteX7874" fmla="*/ 2616934 w 3377801"/>
                <a:gd name="connsiteY7874" fmla="*/ 4387916 h 6857987"/>
                <a:gd name="connsiteX7875" fmla="*/ 2682925 w 3377801"/>
                <a:gd name="connsiteY7875" fmla="*/ 4301058 h 6857987"/>
                <a:gd name="connsiteX7876" fmla="*/ 2688010 w 3377801"/>
                <a:gd name="connsiteY7876" fmla="*/ 4435297 h 6857987"/>
                <a:gd name="connsiteX7877" fmla="*/ 2650779 w 3377801"/>
                <a:gd name="connsiteY7877" fmla="*/ 4700372 h 6857987"/>
                <a:gd name="connsiteX7878" fmla="*/ 2644558 w 3377801"/>
                <a:gd name="connsiteY7878" fmla="*/ 4689093 h 6857987"/>
                <a:gd name="connsiteX7879" fmla="*/ 2671637 w 3377801"/>
                <a:gd name="connsiteY7879" fmla="*/ 4569517 h 6857987"/>
                <a:gd name="connsiteX7880" fmla="*/ 2664860 w 3377801"/>
                <a:gd name="connsiteY7880" fmla="*/ 4373808 h 6857987"/>
                <a:gd name="connsiteX7881" fmla="*/ 2642311 w 3377801"/>
                <a:gd name="connsiteY7881" fmla="*/ 4380029 h 6857987"/>
                <a:gd name="connsiteX7882" fmla="*/ 2626529 w 3377801"/>
                <a:gd name="connsiteY7882" fmla="*/ 4380585 h 6857987"/>
                <a:gd name="connsiteX7883" fmla="*/ 2625965 w 3377801"/>
                <a:gd name="connsiteY7883" fmla="*/ 4440363 h 6857987"/>
                <a:gd name="connsiteX7884" fmla="*/ 2603416 w 3377801"/>
                <a:gd name="connsiteY7884" fmla="*/ 4568398 h 6857987"/>
                <a:gd name="connsiteX7885" fmla="*/ 2607919 w 3377801"/>
                <a:gd name="connsiteY7885" fmla="*/ 4603363 h 6857987"/>
                <a:gd name="connsiteX7886" fmla="*/ 2576320 w 3377801"/>
                <a:gd name="connsiteY7886" fmla="*/ 4559928 h 6857987"/>
                <a:gd name="connsiteX7887" fmla="*/ 2525564 w 3377801"/>
                <a:gd name="connsiteY7887" fmla="*/ 4497911 h 6857987"/>
                <a:gd name="connsiteX7888" fmla="*/ 2520498 w 3377801"/>
                <a:gd name="connsiteY7888" fmla="*/ 4458989 h 6857987"/>
                <a:gd name="connsiteX7889" fmla="*/ 2599451 w 3377801"/>
                <a:gd name="connsiteY7889" fmla="*/ 4534004 h 6857987"/>
                <a:gd name="connsiteX7890" fmla="*/ 2593821 w 3377801"/>
                <a:gd name="connsiteY7890" fmla="*/ 4479861 h 6857987"/>
                <a:gd name="connsiteX7891" fmla="*/ 2558328 w 3377801"/>
                <a:gd name="connsiteY7891" fmla="*/ 4454409 h 6857987"/>
                <a:gd name="connsiteX7892" fmla="*/ 2584279 w 3377801"/>
                <a:gd name="connsiteY7892" fmla="*/ 4464569 h 6857987"/>
                <a:gd name="connsiteX7893" fmla="*/ 2579194 w 3377801"/>
                <a:gd name="connsiteY7893" fmla="*/ 4497270 h 6857987"/>
                <a:gd name="connsiteX7894" fmla="*/ 2517151 w 3377801"/>
                <a:gd name="connsiteY7894" fmla="*/ 4414933 h 6857987"/>
                <a:gd name="connsiteX7895" fmla="*/ 2558328 w 3377801"/>
                <a:gd name="connsiteY7895" fmla="*/ 4454409 h 6857987"/>
                <a:gd name="connsiteX7896" fmla="*/ 2479920 w 3377801"/>
                <a:gd name="connsiteY7896" fmla="*/ 4364658 h 6857987"/>
                <a:gd name="connsiteX7897" fmla="*/ 2479949 w 3377801"/>
                <a:gd name="connsiteY7897" fmla="*/ 4364758 h 6857987"/>
                <a:gd name="connsiteX7898" fmla="*/ 2508636 w 3377801"/>
                <a:gd name="connsiteY7898" fmla="*/ 4394057 h 6857987"/>
                <a:gd name="connsiteX7899" fmla="*/ 2504110 w 3377801"/>
                <a:gd name="connsiteY7899" fmla="*/ 4483180 h 6857987"/>
                <a:gd name="connsiteX7900" fmla="*/ 2479944 w 3377801"/>
                <a:gd name="connsiteY7900" fmla="*/ 4364758 h 6857987"/>
                <a:gd name="connsiteX7901" fmla="*/ 2479850 w 3377801"/>
                <a:gd name="connsiteY7901" fmla="*/ 4364722 h 6857987"/>
                <a:gd name="connsiteX7902" fmla="*/ 2482148 w 3377801"/>
                <a:gd name="connsiteY7902" fmla="*/ 4518717 h 6857987"/>
                <a:gd name="connsiteX7903" fmla="*/ 2529528 w 3377801"/>
                <a:gd name="connsiteY7903" fmla="*/ 4559865 h 6857987"/>
                <a:gd name="connsiteX7904" fmla="*/ 2506406 w 3377801"/>
                <a:gd name="connsiteY7904" fmla="*/ 4572845 h 6857987"/>
                <a:gd name="connsiteX7905" fmla="*/ 2456196 w 3377801"/>
                <a:gd name="connsiteY7905" fmla="*/ 4549740 h 6857987"/>
                <a:gd name="connsiteX7906" fmla="*/ 2482148 w 3377801"/>
                <a:gd name="connsiteY7906" fmla="*/ 4518720 h 6857987"/>
                <a:gd name="connsiteX7907" fmla="*/ 2187145 w 3377801"/>
                <a:gd name="connsiteY7907" fmla="*/ 4160052 h 6857987"/>
                <a:gd name="connsiteX7908" fmla="*/ 2180961 w 3377801"/>
                <a:gd name="connsiteY7908" fmla="*/ 4114944 h 6857987"/>
                <a:gd name="connsiteX7909" fmla="*/ 2252010 w 3377801"/>
                <a:gd name="connsiteY7909" fmla="*/ 4169074 h 6857987"/>
                <a:gd name="connsiteX7910" fmla="*/ 2465775 w 3377801"/>
                <a:gd name="connsiteY7910" fmla="*/ 4351241 h 6857987"/>
                <a:gd name="connsiteX7911" fmla="*/ 2475936 w 3377801"/>
                <a:gd name="connsiteY7911" fmla="*/ 4461229 h 6857987"/>
                <a:gd name="connsiteX7912" fmla="*/ 2457870 w 3377801"/>
                <a:gd name="connsiteY7912" fmla="*/ 4457855 h 6857987"/>
                <a:gd name="connsiteX7913" fmla="*/ 2451113 w 3377801"/>
                <a:gd name="connsiteY7913" fmla="*/ 4372117 h 6857987"/>
                <a:gd name="connsiteX7914" fmla="*/ 2422915 w 3377801"/>
                <a:gd name="connsiteY7914" fmla="*/ 4296529 h 6857987"/>
                <a:gd name="connsiteX7915" fmla="*/ 2244133 w 3377801"/>
                <a:gd name="connsiteY7915" fmla="*/ 4181491 h 6857987"/>
                <a:gd name="connsiteX7916" fmla="*/ 2199007 w 3377801"/>
                <a:gd name="connsiteY7916" fmla="*/ 4148773 h 6857987"/>
                <a:gd name="connsiteX7917" fmla="*/ 2241867 w 3377801"/>
                <a:gd name="connsiteY7917" fmla="*/ 4261001 h 6857987"/>
                <a:gd name="connsiteX7918" fmla="*/ 2187145 w 3377801"/>
                <a:gd name="connsiteY7918" fmla="*/ 4160055 h 6857987"/>
                <a:gd name="connsiteX7919" fmla="*/ 2208657 w 3377801"/>
                <a:gd name="connsiteY7919" fmla="*/ 4271669 h 6857987"/>
                <a:gd name="connsiteX7920" fmla="*/ 2256039 w 3377801"/>
                <a:gd name="connsiteY7920" fmla="*/ 4358518 h 6857987"/>
                <a:gd name="connsiteX7921" fmla="*/ 2173630 w 3377801"/>
                <a:gd name="connsiteY7921" fmla="*/ 4257552 h 6857987"/>
                <a:gd name="connsiteX7922" fmla="*/ 2208657 w 3377801"/>
                <a:gd name="connsiteY7922" fmla="*/ 4271672 h 6857987"/>
                <a:gd name="connsiteX7923" fmla="*/ 2088563 w 3377801"/>
                <a:gd name="connsiteY7923" fmla="*/ 4251960 h 6857987"/>
                <a:gd name="connsiteX7924" fmla="*/ 2088578 w 3377801"/>
                <a:gd name="connsiteY7924" fmla="*/ 4251970 h 6857987"/>
                <a:gd name="connsiteX7925" fmla="*/ 2175876 w 3377801"/>
                <a:gd name="connsiteY7925" fmla="*/ 4301006 h 6857987"/>
                <a:gd name="connsiteX7926" fmla="*/ 2219309 w 3377801"/>
                <a:gd name="connsiteY7926" fmla="*/ 4348378 h 6857987"/>
                <a:gd name="connsiteX7927" fmla="*/ 2197870 w 3377801"/>
                <a:gd name="connsiteY7927" fmla="*/ 4349506 h 6857987"/>
                <a:gd name="connsiteX7928" fmla="*/ 2147687 w 3377801"/>
                <a:gd name="connsiteY7928" fmla="*/ 4289164 h 6857987"/>
                <a:gd name="connsiteX7929" fmla="*/ 2088571 w 3377801"/>
                <a:gd name="connsiteY7929" fmla="*/ 4251971 h 6857987"/>
                <a:gd name="connsiteX7930" fmla="*/ 2088448 w 3377801"/>
                <a:gd name="connsiteY7930" fmla="*/ 4251934 h 6857987"/>
                <a:gd name="connsiteX7931" fmla="*/ 2036061 w 3377801"/>
                <a:gd name="connsiteY7931" fmla="*/ 4230563 h 6857987"/>
                <a:gd name="connsiteX7932" fmla="*/ 2080623 w 3377801"/>
                <a:gd name="connsiteY7932" fmla="*/ 4248046 h 6857987"/>
                <a:gd name="connsiteX7933" fmla="*/ 2036046 w 3377801"/>
                <a:gd name="connsiteY7933" fmla="*/ 4230581 h 6857987"/>
                <a:gd name="connsiteX7934" fmla="*/ 1844271 w 3377801"/>
                <a:gd name="connsiteY7934" fmla="*/ 4130680 h 6857987"/>
                <a:gd name="connsiteX7935" fmla="*/ 1844317 w 3377801"/>
                <a:gd name="connsiteY7935" fmla="*/ 4130690 h 6857987"/>
                <a:gd name="connsiteX7936" fmla="*/ 1929474 w 3377801"/>
                <a:gd name="connsiteY7936" fmla="*/ 4180910 h 6857987"/>
                <a:gd name="connsiteX7937" fmla="*/ 2033241 w 3377801"/>
                <a:gd name="connsiteY7937" fmla="*/ 4228838 h 6857987"/>
                <a:gd name="connsiteX7938" fmla="*/ 1950340 w 3377801"/>
                <a:gd name="connsiteY7938" fmla="*/ 4204023 h 6857987"/>
                <a:gd name="connsiteX7939" fmla="*/ 1897873 w 3377801"/>
                <a:gd name="connsiteY7939" fmla="*/ 4181474 h 6857987"/>
                <a:gd name="connsiteX7940" fmla="*/ 1963874 w 3377801"/>
                <a:gd name="connsiteY7940" fmla="*/ 4296511 h 6857987"/>
                <a:gd name="connsiteX7941" fmla="*/ 1933985 w 3377801"/>
                <a:gd name="connsiteY7941" fmla="*/ 4290881 h 6857987"/>
                <a:gd name="connsiteX7942" fmla="*/ 1921587 w 3377801"/>
                <a:gd name="connsiteY7942" fmla="*/ 4262120 h 6857987"/>
                <a:gd name="connsiteX7943" fmla="*/ 1844271 w 3377801"/>
                <a:gd name="connsiteY7943" fmla="*/ 4130675 h 6857987"/>
                <a:gd name="connsiteX7944" fmla="*/ 1808278 w 3377801"/>
                <a:gd name="connsiteY7944" fmla="*/ 4219869 h 6857987"/>
                <a:gd name="connsiteX7945" fmla="*/ 1808206 w 3377801"/>
                <a:gd name="connsiteY7945" fmla="*/ 4219830 h 6857987"/>
                <a:gd name="connsiteX7946" fmla="*/ 1808270 w 3377801"/>
                <a:gd name="connsiteY7946" fmla="*/ 4219840 h 6857987"/>
                <a:gd name="connsiteX7947" fmla="*/ 1808278 w 3377801"/>
                <a:gd name="connsiteY7947" fmla="*/ 4219869 h 6857987"/>
                <a:gd name="connsiteX7948" fmla="*/ 1860080 w 3377801"/>
                <a:gd name="connsiteY7948" fmla="*/ 4254804 h 6857987"/>
                <a:gd name="connsiteX7949" fmla="*/ 1886041 w 3377801"/>
                <a:gd name="connsiteY7949" fmla="*/ 4307251 h 6857987"/>
                <a:gd name="connsiteX7950" fmla="*/ 1808278 w 3377801"/>
                <a:gd name="connsiteY7950" fmla="*/ 4219865 h 6857987"/>
                <a:gd name="connsiteX7951" fmla="*/ 1535253 w 3377801"/>
                <a:gd name="connsiteY7951" fmla="*/ 4315693 h 6857987"/>
                <a:gd name="connsiteX7952" fmla="*/ 1472684 w 3377801"/>
                <a:gd name="connsiteY7952" fmla="*/ 4282954 h 6857987"/>
                <a:gd name="connsiteX7953" fmla="*/ 1472653 w 3377801"/>
                <a:gd name="connsiteY7953" fmla="*/ 4282954 h 6857987"/>
                <a:gd name="connsiteX7954" fmla="*/ 1472671 w 3377801"/>
                <a:gd name="connsiteY7954" fmla="*/ 4282945 h 6857987"/>
                <a:gd name="connsiteX7955" fmla="*/ 1472683 w 3377801"/>
                <a:gd name="connsiteY7955" fmla="*/ 4282945 h 6857987"/>
                <a:gd name="connsiteX7956" fmla="*/ 1557818 w 3377801"/>
                <a:gd name="connsiteY7956" fmla="*/ 4289169 h 6857987"/>
                <a:gd name="connsiteX7957" fmla="*/ 1825143 w 3377801"/>
                <a:gd name="connsiteY7957" fmla="*/ 4296491 h 6857987"/>
                <a:gd name="connsiteX7958" fmla="*/ 1899030 w 3377801"/>
                <a:gd name="connsiteY7958" fmla="*/ 4350075 h 6857987"/>
                <a:gd name="connsiteX7959" fmla="*/ 1830228 w 3377801"/>
                <a:gd name="connsiteY7959" fmla="*/ 4319625 h 6857987"/>
                <a:gd name="connsiteX7960" fmla="*/ 1687519 w 3377801"/>
                <a:gd name="connsiteY7960" fmla="*/ 4302142 h 6857987"/>
                <a:gd name="connsiteX7961" fmla="*/ 1586009 w 3377801"/>
                <a:gd name="connsiteY7961" fmla="*/ 4303826 h 6857987"/>
                <a:gd name="connsiteX7962" fmla="*/ 1543703 w 3377801"/>
                <a:gd name="connsiteY7962" fmla="*/ 4292554 h 6857987"/>
                <a:gd name="connsiteX7963" fmla="*/ 1540319 w 3377801"/>
                <a:gd name="connsiteY7963" fmla="*/ 4311173 h 6857987"/>
                <a:gd name="connsiteX7964" fmla="*/ 1607439 w 3377801"/>
                <a:gd name="connsiteY7964" fmla="*/ 4337680 h 6857987"/>
                <a:gd name="connsiteX7965" fmla="*/ 1535253 w 3377801"/>
                <a:gd name="connsiteY7965" fmla="*/ 4315687 h 6857987"/>
                <a:gd name="connsiteX7966" fmla="*/ 1470925 w 3377801"/>
                <a:gd name="connsiteY7966" fmla="*/ 4394110 h 6857987"/>
                <a:gd name="connsiteX7967" fmla="*/ 1538599 w 3377801"/>
                <a:gd name="connsiteY7967" fmla="*/ 4379448 h 6857987"/>
                <a:gd name="connsiteX7968" fmla="*/ 1544249 w 3377801"/>
                <a:gd name="connsiteY7968" fmla="*/ 4401441 h 6857987"/>
                <a:gd name="connsiteX7969" fmla="*/ 1610787 w 3377801"/>
                <a:gd name="connsiteY7969" fmla="*/ 4432477 h 6857987"/>
                <a:gd name="connsiteX7970" fmla="*/ 1470926 w 3377801"/>
                <a:gd name="connsiteY7970" fmla="*/ 4394105 h 6857987"/>
                <a:gd name="connsiteX7971" fmla="*/ 1489500 w 3377801"/>
                <a:gd name="connsiteY7971" fmla="*/ 4490619 h 6857987"/>
                <a:gd name="connsiteX7972" fmla="*/ 1489573 w 3377801"/>
                <a:gd name="connsiteY7972" fmla="*/ 4490528 h 6857987"/>
                <a:gd name="connsiteX7973" fmla="*/ 1578114 w 3377801"/>
                <a:gd name="connsiteY7973" fmla="*/ 4476984 h 6857987"/>
                <a:gd name="connsiteX7974" fmla="*/ 1533561 w 3377801"/>
                <a:gd name="connsiteY7974" fmla="*/ 4512508 h 6857987"/>
                <a:gd name="connsiteX7975" fmla="*/ 1526794 w 3377801"/>
                <a:gd name="connsiteY7975" fmla="*/ 4491088 h 6857987"/>
                <a:gd name="connsiteX7976" fmla="*/ 1455163 w 3377801"/>
                <a:gd name="connsiteY7976" fmla="*/ 4511954 h 6857987"/>
                <a:gd name="connsiteX7977" fmla="*/ 1355899 w 3377801"/>
                <a:gd name="connsiteY7977" fmla="*/ 4564974 h 6857987"/>
                <a:gd name="connsiteX7978" fmla="*/ 1301760 w 3377801"/>
                <a:gd name="connsiteY7978" fmla="*/ 4571752 h 6857987"/>
                <a:gd name="connsiteX7979" fmla="*/ 1489500 w 3377801"/>
                <a:gd name="connsiteY7979" fmla="*/ 4490619 h 6857987"/>
                <a:gd name="connsiteX7980" fmla="*/ 1236348 w 3377801"/>
                <a:gd name="connsiteY7980" fmla="*/ 4625310 h 6857987"/>
                <a:gd name="connsiteX7981" fmla="*/ 1173185 w 3377801"/>
                <a:gd name="connsiteY7981" fmla="*/ 4580748 h 6857987"/>
                <a:gd name="connsiteX7982" fmla="*/ 1163583 w 3377801"/>
                <a:gd name="connsiteY7982" fmla="*/ 4541834 h 6857987"/>
                <a:gd name="connsiteX7983" fmla="*/ 1242176 w 3377801"/>
                <a:gd name="connsiteY7983" fmla="*/ 4549748 h 6857987"/>
                <a:gd name="connsiteX7984" fmla="*/ 1241976 w 3377801"/>
                <a:gd name="connsiteY7984" fmla="*/ 4549740 h 6857987"/>
                <a:gd name="connsiteX7985" fmla="*/ 1370566 w 3377801"/>
                <a:gd name="connsiteY7985" fmla="*/ 4518151 h 6857987"/>
                <a:gd name="connsiteX7986" fmla="*/ 1363235 w 3377801"/>
                <a:gd name="connsiteY7986" fmla="*/ 4526037 h 6857987"/>
                <a:gd name="connsiteX7987" fmla="*/ 1282585 w 3377801"/>
                <a:gd name="connsiteY7987" fmla="*/ 4558173 h 6857987"/>
                <a:gd name="connsiteX7988" fmla="*/ 1196300 w 3377801"/>
                <a:gd name="connsiteY7988" fmla="*/ 4575101 h 6857987"/>
                <a:gd name="connsiteX7989" fmla="*/ 1245364 w 3377801"/>
                <a:gd name="connsiteY7989" fmla="*/ 4616851 h 6857987"/>
                <a:gd name="connsiteX7990" fmla="*/ 1280339 w 3377801"/>
                <a:gd name="connsiteY7990" fmla="*/ 4633188 h 6857987"/>
                <a:gd name="connsiteX7991" fmla="*/ 1236348 w 3377801"/>
                <a:gd name="connsiteY7991" fmla="*/ 4625310 h 6857987"/>
                <a:gd name="connsiteX7992" fmla="*/ 1291534 w 3377801"/>
                <a:gd name="connsiteY7992" fmla="*/ 4575155 h 6857987"/>
                <a:gd name="connsiteX7993" fmla="*/ 1259390 w 3377801"/>
                <a:gd name="connsiteY7993" fmla="*/ 4606754 h 6857987"/>
                <a:gd name="connsiteX7994" fmla="*/ 1227190 w 3377801"/>
                <a:gd name="connsiteY7994" fmla="*/ 4584832 h 6857987"/>
                <a:gd name="connsiteX7995" fmla="*/ 1227245 w 3377801"/>
                <a:gd name="connsiteY7995" fmla="*/ 4584760 h 6857987"/>
                <a:gd name="connsiteX7996" fmla="*/ 1291534 w 3377801"/>
                <a:gd name="connsiteY7996" fmla="*/ 4575152 h 6857987"/>
                <a:gd name="connsiteX7997" fmla="*/ 1265619 w 3377801"/>
                <a:gd name="connsiteY7997" fmla="*/ 4677750 h 6857987"/>
                <a:gd name="connsiteX7998" fmla="*/ 1265619 w 3377801"/>
                <a:gd name="connsiteY7998" fmla="*/ 4668745 h 6857987"/>
                <a:gd name="connsiteX7999" fmla="*/ 1265629 w 3377801"/>
                <a:gd name="connsiteY7999" fmla="*/ 4668718 h 6857987"/>
                <a:gd name="connsiteX8000" fmla="*/ 1298339 w 3377801"/>
                <a:gd name="connsiteY8000" fmla="*/ 4655193 h 6857987"/>
                <a:gd name="connsiteX8001" fmla="*/ 1285359 w 3377801"/>
                <a:gd name="connsiteY8001" fmla="*/ 4678888 h 6857987"/>
                <a:gd name="connsiteX8002" fmla="*/ 1363759 w 3377801"/>
                <a:gd name="connsiteY8002" fmla="*/ 4680589 h 6857987"/>
                <a:gd name="connsiteX8003" fmla="*/ 1343459 w 3377801"/>
                <a:gd name="connsiteY8003" fmla="*/ 4688467 h 6857987"/>
                <a:gd name="connsiteX8004" fmla="*/ 1265619 w 3377801"/>
                <a:gd name="connsiteY8004" fmla="*/ 4677746 h 6857987"/>
                <a:gd name="connsiteX8005" fmla="*/ 1129273 w 3377801"/>
                <a:gd name="connsiteY8005" fmla="*/ 4849126 h 6857987"/>
                <a:gd name="connsiteX8006" fmla="*/ 1302895 w 3377801"/>
                <a:gd name="connsiteY8006" fmla="*/ 4713360 h 6857987"/>
                <a:gd name="connsiteX8007" fmla="*/ 1209843 w 3377801"/>
                <a:gd name="connsiteY8007" fmla="*/ 4762987 h 6857987"/>
                <a:gd name="connsiteX8008" fmla="*/ 1129273 w 3377801"/>
                <a:gd name="connsiteY8008" fmla="*/ 4849123 h 6857987"/>
                <a:gd name="connsiteX8009" fmla="*/ 1129188 w 3377801"/>
                <a:gd name="connsiteY8009" fmla="*/ 4849270 h 6857987"/>
                <a:gd name="connsiteX8010" fmla="*/ 1129160 w 3377801"/>
                <a:gd name="connsiteY8010" fmla="*/ 4849215 h 6857987"/>
                <a:gd name="connsiteX8011" fmla="*/ 1129273 w 3377801"/>
                <a:gd name="connsiteY8011" fmla="*/ 4849122 h 6857987"/>
                <a:gd name="connsiteX8012" fmla="*/ 1102655 w 3377801"/>
                <a:gd name="connsiteY8012" fmla="*/ 4881929 h 6857987"/>
                <a:gd name="connsiteX8013" fmla="*/ 1183337 w 3377801"/>
                <a:gd name="connsiteY8013" fmla="*/ 4876199 h 6857987"/>
                <a:gd name="connsiteX8014" fmla="*/ 1183310 w 3377801"/>
                <a:gd name="connsiteY8014" fmla="*/ 4876289 h 6857987"/>
                <a:gd name="connsiteX8015" fmla="*/ 1256633 w 3377801"/>
                <a:gd name="connsiteY8015" fmla="*/ 4848092 h 6857987"/>
                <a:gd name="connsiteX8016" fmla="*/ 1212071 w 3377801"/>
                <a:gd name="connsiteY8016" fmla="*/ 4883616 h 6857987"/>
                <a:gd name="connsiteX8017" fmla="*/ 1081220 w 3377801"/>
                <a:gd name="connsiteY8017" fmla="*/ 4899408 h 6857987"/>
                <a:gd name="connsiteX8018" fmla="*/ 1102655 w 3377801"/>
                <a:gd name="connsiteY8018" fmla="*/ 4881925 h 6857987"/>
                <a:gd name="connsiteX8019" fmla="*/ 1086255 w 3377801"/>
                <a:gd name="connsiteY8019" fmla="*/ 4935577 h 6857987"/>
                <a:gd name="connsiteX8020" fmla="*/ 1090203 w 3377801"/>
                <a:gd name="connsiteY8020" fmla="*/ 4968841 h 6857987"/>
                <a:gd name="connsiteX8021" fmla="*/ 1055793 w 3377801"/>
                <a:gd name="connsiteY8021" fmla="*/ 5011710 h 6857987"/>
                <a:gd name="connsiteX8022" fmla="*/ 1008421 w 3377801"/>
                <a:gd name="connsiteY8022" fmla="*/ 4973352 h 6857987"/>
                <a:gd name="connsiteX8023" fmla="*/ 1060905 w 3377801"/>
                <a:gd name="connsiteY8023" fmla="*/ 4933874 h 6857987"/>
                <a:gd name="connsiteX8024" fmla="*/ 1060878 w 3377801"/>
                <a:gd name="connsiteY8024" fmla="*/ 4933866 h 6857987"/>
                <a:gd name="connsiteX8025" fmla="*/ 1086255 w 3377801"/>
                <a:gd name="connsiteY8025" fmla="*/ 4935573 h 6857987"/>
                <a:gd name="connsiteX8026" fmla="*/ 1059794 w 3377801"/>
                <a:gd name="connsiteY8026" fmla="*/ 4914638 h 6857987"/>
                <a:gd name="connsiteX8027" fmla="*/ 1039495 w 3377801"/>
                <a:gd name="connsiteY8027" fmla="*/ 4942835 h 6857987"/>
                <a:gd name="connsiteX8028" fmla="*/ 996635 w 3377801"/>
                <a:gd name="connsiteY8028" fmla="*/ 4981193 h 6857987"/>
                <a:gd name="connsiteX8029" fmla="*/ 1048528 w 3377801"/>
                <a:gd name="connsiteY8029" fmla="*/ 5037017 h 6857987"/>
                <a:gd name="connsiteX8030" fmla="*/ 978576 w 3377801"/>
                <a:gd name="connsiteY8030" fmla="*/ 4984570 h 6857987"/>
                <a:gd name="connsiteX8031" fmla="*/ 1006137 w 3377801"/>
                <a:gd name="connsiteY8031" fmla="*/ 4949641 h 6857987"/>
                <a:gd name="connsiteX8032" fmla="*/ 1006210 w 3377801"/>
                <a:gd name="connsiteY8032" fmla="*/ 4949596 h 6857987"/>
                <a:gd name="connsiteX8033" fmla="*/ 1039492 w 3377801"/>
                <a:gd name="connsiteY8033" fmla="*/ 4914058 h 6857987"/>
                <a:gd name="connsiteX8034" fmla="*/ 1059794 w 3377801"/>
                <a:gd name="connsiteY8034" fmla="*/ 4914634 h 6857987"/>
                <a:gd name="connsiteX8035" fmla="*/ 1044550 w 3377801"/>
                <a:gd name="connsiteY8035" fmla="*/ 4890415 h 6857987"/>
                <a:gd name="connsiteX8036" fmla="*/ 996041 w 3377801"/>
                <a:gd name="connsiteY8036" fmla="*/ 4938361 h 6857987"/>
                <a:gd name="connsiteX8037" fmla="*/ 971801 w 3377801"/>
                <a:gd name="connsiteY8037" fmla="*/ 4946248 h 6857987"/>
                <a:gd name="connsiteX8038" fmla="*/ 933442 w 3377801"/>
                <a:gd name="connsiteY8038" fmla="*/ 4920873 h 6857987"/>
                <a:gd name="connsiteX8039" fmla="*/ 941901 w 3377801"/>
                <a:gd name="connsiteY8039" fmla="*/ 4903399 h 6857987"/>
                <a:gd name="connsiteX8040" fmla="*/ 986478 w 3377801"/>
                <a:gd name="connsiteY8040" fmla="*/ 4900579 h 6857987"/>
                <a:gd name="connsiteX8041" fmla="*/ 1029330 w 3377801"/>
                <a:gd name="connsiteY8041" fmla="*/ 4867861 h 6857987"/>
                <a:gd name="connsiteX8042" fmla="*/ 1044550 w 3377801"/>
                <a:gd name="connsiteY8042" fmla="*/ 4890411 h 6857987"/>
                <a:gd name="connsiteX8043" fmla="*/ 1021979 w 3377801"/>
                <a:gd name="connsiteY8043" fmla="*/ 4850406 h 6857987"/>
                <a:gd name="connsiteX8044" fmla="*/ 981938 w 3377801"/>
                <a:gd name="connsiteY8044" fmla="*/ 4885930 h 6857987"/>
                <a:gd name="connsiteX8045" fmla="*/ 932301 w 3377801"/>
                <a:gd name="connsiteY8045" fmla="*/ 4891570 h 6857987"/>
                <a:gd name="connsiteX8046" fmla="*/ 915946 w 3377801"/>
                <a:gd name="connsiteY8046" fmla="*/ 4932193 h 6857987"/>
                <a:gd name="connsiteX8047" fmla="*/ 899601 w 3377801"/>
                <a:gd name="connsiteY8047" fmla="*/ 4900602 h 6857987"/>
                <a:gd name="connsiteX8048" fmla="*/ 918203 w 3377801"/>
                <a:gd name="connsiteY8048" fmla="*/ 4882556 h 6857987"/>
                <a:gd name="connsiteX8049" fmla="*/ 975781 w 3377801"/>
                <a:gd name="connsiteY8049" fmla="*/ 4874097 h 6857987"/>
                <a:gd name="connsiteX8050" fmla="*/ 975736 w 3377801"/>
                <a:gd name="connsiteY8050" fmla="*/ 4874106 h 6857987"/>
                <a:gd name="connsiteX8051" fmla="*/ 1021979 w 3377801"/>
                <a:gd name="connsiteY8051" fmla="*/ 4850406 h 6857987"/>
                <a:gd name="connsiteX8052" fmla="*/ 998839 w 3377801"/>
                <a:gd name="connsiteY8052" fmla="*/ 4843620 h 6857987"/>
                <a:gd name="connsiteX8053" fmla="*/ 987562 w 3377801"/>
                <a:gd name="connsiteY8053" fmla="*/ 4784963 h 6857987"/>
                <a:gd name="connsiteX8054" fmla="*/ 998842 w 3377801"/>
                <a:gd name="connsiteY8054" fmla="*/ 4843620 h 6857987"/>
                <a:gd name="connsiteX8055" fmla="*/ 973998 w 3377801"/>
                <a:gd name="connsiteY8055" fmla="*/ 4797398 h 6857987"/>
                <a:gd name="connsiteX8056" fmla="*/ 985286 w 3377801"/>
                <a:gd name="connsiteY8056" fmla="*/ 4816563 h 6857987"/>
                <a:gd name="connsiteX8057" fmla="*/ 972315 w 3377801"/>
                <a:gd name="connsiteY8057" fmla="*/ 4858305 h 6857987"/>
                <a:gd name="connsiteX8058" fmla="*/ 910836 w 3377801"/>
                <a:gd name="connsiteY8058" fmla="*/ 4870139 h 6857987"/>
                <a:gd name="connsiteX8059" fmla="*/ 873059 w 3377801"/>
                <a:gd name="connsiteY8059" fmla="*/ 4836311 h 6857987"/>
                <a:gd name="connsiteX8060" fmla="*/ 932301 w 3377801"/>
                <a:gd name="connsiteY8060" fmla="*/ 4823850 h 6857987"/>
                <a:gd name="connsiteX8061" fmla="*/ 932256 w 3377801"/>
                <a:gd name="connsiteY8061" fmla="*/ 4823895 h 6857987"/>
                <a:gd name="connsiteX8062" fmla="*/ 960463 w 3377801"/>
                <a:gd name="connsiteY8062" fmla="*/ 4795698 h 6857987"/>
                <a:gd name="connsiteX8063" fmla="*/ 974001 w 3377801"/>
                <a:gd name="connsiteY8063" fmla="*/ 4797395 h 6857987"/>
                <a:gd name="connsiteX8064" fmla="*/ 954287 w 3377801"/>
                <a:gd name="connsiteY8064" fmla="*/ 4728586 h 6857987"/>
                <a:gd name="connsiteX8065" fmla="*/ 904114 w 3377801"/>
                <a:gd name="connsiteY8065" fmla="*/ 4711121 h 6857987"/>
                <a:gd name="connsiteX8066" fmla="*/ 904096 w 3377801"/>
                <a:gd name="connsiteY8066" fmla="*/ 4711103 h 6857987"/>
                <a:gd name="connsiteX8067" fmla="*/ 926089 w 3377801"/>
                <a:gd name="connsiteY8067" fmla="*/ 4702653 h 6857987"/>
                <a:gd name="connsiteX8068" fmla="*/ 954289 w 3377801"/>
                <a:gd name="connsiteY8068" fmla="*/ 4728583 h 6857987"/>
                <a:gd name="connsiteX8069" fmla="*/ 928912 w 3377801"/>
                <a:gd name="connsiteY8069" fmla="*/ 4690819 h 6857987"/>
                <a:gd name="connsiteX8070" fmla="*/ 908046 w 3377801"/>
                <a:gd name="connsiteY8070" fmla="*/ 4649086 h 6857987"/>
                <a:gd name="connsiteX8071" fmla="*/ 870253 w 3377801"/>
                <a:gd name="connsiteY8071" fmla="*/ 4657537 h 6857987"/>
                <a:gd name="connsiteX8072" fmla="*/ 868024 w 3377801"/>
                <a:gd name="connsiteY8072" fmla="*/ 4646258 h 6857987"/>
                <a:gd name="connsiteX8073" fmla="*/ 868006 w 3377801"/>
                <a:gd name="connsiteY8073" fmla="*/ 4646249 h 6857987"/>
                <a:gd name="connsiteX8074" fmla="*/ 912558 w 3377801"/>
                <a:gd name="connsiteY8074" fmla="*/ 4632723 h 6857987"/>
                <a:gd name="connsiteX8075" fmla="*/ 928912 w 3377801"/>
                <a:gd name="connsiteY8075" fmla="*/ 4690816 h 6857987"/>
                <a:gd name="connsiteX8076" fmla="*/ 901288 w 3377801"/>
                <a:gd name="connsiteY8076" fmla="*/ 4564976 h 6857987"/>
                <a:gd name="connsiteX8077" fmla="*/ 902979 w 3377801"/>
                <a:gd name="connsiteY8077" fmla="*/ 4612348 h 6857987"/>
                <a:gd name="connsiteX8078" fmla="*/ 887189 w 3377801"/>
                <a:gd name="connsiteY8078" fmla="*/ 4563285 h 6857987"/>
                <a:gd name="connsiteX8079" fmla="*/ 857426 w 3377801"/>
                <a:gd name="connsiteY8079" fmla="*/ 4546345 h 6857987"/>
                <a:gd name="connsiteX8080" fmla="*/ 857289 w 3377801"/>
                <a:gd name="connsiteY8080" fmla="*/ 4546374 h 6857987"/>
                <a:gd name="connsiteX8081" fmla="*/ 857289 w 3377801"/>
                <a:gd name="connsiteY8081" fmla="*/ 4546274 h 6857987"/>
                <a:gd name="connsiteX8082" fmla="*/ 857426 w 3377801"/>
                <a:gd name="connsiteY8082" fmla="*/ 4546345 h 6857987"/>
                <a:gd name="connsiteX8083" fmla="*/ 869697 w 3377801"/>
                <a:gd name="connsiteY8083" fmla="*/ 4543546 h 6857987"/>
                <a:gd name="connsiteX8084" fmla="*/ 901288 w 3377801"/>
                <a:gd name="connsiteY8084" fmla="*/ 4564973 h 6857987"/>
                <a:gd name="connsiteX8085" fmla="*/ 889998 w 3377801"/>
                <a:gd name="connsiteY8085" fmla="*/ 4477018 h 6857987"/>
                <a:gd name="connsiteX8086" fmla="*/ 832475 w 3377801"/>
                <a:gd name="connsiteY8086" fmla="*/ 4472560 h 6857987"/>
                <a:gd name="connsiteX8087" fmla="*/ 832475 w 3377801"/>
                <a:gd name="connsiteY8087" fmla="*/ 4472515 h 6857987"/>
                <a:gd name="connsiteX8088" fmla="*/ 873643 w 3377801"/>
                <a:gd name="connsiteY8088" fmla="*/ 4451641 h 6857987"/>
                <a:gd name="connsiteX8089" fmla="*/ 889998 w 3377801"/>
                <a:gd name="connsiteY8089" fmla="*/ 4477015 h 6857987"/>
                <a:gd name="connsiteX8090" fmla="*/ 869124 w 3377801"/>
                <a:gd name="connsiteY8090" fmla="*/ 4255389 h 6857987"/>
                <a:gd name="connsiteX8091" fmla="*/ 807653 w 3377801"/>
                <a:gd name="connsiteY8091" fmla="*/ 4236779 h 6857987"/>
                <a:gd name="connsiteX8092" fmla="*/ 771559 w 3377801"/>
                <a:gd name="connsiteY8092" fmla="*/ 4213129 h 6857987"/>
                <a:gd name="connsiteX8093" fmla="*/ 783967 w 3377801"/>
                <a:gd name="connsiteY8093" fmla="*/ 4173598 h 6857987"/>
                <a:gd name="connsiteX8094" fmla="*/ 803142 w 3377801"/>
                <a:gd name="connsiteY8094" fmla="*/ 4171351 h 6857987"/>
                <a:gd name="connsiteX8095" fmla="*/ 842618 w 3377801"/>
                <a:gd name="connsiteY8095" fmla="*/ 4202369 h 6857987"/>
                <a:gd name="connsiteX8096" fmla="*/ 888861 w 3377801"/>
                <a:gd name="connsiteY8096" fmla="*/ 4205179 h 6857987"/>
                <a:gd name="connsiteX8097" fmla="*/ 869124 w 3377801"/>
                <a:gd name="connsiteY8097" fmla="*/ 4255389 h 6857987"/>
                <a:gd name="connsiteX8098" fmla="*/ 842054 w 3377801"/>
                <a:gd name="connsiteY8098" fmla="*/ 4179814 h 6857987"/>
                <a:gd name="connsiteX8099" fmla="*/ 866314 w 3377801"/>
                <a:gd name="connsiteY8099" fmla="*/ 4182634 h 6857987"/>
                <a:gd name="connsiteX8100" fmla="*/ 842054 w 3377801"/>
                <a:gd name="connsiteY8100" fmla="*/ 4179814 h 6857987"/>
                <a:gd name="connsiteX8101" fmla="*/ 909738 w 3377801"/>
                <a:gd name="connsiteY8101" fmla="*/ 4226004 h 6857987"/>
                <a:gd name="connsiteX8102" fmla="*/ 883289 w 3377801"/>
                <a:gd name="connsiteY8102" fmla="*/ 4173004 h 6857987"/>
                <a:gd name="connsiteX8103" fmla="*/ 883232 w 3377801"/>
                <a:gd name="connsiteY8103" fmla="*/ 4172983 h 6857987"/>
                <a:gd name="connsiteX8104" fmla="*/ 883268 w 3377801"/>
                <a:gd name="connsiteY8104" fmla="*/ 4172974 h 6857987"/>
                <a:gd name="connsiteX8105" fmla="*/ 883287 w 3377801"/>
                <a:gd name="connsiteY8105" fmla="*/ 4173003 h 6857987"/>
                <a:gd name="connsiteX8106" fmla="*/ 914813 w 3377801"/>
                <a:gd name="connsiteY8106" fmla="*/ 4196105 h 6857987"/>
                <a:gd name="connsiteX8107" fmla="*/ 909738 w 3377801"/>
                <a:gd name="connsiteY8107" fmla="*/ 4226001 h 6857987"/>
                <a:gd name="connsiteX8108" fmla="*/ 906345 w 3377801"/>
                <a:gd name="connsiteY8108" fmla="*/ 4161758 h 6857987"/>
                <a:gd name="connsiteX8109" fmla="*/ 848248 w 3377801"/>
                <a:gd name="connsiteY8109" fmla="*/ 4162322 h 6857987"/>
                <a:gd name="connsiteX8110" fmla="*/ 809336 w 3377801"/>
                <a:gd name="connsiteY8110" fmla="*/ 4121153 h 6857987"/>
                <a:gd name="connsiteX8111" fmla="*/ 821178 w 3377801"/>
                <a:gd name="connsiteY8111" fmla="*/ 4072762 h 6857987"/>
                <a:gd name="connsiteX8112" fmla="*/ 821187 w 3377801"/>
                <a:gd name="connsiteY8112" fmla="*/ 4072652 h 6857987"/>
                <a:gd name="connsiteX8113" fmla="*/ 863483 w 3377801"/>
                <a:gd name="connsiteY8113" fmla="*/ 4084496 h 6857987"/>
                <a:gd name="connsiteX8114" fmla="*/ 922697 w 3377801"/>
                <a:gd name="connsiteY8114" fmla="*/ 4107618 h 6857987"/>
                <a:gd name="connsiteX8115" fmla="*/ 906345 w 3377801"/>
                <a:gd name="connsiteY8115" fmla="*/ 4161755 h 6857987"/>
                <a:gd name="connsiteX8116" fmla="*/ 877019 w 3377801"/>
                <a:gd name="connsiteY8116" fmla="*/ 4075473 h 6857987"/>
                <a:gd name="connsiteX8117" fmla="*/ 895075 w 3377801"/>
                <a:gd name="connsiteY8117" fmla="*/ 4081114 h 6857987"/>
                <a:gd name="connsiteX8118" fmla="*/ 877019 w 3377801"/>
                <a:gd name="connsiteY8118" fmla="*/ 4075471 h 6857987"/>
                <a:gd name="connsiteX8119" fmla="*/ 920499 w 3377801"/>
                <a:gd name="connsiteY8119" fmla="*/ 4082783 h 6857987"/>
                <a:gd name="connsiteX8120" fmla="*/ 920437 w 3377801"/>
                <a:gd name="connsiteY8120" fmla="*/ 4082751 h 6857987"/>
                <a:gd name="connsiteX8121" fmla="*/ 920447 w 3377801"/>
                <a:gd name="connsiteY8121" fmla="*/ 4082706 h 6857987"/>
                <a:gd name="connsiteX8122" fmla="*/ 920499 w 3377801"/>
                <a:gd name="connsiteY8122" fmla="*/ 4082783 h 6857987"/>
                <a:gd name="connsiteX8123" fmla="*/ 940739 w 3377801"/>
                <a:gd name="connsiteY8123" fmla="*/ 4093466 h 6857987"/>
                <a:gd name="connsiteX8124" fmla="*/ 943004 w 3377801"/>
                <a:gd name="connsiteY8124" fmla="*/ 4117726 h 6857987"/>
                <a:gd name="connsiteX8125" fmla="*/ 920496 w 3377801"/>
                <a:gd name="connsiteY8125" fmla="*/ 4082780 h 6857987"/>
                <a:gd name="connsiteX8126" fmla="*/ 923275 w 3377801"/>
                <a:gd name="connsiteY8126" fmla="*/ 4065896 h 6857987"/>
                <a:gd name="connsiteX8127" fmla="*/ 877585 w 3377801"/>
                <a:gd name="connsiteY8127" fmla="*/ 4053498 h 6857987"/>
                <a:gd name="connsiteX8128" fmla="*/ 844321 w 3377801"/>
                <a:gd name="connsiteY8128" fmla="*/ 4001031 h 6857987"/>
                <a:gd name="connsiteX8129" fmla="*/ 857310 w 3377801"/>
                <a:gd name="connsiteY8129" fmla="*/ 3971106 h 6857987"/>
                <a:gd name="connsiteX8130" fmla="*/ 857294 w 3377801"/>
                <a:gd name="connsiteY8130" fmla="*/ 3971143 h 6857987"/>
                <a:gd name="connsiteX8131" fmla="*/ 893385 w 3377801"/>
                <a:gd name="connsiteY8131" fmla="*/ 3970579 h 6857987"/>
                <a:gd name="connsiteX8132" fmla="*/ 924967 w 3377801"/>
                <a:gd name="connsiteY8132" fmla="*/ 4001029 h 6857987"/>
                <a:gd name="connsiteX8133" fmla="*/ 962752 w 3377801"/>
                <a:gd name="connsiteY8133" fmla="*/ 4021904 h 6857987"/>
                <a:gd name="connsiteX8134" fmla="*/ 923272 w 3377801"/>
                <a:gd name="connsiteY8134" fmla="*/ 4065893 h 6857987"/>
                <a:gd name="connsiteX8135" fmla="*/ 960551 w 3377801"/>
                <a:gd name="connsiteY8135" fmla="*/ 4074855 h 6857987"/>
                <a:gd name="connsiteX8136" fmla="*/ 960551 w 3377801"/>
                <a:gd name="connsiteY8136" fmla="*/ 4063031 h 6857987"/>
                <a:gd name="connsiteX8137" fmla="*/ 960551 w 3377801"/>
                <a:gd name="connsiteY8137" fmla="*/ 4063013 h 6857987"/>
                <a:gd name="connsiteX8138" fmla="*/ 960548 w 3377801"/>
                <a:gd name="connsiteY8138" fmla="*/ 4074852 h 6857987"/>
                <a:gd name="connsiteX8139" fmla="*/ 981918 w 3377801"/>
                <a:gd name="connsiteY8139" fmla="*/ 4047231 h 6857987"/>
                <a:gd name="connsiteX8140" fmla="*/ 975140 w 3377801"/>
                <a:gd name="connsiteY8140" fmla="*/ 4000978 h 6857987"/>
                <a:gd name="connsiteX8141" fmla="*/ 954310 w 3377801"/>
                <a:gd name="connsiteY8141" fmla="*/ 3986879 h 6857987"/>
                <a:gd name="connsiteX8142" fmla="*/ 954274 w 3377801"/>
                <a:gd name="connsiteY8142" fmla="*/ 3986879 h 6857987"/>
                <a:gd name="connsiteX8143" fmla="*/ 984724 w 3377801"/>
                <a:gd name="connsiteY8143" fmla="*/ 3985760 h 6857987"/>
                <a:gd name="connsiteX8144" fmla="*/ 981915 w 3377801"/>
                <a:gd name="connsiteY8144" fmla="*/ 4047228 h 6857987"/>
                <a:gd name="connsiteX8145" fmla="*/ 968392 w 3377801"/>
                <a:gd name="connsiteY8145" fmla="*/ 3969450 h 6857987"/>
                <a:gd name="connsiteX8146" fmla="*/ 897324 w 3377801"/>
                <a:gd name="connsiteY8146" fmla="*/ 3927154 h 6857987"/>
                <a:gd name="connsiteX8147" fmla="*/ 908630 w 3377801"/>
                <a:gd name="connsiteY8147" fmla="*/ 3875216 h 6857987"/>
                <a:gd name="connsiteX8148" fmla="*/ 908612 w 3377801"/>
                <a:gd name="connsiteY8148" fmla="*/ 3875271 h 6857987"/>
                <a:gd name="connsiteX8149" fmla="*/ 946397 w 3377801"/>
                <a:gd name="connsiteY8149" fmla="*/ 3877527 h 6857987"/>
                <a:gd name="connsiteX8150" fmla="*/ 999408 w 3377801"/>
                <a:gd name="connsiteY8150" fmla="*/ 3919815 h 6857987"/>
                <a:gd name="connsiteX8151" fmla="*/ 968389 w 3377801"/>
                <a:gd name="connsiteY8151" fmla="*/ 3969448 h 6857987"/>
                <a:gd name="connsiteX8152" fmla="*/ 1015245 w 3377801"/>
                <a:gd name="connsiteY8152" fmla="*/ 3949712 h 6857987"/>
                <a:gd name="connsiteX8153" fmla="*/ 1012988 w 3377801"/>
                <a:gd name="connsiteY8153" fmla="*/ 3911354 h 6857987"/>
                <a:gd name="connsiteX8154" fmla="*/ 963961 w 3377801"/>
                <a:gd name="connsiteY8154" fmla="*/ 3875334 h 6857987"/>
                <a:gd name="connsiteX8155" fmla="*/ 963915 w 3377801"/>
                <a:gd name="connsiteY8155" fmla="*/ 3875271 h 6857987"/>
                <a:gd name="connsiteX8156" fmla="*/ 1037238 w 3377801"/>
                <a:gd name="connsiteY8156" fmla="*/ 3904032 h 6857987"/>
                <a:gd name="connsiteX8157" fmla="*/ 1015242 w 3377801"/>
                <a:gd name="connsiteY8157" fmla="*/ 3949709 h 6857987"/>
                <a:gd name="connsiteX8158" fmla="*/ 1027079 w 3377801"/>
                <a:gd name="connsiteY8158" fmla="*/ 3881438 h 6857987"/>
                <a:gd name="connsiteX8159" fmla="*/ 978015 w 3377801"/>
                <a:gd name="connsiteY8159" fmla="*/ 3852685 h 6857987"/>
                <a:gd name="connsiteX8160" fmla="*/ 946988 w 3377801"/>
                <a:gd name="connsiteY8160" fmla="*/ 3807010 h 6857987"/>
                <a:gd name="connsiteX8161" fmla="*/ 972363 w 3377801"/>
                <a:gd name="connsiteY8161" fmla="*/ 3774811 h 6857987"/>
                <a:gd name="connsiteX8162" fmla="*/ 972371 w 3377801"/>
                <a:gd name="connsiteY8162" fmla="*/ 3774856 h 6857987"/>
                <a:gd name="connsiteX8163" fmla="*/ 1007336 w 3377801"/>
                <a:gd name="connsiteY8163" fmla="*/ 3778240 h 6857987"/>
                <a:gd name="connsiteX8164" fmla="*/ 1024818 w 3377801"/>
                <a:gd name="connsiteY8164" fmla="*/ 3811513 h 6857987"/>
                <a:gd name="connsiteX8165" fmla="*/ 1058665 w 3377801"/>
                <a:gd name="connsiteY8165" fmla="*/ 3835763 h 6857987"/>
                <a:gd name="connsiteX8166" fmla="*/ 1027076 w 3377801"/>
                <a:gd name="connsiteY8166" fmla="*/ 3881435 h 6857987"/>
                <a:gd name="connsiteX8167" fmla="*/ 1052466 w 3377801"/>
                <a:gd name="connsiteY8167" fmla="*/ 3893835 h 6857987"/>
                <a:gd name="connsiteX8168" fmla="*/ 1073896 w 3377801"/>
                <a:gd name="connsiteY8168" fmla="*/ 3837439 h 6857987"/>
                <a:gd name="connsiteX8169" fmla="*/ 1035537 w 3377801"/>
                <a:gd name="connsiteY8169" fmla="*/ 3800210 h 6857987"/>
                <a:gd name="connsiteX8170" fmla="*/ 1013544 w 3377801"/>
                <a:gd name="connsiteY8170" fmla="*/ 3759596 h 6857987"/>
                <a:gd name="connsiteX8171" fmla="*/ 957130 w 3377801"/>
                <a:gd name="connsiteY8171" fmla="*/ 3766371 h 6857987"/>
                <a:gd name="connsiteX8172" fmla="*/ 930109 w 3377801"/>
                <a:gd name="connsiteY8172" fmla="*/ 3792386 h 6857987"/>
                <a:gd name="connsiteX8173" fmla="*/ 930072 w 3377801"/>
                <a:gd name="connsiteY8173" fmla="*/ 3792315 h 6857987"/>
                <a:gd name="connsiteX8174" fmla="*/ 977445 w 3377801"/>
                <a:gd name="connsiteY8174" fmla="*/ 3740986 h 6857987"/>
                <a:gd name="connsiteX8175" fmla="*/ 1018044 w 3377801"/>
                <a:gd name="connsiteY8175" fmla="*/ 3749444 h 6857987"/>
                <a:gd name="connsiteX8176" fmla="*/ 1047945 w 3377801"/>
                <a:gd name="connsiteY8176" fmla="*/ 3800208 h 6857987"/>
                <a:gd name="connsiteX8177" fmla="*/ 1099829 w 3377801"/>
                <a:gd name="connsiteY8177" fmla="*/ 3826715 h 6857987"/>
                <a:gd name="connsiteX8178" fmla="*/ 1052463 w 3377801"/>
                <a:gd name="connsiteY8178" fmla="*/ 3893835 h 6857987"/>
                <a:gd name="connsiteX8179" fmla="*/ 1138169 w 3377801"/>
                <a:gd name="connsiteY8179" fmla="*/ 3745524 h 6857987"/>
                <a:gd name="connsiteX8180" fmla="*/ 1100384 w 3377801"/>
                <a:gd name="connsiteY8180" fmla="*/ 3791199 h 6857987"/>
                <a:gd name="connsiteX8181" fmla="*/ 1047927 w 3377801"/>
                <a:gd name="connsiteY8181" fmla="*/ 3777118 h 6857987"/>
                <a:gd name="connsiteX8182" fmla="*/ 1020294 w 3377801"/>
                <a:gd name="connsiteY8182" fmla="*/ 3726344 h 6857987"/>
                <a:gd name="connsiteX8183" fmla="*/ 1051947 w 3377801"/>
                <a:gd name="connsiteY8183" fmla="*/ 3667765 h 6857987"/>
                <a:gd name="connsiteX8184" fmla="*/ 1051875 w 3377801"/>
                <a:gd name="connsiteY8184" fmla="*/ 3667702 h 6857987"/>
                <a:gd name="connsiteX8185" fmla="*/ 1081201 w 3377801"/>
                <a:gd name="connsiteY8185" fmla="*/ 3669959 h 6857987"/>
                <a:gd name="connsiteX8186" fmla="*/ 1110527 w 3377801"/>
                <a:gd name="connsiteY8186" fmla="*/ 3713383 h 6857987"/>
                <a:gd name="connsiteX8187" fmla="*/ 1138166 w 3377801"/>
                <a:gd name="connsiteY8187" fmla="*/ 3745522 h 6857987"/>
                <a:gd name="connsiteX8188" fmla="*/ 1148311 w 3377801"/>
                <a:gd name="connsiteY8188" fmla="*/ 3772613 h 6857987"/>
                <a:gd name="connsiteX8189" fmla="*/ 1144927 w 3377801"/>
                <a:gd name="connsiteY8189" fmla="*/ 3712270 h 6857987"/>
                <a:gd name="connsiteX8190" fmla="*/ 1174253 w 3377801"/>
                <a:gd name="connsiteY8190" fmla="*/ 3727488 h 6857987"/>
                <a:gd name="connsiteX8191" fmla="*/ 1148304 w 3377801"/>
                <a:gd name="connsiteY8191" fmla="*/ 3772611 h 6857987"/>
                <a:gd name="connsiteX8192" fmla="*/ 1167522 w 3377801"/>
                <a:gd name="connsiteY8192" fmla="*/ 3700408 h 6857987"/>
                <a:gd name="connsiteX8193" fmla="*/ 1125790 w 3377801"/>
                <a:gd name="connsiteY8193" fmla="*/ 3670518 h 6857987"/>
                <a:gd name="connsiteX8194" fmla="*/ 1104323 w 3377801"/>
                <a:gd name="connsiteY8194" fmla="*/ 3628313 h 6857987"/>
                <a:gd name="connsiteX8195" fmla="*/ 1104359 w 3377801"/>
                <a:gd name="connsiteY8195" fmla="*/ 3628222 h 6857987"/>
                <a:gd name="connsiteX8196" fmla="*/ 1148902 w 3377801"/>
                <a:gd name="connsiteY8196" fmla="*/ 3586480 h 6857987"/>
                <a:gd name="connsiteX8197" fmla="*/ 1166957 w 3377801"/>
                <a:gd name="connsiteY8197" fmla="*/ 3628777 h 6857987"/>
                <a:gd name="connsiteX8198" fmla="*/ 1208699 w 3377801"/>
                <a:gd name="connsiteY8198" fmla="*/ 3656983 h 6857987"/>
                <a:gd name="connsiteX8199" fmla="*/ 1167520 w 3377801"/>
                <a:gd name="connsiteY8199" fmla="*/ 3700405 h 6857987"/>
                <a:gd name="connsiteX8200" fmla="*/ 1196838 w 3377801"/>
                <a:gd name="connsiteY8200" fmla="*/ 3703228 h 6857987"/>
                <a:gd name="connsiteX8201" fmla="*/ 1216031 w 3377801"/>
                <a:gd name="connsiteY8201" fmla="*/ 3675031 h 6857987"/>
                <a:gd name="connsiteX8202" fmla="*/ 1217723 w 3377801"/>
                <a:gd name="connsiteY8202" fmla="*/ 3637246 h 6857987"/>
                <a:gd name="connsiteX8203" fmla="*/ 1183322 w 3377801"/>
                <a:gd name="connsiteY8203" fmla="*/ 3624267 h 6857987"/>
                <a:gd name="connsiteX8204" fmla="*/ 1168097 w 3377801"/>
                <a:gd name="connsiteY8204" fmla="*/ 3588729 h 6857987"/>
                <a:gd name="connsiteX8205" fmla="*/ 1140990 w 3377801"/>
                <a:gd name="connsiteY8205" fmla="*/ 3566716 h 6857987"/>
                <a:gd name="connsiteX8206" fmla="*/ 1141018 w 3377801"/>
                <a:gd name="connsiteY8206" fmla="*/ 3566733 h 6857987"/>
                <a:gd name="connsiteX8207" fmla="*/ 1179930 w 3377801"/>
                <a:gd name="connsiteY8207" fmla="*/ 3570690 h 6857987"/>
                <a:gd name="connsiteX8208" fmla="*/ 1200230 w 3377801"/>
                <a:gd name="connsiteY8208" fmla="*/ 3618636 h 6857987"/>
                <a:gd name="connsiteX8209" fmla="*/ 1243099 w 3377801"/>
                <a:gd name="connsiteY8209" fmla="*/ 3645714 h 6857987"/>
                <a:gd name="connsiteX8210" fmla="*/ 1196835 w 3377801"/>
                <a:gd name="connsiteY8210" fmla="*/ 3703225 h 6857987"/>
                <a:gd name="connsiteX8211" fmla="*/ 1212584 w 3377801"/>
                <a:gd name="connsiteY8211" fmla="*/ 3606156 h 6857987"/>
                <a:gd name="connsiteX8212" fmla="*/ 1187751 w 3377801"/>
                <a:gd name="connsiteY8212" fmla="*/ 3548670 h 6857987"/>
                <a:gd name="connsiteX8213" fmla="*/ 1187769 w 3377801"/>
                <a:gd name="connsiteY8213" fmla="*/ 3548632 h 6857987"/>
                <a:gd name="connsiteX8214" fmla="*/ 1241917 w 3377801"/>
                <a:gd name="connsiteY8214" fmla="*/ 3504644 h 6857987"/>
                <a:gd name="connsiteX8215" fmla="*/ 1264474 w 3377801"/>
                <a:gd name="connsiteY8215" fmla="*/ 3571191 h 6857987"/>
                <a:gd name="connsiteX8216" fmla="*/ 1289288 w 3377801"/>
                <a:gd name="connsiteY8216" fmla="*/ 3591484 h 6857987"/>
                <a:gd name="connsiteX8217" fmla="*/ 1212581 w 3377801"/>
                <a:gd name="connsiteY8217" fmla="*/ 3606153 h 6857987"/>
                <a:gd name="connsiteX8218" fmla="*/ 1291039 w 3377801"/>
                <a:gd name="connsiteY8218" fmla="*/ 3631616 h 6857987"/>
                <a:gd name="connsiteX8219" fmla="*/ 1261713 w 3377801"/>
                <a:gd name="connsiteY8219" fmla="*/ 3640639 h 6857987"/>
                <a:gd name="connsiteX8220" fmla="*/ 1301189 w 3377801"/>
                <a:gd name="connsiteY8220" fmla="*/ 3593831 h 6857987"/>
                <a:gd name="connsiteX8221" fmla="*/ 1274119 w 3377801"/>
                <a:gd name="connsiteY8221" fmla="*/ 3552089 h 6857987"/>
                <a:gd name="connsiteX8222" fmla="*/ 1259021 w 3377801"/>
                <a:gd name="connsiteY8222" fmla="*/ 3496330 h 6857987"/>
                <a:gd name="connsiteX8223" fmla="*/ 1258903 w 3377801"/>
                <a:gd name="connsiteY8223" fmla="*/ 3496239 h 6857987"/>
                <a:gd name="connsiteX8224" fmla="*/ 1271310 w 3377801"/>
                <a:gd name="connsiteY8224" fmla="*/ 3502452 h 6857987"/>
                <a:gd name="connsiteX8225" fmla="*/ 1288229 w 3377801"/>
                <a:gd name="connsiteY8225" fmla="*/ 3552653 h 6857987"/>
                <a:gd name="connsiteX8226" fmla="*/ 1311915 w 3377801"/>
                <a:gd name="connsiteY8226" fmla="*/ 3580860 h 6857987"/>
                <a:gd name="connsiteX8227" fmla="*/ 1291034 w 3377801"/>
                <a:gd name="connsiteY8227" fmla="*/ 3631613 h 6857987"/>
                <a:gd name="connsiteX8228" fmla="*/ 1330502 w 3377801"/>
                <a:gd name="connsiteY8228" fmla="*/ 3588106 h 6857987"/>
                <a:gd name="connsiteX8229" fmla="*/ 1382950 w 3377801"/>
                <a:gd name="connsiteY8229" fmla="*/ 3527755 h 6857987"/>
                <a:gd name="connsiteX8230" fmla="*/ 1376737 w 3377801"/>
                <a:gd name="connsiteY8230" fmla="*/ 3529448 h 6857987"/>
                <a:gd name="connsiteX8231" fmla="*/ 1335004 w 3377801"/>
                <a:gd name="connsiteY8231" fmla="*/ 3563285 h 6857987"/>
                <a:gd name="connsiteX8232" fmla="*/ 1298911 w 3377801"/>
                <a:gd name="connsiteY8232" fmla="*/ 3531712 h 6857987"/>
                <a:gd name="connsiteX8233" fmla="*/ 1268461 w 3377801"/>
                <a:gd name="connsiteY8233" fmla="*/ 3476999 h 6857987"/>
                <a:gd name="connsiteX8234" fmla="*/ 1315834 w 3377801"/>
                <a:gd name="connsiteY8234" fmla="*/ 3444281 h 6857987"/>
                <a:gd name="connsiteX8235" fmla="*/ 1336700 w 3377801"/>
                <a:gd name="connsiteY8235" fmla="*/ 3480938 h 6857987"/>
                <a:gd name="connsiteX8236" fmla="*/ 1369973 w 3377801"/>
                <a:gd name="connsiteY8236" fmla="*/ 3522689 h 6857987"/>
                <a:gd name="connsiteX8237" fmla="*/ 1377305 w 3377801"/>
                <a:gd name="connsiteY8237" fmla="*/ 3520424 h 6857987"/>
                <a:gd name="connsiteX8238" fmla="*/ 1353055 w 3377801"/>
                <a:gd name="connsiteY8238" fmla="*/ 3479255 h 6857987"/>
                <a:gd name="connsiteX8239" fmla="*/ 1327668 w 3377801"/>
                <a:gd name="connsiteY8239" fmla="*/ 3429055 h 6857987"/>
                <a:gd name="connsiteX8240" fmla="*/ 1287644 w 3377801"/>
                <a:gd name="connsiteY8240" fmla="*/ 3427417 h 6857987"/>
                <a:gd name="connsiteX8241" fmla="*/ 1287644 w 3377801"/>
                <a:gd name="connsiteY8241" fmla="*/ 3427372 h 6857987"/>
                <a:gd name="connsiteX8242" fmla="*/ 1344604 w 3377801"/>
                <a:gd name="connsiteY8242" fmla="*/ 3434149 h 6857987"/>
                <a:gd name="connsiteX8243" fmla="*/ 1363788 w 3377801"/>
                <a:gd name="connsiteY8243" fmla="*/ 3481521 h 6857987"/>
                <a:gd name="connsiteX8244" fmla="*/ 1401009 w 3377801"/>
                <a:gd name="connsiteY8244" fmla="*/ 3526066 h 6857987"/>
                <a:gd name="connsiteX8245" fmla="*/ 1330502 w 3377801"/>
                <a:gd name="connsiteY8245" fmla="*/ 3588106 h 6857987"/>
                <a:gd name="connsiteX8246" fmla="*/ 1417287 w 3377801"/>
                <a:gd name="connsiteY8246" fmla="*/ 3498455 h 6857987"/>
                <a:gd name="connsiteX8247" fmla="*/ 1380066 w 3377801"/>
                <a:gd name="connsiteY8247" fmla="*/ 3477597 h 6857987"/>
                <a:gd name="connsiteX8248" fmla="*/ 1345682 w 3377801"/>
                <a:gd name="connsiteY8248" fmla="*/ 3409923 h 6857987"/>
                <a:gd name="connsiteX8249" fmla="*/ 1397556 w 3377801"/>
                <a:gd name="connsiteY8249" fmla="*/ 3386228 h 6857987"/>
                <a:gd name="connsiteX8250" fmla="*/ 1420114 w 3377801"/>
                <a:gd name="connsiteY8250" fmla="*/ 3426828 h 6857987"/>
                <a:gd name="connsiteX8251" fmla="*/ 1457344 w 3377801"/>
                <a:gd name="connsiteY8251" fmla="*/ 3469689 h 6857987"/>
                <a:gd name="connsiteX8252" fmla="*/ 1454524 w 3377801"/>
                <a:gd name="connsiteY8252" fmla="*/ 3484351 h 6857987"/>
                <a:gd name="connsiteX8253" fmla="*/ 1417287 w 3377801"/>
                <a:gd name="connsiteY8253" fmla="*/ 3498456 h 6857987"/>
                <a:gd name="connsiteX8254" fmla="*/ 1476592 w 3377801"/>
                <a:gd name="connsiteY8254" fmla="*/ 3500747 h 6857987"/>
                <a:gd name="connsiteX8255" fmla="*/ 1444438 w 3377801"/>
                <a:gd name="connsiteY8255" fmla="*/ 3508078 h 6857987"/>
                <a:gd name="connsiteX8256" fmla="*/ 1478821 w 3377801"/>
                <a:gd name="connsiteY8256" fmla="*/ 3459506 h 6857987"/>
                <a:gd name="connsiteX8257" fmla="*/ 1478839 w 3377801"/>
                <a:gd name="connsiteY8257" fmla="*/ 3459579 h 6857987"/>
                <a:gd name="connsiteX8258" fmla="*/ 1476592 w 3377801"/>
                <a:gd name="connsiteY8258" fmla="*/ 3500749 h 6857987"/>
                <a:gd name="connsiteX8259" fmla="*/ 1490673 w 3377801"/>
                <a:gd name="connsiteY8259" fmla="*/ 3446599 h 6857987"/>
                <a:gd name="connsiteX8260" fmla="*/ 1459655 w 3377801"/>
                <a:gd name="connsiteY8260" fmla="*/ 3421212 h 6857987"/>
                <a:gd name="connsiteX8261" fmla="*/ 1445003 w 3377801"/>
                <a:gd name="connsiteY8261" fmla="*/ 3378351 h 6857987"/>
                <a:gd name="connsiteX8262" fmla="*/ 1505910 w 3377801"/>
                <a:gd name="connsiteY8262" fmla="*/ 3350717 h 6857987"/>
                <a:gd name="connsiteX8263" fmla="*/ 1517744 w 3377801"/>
                <a:gd name="connsiteY8263" fmla="*/ 3385109 h 6857987"/>
                <a:gd name="connsiteX8264" fmla="*/ 1531852 w 3377801"/>
                <a:gd name="connsiteY8264" fmla="*/ 3425160 h 6857987"/>
                <a:gd name="connsiteX8265" fmla="*/ 1490673 w 3377801"/>
                <a:gd name="connsiteY8265" fmla="*/ 3446601 h 6857987"/>
                <a:gd name="connsiteX8266" fmla="*/ 1560048 w 3377801"/>
                <a:gd name="connsiteY8266" fmla="*/ 3438139 h 6857987"/>
                <a:gd name="connsiteX8267" fmla="*/ 1516052 w 3377801"/>
                <a:gd name="connsiteY8267" fmla="*/ 3465209 h 6857987"/>
                <a:gd name="connsiteX8268" fmla="*/ 1551590 w 3377801"/>
                <a:gd name="connsiteY8268" fmla="*/ 3430817 h 6857987"/>
                <a:gd name="connsiteX8269" fmla="*/ 1540857 w 3377801"/>
                <a:gd name="connsiteY8269" fmla="*/ 3395252 h 6857987"/>
                <a:gd name="connsiteX8270" fmla="*/ 1540875 w 3377801"/>
                <a:gd name="connsiteY8270" fmla="*/ 3395270 h 6857987"/>
                <a:gd name="connsiteX8271" fmla="*/ 1560048 w 3377801"/>
                <a:gd name="connsiteY8271" fmla="*/ 3438141 h 6857987"/>
                <a:gd name="connsiteX8272" fmla="*/ 1563996 w 3377801"/>
                <a:gd name="connsiteY8272" fmla="*/ 3398662 h 6857987"/>
                <a:gd name="connsiteX8273" fmla="*/ 1543621 w 3377801"/>
                <a:gd name="connsiteY8273" fmla="*/ 3344541 h 6857987"/>
                <a:gd name="connsiteX8274" fmla="*/ 1543693 w 3377801"/>
                <a:gd name="connsiteY8274" fmla="*/ 3344514 h 6857987"/>
                <a:gd name="connsiteX8275" fmla="*/ 1592193 w 3377801"/>
                <a:gd name="connsiteY8275" fmla="*/ 3307858 h 6857987"/>
                <a:gd name="connsiteX8276" fmla="*/ 1616453 w 3377801"/>
                <a:gd name="connsiteY8276" fmla="*/ 3337748 h 6857987"/>
                <a:gd name="connsiteX8277" fmla="*/ 1629424 w 3377801"/>
                <a:gd name="connsiteY8277" fmla="*/ 3378347 h 6857987"/>
                <a:gd name="connsiteX8278" fmla="*/ 1563996 w 3377801"/>
                <a:gd name="connsiteY8278" fmla="*/ 3398663 h 6857987"/>
                <a:gd name="connsiteX8279" fmla="*/ 1653055 w 3377801"/>
                <a:gd name="connsiteY8279" fmla="*/ 3400873 h 6857987"/>
                <a:gd name="connsiteX8280" fmla="*/ 1577480 w 3377801"/>
                <a:gd name="connsiteY8280" fmla="*/ 3421739 h 6857987"/>
                <a:gd name="connsiteX8281" fmla="*/ 1640652 w 3377801"/>
                <a:gd name="connsiteY8281" fmla="*/ 3393540 h 6857987"/>
                <a:gd name="connsiteX8282" fmla="*/ 1639524 w 3377801"/>
                <a:gd name="connsiteY8282" fmla="*/ 3349551 h 6857987"/>
                <a:gd name="connsiteX8283" fmla="*/ 1613009 w 3377801"/>
                <a:gd name="connsiteY8283" fmla="*/ 3294848 h 6857987"/>
                <a:gd name="connsiteX8284" fmla="*/ 1639523 w 3377801"/>
                <a:gd name="connsiteY8284" fmla="*/ 3329812 h 6857987"/>
                <a:gd name="connsiteX8285" fmla="*/ 1653052 w 3377801"/>
                <a:gd name="connsiteY8285" fmla="*/ 3400874 h 6857987"/>
                <a:gd name="connsiteX8286" fmla="*/ 1668874 w 3377801"/>
                <a:gd name="connsiteY8286" fmla="*/ 3361440 h 6857987"/>
                <a:gd name="connsiteX8287" fmla="*/ 1643587 w 3377801"/>
                <a:gd name="connsiteY8287" fmla="*/ 3293766 h 6857987"/>
                <a:gd name="connsiteX8288" fmla="*/ 1643477 w 3377801"/>
                <a:gd name="connsiteY8288" fmla="*/ 3293756 h 6857987"/>
                <a:gd name="connsiteX8289" fmla="*/ 1672812 w 3377801"/>
                <a:gd name="connsiteY8289" fmla="*/ 3274583 h 6857987"/>
                <a:gd name="connsiteX8290" fmla="*/ 1709468 w 3377801"/>
                <a:gd name="connsiteY8290" fmla="*/ 3285871 h 6857987"/>
                <a:gd name="connsiteX8291" fmla="*/ 1732590 w 3377801"/>
                <a:gd name="connsiteY8291" fmla="*/ 3336627 h 6857987"/>
                <a:gd name="connsiteX8292" fmla="*/ 1708340 w 3377801"/>
                <a:gd name="connsiteY8292" fmla="*/ 3360887 h 6857987"/>
                <a:gd name="connsiteX8293" fmla="*/ 1668874 w 3377801"/>
                <a:gd name="connsiteY8293" fmla="*/ 3361442 h 6857987"/>
                <a:gd name="connsiteX8294" fmla="*/ 1742205 w 3377801"/>
                <a:gd name="connsiteY8294" fmla="*/ 3372130 h 6857987"/>
                <a:gd name="connsiteX8295" fmla="*/ 1712917 w 3377801"/>
                <a:gd name="connsiteY8295" fmla="*/ 3381680 h 6857987"/>
                <a:gd name="connsiteX8296" fmla="*/ 1755185 w 3377801"/>
                <a:gd name="connsiteY8296" fmla="*/ 3333781 h 6857987"/>
                <a:gd name="connsiteX8297" fmla="*/ 1742206 w 3377801"/>
                <a:gd name="connsiteY8297" fmla="*/ 3372131 h 6857987"/>
                <a:gd name="connsiteX8298" fmla="*/ 1768693 w 3377801"/>
                <a:gd name="connsiteY8298" fmla="*/ 3327004 h 6857987"/>
                <a:gd name="connsiteX8299" fmla="*/ 1724760 w 3377801"/>
                <a:gd name="connsiteY8299" fmla="*/ 3244139 h 6857987"/>
                <a:gd name="connsiteX8300" fmla="*/ 1724705 w 3377801"/>
                <a:gd name="connsiteY8300" fmla="*/ 3244093 h 6857987"/>
                <a:gd name="connsiteX8301" fmla="*/ 1765304 w 3377801"/>
                <a:gd name="connsiteY8301" fmla="*/ 3141454 h 6857987"/>
                <a:gd name="connsiteX8302" fmla="*/ 1746685 w 3377801"/>
                <a:gd name="connsiteY8302" fmla="*/ 3215894 h 6857987"/>
                <a:gd name="connsiteX8303" fmla="*/ 1758528 w 3377801"/>
                <a:gd name="connsiteY8303" fmla="*/ 3268915 h 6857987"/>
                <a:gd name="connsiteX8304" fmla="*/ 1835799 w 3377801"/>
                <a:gd name="connsiteY8304" fmla="*/ 3308956 h 6857987"/>
                <a:gd name="connsiteX8305" fmla="*/ 1768693 w 3377801"/>
                <a:gd name="connsiteY8305" fmla="*/ 3327005 h 6857987"/>
                <a:gd name="connsiteX8306" fmla="*/ 1885995 w 3377801"/>
                <a:gd name="connsiteY8306" fmla="*/ 3380653 h 6857987"/>
                <a:gd name="connsiteX8307" fmla="*/ 1834102 w 3377801"/>
                <a:gd name="connsiteY8307" fmla="*/ 3395306 h 6857987"/>
                <a:gd name="connsiteX8308" fmla="*/ 1787294 w 3377801"/>
                <a:gd name="connsiteY8308" fmla="*/ 3381216 h 6857987"/>
                <a:gd name="connsiteX8309" fmla="*/ 1791251 w 3377801"/>
                <a:gd name="connsiteY8309" fmla="*/ 3348498 h 6857987"/>
                <a:gd name="connsiteX8310" fmla="*/ 1822268 w 3377801"/>
                <a:gd name="connsiteY8310" fmla="*/ 3338348 h 6857987"/>
                <a:gd name="connsiteX8311" fmla="*/ 1818311 w 3377801"/>
                <a:gd name="connsiteY8311" fmla="*/ 3372758 h 6857987"/>
                <a:gd name="connsiteX8312" fmla="*/ 1873024 w 3377801"/>
                <a:gd name="connsiteY8312" fmla="*/ 3367118 h 6857987"/>
                <a:gd name="connsiteX8313" fmla="*/ 1964348 w 3377801"/>
                <a:gd name="connsiteY8313" fmla="*/ 3306811 h 6857987"/>
                <a:gd name="connsiteX8314" fmla="*/ 2010074 w 3377801"/>
                <a:gd name="connsiteY8314" fmla="*/ 3261077 h 6857987"/>
                <a:gd name="connsiteX8315" fmla="*/ 1885995 w 3377801"/>
                <a:gd name="connsiteY8315" fmla="*/ 3380654 h 6857987"/>
                <a:gd name="connsiteX8316" fmla="*/ 1957636 w 3377801"/>
                <a:gd name="connsiteY8316" fmla="*/ 3387901 h 6857987"/>
                <a:gd name="connsiteX8317" fmla="*/ 1912502 w 3377801"/>
                <a:gd name="connsiteY8317" fmla="*/ 3378314 h 6857987"/>
                <a:gd name="connsiteX8318" fmla="*/ 1962138 w 3377801"/>
                <a:gd name="connsiteY8318" fmla="*/ 3372674 h 6857987"/>
                <a:gd name="connsiteX8319" fmla="*/ 2045550 w 3377801"/>
                <a:gd name="connsiteY8319" fmla="*/ 3320190 h 6857987"/>
                <a:gd name="connsiteX8320" fmla="*/ 2045613 w 3377801"/>
                <a:gd name="connsiteY8320" fmla="*/ 3320227 h 6857987"/>
                <a:gd name="connsiteX8321" fmla="*/ 2098060 w 3377801"/>
                <a:gd name="connsiteY8321" fmla="*/ 3257055 h 6857987"/>
                <a:gd name="connsiteX8322" fmla="*/ 2038845 w 3377801"/>
                <a:gd name="connsiteY8322" fmla="*/ 3336008 h 6857987"/>
                <a:gd name="connsiteX8323" fmla="*/ 1957636 w 3377801"/>
                <a:gd name="connsiteY8323" fmla="*/ 3387903 h 6857987"/>
                <a:gd name="connsiteX8324" fmla="*/ 2091310 w 3377801"/>
                <a:gd name="connsiteY8324" fmla="*/ 3399235 h 6857987"/>
                <a:gd name="connsiteX8325" fmla="*/ 2026447 w 3377801"/>
                <a:gd name="connsiteY8325" fmla="*/ 3385128 h 6857987"/>
                <a:gd name="connsiteX8326" fmla="*/ 2029849 w 3377801"/>
                <a:gd name="connsiteY8326" fmla="*/ 3362015 h 6857987"/>
                <a:gd name="connsiteX8327" fmla="*/ 2091874 w 3377801"/>
                <a:gd name="connsiteY8327" fmla="*/ 3371593 h 6857987"/>
                <a:gd name="connsiteX8328" fmla="*/ 2225026 w 3377801"/>
                <a:gd name="connsiteY8328" fmla="*/ 3237370 h 6857987"/>
                <a:gd name="connsiteX8329" fmla="*/ 2224985 w 3377801"/>
                <a:gd name="connsiteY8329" fmla="*/ 3237370 h 6857987"/>
                <a:gd name="connsiteX8330" fmla="*/ 2225040 w 3377801"/>
                <a:gd name="connsiteY8330" fmla="*/ 3237342 h 6857987"/>
                <a:gd name="connsiteX8331" fmla="*/ 2225026 w 3377801"/>
                <a:gd name="connsiteY8331" fmla="*/ 3237375 h 6857987"/>
                <a:gd name="connsiteX8332" fmla="*/ 2242477 w 3377801"/>
                <a:gd name="connsiteY8332" fmla="*/ 3240188 h 6857987"/>
                <a:gd name="connsiteX8333" fmla="*/ 2170273 w 3377801"/>
                <a:gd name="connsiteY8333" fmla="*/ 3337761 h 6857987"/>
                <a:gd name="connsiteX8334" fmla="*/ 2091310 w 3377801"/>
                <a:gd name="connsiteY8334" fmla="*/ 3399236 h 6857987"/>
                <a:gd name="connsiteX8335" fmla="*/ 2146051 w 3377801"/>
                <a:gd name="connsiteY8335" fmla="*/ 3384572 h 6857987"/>
                <a:gd name="connsiteX8336" fmla="*/ 2187802 w 3377801"/>
                <a:gd name="connsiteY8336" fmla="*/ 3349553 h 6857987"/>
                <a:gd name="connsiteX8337" fmla="*/ 2187785 w 3377801"/>
                <a:gd name="connsiteY8337" fmla="*/ 3349608 h 6857987"/>
                <a:gd name="connsiteX8338" fmla="*/ 2297765 w 3377801"/>
                <a:gd name="connsiteY8338" fmla="*/ 3249779 h 6857987"/>
                <a:gd name="connsiteX8339" fmla="*/ 2222190 w 3377801"/>
                <a:gd name="connsiteY8339" fmla="*/ 3350172 h 6857987"/>
                <a:gd name="connsiteX8340" fmla="*/ 2146051 w 3377801"/>
                <a:gd name="connsiteY8340" fmla="*/ 3384574 h 6857987"/>
                <a:gd name="connsiteX8341" fmla="*/ 2222723 w 3377801"/>
                <a:gd name="connsiteY8341" fmla="*/ 3372738 h 6857987"/>
                <a:gd name="connsiteX8342" fmla="*/ 2272934 w 3377801"/>
                <a:gd name="connsiteY8342" fmla="*/ 3321441 h 6857987"/>
                <a:gd name="connsiteX8343" fmla="*/ 2272916 w 3377801"/>
                <a:gd name="connsiteY8343" fmla="*/ 3321413 h 6857987"/>
                <a:gd name="connsiteX8344" fmla="*/ 2353006 w 3377801"/>
                <a:gd name="connsiteY8344" fmla="*/ 3265573 h 6857987"/>
                <a:gd name="connsiteX8345" fmla="*/ 2222730 w 3377801"/>
                <a:gd name="connsiteY8345" fmla="*/ 3372740 h 6857987"/>
                <a:gd name="connsiteX8346" fmla="*/ 2499077 w 3377801"/>
                <a:gd name="connsiteY8346" fmla="*/ 3625345 h 6857987"/>
                <a:gd name="connsiteX8347" fmla="*/ 2489527 w 3377801"/>
                <a:gd name="connsiteY8347" fmla="*/ 3612974 h 6857987"/>
                <a:gd name="connsiteX8348" fmla="*/ 2489490 w 3377801"/>
                <a:gd name="connsiteY8348" fmla="*/ 3612937 h 6857987"/>
                <a:gd name="connsiteX8349" fmla="*/ 2499084 w 3377801"/>
                <a:gd name="connsiteY8349" fmla="*/ 3625346 h 6857987"/>
                <a:gd name="connsiteX8350" fmla="*/ 2567353 w 3377801"/>
                <a:gd name="connsiteY8350" fmla="*/ 3548701 h 6857987"/>
                <a:gd name="connsiteX8351" fmla="*/ 2506454 w 3377801"/>
                <a:gd name="connsiteY8351" fmla="*/ 3619768 h 6857987"/>
                <a:gd name="connsiteX8352" fmla="*/ 2564486 w 3377801"/>
                <a:gd name="connsiteY8352" fmla="*/ 3521075 h 6857987"/>
                <a:gd name="connsiteX8353" fmla="*/ 2564532 w 3377801"/>
                <a:gd name="connsiteY8353" fmla="*/ 3521067 h 6857987"/>
                <a:gd name="connsiteX8354" fmla="*/ 2580895 w 3377801"/>
                <a:gd name="connsiteY8354" fmla="*/ 3505843 h 6857987"/>
                <a:gd name="connsiteX8355" fmla="*/ 2567361 w 3377801"/>
                <a:gd name="connsiteY8355" fmla="*/ 3548702 h 6857987"/>
                <a:gd name="connsiteX8356" fmla="*/ 2912456 w 3377801"/>
                <a:gd name="connsiteY8356" fmla="*/ 3399736 h 6857987"/>
                <a:gd name="connsiteX8357" fmla="*/ 2903978 w 3377801"/>
                <a:gd name="connsiteY8357" fmla="*/ 3356320 h 6857987"/>
                <a:gd name="connsiteX8358" fmla="*/ 2872951 w 3377801"/>
                <a:gd name="connsiteY8358" fmla="*/ 3311195 h 6857987"/>
                <a:gd name="connsiteX8359" fmla="*/ 2842501 w 3377801"/>
                <a:gd name="connsiteY8359" fmla="*/ 3281294 h 6857987"/>
                <a:gd name="connsiteX8360" fmla="*/ 2912463 w 3377801"/>
                <a:gd name="connsiteY8360" fmla="*/ 3399737 h 6857987"/>
                <a:gd name="connsiteX8361" fmla="*/ 2832420 w 3377801"/>
                <a:gd name="connsiteY8361" fmla="*/ 3325831 h 6857987"/>
                <a:gd name="connsiteX8362" fmla="*/ 2832411 w 3377801"/>
                <a:gd name="connsiteY8362" fmla="*/ 3325867 h 6857987"/>
                <a:gd name="connsiteX8363" fmla="*/ 2841425 w 3377801"/>
                <a:gd name="connsiteY8363" fmla="*/ 3338838 h 6857987"/>
                <a:gd name="connsiteX8364" fmla="*/ 2832427 w 3377801"/>
                <a:gd name="connsiteY8364" fmla="*/ 3325832 h 6857987"/>
                <a:gd name="connsiteX8365" fmla="*/ 3027533 w 3377801"/>
                <a:gd name="connsiteY8365" fmla="*/ 3035414 h 6857987"/>
                <a:gd name="connsiteX8366" fmla="*/ 2997084 w 3377801"/>
                <a:gd name="connsiteY8366" fmla="*/ 3031457 h 6857987"/>
                <a:gd name="connsiteX8367" fmla="*/ 2998801 w 3377801"/>
                <a:gd name="connsiteY8367" fmla="*/ 3021875 h 6857987"/>
                <a:gd name="connsiteX8368" fmla="*/ 2998784 w 3377801"/>
                <a:gd name="connsiteY8368" fmla="*/ 3021875 h 6857987"/>
                <a:gd name="connsiteX8369" fmla="*/ 2998812 w 3377801"/>
                <a:gd name="connsiteY8369" fmla="*/ 3021812 h 6857987"/>
                <a:gd name="connsiteX8370" fmla="*/ 2998801 w 3377801"/>
                <a:gd name="connsiteY8370" fmla="*/ 3021872 h 6857987"/>
                <a:gd name="connsiteX8371" fmla="*/ 3012319 w 3377801"/>
                <a:gd name="connsiteY8371" fmla="*/ 3019056 h 6857987"/>
                <a:gd name="connsiteX8372" fmla="*/ 3027533 w 3377801"/>
                <a:gd name="connsiteY8372" fmla="*/ 3035414 h 6857987"/>
                <a:gd name="connsiteX8373" fmla="*/ 2985211 w 3377801"/>
                <a:gd name="connsiteY8373" fmla="*/ 2998739 h 6857987"/>
                <a:gd name="connsiteX8374" fmla="*/ 2985229 w 3377801"/>
                <a:gd name="connsiteY8374" fmla="*/ 2998774 h 6857987"/>
                <a:gd name="connsiteX8375" fmla="*/ 2998764 w 3377801"/>
                <a:gd name="connsiteY8375" fmla="*/ 3011746 h 6857987"/>
                <a:gd name="connsiteX8376" fmla="*/ 2985214 w 3377801"/>
                <a:gd name="connsiteY8376" fmla="*/ 2998739 h 6857987"/>
                <a:gd name="connsiteX8377" fmla="*/ 2902915 w 3377801"/>
                <a:gd name="connsiteY8377" fmla="*/ 2975671 h 6857987"/>
                <a:gd name="connsiteX8378" fmla="*/ 2969453 w 3377801"/>
                <a:gd name="connsiteY8378" fmla="*/ 2988069 h 6857987"/>
                <a:gd name="connsiteX8379" fmla="*/ 2902869 w 3377801"/>
                <a:gd name="connsiteY8379" fmla="*/ 2975699 h 6857987"/>
                <a:gd name="connsiteX8380" fmla="*/ 2930494 w 3377801"/>
                <a:gd name="connsiteY8380" fmla="*/ 3037142 h 6857987"/>
                <a:gd name="connsiteX8381" fmla="*/ 2910223 w 3377801"/>
                <a:gd name="connsiteY8381" fmla="*/ 3009507 h 6857987"/>
                <a:gd name="connsiteX8382" fmla="*/ 2910191 w 3377801"/>
                <a:gd name="connsiteY8382" fmla="*/ 3009507 h 6857987"/>
                <a:gd name="connsiteX8383" fmla="*/ 2910209 w 3377801"/>
                <a:gd name="connsiteY8383" fmla="*/ 3009489 h 6857987"/>
                <a:gd name="connsiteX8384" fmla="*/ 2910223 w 3377801"/>
                <a:gd name="connsiteY8384" fmla="*/ 3009507 h 6857987"/>
                <a:gd name="connsiteX8385" fmla="*/ 2929366 w 3377801"/>
                <a:gd name="connsiteY8385" fmla="*/ 3008380 h 6857987"/>
                <a:gd name="connsiteX8386" fmla="*/ 2930491 w 3377801"/>
                <a:gd name="connsiteY8386" fmla="*/ 3037142 h 6857987"/>
                <a:gd name="connsiteX8387" fmla="*/ 2893282 w 3377801"/>
                <a:gd name="connsiteY8387" fmla="*/ 2975616 h 6857987"/>
                <a:gd name="connsiteX8388" fmla="*/ 2892172 w 3377801"/>
                <a:gd name="connsiteY8388" fmla="*/ 2986887 h 6857987"/>
                <a:gd name="connsiteX8389" fmla="*/ 2879183 w 3377801"/>
                <a:gd name="connsiteY8389" fmla="*/ 2988014 h 6857987"/>
                <a:gd name="connsiteX8390" fmla="*/ 2878635 w 3377801"/>
                <a:gd name="connsiteY8390" fmla="*/ 2974552 h 6857987"/>
                <a:gd name="connsiteX8391" fmla="*/ 2878627 w 3377801"/>
                <a:gd name="connsiteY8391" fmla="*/ 2974488 h 6857987"/>
                <a:gd name="connsiteX8392" fmla="*/ 2893279 w 3377801"/>
                <a:gd name="connsiteY8392" fmla="*/ 2975616 h 6857987"/>
                <a:gd name="connsiteX8393" fmla="*/ 2790124 w 3377801"/>
                <a:gd name="connsiteY8393" fmla="*/ 2775413 h 6857987"/>
                <a:gd name="connsiteX8394" fmla="*/ 2778845 w 3377801"/>
                <a:gd name="connsiteY8394" fmla="*/ 2771502 h 6857987"/>
                <a:gd name="connsiteX8395" fmla="*/ 2778845 w 3377801"/>
                <a:gd name="connsiteY8395" fmla="*/ 2771465 h 6857987"/>
                <a:gd name="connsiteX8396" fmla="*/ 2790121 w 3377801"/>
                <a:gd name="connsiteY8396" fmla="*/ 2775413 h 6857987"/>
                <a:gd name="connsiteX8397" fmla="*/ 2757979 w 3377801"/>
                <a:gd name="connsiteY8397" fmla="*/ 2735964 h 6857987"/>
                <a:gd name="connsiteX8398" fmla="*/ 2782805 w 3377801"/>
                <a:gd name="connsiteY8398" fmla="*/ 2747807 h 6857987"/>
                <a:gd name="connsiteX8399" fmla="*/ 2755735 w 3377801"/>
                <a:gd name="connsiteY8399" fmla="*/ 2751191 h 6857987"/>
                <a:gd name="connsiteX8400" fmla="*/ 2697067 w 3377801"/>
                <a:gd name="connsiteY8400" fmla="*/ 2787303 h 6857987"/>
                <a:gd name="connsiteX8401" fmla="*/ 2757976 w 3377801"/>
                <a:gd name="connsiteY8401" fmla="*/ 2735964 h 6857987"/>
                <a:gd name="connsiteX8402" fmla="*/ 2475978 w 3377801"/>
                <a:gd name="connsiteY8402" fmla="*/ 2967148 h 6857987"/>
                <a:gd name="connsiteX8403" fmla="*/ 2615274 w 3377801"/>
                <a:gd name="connsiteY8403" fmla="*/ 2858870 h 6857987"/>
                <a:gd name="connsiteX8404" fmla="*/ 2635558 w 3377801"/>
                <a:gd name="connsiteY8404" fmla="*/ 2788918 h 6857987"/>
                <a:gd name="connsiteX8405" fmla="*/ 2635576 w 3377801"/>
                <a:gd name="connsiteY8405" fmla="*/ 2788927 h 6857987"/>
                <a:gd name="connsiteX8406" fmla="*/ 2694801 w 3377801"/>
                <a:gd name="connsiteY8406" fmla="*/ 2801334 h 6857987"/>
                <a:gd name="connsiteX8407" fmla="*/ 2668294 w 3377801"/>
                <a:gd name="connsiteY8407" fmla="*/ 2854355 h 6857987"/>
                <a:gd name="connsiteX8408" fmla="*/ 2712839 w 3377801"/>
                <a:gd name="connsiteY8408" fmla="*/ 2814877 h 6857987"/>
                <a:gd name="connsiteX8409" fmla="*/ 2730894 w 3377801"/>
                <a:gd name="connsiteY8409" fmla="*/ 2816006 h 6857987"/>
                <a:gd name="connsiteX8410" fmla="*/ 2741609 w 3377801"/>
                <a:gd name="connsiteY8410" fmla="*/ 2832925 h 6857987"/>
                <a:gd name="connsiteX8411" fmla="*/ 2673934 w 3377801"/>
                <a:gd name="connsiteY8411" fmla="*/ 2876913 h 6857987"/>
                <a:gd name="connsiteX8412" fmla="*/ 2696493 w 3377801"/>
                <a:gd name="connsiteY8412" fmla="*/ 2889311 h 6857987"/>
                <a:gd name="connsiteX8413" fmla="*/ 2625435 w 3377801"/>
                <a:gd name="connsiteY8413" fmla="*/ 2905666 h 6857987"/>
                <a:gd name="connsiteX8414" fmla="*/ 2679011 w 3377801"/>
                <a:gd name="connsiteY8414" fmla="*/ 2922585 h 6857987"/>
                <a:gd name="connsiteX8415" fmla="*/ 2626000 w 3377801"/>
                <a:gd name="connsiteY8415" fmla="*/ 2931617 h 6857987"/>
                <a:gd name="connsiteX8416" fmla="*/ 2642355 w 3377801"/>
                <a:gd name="connsiteY8416" fmla="*/ 2960378 h 6857987"/>
                <a:gd name="connsiteX8417" fmla="*/ 2587088 w 3377801"/>
                <a:gd name="connsiteY8417" fmla="*/ 2948536 h 6857987"/>
                <a:gd name="connsiteX8418" fmla="*/ 2586524 w 3377801"/>
                <a:gd name="connsiteY8418" fmla="*/ 2964327 h 6857987"/>
                <a:gd name="connsiteX8419" fmla="*/ 2611911 w 3377801"/>
                <a:gd name="connsiteY8419" fmla="*/ 2981817 h 6857987"/>
                <a:gd name="connsiteX8420" fmla="*/ 2557198 w 3377801"/>
                <a:gd name="connsiteY8420" fmla="*/ 2976169 h 6857987"/>
                <a:gd name="connsiteX8421" fmla="*/ 2574116 w 3377801"/>
                <a:gd name="connsiteY8421" fmla="*/ 3007196 h 6857987"/>
                <a:gd name="connsiteX8422" fmla="*/ 2518276 w 3377801"/>
                <a:gd name="connsiteY8422" fmla="*/ 3006059 h 6857987"/>
                <a:gd name="connsiteX8423" fmla="*/ 2532938 w 3377801"/>
                <a:gd name="connsiteY8423" fmla="*/ 3032010 h 6857987"/>
                <a:gd name="connsiteX8424" fmla="*/ 2501349 w 3377801"/>
                <a:gd name="connsiteY8424" fmla="*/ 3030309 h 6857987"/>
                <a:gd name="connsiteX8425" fmla="*/ 2478259 w 3377801"/>
                <a:gd name="connsiteY8425" fmla="*/ 3044397 h 6857987"/>
                <a:gd name="connsiteX8426" fmla="*/ 2477674 w 3377801"/>
                <a:gd name="connsiteY8426" fmla="*/ 3050148 h 6857987"/>
                <a:gd name="connsiteX8427" fmla="*/ 2533403 w 3377801"/>
                <a:gd name="connsiteY8427" fmla="*/ 3119405 h 6857987"/>
                <a:gd name="connsiteX8428" fmla="*/ 2574026 w 3377801"/>
                <a:gd name="connsiteY8428" fmla="*/ 3141964 h 6857987"/>
                <a:gd name="connsiteX8429" fmla="*/ 2656927 w 3377801"/>
                <a:gd name="connsiteY8429" fmla="*/ 3141400 h 6857987"/>
                <a:gd name="connsiteX8430" fmla="*/ 2735316 w 3377801"/>
                <a:gd name="connsiteY8430" fmla="*/ 3102488 h 6857987"/>
                <a:gd name="connsiteX8431" fmla="*/ 2782434 w 3377801"/>
                <a:gd name="connsiteY8431" fmla="*/ 3053279 h 6857987"/>
                <a:gd name="connsiteX8432" fmla="*/ 2782752 w 3377801"/>
                <a:gd name="connsiteY8432" fmla="*/ 3053441 h 6857987"/>
                <a:gd name="connsiteX8433" fmla="*/ 2847616 w 3377801"/>
                <a:gd name="connsiteY8433" fmla="*/ 2971659 h 6857987"/>
                <a:gd name="connsiteX8434" fmla="*/ 2866790 w 3377801"/>
                <a:gd name="connsiteY8434" fmla="*/ 2990833 h 6857987"/>
                <a:gd name="connsiteX8435" fmla="*/ 2841393 w 3377801"/>
                <a:gd name="connsiteY8435" fmla="*/ 3029745 h 6857987"/>
                <a:gd name="connsiteX8436" fmla="*/ 2878059 w 3377801"/>
                <a:gd name="connsiteY8436" fmla="*/ 3007188 h 6857987"/>
                <a:gd name="connsiteX8437" fmla="*/ 2910787 w 3377801"/>
                <a:gd name="connsiteY8437" fmla="*/ 3035385 h 6857987"/>
                <a:gd name="connsiteX8438" fmla="*/ 2881452 w 3377801"/>
                <a:gd name="connsiteY8438" fmla="*/ 3061328 h 6857987"/>
                <a:gd name="connsiteX8439" fmla="*/ 2836318 w 3377801"/>
                <a:gd name="connsiteY8439" fmla="*/ 3065840 h 6857987"/>
                <a:gd name="connsiteX8440" fmla="*/ 2856618 w 3377801"/>
                <a:gd name="connsiteY8440" fmla="*/ 3087843 h 6857987"/>
                <a:gd name="connsiteX8441" fmla="*/ 2810373 w 3377801"/>
                <a:gd name="connsiteY8441" fmla="*/ 3076555 h 6857987"/>
                <a:gd name="connsiteX8442" fmla="*/ 2800786 w 3377801"/>
                <a:gd name="connsiteY8442" fmla="*/ 3081640 h 6857987"/>
                <a:gd name="connsiteX8443" fmla="*/ 2826183 w 3377801"/>
                <a:gd name="connsiteY8443" fmla="*/ 3109273 h 6857987"/>
                <a:gd name="connsiteX8444" fmla="*/ 2778793 w 3377801"/>
                <a:gd name="connsiteY8444" fmla="*/ 3110411 h 6857987"/>
                <a:gd name="connsiteX8445" fmla="*/ 2807000 w 3377801"/>
                <a:gd name="connsiteY8445" fmla="*/ 3140860 h 6857987"/>
                <a:gd name="connsiteX8446" fmla="*/ 2747765 w 3377801"/>
                <a:gd name="connsiteY8446" fmla="*/ 3128998 h 6857987"/>
                <a:gd name="connsiteX8447" fmla="*/ 2764695 w 3377801"/>
                <a:gd name="connsiteY8447" fmla="*/ 3160589 h 6857987"/>
                <a:gd name="connsiteX8448" fmla="*/ 2717311 w 3377801"/>
                <a:gd name="connsiteY8448" fmla="*/ 3143680 h 6857987"/>
                <a:gd name="connsiteX8449" fmla="*/ 2734241 w 3377801"/>
                <a:gd name="connsiteY8449" fmla="*/ 3181465 h 6857987"/>
                <a:gd name="connsiteX8450" fmla="*/ 2671623 w 3377801"/>
                <a:gd name="connsiteY8450" fmla="*/ 3161165 h 6857987"/>
                <a:gd name="connsiteX8451" fmla="*/ 2689679 w 3377801"/>
                <a:gd name="connsiteY8451" fmla="*/ 3199514 h 6857987"/>
                <a:gd name="connsiteX8452" fmla="*/ 2625942 w 3377801"/>
                <a:gd name="connsiteY8452" fmla="*/ 3173571 h 6857987"/>
                <a:gd name="connsiteX8453" fmla="*/ 2625378 w 3377801"/>
                <a:gd name="connsiteY8453" fmla="*/ 3198385 h 6857987"/>
                <a:gd name="connsiteX8454" fmla="*/ 2580245 w 3377801"/>
                <a:gd name="connsiteY8454" fmla="*/ 3161719 h 6857987"/>
                <a:gd name="connsiteX8455" fmla="*/ 2588148 w 3377801"/>
                <a:gd name="connsiteY8455" fmla="*/ 3205154 h 6857987"/>
                <a:gd name="connsiteX8456" fmla="*/ 2558258 w 3377801"/>
                <a:gd name="connsiteY8456" fmla="*/ 3166240 h 6857987"/>
                <a:gd name="connsiteX8457" fmla="*/ 2546979 w 3377801"/>
                <a:gd name="connsiteY8457" fmla="*/ 3162275 h 6857987"/>
                <a:gd name="connsiteX8458" fmla="*/ 2554874 w 3377801"/>
                <a:gd name="connsiteY8458" fmla="*/ 3201197 h 6857987"/>
                <a:gd name="connsiteX8459" fmla="*/ 2526103 w 3377801"/>
                <a:gd name="connsiteY8459" fmla="*/ 3196112 h 6857987"/>
                <a:gd name="connsiteX8460" fmla="*/ 2487199 w 3377801"/>
                <a:gd name="connsiteY8460" fmla="*/ 3161147 h 6857987"/>
                <a:gd name="connsiteX8461" fmla="*/ 2500725 w 3377801"/>
                <a:gd name="connsiteY8461" fmla="*/ 3200059 h 6857987"/>
                <a:gd name="connsiteX8462" fmla="*/ 2479850 w 3377801"/>
                <a:gd name="connsiteY8462" fmla="*/ 3196676 h 6857987"/>
                <a:gd name="connsiteX8463" fmla="*/ 2469126 w 3377801"/>
                <a:gd name="connsiteY8463" fmla="*/ 3132940 h 6857987"/>
                <a:gd name="connsiteX8464" fmla="*/ 2453927 w 3377801"/>
                <a:gd name="connsiteY8464" fmla="*/ 3116021 h 6857987"/>
                <a:gd name="connsiteX8465" fmla="*/ 2464060 w 3377801"/>
                <a:gd name="connsiteY8465" fmla="*/ 3188208 h 6857987"/>
                <a:gd name="connsiteX8466" fmla="*/ 2516527 w 3377801"/>
                <a:gd name="connsiteY8466" fmla="*/ 3277885 h 6857987"/>
                <a:gd name="connsiteX8467" fmla="*/ 2637228 w 3377801"/>
                <a:gd name="connsiteY8467" fmla="*/ 3295931 h 6857987"/>
                <a:gd name="connsiteX8468" fmla="*/ 2775396 w 3377801"/>
                <a:gd name="connsiteY8468" fmla="*/ 3254763 h 6857987"/>
                <a:gd name="connsiteX8469" fmla="*/ 2829553 w 3377801"/>
                <a:gd name="connsiteY8469" fmla="*/ 3253080 h 6857987"/>
                <a:gd name="connsiteX8470" fmla="*/ 2828980 w 3377801"/>
                <a:gd name="connsiteY8470" fmla="*/ 3279013 h 6857987"/>
                <a:gd name="connsiteX8471" fmla="*/ 2765245 w 3377801"/>
                <a:gd name="connsiteY8471" fmla="*/ 3314537 h 6857987"/>
                <a:gd name="connsiteX8472" fmla="*/ 2814318 w 3377801"/>
                <a:gd name="connsiteY8472" fmla="*/ 3317921 h 6857987"/>
                <a:gd name="connsiteX8473" fmla="*/ 2812625 w 3377801"/>
                <a:gd name="connsiteY8473" fmla="*/ 3348371 h 6857987"/>
                <a:gd name="connsiteX8474" fmla="*/ 2752847 w 3377801"/>
                <a:gd name="connsiteY8474" fmla="*/ 3354583 h 6857987"/>
                <a:gd name="connsiteX8475" fmla="*/ 2739321 w 3377801"/>
                <a:gd name="connsiteY8475" fmla="*/ 3372065 h 6857987"/>
                <a:gd name="connsiteX8476" fmla="*/ 2699271 w 3377801"/>
                <a:gd name="connsiteY8476" fmla="*/ 3360786 h 6857987"/>
                <a:gd name="connsiteX8477" fmla="*/ 2672183 w 3377801"/>
                <a:gd name="connsiteY8477" fmla="*/ 3325239 h 6857987"/>
                <a:gd name="connsiteX8478" fmla="*/ 2677831 w 3377801"/>
                <a:gd name="connsiteY8478" fmla="*/ 3377140 h 6857987"/>
                <a:gd name="connsiteX8479" fmla="*/ 2620863 w 3377801"/>
                <a:gd name="connsiteY8479" fmla="*/ 3326376 h 6857987"/>
                <a:gd name="connsiteX8480" fmla="*/ 2636654 w 3377801"/>
                <a:gd name="connsiteY8480" fmla="*/ 3383344 h 6857987"/>
                <a:gd name="connsiteX8481" fmla="*/ 2590401 w 3377801"/>
                <a:gd name="connsiteY8481" fmla="*/ 3384471 h 6857987"/>
                <a:gd name="connsiteX8482" fmla="*/ 2555992 w 3377801"/>
                <a:gd name="connsiteY8482" fmla="*/ 3315669 h 6857987"/>
                <a:gd name="connsiteX8483" fmla="*/ 2557137 w 3377801"/>
                <a:gd name="connsiteY8483" fmla="*/ 3373192 h 6857987"/>
                <a:gd name="connsiteX8484" fmla="*/ 2509201 w 3377801"/>
                <a:gd name="connsiteY8484" fmla="*/ 3302692 h 6857987"/>
                <a:gd name="connsiteX8485" fmla="*/ 2506937 w 3377801"/>
                <a:gd name="connsiteY8485" fmla="*/ 3356842 h 6857987"/>
                <a:gd name="connsiteX8486" fmla="*/ 2477602 w 3377801"/>
                <a:gd name="connsiteY8486" fmla="*/ 3280135 h 6857987"/>
                <a:gd name="connsiteX8487" fmla="*/ 2462378 w 3377801"/>
                <a:gd name="connsiteY8487" fmla="*/ 3315673 h 6857987"/>
                <a:gd name="connsiteX8488" fmla="*/ 2433607 w 3377801"/>
                <a:gd name="connsiteY8488" fmla="*/ 3304385 h 6857987"/>
                <a:gd name="connsiteX8489" fmla="*/ 2417242 w 3377801"/>
                <a:gd name="connsiteY8489" fmla="*/ 3245724 h 6857987"/>
                <a:gd name="connsiteX8490" fmla="*/ 2408218 w 3377801"/>
                <a:gd name="connsiteY8490" fmla="*/ 3257012 h 6857987"/>
                <a:gd name="connsiteX8491" fmla="*/ 2440937 w 3377801"/>
                <a:gd name="connsiteY8491" fmla="*/ 3375451 h 6857987"/>
                <a:gd name="connsiteX8492" fmla="*/ 2507492 w 3377801"/>
                <a:gd name="connsiteY8492" fmla="*/ 3428472 h 6857987"/>
                <a:gd name="connsiteX8493" fmla="*/ 2565589 w 3377801"/>
                <a:gd name="connsiteY8493" fmla="*/ 3432419 h 6857987"/>
                <a:gd name="connsiteX8494" fmla="*/ 2602810 w 3377801"/>
                <a:gd name="connsiteY8494" fmla="*/ 3455542 h 6857987"/>
                <a:gd name="connsiteX8495" fmla="*/ 2587574 w 3377801"/>
                <a:gd name="connsiteY8495" fmla="*/ 3486559 h 6857987"/>
                <a:gd name="connsiteX8496" fmla="*/ 2549798 w 3377801"/>
                <a:gd name="connsiteY8496" fmla="*/ 3462318 h 6857987"/>
                <a:gd name="connsiteX8497" fmla="*/ 2530059 w 3377801"/>
                <a:gd name="connsiteY8497" fmla="*/ 3517577 h 6857987"/>
                <a:gd name="connsiteX8498" fmla="*/ 2479295 w 3377801"/>
                <a:gd name="connsiteY8498" fmla="*/ 3518706 h 6857987"/>
                <a:gd name="connsiteX8499" fmla="*/ 2460677 w 3377801"/>
                <a:gd name="connsiteY8499" fmla="*/ 3466822 h 6857987"/>
                <a:gd name="connsiteX8500" fmla="*/ 2449960 w 3377801"/>
                <a:gd name="connsiteY8500" fmla="*/ 3497284 h 6857987"/>
                <a:gd name="connsiteX8501" fmla="*/ 2419498 w 3377801"/>
                <a:gd name="connsiteY8501" fmla="*/ 3476418 h 6857987"/>
                <a:gd name="connsiteX8502" fmla="*/ 2421755 w 3377801"/>
                <a:gd name="connsiteY8502" fmla="*/ 3432421 h 6857987"/>
                <a:gd name="connsiteX8503" fmla="*/ 2446014 w 3377801"/>
                <a:gd name="connsiteY8503" fmla="*/ 3395190 h 6857987"/>
                <a:gd name="connsiteX8504" fmla="*/ 2414424 w 3377801"/>
                <a:gd name="connsiteY8504" fmla="*/ 3412682 h 6857987"/>
                <a:gd name="connsiteX8505" fmla="*/ 2396378 w 3377801"/>
                <a:gd name="connsiteY8505" fmla="*/ 3454415 h 6857987"/>
                <a:gd name="connsiteX8506" fmla="*/ 2390174 w 3377801"/>
                <a:gd name="connsiteY8506" fmla="*/ 3430728 h 6857987"/>
                <a:gd name="connsiteX8507" fmla="*/ 2414424 w 3377801"/>
                <a:gd name="connsiteY8507" fmla="*/ 3382783 h 6857987"/>
                <a:gd name="connsiteX8508" fmla="*/ 2373824 w 3377801"/>
                <a:gd name="connsiteY8508" fmla="*/ 3413232 h 6857987"/>
                <a:gd name="connsiteX8509" fmla="*/ 2387923 w 3377801"/>
                <a:gd name="connsiteY8509" fmla="*/ 3348369 h 6857987"/>
                <a:gd name="connsiteX8510" fmla="*/ 2372698 w 3377801"/>
                <a:gd name="connsiteY8510" fmla="*/ 3347805 h 6857987"/>
                <a:gd name="connsiteX8511" fmla="*/ 2351832 w 3377801"/>
                <a:gd name="connsiteY8511" fmla="*/ 3374312 h 6857987"/>
                <a:gd name="connsiteX8512" fmla="*/ 2387926 w 3377801"/>
                <a:gd name="connsiteY8512" fmla="*/ 3304382 h 6857987"/>
                <a:gd name="connsiteX8513" fmla="*/ 2338853 w 3377801"/>
                <a:gd name="connsiteY8513" fmla="*/ 3331452 h 6857987"/>
                <a:gd name="connsiteX8514" fmla="*/ 2360848 w 3377801"/>
                <a:gd name="connsiteY8514" fmla="*/ 3280132 h 6857987"/>
                <a:gd name="connsiteX8515" fmla="*/ 2428522 w 3377801"/>
                <a:gd name="connsiteY8515" fmla="*/ 3161129 h 6857987"/>
                <a:gd name="connsiteX8516" fmla="*/ 2468616 w 3377801"/>
                <a:gd name="connsiteY8516" fmla="*/ 3066281 h 6857987"/>
                <a:gd name="connsiteX8517" fmla="*/ 2475999 w 3377801"/>
                <a:gd name="connsiteY8517" fmla="*/ 3001092 h 6857987"/>
                <a:gd name="connsiteX8518" fmla="*/ 2475981 w 3377801"/>
                <a:gd name="connsiteY8518" fmla="*/ 2967148 h 6857987"/>
                <a:gd name="connsiteX8519" fmla="*/ 2455085 w 3377801"/>
                <a:gd name="connsiteY8519" fmla="*/ 2915903 h 6857987"/>
                <a:gd name="connsiteX8520" fmla="*/ 2328177 w 3377801"/>
                <a:gd name="connsiteY8520" fmla="*/ 2892216 h 6857987"/>
                <a:gd name="connsiteX8521" fmla="*/ 2419501 w 3377801"/>
                <a:gd name="connsiteY8521" fmla="*/ 2848646 h 6857987"/>
                <a:gd name="connsiteX8522" fmla="*/ 2419547 w 3377801"/>
                <a:gd name="connsiteY8522" fmla="*/ 2848783 h 6857987"/>
                <a:gd name="connsiteX8523" fmla="*/ 2488930 w 3377801"/>
                <a:gd name="connsiteY8523" fmla="*/ 2826226 h 6857987"/>
                <a:gd name="connsiteX8524" fmla="*/ 2450564 w 3377801"/>
                <a:gd name="connsiteY8524" fmla="*/ 2895592 h 6857987"/>
                <a:gd name="connsiteX8525" fmla="*/ 2483282 w 3377801"/>
                <a:gd name="connsiteY8525" fmla="*/ 2897292 h 6857987"/>
                <a:gd name="connsiteX8526" fmla="*/ 2455087 w 3377801"/>
                <a:gd name="connsiteY8526" fmla="*/ 2915903 h 6857987"/>
                <a:gd name="connsiteX8527" fmla="*/ 2546409 w 3377801"/>
                <a:gd name="connsiteY8527" fmla="*/ 2741613 h 6857987"/>
                <a:gd name="connsiteX8528" fmla="*/ 2527799 w 3377801"/>
                <a:gd name="connsiteY8528" fmla="*/ 2816064 h 6857987"/>
                <a:gd name="connsiteX8529" fmla="*/ 2500165 w 3377801"/>
                <a:gd name="connsiteY8529" fmla="*/ 2858360 h 6857987"/>
                <a:gd name="connsiteX8530" fmla="*/ 2533429 w 3377801"/>
                <a:gd name="connsiteY8530" fmla="*/ 2855540 h 6857987"/>
                <a:gd name="connsiteX8531" fmla="*/ 2526670 w 3377801"/>
                <a:gd name="connsiteY8531" fmla="*/ 2869075 h 6857987"/>
                <a:gd name="connsiteX8532" fmla="*/ 2479298 w 3377801"/>
                <a:gd name="connsiteY8532" fmla="*/ 2875852 h 6857987"/>
                <a:gd name="connsiteX8533" fmla="*/ 2513135 w 3377801"/>
                <a:gd name="connsiteY8533" fmla="*/ 2788994 h 6857987"/>
                <a:gd name="connsiteX8534" fmla="*/ 2443205 w 3377801"/>
                <a:gd name="connsiteY8534" fmla="*/ 2826779 h 6857987"/>
                <a:gd name="connsiteX8535" fmla="*/ 2348452 w 3377801"/>
                <a:gd name="connsiteY8535" fmla="*/ 2856113 h 6857987"/>
                <a:gd name="connsiteX8536" fmla="*/ 2282461 w 3377801"/>
                <a:gd name="connsiteY8536" fmla="*/ 2905732 h 6857987"/>
                <a:gd name="connsiteX8537" fmla="*/ 2308403 w 3377801"/>
                <a:gd name="connsiteY8537" fmla="*/ 2872468 h 6857987"/>
                <a:gd name="connsiteX8538" fmla="*/ 2398181 w 3377801"/>
                <a:gd name="connsiteY8538" fmla="*/ 2826715 h 6857987"/>
                <a:gd name="connsiteX8539" fmla="*/ 2398081 w 3377801"/>
                <a:gd name="connsiteY8539" fmla="*/ 2826770 h 6857987"/>
                <a:gd name="connsiteX8540" fmla="*/ 2546411 w 3377801"/>
                <a:gd name="connsiteY8540" fmla="*/ 2741613 h 6857987"/>
                <a:gd name="connsiteX8541" fmla="*/ 2470330 w 3377801"/>
                <a:gd name="connsiteY8541" fmla="*/ 2747216 h 6857987"/>
                <a:gd name="connsiteX8542" fmla="*/ 2457369 w 3377801"/>
                <a:gd name="connsiteY8542" fmla="*/ 2703237 h 6857987"/>
                <a:gd name="connsiteX8543" fmla="*/ 2466373 w 3377801"/>
                <a:gd name="connsiteY8543" fmla="*/ 2667035 h 6857987"/>
                <a:gd name="connsiteX8544" fmla="*/ 2466391 w 3377801"/>
                <a:gd name="connsiteY8544" fmla="*/ 2667135 h 6857987"/>
                <a:gd name="connsiteX8545" fmla="*/ 2508123 w 3377801"/>
                <a:gd name="connsiteY8545" fmla="*/ 2669392 h 6857987"/>
                <a:gd name="connsiteX8546" fmla="*/ 2522222 w 3377801"/>
                <a:gd name="connsiteY8546" fmla="*/ 2697589 h 6857987"/>
                <a:gd name="connsiteX8547" fmla="*/ 2470333 w 3377801"/>
                <a:gd name="connsiteY8547" fmla="*/ 2747216 h 6857987"/>
                <a:gd name="connsiteX8548" fmla="*/ 2539641 w 3377801"/>
                <a:gd name="connsiteY8548" fmla="*/ 2680715 h 6857987"/>
                <a:gd name="connsiteX8549" fmla="*/ 2525533 w 3377801"/>
                <a:gd name="connsiteY8549" fmla="*/ 2675631 h 6857987"/>
                <a:gd name="connsiteX8550" fmla="*/ 2533351 w 3377801"/>
                <a:gd name="connsiteY8550" fmla="*/ 2615325 h 6857987"/>
                <a:gd name="connsiteX8551" fmla="*/ 2533424 w 3377801"/>
                <a:gd name="connsiteY8551" fmla="*/ 2615287 h 6857987"/>
                <a:gd name="connsiteX8552" fmla="*/ 2577421 w 3377801"/>
                <a:gd name="connsiteY8552" fmla="*/ 2637845 h 6857987"/>
                <a:gd name="connsiteX8553" fmla="*/ 2539644 w 3377801"/>
                <a:gd name="connsiteY8553" fmla="*/ 2680715 h 6857987"/>
                <a:gd name="connsiteX8554" fmla="*/ 2598894 w 3377801"/>
                <a:gd name="connsiteY8554" fmla="*/ 2611340 h 6857987"/>
                <a:gd name="connsiteX8555" fmla="*/ 2539114 w 3377801"/>
                <a:gd name="connsiteY8555" fmla="*/ 2595540 h 6857987"/>
                <a:gd name="connsiteX8556" fmla="*/ 2532292 w 3377801"/>
                <a:gd name="connsiteY8556" fmla="*/ 2545421 h 6857987"/>
                <a:gd name="connsiteX8557" fmla="*/ 2532337 w 3377801"/>
                <a:gd name="connsiteY8557" fmla="*/ 2545340 h 6857987"/>
                <a:gd name="connsiteX8558" fmla="*/ 2565619 w 3377801"/>
                <a:gd name="connsiteY8558" fmla="*/ 2525611 h 6857987"/>
                <a:gd name="connsiteX8559" fmla="*/ 2565046 w 3377801"/>
                <a:gd name="connsiteY8559" fmla="*/ 2604564 h 6857987"/>
                <a:gd name="connsiteX8560" fmla="*/ 2622014 w 3377801"/>
                <a:gd name="connsiteY8560" fmla="*/ 2543093 h 6857987"/>
                <a:gd name="connsiteX8561" fmla="*/ 2598896 w 3377801"/>
                <a:gd name="connsiteY8561" fmla="*/ 2611340 h 6857987"/>
                <a:gd name="connsiteX8562" fmla="*/ 2932827 w 3377801"/>
                <a:gd name="connsiteY8562" fmla="*/ 2289859 h 6857987"/>
                <a:gd name="connsiteX8563" fmla="*/ 2755146 w 3377801"/>
                <a:gd name="connsiteY8563" fmla="*/ 2513202 h 6857987"/>
                <a:gd name="connsiteX8564" fmla="*/ 2632759 w 3377801"/>
                <a:gd name="connsiteY8564" fmla="*/ 2644053 h 6857987"/>
                <a:gd name="connsiteX8565" fmla="*/ 2654753 w 3377801"/>
                <a:gd name="connsiteY8565" fmla="*/ 2511523 h 6857987"/>
                <a:gd name="connsiteX8566" fmla="*/ 2646294 w 3377801"/>
                <a:gd name="connsiteY8566" fmla="*/ 2499116 h 6857987"/>
                <a:gd name="connsiteX8567" fmla="*/ 2580302 w 3377801"/>
                <a:gd name="connsiteY8567" fmla="*/ 2552118 h 6857987"/>
                <a:gd name="connsiteX8568" fmla="*/ 2594978 w 3377801"/>
                <a:gd name="connsiteY8568" fmla="*/ 2498542 h 6857987"/>
                <a:gd name="connsiteX8569" fmla="*/ 2611887 w 3377801"/>
                <a:gd name="connsiteY8569" fmla="*/ 2518293 h 6857987"/>
                <a:gd name="connsiteX8570" fmla="*/ 2688030 w 3377801"/>
                <a:gd name="connsiteY8570" fmla="*/ 2472619 h 6857987"/>
                <a:gd name="connsiteX8571" fmla="*/ 2660387 w 3377801"/>
                <a:gd name="connsiteY8571" fmla="*/ 2558344 h 6857987"/>
                <a:gd name="connsiteX8572" fmla="*/ 2694225 w 3377801"/>
                <a:gd name="connsiteY8572" fmla="*/ 2531274 h 6857987"/>
                <a:gd name="connsiteX8573" fmla="*/ 2785025 w 3377801"/>
                <a:gd name="connsiteY8573" fmla="*/ 2463599 h 6857987"/>
                <a:gd name="connsiteX8574" fmla="*/ 2908538 w 3377801"/>
                <a:gd name="connsiteY8574" fmla="*/ 2271282 h 6857987"/>
                <a:gd name="connsiteX8575" fmla="*/ 2904026 w 3377801"/>
                <a:gd name="connsiteY8575" fmla="*/ 2160174 h 6857987"/>
                <a:gd name="connsiteX8576" fmla="*/ 2905208 w 3377801"/>
                <a:gd name="connsiteY8576" fmla="*/ 2128793 h 6857987"/>
                <a:gd name="connsiteX8577" fmla="*/ 2905171 w 3377801"/>
                <a:gd name="connsiteY8577" fmla="*/ 2128575 h 6857987"/>
                <a:gd name="connsiteX8578" fmla="*/ 2931668 w 3377801"/>
                <a:gd name="connsiteY8578" fmla="*/ 2212613 h 6857987"/>
                <a:gd name="connsiteX8579" fmla="*/ 2932828 w 3377801"/>
                <a:gd name="connsiteY8579" fmla="*/ 2289859 h 6857987"/>
                <a:gd name="connsiteX8580" fmla="*/ 3193355 w 3377801"/>
                <a:gd name="connsiteY8580" fmla="*/ 2403759 h 6857987"/>
                <a:gd name="connsiteX8581" fmla="*/ 3032055 w 3377801"/>
                <a:gd name="connsiteY8581" fmla="*/ 2198453 h 6857987"/>
                <a:gd name="connsiteX8582" fmla="*/ 3008933 w 3377801"/>
                <a:gd name="connsiteY8582" fmla="*/ 2186610 h 6857987"/>
                <a:gd name="connsiteX8583" fmla="*/ 2993697 w 3377801"/>
                <a:gd name="connsiteY8583" fmla="*/ 2283064 h 6857987"/>
                <a:gd name="connsiteX8584" fmla="*/ 2982409 w 3377801"/>
                <a:gd name="connsiteY8584" fmla="*/ 2284757 h 6857987"/>
                <a:gd name="connsiteX8585" fmla="*/ 2953102 w 3377801"/>
                <a:gd name="connsiteY8585" fmla="*/ 2193387 h 6857987"/>
                <a:gd name="connsiteX8586" fmla="*/ 2924331 w 3377801"/>
                <a:gd name="connsiteY8586" fmla="*/ 2120074 h 6857987"/>
                <a:gd name="connsiteX8587" fmla="*/ 2925428 w 3377801"/>
                <a:gd name="connsiteY8587" fmla="*/ 2087328 h 6857987"/>
                <a:gd name="connsiteX8588" fmla="*/ 2925474 w 3377801"/>
                <a:gd name="connsiteY8588" fmla="*/ 2087356 h 6857987"/>
                <a:gd name="connsiteX8589" fmla="*/ 2963814 w 3377801"/>
                <a:gd name="connsiteY8589" fmla="*/ 2182109 h 6857987"/>
                <a:gd name="connsiteX8590" fmla="*/ 2992021 w 3377801"/>
                <a:gd name="connsiteY8590" fmla="*/ 2235120 h 6857987"/>
                <a:gd name="connsiteX8591" fmla="*/ 2998798 w 3377801"/>
                <a:gd name="connsiteY8591" fmla="*/ 2178725 h 6857987"/>
                <a:gd name="connsiteX8592" fmla="*/ 2973972 w 3377801"/>
                <a:gd name="connsiteY8592" fmla="*/ 2175341 h 6857987"/>
                <a:gd name="connsiteX8593" fmla="*/ 3004980 w 3377801"/>
                <a:gd name="connsiteY8593" fmla="*/ 2177588 h 6857987"/>
                <a:gd name="connsiteX8594" fmla="*/ 3007244 w 3377801"/>
                <a:gd name="connsiteY8594" fmla="*/ 2152774 h 6857987"/>
                <a:gd name="connsiteX8595" fmla="*/ 3114969 w 3377801"/>
                <a:gd name="connsiteY8595" fmla="*/ 2296037 h 6857987"/>
                <a:gd name="connsiteX8596" fmla="*/ 3156701 w 3377801"/>
                <a:gd name="connsiteY8596" fmla="*/ 2352441 h 6857987"/>
                <a:gd name="connsiteX8597" fmla="*/ 3170235 w 3377801"/>
                <a:gd name="connsiteY8597" fmla="*/ 2347356 h 6857987"/>
                <a:gd name="connsiteX8598" fmla="*/ 3193359 w 3377801"/>
                <a:gd name="connsiteY8598" fmla="*/ 2403759 h 6857987"/>
                <a:gd name="connsiteX8599" fmla="*/ 3092379 w 3377801"/>
                <a:gd name="connsiteY8599" fmla="*/ 2231761 h 6857987"/>
                <a:gd name="connsiteX8600" fmla="*/ 3075461 w 3377801"/>
                <a:gd name="connsiteY8600" fmla="*/ 2199015 h 6857987"/>
                <a:gd name="connsiteX8601" fmla="*/ 3075461 w 3377801"/>
                <a:gd name="connsiteY8601" fmla="*/ 2199052 h 6857987"/>
                <a:gd name="connsiteX8602" fmla="*/ 3092381 w 3377801"/>
                <a:gd name="connsiteY8602" fmla="*/ 2231763 h 6857987"/>
                <a:gd name="connsiteX8603" fmla="*/ 3099740 w 3377801"/>
                <a:gd name="connsiteY8603" fmla="*/ 2057444 h 6857987"/>
                <a:gd name="connsiteX8604" fmla="*/ 3086187 w 3377801"/>
                <a:gd name="connsiteY8604" fmla="*/ 2039979 h 6857987"/>
                <a:gd name="connsiteX8605" fmla="*/ 3086195 w 3377801"/>
                <a:gd name="connsiteY8605" fmla="*/ 2039962 h 6857987"/>
                <a:gd name="connsiteX8606" fmla="*/ 3099741 w 3377801"/>
                <a:gd name="connsiteY8606" fmla="*/ 2057447 h 6857987"/>
                <a:gd name="connsiteX8607" fmla="*/ 3097456 w 3377801"/>
                <a:gd name="connsiteY8607" fmla="*/ 2146521 h 6857987"/>
                <a:gd name="connsiteX8608" fmla="*/ 3089542 w 3377801"/>
                <a:gd name="connsiteY8608" fmla="*/ 2133605 h 6857987"/>
                <a:gd name="connsiteX8609" fmla="*/ 3089559 w 3377801"/>
                <a:gd name="connsiteY8609" fmla="*/ 2133560 h 6857987"/>
                <a:gd name="connsiteX8610" fmla="*/ 3097457 w 3377801"/>
                <a:gd name="connsiteY8610" fmla="*/ 2146524 h 6857987"/>
                <a:gd name="connsiteX8611" fmla="*/ 3118941 w 3377801"/>
                <a:gd name="connsiteY8611" fmla="*/ 2010690 h 6857987"/>
                <a:gd name="connsiteX8612" fmla="*/ 3169141 w 3377801"/>
                <a:gd name="connsiteY8612" fmla="*/ 2206392 h 6857987"/>
                <a:gd name="connsiteX8613" fmla="*/ 3169705 w 3377801"/>
                <a:gd name="connsiteY8613" fmla="*/ 2341195 h 6857987"/>
                <a:gd name="connsiteX8614" fmla="*/ 3157861 w 3377801"/>
                <a:gd name="connsiteY8614" fmla="*/ 2320896 h 6857987"/>
                <a:gd name="connsiteX8615" fmla="*/ 3146001 w 3377801"/>
                <a:gd name="connsiteY8615" fmla="*/ 2228963 h 6857987"/>
                <a:gd name="connsiteX8616" fmla="*/ 3121759 w 3377801"/>
                <a:gd name="connsiteY8616" fmla="*/ 2064280 h 6857987"/>
                <a:gd name="connsiteX8617" fmla="*/ 3065918 w 3377801"/>
                <a:gd name="connsiteY8617" fmla="*/ 1978555 h 6857987"/>
                <a:gd name="connsiteX8618" fmla="*/ 2998208 w 3377801"/>
                <a:gd name="connsiteY8618" fmla="*/ 1852793 h 6857987"/>
                <a:gd name="connsiteX8619" fmla="*/ 2998236 w 3377801"/>
                <a:gd name="connsiteY8619" fmla="*/ 1852775 h 6857987"/>
                <a:gd name="connsiteX8620" fmla="*/ 3035447 w 3377801"/>
                <a:gd name="connsiteY8620" fmla="*/ 1906923 h 6857987"/>
                <a:gd name="connsiteX8621" fmla="*/ 3118942 w 3377801"/>
                <a:gd name="connsiteY8621" fmla="*/ 2010693 h 6857987"/>
                <a:gd name="connsiteX8622" fmla="*/ 3061418 w 3377801"/>
                <a:gd name="connsiteY8622" fmla="*/ 1862917 h 6857987"/>
                <a:gd name="connsiteX8623" fmla="*/ 3086232 w 3377801"/>
                <a:gd name="connsiteY8623" fmla="*/ 1945254 h 6857987"/>
                <a:gd name="connsiteX8624" fmla="*/ 3059736 w 3377801"/>
                <a:gd name="connsiteY8624" fmla="*/ 1895071 h 6857987"/>
                <a:gd name="connsiteX8625" fmla="*/ 3045627 w 3377801"/>
                <a:gd name="connsiteY8625" fmla="*/ 1831899 h 6857987"/>
                <a:gd name="connsiteX8626" fmla="*/ 3068176 w 3377801"/>
                <a:gd name="connsiteY8626" fmla="*/ 1754629 h 6857987"/>
                <a:gd name="connsiteX8627" fmla="*/ 3106552 w 3377801"/>
                <a:gd name="connsiteY8627" fmla="*/ 1774929 h 6857987"/>
                <a:gd name="connsiteX8628" fmla="*/ 3177611 w 3377801"/>
                <a:gd name="connsiteY8628" fmla="*/ 1844295 h 6857987"/>
                <a:gd name="connsiteX8629" fmla="*/ 3240792 w 3377801"/>
                <a:gd name="connsiteY8629" fmla="*/ 1897879 h 6857987"/>
                <a:gd name="connsiteX8630" fmla="*/ 3218225 w 3377801"/>
                <a:gd name="connsiteY8630" fmla="*/ 1832460 h 6857987"/>
                <a:gd name="connsiteX8631" fmla="*/ 3134743 w 3377801"/>
                <a:gd name="connsiteY8631" fmla="*/ 1610810 h 6857987"/>
                <a:gd name="connsiteX8632" fmla="*/ 3088498 w 3377801"/>
                <a:gd name="connsiteY8632" fmla="*/ 1526772 h 6857987"/>
                <a:gd name="connsiteX8633" fmla="*/ 3039925 w 3377801"/>
                <a:gd name="connsiteY8633" fmla="*/ 1470558 h 6857987"/>
                <a:gd name="connsiteX8634" fmla="*/ 3039989 w 3377801"/>
                <a:gd name="connsiteY8634" fmla="*/ 1470368 h 6857987"/>
                <a:gd name="connsiteX8635" fmla="*/ 3050130 w 3377801"/>
                <a:gd name="connsiteY8635" fmla="*/ 1460218 h 6857987"/>
                <a:gd name="connsiteX8636" fmla="*/ 3099767 w 3377801"/>
                <a:gd name="connsiteY8636" fmla="*/ 1521698 h 6857987"/>
                <a:gd name="connsiteX8637" fmla="*/ 3202406 w 3377801"/>
                <a:gd name="connsiteY8637" fmla="*/ 1755748 h 6857987"/>
                <a:gd name="connsiteX8638" fmla="*/ 3230614 w 3377801"/>
                <a:gd name="connsiteY8638" fmla="*/ 1835839 h 6857987"/>
                <a:gd name="connsiteX8639" fmla="*/ 3280814 w 3377801"/>
                <a:gd name="connsiteY8639" fmla="*/ 1935103 h 6857987"/>
                <a:gd name="connsiteX8640" fmla="*/ 3167459 w 3377801"/>
                <a:gd name="connsiteY8640" fmla="*/ 1865173 h 6857987"/>
                <a:gd name="connsiteX8641" fmla="*/ 3105415 w 3377801"/>
                <a:gd name="connsiteY8641" fmla="*/ 1797498 h 6857987"/>
                <a:gd name="connsiteX8642" fmla="*/ 3066501 w 3377801"/>
                <a:gd name="connsiteY8642" fmla="*/ 1797498 h 6857987"/>
                <a:gd name="connsiteX8643" fmla="*/ 3061420 w 3377801"/>
                <a:gd name="connsiteY8643" fmla="*/ 1862920 h 6857987"/>
                <a:gd name="connsiteX8644" fmla="*/ 3093017 w 3377801"/>
                <a:gd name="connsiteY8644" fmla="*/ 1574136 h 6857987"/>
                <a:gd name="connsiteX8645" fmla="*/ 3087923 w 3377801"/>
                <a:gd name="connsiteY8645" fmla="*/ 1557763 h 6857987"/>
                <a:gd name="connsiteX8646" fmla="*/ 3087923 w 3377801"/>
                <a:gd name="connsiteY8646" fmla="*/ 1557781 h 6857987"/>
                <a:gd name="connsiteX8647" fmla="*/ 3093019 w 3377801"/>
                <a:gd name="connsiteY8647" fmla="*/ 1574139 h 6857987"/>
                <a:gd name="connsiteX8648" fmla="*/ 3103104 w 3377801"/>
                <a:gd name="connsiteY8648" fmla="*/ 1581986 h 6857987"/>
                <a:gd name="connsiteX8649" fmla="*/ 3108198 w 3377801"/>
                <a:gd name="connsiteY8649" fmla="*/ 1601724 h 6857987"/>
                <a:gd name="connsiteX8650" fmla="*/ 3103108 w 3377801"/>
                <a:gd name="connsiteY8650" fmla="*/ 1581988 h 6857987"/>
                <a:gd name="connsiteX8651" fmla="*/ 3117758 w 3377801"/>
                <a:gd name="connsiteY8651" fmla="*/ 1761350 h 6857987"/>
                <a:gd name="connsiteX8652" fmla="*/ 3129610 w 3377801"/>
                <a:gd name="connsiteY8652" fmla="*/ 1770374 h 6857987"/>
                <a:gd name="connsiteX8653" fmla="*/ 3117786 w 3377801"/>
                <a:gd name="connsiteY8653" fmla="*/ 1761369 h 6857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</a:cxnLst>
              <a:rect l="l" t="t" r="r" b="b"/>
              <a:pathLst>
                <a:path w="3377801" h="6857987">
                  <a:moveTo>
                    <a:pt x="3135289" y="1847101"/>
                  </a:moveTo>
                  <a:cubicBezTo>
                    <a:pt x="3176136" y="1899684"/>
                    <a:pt x="3233999" y="1942976"/>
                    <a:pt x="3301673" y="1952560"/>
                  </a:cubicBezTo>
                  <a:cubicBezTo>
                    <a:pt x="3300527" y="1944665"/>
                    <a:pt x="3303374" y="1935078"/>
                    <a:pt x="3297147" y="1928311"/>
                  </a:cubicBezTo>
                  <a:cubicBezTo>
                    <a:pt x="3217173" y="1826579"/>
                    <a:pt x="3218212" y="1697787"/>
                    <a:pt x="3148254" y="1569045"/>
                  </a:cubicBezTo>
                  <a:cubicBezTo>
                    <a:pt x="3129913" y="1535291"/>
                    <a:pt x="3104275" y="1506437"/>
                    <a:pt x="3085656" y="1473170"/>
                  </a:cubicBezTo>
                  <a:cubicBezTo>
                    <a:pt x="3102575" y="1478810"/>
                    <a:pt x="3120057" y="1486713"/>
                    <a:pt x="3133019" y="1499684"/>
                  </a:cubicBezTo>
                  <a:cubicBezTo>
                    <a:pt x="3164609" y="1532948"/>
                    <a:pt x="3196756" y="1566230"/>
                    <a:pt x="3218767" y="1606845"/>
                  </a:cubicBezTo>
                  <a:cubicBezTo>
                    <a:pt x="3221569" y="1554378"/>
                    <a:pt x="3206342" y="1501931"/>
                    <a:pt x="3186049" y="1453431"/>
                  </a:cubicBezTo>
                  <a:cubicBezTo>
                    <a:pt x="3218203" y="1463581"/>
                    <a:pt x="3249221" y="1481065"/>
                    <a:pt x="3283622" y="1478246"/>
                  </a:cubicBezTo>
                  <a:cubicBezTo>
                    <a:pt x="3315195" y="1479937"/>
                    <a:pt x="3346220" y="1471479"/>
                    <a:pt x="3377801" y="1471479"/>
                  </a:cubicBezTo>
                  <a:cubicBezTo>
                    <a:pt x="3375537" y="1469232"/>
                    <a:pt x="3370470" y="1464156"/>
                    <a:pt x="3368214" y="1461891"/>
                  </a:cubicBezTo>
                  <a:cubicBezTo>
                    <a:pt x="3261063" y="1387441"/>
                    <a:pt x="3198455" y="1266182"/>
                    <a:pt x="3093541" y="1190040"/>
                  </a:cubicBezTo>
                  <a:cubicBezTo>
                    <a:pt x="3069855" y="1172566"/>
                    <a:pt x="3043358" y="1160715"/>
                    <a:pt x="3018535" y="1146051"/>
                  </a:cubicBezTo>
                  <a:cubicBezTo>
                    <a:pt x="3045050" y="1124066"/>
                    <a:pt x="3068728" y="1094741"/>
                    <a:pt x="3103137" y="1085144"/>
                  </a:cubicBezTo>
                  <a:cubicBezTo>
                    <a:pt x="3100309" y="1107711"/>
                    <a:pt x="3089602" y="1127450"/>
                    <a:pt x="3081143" y="1147752"/>
                  </a:cubicBezTo>
                  <a:cubicBezTo>
                    <a:pt x="3112161" y="1144368"/>
                    <a:pt x="3129079" y="1116171"/>
                    <a:pt x="3151073" y="1098115"/>
                  </a:cubicBezTo>
                  <a:cubicBezTo>
                    <a:pt x="3171373" y="1081206"/>
                    <a:pt x="3182654" y="1056383"/>
                    <a:pt x="3193369" y="1032690"/>
                  </a:cubicBezTo>
                  <a:cubicBezTo>
                    <a:pt x="3203519" y="1010141"/>
                    <a:pt x="3204093" y="983627"/>
                    <a:pt x="3217629" y="962190"/>
                  </a:cubicBezTo>
                  <a:cubicBezTo>
                    <a:pt x="3224951" y="939059"/>
                    <a:pt x="3222695" y="910298"/>
                    <a:pt x="3205785" y="891690"/>
                  </a:cubicBezTo>
                  <a:cubicBezTo>
                    <a:pt x="3179844" y="884922"/>
                    <a:pt x="3155575" y="874207"/>
                    <a:pt x="3131325" y="864611"/>
                  </a:cubicBezTo>
                  <a:cubicBezTo>
                    <a:pt x="3116671" y="870823"/>
                    <a:pt x="3100307" y="879288"/>
                    <a:pt x="3094677" y="895073"/>
                  </a:cubicBezTo>
                  <a:cubicBezTo>
                    <a:pt x="3084527" y="917067"/>
                    <a:pt x="3070417" y="936815"/>
                    <a:pt x="3063086" y="959938"/>
                  </a:cubicBezTo>
                  <a:cubicBezTo>
                    <a:pt x="3060343" y="973038"/>
                    <a:pt x="3048819" y="982440"/>
                    <a:pt x="3035435" y="982496"/>
                  </a:cubicBezTo>
                  <a:cubicBezTo>
                    <a:pt x="3007246" y="991510"/>
                    <a:pt x="2979062" y="977984"/>
                    <a:pt x="2950841" y="972895"/>
                  </a:cubicBezTo>
                  <a:cubicBezTo>
                    <a:pt x="2951969" y="948645"/>
                    <a:pt x="2979057" y="945261"/>
                    <a:pt x="2997094" y="938494"/>
                  </a:cubicBezTo>
                  <a:cubicBezTo>
                    <a:pt x="3036008" y="915935"/>
                    <a:pt x="3076040" y="885473"/>
                    <a:pt x="3087895" y="839794"/>
                  </a:cubicBezTo>
                  <a:cubicBezTo>
                    <a:pt x="3053503" y="855575"/>
                    <a:pt x="3015708" y="868556"/>
                    <a:pt x="2977368" y="862343"/>
                  </a:cubicBezTo>
                  <a:cubicBezTo>
                    <a:pt x="2977259" y="850092"/>
                    <a:pt x="2978008" y="837849"/>
                    <a:pt x="2979609" y="825703"/>
                  </a:cubicBezTo>
                  <a:cubicBezTo>
                    <a:pt x="2993152" y="811027"/>
                    <a:pt x="3009527" y="795241"/>
                    <a:pt x="3007824" y="773246"/>
                  </a:cubicBezTo>
                  <a:cubicBezTo>
                    <a:pt x="3011772" y="747859"/>
                    <a:pt x="2988659" y="732632"/>
                    <a:pt x="2971159" y="719097"/>
                  </a:cubicBezTo>
                  <a:cubicBezTo>
                    <a:pt x="2953130" y="716267"/>
                    <a:pt x="2935049" y="719508"/>
                    <a:pt x="2917009" y="718533"/>
                  </a:cubicBezTo>
                  <a:cubicBezTo>
                    <a:pt x="2894981" y="717343"/>
                    <a:pt x="2877782" y="735286"/>
                    <a:pt x="2868528" y="752934"/>
                  </a:cubicBezTo>
                  <a:cubicBezTo>
                    <a:pt x="2861499" y="766340"/>
                    <a:pt x="2847652" y="774364"/>
                    <a:pt x="2840884" y="787335"/>
                  </a:cubicBezTo>
                  <a:cubicBezTo>
                    <a:pt x="2838064" y="806509"/>
                    <a:pt x="2840311" y="825120"/>
                    <a:pt x="2839183" y="844303"/>
                  </a:cubicBezTo>
                  <a:cubicBezTo>
                    <a:pt x="2812677" y="843730"/>
                    <a:pt x="2787300" y="833579"/>
                    <a:pt x="2761923" y="827375"/>
                  </a:cubicBezTo>
                  <a:cubicBezTo>
                    <a:pt x="2732598" y="818361"/>
                    <a:pt x="2702135" y="815541"/>
                    <a:pt x="2672236" y="811030"/>
                  </a:cubicBezTo>
                  <a:cubicBezTo>
                    <a:pt x="2679585" y="786770"/>
                    <a:pt x="2685217" y="761966"/>
                    <a:pt x="2681838" y="736570"/>
                  </a:cubicBezTo>
                  <a:cubicBezTo>
                    <a:pt x="2700465" y="719087"/>
                    <a:pt x="2720186" y="701045"/>
                    <a:pt x="2729228" y="676236"/>
                  </a:cubicBezTo>
                  <a:cubicBezTo>
                    <a:pt x="2701585" y="684113"/>
                    <a:pt x="2675080" y="703861"/>
                    <a:pt x="2645190" y="694837"/>
                  </a:cubicBezTo>
                  <a:cubicBezTo>
                    <a:pt x="2672884" y="672891"/>
                    <a:pt x="2701679" y="652371"/>
                    <a:pt x="2731463" y="633357"/>
                  </a:cubicBezTo>
                  <a:cubicBezTo>
                    <a:pt x="2730915" y="628846"/>
                    <a:pt x="2729780" y="620949"/>
                    <a:pt x="2729226" y="617002"/>
                  </a:cubicBezTo>
                  <a:cubicBezTo>
                    <a:pt x="2597358" y="646183"/>
                    <a:pt x="2523119" y="606231"/>
                    <a:pt x="2407745" y="607978"/>
                  </a:cubicBezTo>
                  <a:cubicBezTo>
                    <a:pt x="2381231" y="607978"/>
                    <a:pt x="2355306" y="621523"/>
                    <a:pt x="2329346" y="611362"/>
                  </a:cubicBezTo>
                  <a:cubicBezTo>
                    <a:pt x="2354172" y="582036"/>
                    <a:pt x="2394223" y="568501"/>
                    <a:pt x="2415071" y="535229"/>
                  </a:cubicBezTo>
                  <a:cubicBezTo>
                    <a:pt x="2379547" y="543123"/>
                    <a:pt x="2345141" y="561179"/>
                    <a:pt x="2307920" y="558915"/>
                  </a:cubicBezTo>
                  <a:cubicBezTo>
                    <a:pt x="2273505" y="560012"/>
                    <a:pt x="2249821" y="541849"/>
                    <a:pt x="2125190" y="538615"/>
                  </a:cubicBezTo>
                  <a:cubicBezTo>
                    <a:pt x="2169752" y="492934"/>
                    <a:pt x="2229513" y="464173"/>
                    <a:pt x="2272382" y="416229"/>
                  </a:cubicBezTo>
                  <a:cubicBezTo>
                    <a:pt x="2315815" y="378444"/>
                    <a:pt x="2349079" y="331062"/>
                    <a:pt x="2381797" y="283691"/>
                  </a:cubicBezTo>
                  <a:cubicBezTo>
                    <a:pt x="2431973" y="183339"/>
                    <a:pt x="2427262" y="189267"/>
                    <a:pt x="2445533" y="80085"/>
                  </a:cubicBezTo>
                  <a:cubicBezTo>
                    <a:pt x="2449298" y="57591"/>
                    <a:pt x="2421839" y="36088"/>
                    <a:pt x="2401544" y="49068"/>
                  </a:cubicBezTo>
                  <a:cubicBezTo>
                    <a:pt x="2379713" y="73444"/>
                    <a:pt x="2373296" y="139713"/>
                    <a:pt x="2276338" y="269017"/>
                  </a:cubicBezTo>
                  <a:cubicBezTo>
                    <a:pt x="2256026" y="301727"/>
                    <a:pt x="2229502" y="329934"/>
                    <a:pt x="2200750" y="355875"/>
                  </a:cubicBezTo>
                  <a:cubicBezTo>
                    <a:pt x="2205261" y="325985"/>
                    <a:pt x="2217659" y="297224"/>
                    <a:pt x="2221061" y="266771"/>
                  </a:cubicBezTo>
                  <a:cubicBezTo>
                    <a:pt x="2218213" y="257739"/>
                    <a:pt x="2213720" y="249288"/>
                    <a:pt x="2210336" y="240828"/>
                  </a:cubicBezTo>
                  <a:cubicBezTo>
                    <a:pt x="2202451" y="238000"/>
                    <a:pt x="2195112" y="234625"/>
                    <a:pt x="2187779" y="231227"/>
                  </a:cubicBezTo>
                  <a:cubicBezTo>
                    <a:pt x="2165785" y="248709"/>
                    <a:pt x="2159590" y="277480"/>
                    <a:pt x="2152255" y="302859"/>
                  </a:cubicBezTo>
                  <a:cubicBezTo>
                    <a:pt x="2133635" y="347411"/>
                    <a:pt x="2108812" y="389144"/>
                    <a:pt x="2080051" y="427502"/>
                  </a:cubicBezTo>
                  <a:cubicBezTo>
                    <a:pt x="2062013" y="447253"/>
                    <a:pt x="2046777" y="469807"/>
                    <a:pt x="2023655" y="483906"/>
                  </a:cubicBezTo>
                  <a:cubicBezTo>
                    <a:pt x="2021972" y="471490"/>
                    <a:pt x="2023655" y="456836"/>
                    <a:pt x="2014640" y="446685"/>
                  </a:cubicBezTo>
                  <a:cubicBezTo>
                    <a:pt x="2006182" y="435970"/>
                    <a:pt x="1994341" y="418478"/>
                    <a:pt x="1977983" y="426373"/>
                  </a:cubicBezTo>
                  <a:cubicBezTo>
                    <a:pt x="1945265" y="442172"/>
                    <a:pt x="1935119" y="481223"/>
                    <a:pt x="1907483" y="503080"/>
                  </a:cubicBezTo>
                  <a:cubicBezTo>
                    <a:pt x="1876519" y="527567"/>
                    <a:pt x="1842058" y="547068"/>
                    <a:pt x="1808227" y="567371"/>
                  </a:cubicBezTo>
                  <a:cubicBezTo>
                    <a:pt x="1615416" y="643711"/>
                    <a:pt x="1612483" y="662668"/>
                    <a:pt x="1569648" y="701609"/>
                  </a:cubicBezTo>
                  <a:cubicBezTo>
                    <a:pt x="1561190" y="710633"/>
                    <a:pt x="1555550" y="721338"/>
                    <a:pt x="1549349" y="731499"/>
                  </a:cubicBezTo>
                  <a:lnTo>
                    <a:pt x="1536933" y="731499"/>
                  </a:lnTo>
                  <a:cubicBezTo>
                    <a:pt x="1550477" y="707249"/>
                    <a:pt x="1559217" y="679883"/>
                    <a:pt x="1578675" y="659877"/>
                  </a:cubicBezTo>
                  <a:cubicBezTo>
                    <a:pt x="1608438" y="629276"/>
                    <a:pt x="1634499" y="594458"/>
                    <a:pt x="1670608" y="571328"/>
                  </a:cubicBezTo>
                  <a:cubicBezTo>
                    <a:pt x="1800158" y="493378"/>
                    <a:pt x="1907146" y="432208"/>
                    <a:pt x="2041716" y="276362"/>
                  </a:cubicBezTo>
                  <a:cubicBezTo>
                    <a:pt x="2092782" y="217223"/>
                    <a:pt x="2124617" y="142697"/>
                    <a:pt x="2143228" y="67118"/>
                  </a:cubicBezTo>
                  <a:cubicBezTo>
                    <a:pt x="2148322" y="45115"/>
                    <a:pt x="2144365" y="21429"/>
                    <a:pt x="2129703" y="3946"/>
                  </a:cubicBezTo>
                  <a:cubicBezTo>
                    <a:pt x="2121790" y="1127"/>
                    <a:pt x="2113910" y="1127"/>
                    <a:pt x="2106008" y="0"/>
                  </a:cubicBezTo>
                  <a:lnTo>
                    <a:pt x="2105608" y="457"/>
                  </a:lnTo>
                  <a:cubicBezTo>
                    <a:pt x="2088051" y="27527"/>
                    <a:pt x="2081310" y="59396"/>
                    <a:pt x="2066586" y="86887"/>
                  </a:cubicBezTo>
                  <a:cubicBezTo>
                    <a:pt x="2041561" y="133613"/>
                    <a:pt x="2015276" y="180512"/>
                    <a:pt x="1982557" y="222244"/>
                  </a:cubicBezTo>
                  <a:cubicBezTo>
                    <a:pt x="1950413" y="263413"/>
                    <a:pt x="1920513" y="308529"/>
                    <a:pt x="1875970" y="336172"/>
                  </a:cubicBezTo>
                  <a:cubicBezTo>
                    <a:pt x="1891401" y="262430"/>
                    <a:pt x="1960291" y="154874"/>
                    <a:pt x="1916556" y="76727"/>
                  </a:cubicBezTo>
                  <a:cubicBezTo>
                    <a:pt x="1907194" y="59994"/>
                    <a:pt x="1877644" y="59245"/>
                    <a:pt x="1873696" y="80111"/>
                  </a:cubicBezTo>
                  <a:cubicBezTo>
                    <a:pt x="1811851" y="311526"/>
                    <a:pt x="1824116" y="240923"/>
                    <a:pt x="1774441" y="341804"/>
                  </a:cubicBezTo>
                  <a:cubicBezTo>
                    <a:pt x="1752157" y="370224"/>
                    <a:pt x="1727843" y="396990"/>
                    <a:pt x="1701689" y="421895"/>
                  </a:cubicBezTo>
                  <a:cubicBezTo>
                    <a:pt x="1694763" y="428508"/>
                    <a:pt x="1685326" y="430353"/>
                    <a:pt x="1676293" y="433729"/>
                  </a:cubicBezTo>
                  <a:cubicBezTo>
                    <a:pt x="1687571" y="394825"/>
                    <a:pt x="1686454" y="349135"/>
                    <a:pt x="1658819" y="316990"/>
                  </a:cubicBezTo>
                  <a:cubicBezTo>
                    <a:pt x="1650350" y="304029"/>
                    <a:pt x="1628357" y="304583"/>
                    <a:pt x="1621589" y="318682"/>
                  </a:cubicBezTo>
                  <a:cubicBezTo>
                    <a:pt x="1608628" y="332780"/>
                    <a:pt x="1610874" y="353092"/>
                    <a:pt x="1605808" y="370001"/>
                  </a:cubicBezTo>
                  <a:cubicBezTo>
                    <a:pt x="1583805" y="416818"/>
                    <a:pt x="1550541" y="456858"/>
                    <a:pt x="1513875" y="492952"/>
                  </a:cubicBezTo>
                  <a:cubicBezTo>
                    <a:pt x="1484531" y="522278"/>
                    <a:pt x="1443424" y="538214"/>
                    <a:pt x="1416866" y="570786"/>
                  </a:cubicBezTo>
                  <a:cubicBezTo>
                    <a:pt x="1399607" y="591951"/>
                    <a:pt x="1380772" y="612509"/>
                    <a:pt x="1371176" y="637907"/>
                  </a:cubicBezTo>
                  <a:cubicBezTo>
                    <a:pt x="1355395" y="672862"/>
                    <a:pt x="1352575" y="711220"/>
                    <a:pt x="1354258" y="748441"/>
                  </a:cubicBezTo>
                  <a:cubicBezTo>
                    <a:pt x="1318165" y="765933"/>
                    <a:pt x="1292778" y="797514"/>
                    <a:pt x="1265717" y="825721"/>
                  </a:cubicBezTo>
                  <a:cubicBezTo>
                    <a:pt x="1237510" y="863506"/>
                    <a:pt x="1200854" y="892840"/>
                    <a:pt x="1164750" y="922157"/>
                  </a:cubicBezTo>
                  <a:cubicBezTo>
                    <a:pt x="1148396" y="935128"/>
                    <a:pt x="1141618" y="954875"/>
                    <a:pt x="1138800" y="974614"/>
                  </a:cubicBezTo>
                  <a:cubicBezTo>
                    <a:pt x="1076765" y="1011844"/>
                    <a:pt x="1017541" y="1052448"/>
                    <a:pt x="956633" y="1091925"/>
                  </a:cubicBezTo>
                  <a:cubicBezTo>
                    <a:pt x="927307" y="1115048"/>
                    <a:pt x="898546" y="1139861"/>
                    <a:pt x="868647" y="1161855"/>
                  </a:cubicBezTo>
                  <a:cubicBezTo>
                    <a:pt x="839886" y="1135349"/>
                    <a:pt x="839886" y="1093043"/>
                    <a:pt x="833682" y="1057515"/>
                  </a:cubicBezTo>
                  <a:lnTo>
                    <a:pt x="820711" y="1057515"/>
                  </a:lnTo>
                  <a:cubicBezTo>
                    <a:pt x="817327" y="1084021"/>
                    <a:pt x="817327" y="1111091"/>
                    <a:pt x="810550" y="1137032"/>
                  </a:cubicBezTo>
                  <a:cubicBezTo>
                    <a:pt x="785744" y="1118421"/>
                    <a:pt x="773329" y="1085722"/>
                    <a:pt x="778405" y="1055822"/>
                  </a:cubicBezTo>
                  <a:cubicBezTo>
                    <a:pt x="790821" y="987574"/>
                    <a:pt x="838755" y="933426"/>
                    <a:pt x="887830" y="887182"/>
                  </a:cubicBezTo>
                  <a:cubicBezTo>
                    <a:pt x="916019" y="865197"/>
                    <a:pt x="940277" y="838119"/>
                    <a:pt x="968480" y="816124"/>
                  </a:cubicBezTo>
                  <a:cubicBezTo>
                    <a:pt x="1007956" y="776073"/>
                    <a:pt x="1038980" y="725882"/>
                    <a:pt x="1054205" y="671171"/>
                  </a:cubicBezTo>
                  <a:cubicBezTo>
                    <a:pt x="1060399" y="627182"/>
                    <a:pt x="1046310" y="581502"/>
                    <a:pt x="1013606" y="551049"/>
                  </a:cubicBezTo>
                  <a:cubicBezTo>
                    <a:pt x="987663" y="522278"/>
                    <a:pt x="947050" y="514947"/>
                    <a:pt x="910393" y="512127"/>
                  </a:cubicBezTo>
                  <a:cubicBezTo>
                    <a:pt x="876546" y="514956"/>
                    <a:pt x="842708" y="517775"/>
                    <a:pt x="808872" y="513264"/>
                  </a:cubicBezTo>
                  <a:cubicBezTo>
                    <a:pt x="790253" y="504795"/>
                    <a:pt x="769950" y="497464"/>
                    <a:pt x="755288" y="482237"/>
                  </a:cubicBezTo>
                  <a:cubicBezTo>
                    <a:pt x="742890" y="469266"/>
                    <a:pt x="744573" y="450082"/>
                    <a:pt x="741189" y="433727"/>
                  </a:cubicBezTo>
                  <a:cubicBezTo>
                    <a:pt x="720323" y="453478"/>
                    <a:pt x="731040" y="483364"/>
                    <a:pt x="746264" y="502539"/>
                  </a:cubicBezTo>
                  <a:cubicBezTo>
                    <a:pt x="760363" y="527365"/>
                    <a:pt x="788560" y="538633"/>
                    <a:pt x="814512" y="547091"/>
                  </a:cubicBezTo>
                  <a:cubicBezTo>
                    <a:pt x="850605" y="554423"/>
                    <a:pt x="886143" y="536942"/>
                    <a:pt x="921673" y="545399"/>
                  </a:cubicBezTo>
                  <a:cubicBezTo>
                    <a:pt x="965661" y="545963"/>
                    <a:pt x="999497" y="582630"/>
                    <a:pt x="1013034" y="621542"/>
                  </a:cubicBezTo>
                  <a:cubicBezTo>
                    <a:pt x="1019052" y="709324"/>
                    <a:pt x="992696" y="715785"/>
                    <a:pt x="967908" y="765360"/>
                  </a:cubicBezTo>
                  <a:cubicBezTo>
                    <a:pt x="950434" y="799207"/>
                    <a:pt x="915344" y="817662"/>
                    <a:pt x="889528" y="844323"/>
                  </a:cubicBezTo>
                  <a:cubicBezTo>
                    <a:pt x="853466" y="881564"/>
                    <a:pt x="810557" y="912560"/>
                    <a:pt x="780675" y="955422"/>
                  </a:cubicBezTo>
                  <a:cubicBezTo>
                    <a:pt x="726666" y="1036413"/>
                    <a:pt x="731513" y="1145913"/>
                    <a:pt x="820143" y="1184969"/>
                  </a:cubicBezTo>
                  <a:cubicBezTo>
                    <a:pt x="820143" y="1190036"/>
                    <a:pt x="821270" y="1199060"/>
                    <a:pt x="821834" y="1203580"/>
                  </a:cubicBezTo>
                  <a:cubicBezTo>
                    <a:pt x="785740" y="1203017"/>
                    <a:pt x="750767" y="1192882"/>
                    <a:pt x="717494" y="1180458"/>
                  </a:cubicBezTo>
                  <a:cubicBezTo>
                    <a:pt x="694371" y="1172562"/>
                    <a:pt x="680273" y="1151132"/>
                    <a:pt x="658843" y="1140407"/>
                  </a:cubicBezTo>
                  <a:cubicBezTo>
                    <a:pt x="659406" y="1145482"/>
                    <a:pt x="661107" y="1155632"/>
                    <a:pt x="661671" y="1160707"/>
                  </a:cubicBezTo>
                  <a:cubicBezTo>
                    <a:pt x="676982" y="1179971"/>
                    <a:pt x="695036" y="1196884"/>
                    <a:pt x="715257" y="1210907"/>
                  </a:cubicBezTo>
                  <a:cubicBezTo>
                    <a:pt x="736113" y="1218248"/>
                    <a:pt x="759245" y="1222196"/>
                    <a:pt x="776718" y="1236858"/>
                  </a:cubicBezTo>
                  <a:cubicBezTo>
                    <a:pt x="748529" y="1245317"/>
                    <a:pt x="729346" y="1210344"/>
                    <a:pt x="701712" y="1219939"/>
                  </a:cubicBezTo>
                  <a:cubicBezTo>
                    <a:pt x="680846" y="1222196"/>
                    <a:pt x="666188" y="1242498"/>
                    <a:pt x="644752" y="1240806"/>
                  </a:cubicBezTo>
                  <a:cubicBezTo>
                    <a:pt x="605830" y="1240242"/>
                    <a:pt x="574252" y="1287614"/>
                    <a:pt x="591168" y="1323143"/>
                  </a:cubicBezTo>
                  <a:cubicBezTo>
                    <a:pt x="600755" y="1334431"/>
                    <a:pt x="615418" y="1340070"/>
                    <a:pt x="626133" y="1350786"/>
                  </a:cubicBezTo>
                  <a:cubicBezTo>
                    <a:pt x="639677" y="1360364"/>
                    <a:pt x="627834" y="1377856"/>
                    <a:pt x="622185" y="1389135"/>
                  </a:cubicBezTo>
                  <a:cubicBezTo>
                    <a:pt x="613161" y="1408308"/>
                    <a:pt x="587784" y="1407745"/>
                    <a:pt x="570856" y="1400413"/>
                  </a:cubicBezTo>
                  <a:cubicBezTo>
                    <a:pt x="558448" y="1391389"/>
                    <a:pt x="551681" y="1377864"/>
                    <a:pt x="542659" y="1366576"/>
                  </a:cubicBezTo>
                  <a:cubicBezTo>
                    <a:pt x="522907" y="1341762"/>
                    <a:pt x="520100" y="1310181"/>
                    <a:pt x="508821" y="1281974"/>
                  </a:cubicBezTo>
                  <a:cubicBezTo>
                    <a:pt x="496969" y="1252073"/>
                    <a:pt x="495840" y="1218802"/>
                    <a:pt x="499220" y="1187221"/>
                  </a:cubicBezTo>
                  <a:cubicBezTo>
                    <a:pt x="516122" y="1133796"/>
                    <a:pt x="574426" y="1076980"/>
                    <a:pt x="540959" y="1040578"/>
                  </a:cubicBezTo>
                  <a:cubicBezTo>
                    <a:pt x="530798" y="1021967"/>
                    <a:pt x="507112" y="1023096"/>
                    <a:pt x="491876" y="1010677"/>
                  </a:cubicBezTo>
                  <a:cubicBezTo>
                    <a:pt x="481161" y="1002219"/>
                    <a:pt x="469318" y="994322"/>
                    <a:pt x="456352" y="989247"/>
                  </a:cubicBezTo>
                  <a:cubicBezTo>
                    <a:pt x="437177" y="985864"/>
                    <a:pt x="421376" y="1000526"/>
                    <a:pt x="410663" y="1015190"/>
                  </a:cubicBezTo>
                  <a:cubicBezTo>
                    <a:pt x="402204" y="1030425"/>
                    <a:pt x="414610" y="1049600"/>
                    <a:pt x="405588" y="1064827"/>
                  </a:cubicBezTo>
                  <a:cubicBezTo>
                    <a:pt x="395986" y="1090201"/>
                    <a:pt x="383021" y="1114454"/>
                    <a:pt x="381328" y="1142088"/>
                  </a:cubicBezTo>
                  <a:cubicBezTo>
                    <a:pt x="376825" y="1174242"/>
                    <a:pt x="388669" y="1205251"/>
                    <a:pt x="392616" y="1237404"/>
                  </a:cubicBezTo>
                  <a:cubicBezTo>
                    <a:pt x="391489" y="1273498"/>
                    <a:pt x="406715" y="1307334"/>
                    <a:pt x="415175" y="1341744"/>
                  </a:cubicBezTo>
                  <a:cubicBezTo>
                    <a:pt x="425335" y="1380085"/>
                    <a:pt x="455226" y="1408290"/>
                    <a:pt x="472707" y="1443265"/>
                  </a:cubicBezTo>
                  <a:cubicBezTo>
                    <a:pt x="359470" y="1476253"/>
                    <a:pt x="293340" y="1287583"/>
                    <a:pt x="318177" y="1213156"/>
                  </a:cubicBezTo>
                  <a:cubicBezTo>
                    <a:pt x="324927" y="1186651"/>
                    <a:pt x="305760" y="1163519"/>
                    <a:pt x="287140" y="1147730"/>
                  </a:cubicBezTo>
                  <a:cubicBezTo>
                    <a:pt x="271359" y="1150550"/>
                    <a:pt x="255559" y="1148859"/>
                    <a:pt x="241466" y="1141528"/>
                  </a:cubicBezTo>
                  <a:cubicBezTo>
                    <a:pt x="221166" y="1130248"/>
                    <a:pt x="198041" y="1146603"/>
                    <a:pt x="188446" y="1164650"/>
                  </a:cubicBezTo>
                  <a:cubicBezTo>
                    <a:pt x="181678" y="1187208"/>
                    <a:pt x="197517" y="1209539"/>
                    <a:pt x="188446" y="1231196"/>
                  </a:cubicBezTo>
                  <a:cubicBezTo>
                    <a:pt x="173472" y="1266944"/>
                    <a:pt x="169272" y="1307903"/>
                    <a:pt x="179422" y="1346251"/>
                  </a:cubicBezTo>
                  <a:cubicBezTo>
                    <a:pt x="189572" y="1367691"/>
                    <a:pt x="197468" y="1390250"/>
                    <a:pt x="210449" y="1410552"/>
                  </a:cubicBezTo>
                  <a:cubicBezTo>
                    <a:pt x="213432" y="1411021"/>
                    <a:pt x="216454" y="1411210"/>
                    <a:pt x="219472" y="1411116"/>
                  </a:cubicBezTo>
                  <a:cubicBezTo>
                    <a:pt x="223975" y="1394761"/>
                    <a:pt x="225676" y="1377834"/>
                    <a:pt x="229050" y="1360915"/>
                  </a:cubicBezTo>
                  <a:cubicBezTo>
                    <a:pt x="231870" y="1361479"/>
                    <a:pt x="237509" y="1363172"/>
                    <a:pt x="240329" y="1363726"/>
                  </a:cubicBezTo>
                  <a:cubicBezTo>
                    <a:pt x="256684" y="1416756"/>
                    <a:pt x="284925" y="1466297"/>
                    <a:pt x="325496" y="1504168"/>
                  </a:cubicBezTo>
                  <a:cubicBezTo>
                    <a:pt x="341544" y="1519142"/>
                    <a:pt x="362161" y="1527300"/>
                    <a:pt x="377388" y="1543090"/>
                  </a:cubicBezTo>
                  <a:cubicBezTo>
                    <a:pt x="360478" y="1552114"/>
                    <a:pt x="339039" y="1558881"/>
                    <a:pt x="321557" y="1547602"/>
                  </a:cubicBezTo>
                  <a:cubicBezTo>
                    <a:pt x="275882" y="1518840"/>
                    <a:pt x="241476" y="1475972"/>
                    <a:pt x="211576" y="1431977"/>
                  </a:cubicBezTo>
                  <a:cubicBezTo>
                    <a:pt x="202562" y="1416185"/>
                    <a:pt x="184506" y="1412226"/>
                    <a:pt x="169844" y="1403778"/>
                  </a:cubicBezTo>
                  <a:cubicBezTo>
                    <a:pt x="154619" y="1409418"/>
                    <a:pt x="143903" y="1420697"/>
                    <a:pt x="136570" y="1434227"/>
                  </a:cubicBezTo>
                  <a:cubicBezTo>
                    <a:pt x="108927" y="1432544"/>
                    <a:pt x="72835" y="1446071"/>
                    <a:pt x="72835" y="1479353"/>
                  </a:cubicBezTo>
                  <a:cubicBezTo>
                    <a:pt x="67195" y="1498526"/>
                    <a:pt x="85233" y="1511498"/>
                    <a:pt x="97085" y="1523342"/>
                  </a:cubicBezTo>
                  <a:cubicBezTo>
                    <a:pt x="104980" y="1564510"/>
                    <a:pt x="106672" y="1607935"/>
                    <a:pt x="128666" y="1644601"/>
                  </a:cubicBezTo>
                  <a:cubicBezTo>
                    <a:pt x="142210" y="1666032"/>
                    <a:pt x="158567" y="1686333"/>
                    <a:pt x="178866" y="1700997"/>
                  </a:cubicBezTo>
                  <a:cubicBezTo>
                    <a:pt x="172089" y="1660956"/>
                    <a:pt x="163067" y="1619779"/>
                    <a:pt x="172089" y="1579174"/>
                  </a:cubicBezTo>
                  <a:cubicBezTo>
                    <a:pt x="195314" y="1573878"/>
                    <a:pt x="192638" y="1614084"/>
                    <a:pt x="280941" y="1645729"/>
                  </a:cubicBezTo>
                  <a:cubicBezTo>
                    <a:pt x="304617" y="1648549"/>
                    <a:pt x="326057" y="1661511"/>
                    <a:pt x="350870" y="1658692"/>
                  </a:cubicBezTo>
                  <a:cubicBezTo>
                    <a:pt x="379631" y="1662084"/>
                    <a:pt x="406128" y="1648549"/>
                    <a:pt x="434908" y="1645729"/>
                  </a:cubicBezTo>
                  <a:cubicBezTo>
                    <a:pt x="457467" y="1642909"/>
                    <a:pt x="472693" y="1624863"/>
                    <a:pt x="489048" y="1610205"/>
                  </a:cubicBezTo>
                  <a:cubicBezTo>
                    <a:pt x="505411" y="1604557"/>
                    <a:pt x="523459" y="1611334"/>
                    <a:pt x="539249" y="1605120"/>
                  </a:cubicBezTo>
                  <a:cubicBezTo>
                    <a:pt x="552220" y="1601181"/>
                    <a:pt x="563499" y="1593850"/>
                    <a:pt x="576470" y="1591030"/>
                  </a:cubicBezTo>
                  <a:cubicBezTo>
                    <a:pt x="599600" y="1589903"/>
                    <a:pt x="624979" y="1596105"/>
                    <a:pt x="645282" y="1580880"/>
                  </a:cubicBezTo>
                  <a:cubicBezTo>
                    <a:pt x="734950" y="1524476"/>
                    <a:pt x="806018" y="1444385"/>
                    <a:pt x="887800" y="1378403"/>
                  </a:cubicBezTo>
                  <a:cubicBezTo>
                    <a:pt x="905846" y="1384606"/>
                    <a:pt x="924465" y="1385161"/>
                    <a:pt x="942503" y="1383478"/>
                  </a:cubicBezTo>
                  <a:cubicBezTo>
                    <a:pt x="945332" y="1430287"/>
                    <a:pt x="971846" y="1472591"/>
                    <a:pt x="1006239" y="1502481"/>
                  </a:cubicBezTo>
                  <a:cubicBezTo>
                    <a:pt x="1010196" y="1460183"/>
                    <a:pt x="997225" y="1408292"/>
                    <a:pt x="1034446" y="1376705"/>
                  </a:cubicBezTo>
                  <a:cubicBezTo>
                    <a:pt x="1067719" y="1386293"/>
                    <a:pt x="1098163" y="1400391"/>
                    <a:pt x="1128062" y="1416756"/>
                  </a:cubicBezTo>
                  <a:cubicBezTo>
                    <a:pt x="1127498" y="1470896"/>
                    <a:pt x="1153436" y="1524470"/>
                    <a:pt x="1197428" y="1555489"/>
                  </a:cubicBezTo>
                  <a:cubicBezTo>
                    <a:pt x="1202502" y="1521652"/>
                    <a:pt x="1198555" y="1486687"/>
                    <a:pt x="1209843" y="1453413"/>
                  </a:cubicBezTo>
                  <a:cubicBezTo>
                    <a:pt x="1239169" y="1469205"/>
                    <a:pt x="1267367" y="1488378"/>
                    <a:pt x="1299512" y="1497966"/>
                  </a:cubicBezTo>
                  <a:cubicBezTo>
                    <a:pt x="1296692" y="1522771"/>
                    <a:pt x="1288233" y="1546448"/>
                    <a:pt x="1288797" y="1571844"/>
                  </a:cubicBezTo>
                  <a:cubicBezTo>
                    <a:pt x="1289423" y="1600044"/>
                    <a:pt x="1279219" y="1626548"/>
                    <a:pt x="1267367" y="1651371"/>
                  </a:cubicBezTo>
                  <a:cubicBezTo>
                    <a:pt x="1262300" y="1650822"/>
                    <a:pt x="1256661" y="1650242"/>
                    <a:pt x="1251585" y="1649680"/>
                  </a:cubicBezTo>
                  <a:cubicBezTo>
                    <a:pt x="1237478" y="1623737"/>
                    <a:pt x="1235230" y="1594412"/>
                    <a:pt x="1232412" y="1565642"/>
                  </a:cubicBezTo>
                  <a:cubicBezTo>
                    <a:pt x="1225634" y="1570168"/>
                    <a:pt x="1219059" y="1575303"/>
                    <a:pt x="1216057" y="1583697"/>
                  </a:cubicBezTo>
                  <a:cubicBezTo>
                    <a:pt x="1201205" y="1625214"/>
                    <a:pt x="1188987" y="1669992"/>
                    <a:pt x="1199702" y="1714548"/>
                  </a:cubicBezTo>
                  <a:cubicBezTo>
                    <a:pt x="1122995" y="1768124"/>
                    <a:pt x="1032189" y="1800842"/>
                    <a:pt x="966198" y="1868525"/>
                  </a:cubicBezTo>
                  <a:cubicBezTo>
                    <a:pt x="946459" y="1888254"/>
                    <a:pt x="922765" y="1907993"/>
                    <a:pt x="916561" y="1936764"/>
                  </a:cubicBezTo>
                  <a:cubicBezTo>
                    <a:pt x="908102" y="1967791"/>
                    <a:pt x="915997" y="2002182"/>
                    <a:pt x="938564" y="2024749"/>
                  </a:cubicBezTo>
                  <a:cubicBezTo>
                    <a:pt x="954355" y="2037165"/>
                    <a:pt x="974658" y="2041677"/>
                    <a:pt x="986510" y="2058596"/>
                  </a:cubicBezTo>
                  <a:cubicBezTo>
                    <a:pt x="978605" y="2072121"/>
                    <a:pt x="970496" y="2086527"/>
                    <a:pt x="957739" y="2096945"/>
                  </a:cubicBezTo>
                  <a:cubicBezTo>
                    <a:pt x="926753" y="2122248"/>
                    <a:pt x="898443" y="2151175"/>
                    <a:pt x="865806" y="2174771"/>
                  </a:cubicBezTo>
                  <a:cubicBezTo>
                    <a:pt x="773940" y="2241183"/>
                    <a:pt x="765158" y="2256149"/>
                    <a:pt x="787416" y="2305621"/>
                  </a:cubicBezTo>
                  <a:cubicBezTo>
                    <a:pt x="803832" y="2342106"/>
                    <a:pt x="646378" y="2427989"/>
                    <a:pt x="566892" y="2528964"/>
                  </a:cubicBezTo>
                  <a:cubicBezTo>
                    <a:pt x="538695" y="2570697"/>
                    <a:pt x="508241" y="2613558"/>
                    <a:pt x="500910" y="2664890"/>
                  </a:cubicBezTo>
                  <a:cubicBezTo>
                    <a:pt x="521209" y="2660379"/>
                    <a:pt x="524604" y="2636693"/>
                    <a:pt x="535886" y="2622584"/>
                  </a:cubicBezTo>
                  <a:cubicBezTo>
                    <a:pt x="580438" y="2559422"/>
                    <a:pt x="631767" y="2499634"/>
                    <a:pt x="693802" y="2453389"/>
                  </a:cubicBezTo>
                  <a:cubicBezTo>
                    <a:pt x="761711" y="2392383"/>
                    <a:pt x="845752" y="2352202"/>
                    <a:pt x="840448" y="2303360"/>
                  </a:cubicBezTo>
                  <a:cubicBezTo>
                    <a:pt x="837628" y="2292645"/>
                    <a:pt x="831424" y="2283621"/>
                    <a:pt x="828050" y="2273459"/>
                  </a:cubicBezTo>
                  <a:cubicBezTo>
                    <a:pt x="826349" y="2255986"/>
                    <a:pt x="842712" y="2245835"/>
                    <a:pt x="855112" y="2236801"/>
                  </a:cubicBezTo>
                  <a:cubicBezTo>
                    <a:pt x="909252" y="2206352"/>
                    <a:pt x="963973" y="2174757"/>
                    <a:pt x="1010788" y="2132461"/>
                  </a:cubicBezTo>
                  <a:cubicBezTo>
                    <a:pt x="1031088" y="2116679"/>
                    <a:pt x="1050264" y="2098060"/>
                    <a:pt x="1058734" y="2073818"/>
                  </a:cubicBezTo>
                  <a:cubicBezTo>
                    <a:pt x="1069433" y="2048992"/>
                    <a:pt x="1068036" y="2017702"/>
                    <a:pt x="1049133" y="1998243"/>
                  </a:cubicBezTo>
                  <a:cubicBezTo>
                    <a:pt x="1035798" y="1984511"/>
                    <a:pt x="1007955" y="1980761"/>
                    <a:pt x="1007401" y="1958202"/>
                  </a:cubicBezTo>
                  <a:cubicBezTo>
                    <a:pt x="1013041" y="1931687"/>
                    <a:pt x="1033907" y="1910821"/>
                    <a:pt x="1055346" y="1896158"/>
                  </a:cubicBezTo>
                  <a:cubicBezTo>
                    <a:pt x="1101590" y="1864567"/>
                    <a:pt x="1146707" y="1831295"/>
                    <a:pt x="1195771" y="1804788"/>
                  </a:cubicBezTo>
                  <a:cubicBezTo>
                    <a:pt x="1214954" y="1826228"/>
                    <a:pt x="1234683" y="1847658"/>
                    <a:pt x="1260634" y="1860629"/>
                  </a:cubicBezTo>
                  <a:cubicBezTo>
                    <a:pt x="1294471" y="1874164"/>
                    <a:pt x="1331923" y="1879209"/>
                    <a:pt x="1363283" y="1898978"/>
                  </a:cubicBezTo>
                  <a:cubicBezTo>
                    <a:pt x="1378919" y="1908834"/>
                    <a:pt x="1383582" y="1927175"/>
                    <a:pt x="1395428" y="1940710"/>
                  </a:cubicBezTo>
                  <a:cubicBezTo>
                    <a:pt x="1402759" y="1904052"/>
                    <a:pt x="1370053" y="1879229"/>
                    <a:pt x="1358206" y="1848212"/>
                  </a:cubicBezTo>
                  <a:cubicBezTo>
                    <a:pt x="1381891" y="1845401"/>
                    <a:pt x="1406152" y="1849913"/>
                    <a:pt x="1425890" y="1864002"/>
                  </a:cubicBezTo>
                  <a:cubicBezTo>
                    <a:pt x="1444501" y="1873026"/>
                    <a:pt x="1451822" y="1892764"/>
                    <a:pt x="1462537" y="1909118"/>
                  </a:cubicBezTo>
                  <a:cubicBezTo>
                    <a:pt x="1460854" y="1892763"/>
                    <a:pt x="1457470" y="1876400"/>
                    <a:pt x="1455779" y="1860054"/>
                  </a:cubicBezTo>
                  <a:cubicBezTo>
                    <a:pt x="1480020" y="1874153"/>
                    <a:pt x="1494692" y="1897275"/>
                    <a:pt x="1507653" y="1921525"/>
                  </a:cubicBezTo>
                  <a:cubicBezTo>
                    <a:pt x="1518368" y="1891635"/>
                    <a:pt x="1500886" y="1861755"/>
                    <a:pt x="1497503" y="1831857"/>
                  </a:cubicBezTo>
                  <a:cubicBezTo>
                    <a:pt x="1540557" y="1846220"/>
                    <a:pt x="1585221" y="1878409"/>
                    <a:pt x="1591321" y="1925795"/>
                  </a:cubicBezTo>
                  <a:cubicBezTo>
                    <a:pt x="1590934" y="1927098"/>
                    <a:pt x="1591047" y="1926892"/>
                    <a:pt x="1591880" y="1937042"/>
                  </a:cubicBezTo>
                  <a:cubicBezTo>
                    <a:pt x="1588216" y="1956801"/>
                    <a:pt x="1584486" y="1976162"/>
                    <a:pt x="1579798" y="1995992"/>
                  </a:cubicBezTo>
                  <a:cubicBezTo>
                    <a:pt x="1610806" y="1974562"/>
                    <a:pt x="1622094" y="1932830"/>
                    <a:pt x="1619274" y="1896728"/>
                  </a:cubicBezTo>
                  <a:cubicBezTo>
                    <a:pt x="1611943" y="1869095"/>
                    <a:pt x="1594448" y="1845979"/>
                    <a:pt x="1580352" y="1821713"/>
                  </a:cubicBezTo>
                  <a:cubicBezTo>
                    <a:pt x="1613644" y="1814391"/>
                    <a:pt x="1647481" y="1805358"/>
                    <a:pt x="1676227" y="1786188"/>
                  </a:cubicBezTo>
                  <a:cubicBezTo>
                    <a:pt x="1653105" y="1775465"/>
                    <a:pt x="1623216" y="1792382"/>
                    <a:pt x="1603476" y="1770952"/>
                  </a:cubicBezTo>
                  <a:cubicBezTo>
                    <a:pt x="1623215" y="1764749"/>
                    <a:pt x="1645208" y="1760237"/>
                    <a:pt x="1661000" y="1745565"/>
                  </a:cubicBezTo>
                  <a:cubicBezTo>
                    <a:pt x="1677918" y="1729784"/>
                    <a:pt x="1696524" y="1715676"/>
                    <a:pt x="1717394" y="1705534"/>
                  </a:cubicBezTo>
                  <a:cubicBezTo>
                    <a:pt x="1730365" y="1703269"/>
                    <a:pt x="1743900" y="1702141"/>
                    <a:pt x="1756880" y="1699886"/>
                  </a:cubicBezTo>
                  <a:cubicBezTo>
                    <a:pt x="1745036" y="1676763"/>
                    <a:pt x="1717378" y="1681840"/>
                    <a:pt x="1695955" y="1683531"/>
                  </a:cubicBezTo>
                  <a:cubicBezTo>
                    <a:pt x="1667766" y="1694255"/>
                    <a:pt x="1636185" y="1707790"/>
                    <a:pt x="1606858" y="1693118"/>
                  </a:cubicBezTo>
                  <a:cubicBezTo>
                    <a:pt x="1637876" y="1680147"/>
                    <a:pt x="1671149" y="1669432"/>
                    <a:pt x="1697092" y="1646310"/>
                  </a:cubicBezTo>
                  <a:cubicBezTo>
                    <a:pt x="1717392" y="1628827"/>
                    <a:pt x="1744472" y="1625435"/>
                    <a:pt x="1769851" y="1622050"/>
                  </a:cubicBezTo>
                  <a:cubicBezTo>
                    <a:pt x="1758007" y="1615273"/>
                    <a:pt x="1746719" y="1606251"/>
                    <a:pt x="1732066" y="1607388"/>
                  </a:cubicBezTo>
                  <a:cubicBezTo>
                    <a:pt x="1709499" y="1604559"/>
                    <a:pt x="1689197" y="1617538"/>
                    <a:pt x="1666641" y="1615274"/>
                  </a:cubicBezTo>
                  <a:cubicBezTo>
                    <a:pt x="1680186" y="1596109"/>
                    <a:pt x="1698232" y="1579181"/>
                    <a:pt x="1716842" y="1564518"/>
                  </a:cubicBezTo>
                  <a:cubicBezTo>
                    <a:pt x="1734888" y="1549856"/>
                    <a:pt x="1758010" y="1545345"/>
                    <a:pt x="1779432" y="1538012"/>
                  </a:cubicBezTo>
                  <a:cubicBezTo>
                    <a:pt x="1820046" y="1528434"/>
                    <a:pt x="1861787" y="1534638"/>
                    <a:pt x="1901818" y="1543097"/>
                  </a:cubicBezTo>
                  <a:cubicBezTo>
                    <a:pt x="1885473" y="1518283"/>
                    <a:pt x="1852191" y="1514899"/>
                    <a:pt x="1825685" y="1509250"/>
                  </a:cubicBezTo>
                  <a:cubicBezTo>
                    <a:pt x="1790160" y="1497398"/>
                    <a:pt x="1751798" y="1500226"/>
                    <a:pt x="1716260" y="1508122"/>
                  </a:cubicBezTo>
                  <a:cubicBezTo>
                    <a:pt x="1718524" y="1502482"/>
                    <a:pt x="1720786" y="1496842"/>
                    <a:pt x="1723609" y="1491204"/>
                  </a:cubicBezTo>
                  <a:cubicBezTo>
                    <a:pt x="1746722" y="1482745"/>
                    <a:pt x="1769754" y="1472008"/>
                    <a:pt x="1794667" y="1468081"/>
                  </a:cubicBezTo>
                  <a:cubicBezTo>
                    <a:pt x="1836320" y="1461505"/>
                    <a:pt x="1875673" y="1444638"/>
                    <a:pt x="1909159" y="1419008"/>
                  </a:cubicBezTo>
                  <a:cubicBezTo>
                    <a:pt x="1917618" y="1415070"/>
                    <a:pt x="1919884" y="1406046"/>
                    <a:pt x="1923267" y="1398708"/>
                  </a:cubicBezTo>
                  <a:cubicBezTo>
                    <a:pt x="1895624" y="1406605"/>
                    <a:pt x="1869682" y="1421831"/>
                    <a:pt x="1840357" y="1421831"/>
                  </a:cubicBezTo>
                  <a:cubicBezTo>
                    <a:pt x="1819500" y="1422394"/>
                    <a:pt x="1798634" y="1425224"/>
                    <a:pt x="1777749" y="1422958"/>
                  </a:cubicBezTo>
                  <a:cubicBezTo>
                    <a:pt x="1785090" y="1418447"/>
                    <a:pt x="1792425" y="1412808"/>
                    <a:pt x="1801999" y="1412243"/>
                  </a:cubicBezTo>
                  <a:cubicBezTo>
                    <a:pt x="1824002" y="1409433"/>
                    <a:pt x="1844868" y="1399272"/>
                    <a:pt x="1867990" y="1398708"/>
                  </a:cubicBezTo>
                  <a:cubicBezTo>
                    <a:pt x="1924395" y="1385173"/>
                    <a:pt x="1976278" y="1353583"/>
                    <a:pt x="2016893" y="1312424"/>
                  </a:cubicBezTo>
                  <a:cubicBezTo>
                    <a:pt x="2023651" y="1306784"/>
                    <a:pt x="2024216" y="1297761"/>
                    <a:pt x="2026471" y="1290429"/>
                  </a:cubicBezTo>
                  <a:cubicBezTo>
                    <a:pt x="1988695" y="1311859"/>
                    <a:pt x="1948081" y="1338929"/>
                    <a:pt x="1901828" y="1331028"/>
                  </a:cubicBezTo>
                  <a:cubicBezTo>
                    <a:pt x="1939622" y="1291552"/>
                    <a:pt x="1990377" y="1270121"/>
                    <a:pt x="2034357" y="1239095"/>
                  </a:cubicBezTo>
                  <a:cubicBezTo>
                    <a:pt x="2048466" y="1233455"/>
                    <a:pt x="2068204" y="1232328"/>
                    <a:pt x="2080047" y="1244170"/>
                  </a:cubicBezTo>
                  <a:cubicBezTo>
                    <a:pt x="2104873" y="1265036"/>
                    <a:pt x="2134195" y="1279135"/>
                    <a:pt x="2165204" y="1288167"/>
                  </a:cubicBezTo>
                  <a:cubicBezTo>
                    <a:pt x="2201879" y="1296635"/>
                    <a:pt x="2226111" y="1332719"/>
                    <a:pt x="2265605" y="1334410"/>
                  </a:cubicBezTo>
                  <a:cubicBezTo>
                    <a:pt x="2272928" y="1346254"/>
                    <a:pt x="2279695" y="1358660"/>
                    <a:pt x="2287035" y="1369935"/>
                  </a:cubicBezTo>
                  <a:cubicBezTo>
                    <a:pt x="2296049" y="1383480"/>
                    <a:pt x="2311848" y="1389686"/>
                    <a:pt x="2321991" y="1401517"/>
                  </a:cubicBezTo>
                  <a:cubicBezTo>
                    <a:pt x="2323928" y="1405662"/>
                    <a:pt x="2325459" y="1410208"/>
                    <a:pt x="2327505" y="1414367"/>
                  </a:cubicBezTo>
                  <a:lnTo>
                    <a:pt x="2325385" y="1430852"/>
                  </a:lnTo>
                  <a:lnTo>
                    <a:pt x="2330460" y="1431465"/>
                  </a:lnTo>
                  <a:cubicBezTo>
                    <a:pt x="2328593" y="1431260"/>
                    <a:pt x="2326802" y="1431053"/>
                    <a:pt x="2325385" y="1430852"/>
                  </a:cubicBezTo>
                  <a:cubicBezTo>
                    <a:pt x="2329323" y="1457366"/>
                    <a:pt x="2338356" y="1486127"/>
                    <a:pt x="2366562" y="1495151"/>
                  </a:cubicBezTo>
                  <a:cubicBezTo>
                    <a:pt x="2360913" y="1534055"/>
                    <a:pt x="2364288" y="1574114"/>
                    <a:pt x="2382907" y="1608515"/>
                  </a:cubicBezTo>
                  <a:cubicBezTo>
                    <a:pt x="2375816" y="1647626"/>
                    <a:pt x="2362333" y="1665365"/>
                    <a:pt x="2388547" y="1719615"/>
                  </a:cubicBezTo>
                  <a:cubicBezTo>
                    <a:pt x="2349444" y="1758719"/>
                    <a:pt x="2351758" y="1773519"/>
                    <a:pt x="2353023" y="1823955"/>
                  </a:cubicBezTo>
                  <a:cubicBezTo>
                    <a:pt x="2336658" y="1835798"/>
                    <a:pt x="2325961" y="1853845"/>
                    <a:pt x="2317498" y="1871901"/>
                  </a:cubicBezTo>
                  <a:cubicBezTo>
                    <a:pt x="2307897" y="1889383"/>
                    <a:pt x="2311850" y="1910259"/>
                    <a:pt x="2311850" y="1929988"/>
                  </a:cubicBezTo>
                  <a:cubicBezTo>
                    <a:pt x="2296625" y="1936182"/>
                    <a:pt x="2281970" y="1942959"/>
                    <a:pt x="2268989" y="1953110"/>
                  </a:cubicBezTo>
                  <a:cubicBezTo>
                    <a:pt x="2247549" y="1972284"/>
                    <a:pt x="2237408" y="2001056"/>
                    <a:pt x="2237408" y="2029244"/>
                  </a:cubicBezTo>
                  <a:cubicBezTo>
                    <a:pt x="2222731" y="2038845"/>
                    <a:pt x="2206936" y="2047300"/>
                    <a:pt x="2194538" y="2059706"/>
                  </a:cubicBezTo>
                  <a:cubicBezTo>
                    <a:pt x="2178739" y="2080005"/>
                    <a:pt x="2180440" y="2106523"/>
                    <a:pt x="2178174" y="2130206"/>
                  </a:cubicBezTo>
                  <a:cubicBezTo>
                    <a:pt x="2144892" y="2144296"/>
                    <a:pt x="2123480" y="2178142"/>
                    <a:pt x="2121779" y="2214236"/>
                  </a:cubicBezTo>
                  <a:cubicBezTo>
                    <a:pt x="2107117" y="2220440"/>
                    <a:pt x="2093896" y="2230695"/>
                    <a:pt x="2088497" y="2246381"/>
                  </a:cubicBezTo>
                  <a:cubicBezTo>
                    <a:pt x="2082632" y="2263420"/>
                    <a:pt x="2066229" y="2273721"/>
                    <a:pt x="2054650" y="2285866"/>
                  </a:cubicBezTo>
                  <a:cubicBezTo>
                    <a:pt x="2039246" y="2302025"/>
                    <a:pt x="2036040" y="2325907"/>
                    <a:pt x="2019703" y="2341142"/>
                  </a:cubicBezTo>
                  <a:cubicBezTo>
                    <a:pt x="2007851" y="2351858"/>
                    <a:pt x="1997144" y="2364264"/>
                    <a:pt x="1985292" y="2374979"/>
                  </a:cubicBezTo>
                  <a:cubicBezTo>
                    <a:pt x="1967237" y="2385694"/>
                    <a:pt x="1945242" y="2388514"/>
                    <a:pt x="1928324" y="2402057"/>
                  </a:cubicBezTo>
                  <a:cubicBezTo>
                    <a:pt x="1913648" y="2410508"/>
                    <a:pt x="1907458" y="2426871"/>
                    <a:pt x="1897853" y="2439269"/>
                  </a:cubicBezTo>
                  <a:cubicBezTo>
                    <a:pt x="1881508" y="2447173"/>
                    <a:pt x="1864016" y="2453377"/>
                    <a:pt x="1849361" y="2463528"/>
                  </a:cubicBezTo>
                  <a:cubicBezTo>
                    <a:pt x="1835263" y="2474807"/>
                    <a:pt x="1829623" y="2492853"/>
                    <a:pt x="1820027" y="2508080"/>
                  </a:cubicBezTo>
                  <a:cubicBezTo>
                    <a:pt x="1809885" y="2516539"/>
                    <a:pt x="1798032" y="2523305"/>
                    <a:pt x="1789010" y="2533455"/>
                  </a:cubicBezTo>
                  <a:cubicBezTo>
                    <a:pt x="1775484" y="2548117"/>
                    <a:pt x="1766461" y="2566729"/>
                    <a:pt x="1748968" y="2577444"/>
                  </a:cubicBezTo>
                  <a:cubicBezTo>
                    <a:pt x="1730359" y="2588722"/>
                    <a:pt x="1715687" y="2605087"/>
                    <a:pt x="1701032" y="2620869"/>
                  </a:cubicBezTo>
                  <a:cubicBezTo>
                    <a:pt x="1670006" y="2626518"/>
                    <a:pt x="1648012" y="2651895"/>
                    <a:pt x="1635041" y="2679529"/>
                  </a:cubicBezTo>
                  <a:cubicBezTo>
                    <a:pt x="1597811" y="2681785"/>
                    <a:pt x="1561154" y="2680666"/>
                    <a:pt x="1523933" y="2684604"/>
                  </a:cubicBezTo>
                  <a:cubicBezTo>
                    <a:pt x="1495726" y="2687988"/>
                    <a:pt x="1465272" y="2682340"/>
                    <a:pt x="1438208" y="2694754"/>
                  </a:cubicBezTo>
                  <a:cubicBezTo>
                    <a:pt x="1455700" y="2722951"/>
                    <a:pt x="1489536" y="2728601"/>
                    <a:pt x="1512658" y="2749457"/>
                  </a:cubicBezTo>
                  <a:cubicBezTo>
                    <a:pt x="1495730" y="2766386"/>
                    <a:pt x="1473181" y="2777101"/>
                    <a:pt x="1452308" y="2788379"/>
                  </a:cubicBezTo>
                  <a:cubicBezTo>
                    <a:pt x="1443294" y="2794583"/>
                    <a:pt x="1432579" y="2790636"/>
                    <a:pt x="1422428" y="2791199"/>
                  </a:cubicBezTo>
                  <a:cubicBezTo>
                    <a:pt x="1358700" y="2785569"/>
                    <a:pt x="1294956" y="2792328"/>
                    <a:pt x="1231226" y="2793456"/>
                  </a:cubicBezTo>
                  <a:cubicBezTo>
                    <a:pt x="1177078" y="2801350"/>
                    <a:pt x="1122939" y="2795720"/>
                    <a:pt x="1068789" y="2794584"/>
                  </a:cubicBezTo>
                  <a:cubicBezTo>
                    <a:pt x="1044530" y="2791201"/>
                    <a:pt x="1021981" y="2781613"/>
                    <a:pt x="998289" y="2779360"/>
                  </a:cubicBezTo>
                  <a:cubicBezTo>
                    <a:pt x="1002227" y="2817144"/>
                    <a:pt x="1037201" y="2835764"/>
                    <a:pt x="1062580" y="2859450"/>
                  </a:cubicBezTo>
                  <a:cubicBezTo>
                    <a:pt x="1086266" y="2879179"/>
                    <a:pt x="1116720" y="2887084"/>
                    <a:pt x="1140979" y="2906257"/>
                  </a:cubicBezTo>
                  <a:cubicBezTo>
                    <a:pt x="1096983" y="2929943"/>
                    <a:pt x="1052430" y="2953631"/>
                    <a:pt x="1011816" y="2982964"/>
                  </a:cubicBezTo>
                  <a:cubicBezTo>
                    <a:pt x="1078229" y="2988350"/>
                    <a:pt x="1104322" y="2966447"/>
                    <a:pt x="1135895" y="2984093"/>
                  </a:cubicBezTo>
                  <a:cubicBezTo>
                    <a:pt x="1124052" y="2998191"/>
                    <a:pt x="1104203" y="2996664"/>
                    <a:pt x="1087949" y="3001010"/>
                  </a:cubicBezTo>
                  <a:cubicBezTo>
                    <a:pt x="1039669" y="3013926"/>
                    <a:pt x="989457" y="3005948"/>
                    <a:pt x="940739" y="3015673"/>
                  </a:cubicBezTo>
                  <a:cubicBezTo>
                    <a:pt x="925008" y="3018814"/>
                    <a:pt x="909149" y="3017929"/>
                    <a:pt x="893367" y="3019620"/>
                  </a:cubicBezTo>
                  <a:cubicBezTo>
                    <a:pt x="860657" y="3030336"/>
                    <a:pt x="826812" y="3038803"/>
                    <a:pt x="794665" y="3050647"/>
                  </a:cubicBezTo>
                  <a:cubicBezTo>
                    <a:pt x="763648" y="3061345"/>
                    <a:pt x="737707" y="3082793"/>
                    <a:pt x="706116" y="3092379"/>
                  </a:cubicBezTo>
                  <a:cubicBezTo>
                    <a:pt x="684696" y="3075461"/>
                    <a:pt x="659299" y="3064746"/>
                    <a:pt x="637878" y="3046690"/>
                  </a:cubicBezTo>
                  <a:cubicBezTo>
                    <a:pt x="611935" y="3025270"/>
                    <a:pt x="575843" y="3019067"/>
                    <a:pt x="543125" y="3021884"/>
                  </a:cubicBezTo>
                  <a:cubicBezTo>
                    <a:pt x="517192" y="3033728"/>
                    <a:pt x="495762" y="3051775"/>
                    <a:pt x="477706" y="3072634"/>
                  </a:cubicBezTo>
                  <a:cubicBezTo>
                    <a:pt x="518306" y="3074325"/>
                    <a:pt x="558916" y="3087858"/>
                    <a:pt x="591634" y="3112110"/>
                  </a:cubicBezTo>
                  <a:cubicBezTo>
                    <a:pt x="586550" y="3125654"/>
                    <a:pt x="580919" y="3139744"/>
                    <a:pt x="575843" y="3153288"/>
                  </a:cubicBezTo>
                  <a:cubicBezTo>
                    <a:pt x="551593" y="3153852"/>
                    <a:pt x="527907" y="3153288"/>
                    <a:pt x="503649" y="3154979"/>
                  </a:cubicBezTo>
                  <a:cubicBezTo>
                    <a:pt x="520567" y="3176974"/>
                    <a:pt x="548593" y="3178694"/>
                    <a:pt x="573024" y="3185441"/>
                  </a:cubicBezTo>
                  <a:cubicBezTo>
                    <a:pt x="586466" y="3189153"/>
                    <a:pt x="602914" y="3185441"/>
                    <a:pt x="614193" y="3194465"/>
                  </a:cubicBezTo>
                  <a:cubicBezTo>
                    <a:pt x="620960" y="3214203"/>
                    <a:pt x="628855" y="3233942"/>
                    <a:pt x="628855" y="3254815"/>
                  </a:cubicBezTo>
                  <a:cubicBezTo>
                    <a:pt x="628292" y="3278501"/>
                    <a:pt x="651414" y="3298240"/>
                    <a:pt x="645210" y="3321925"/>
                  </a:cubicBezTo>
                  <a:cubicBezTo>
                    <a:pt x="630534" y="3335469"/>
                    <a:pt x="610235" y="3342801"/>
                    <a:pt x="592753" y="3351259"/>
                  </a:cubicBezTo>
                  <a:cubicBezTo>
                    <a:pt x="569058" y="3350132"/>
                    <a:pt x="547628" y="3338280"/>
                    <a:pt x="527328" y="3327000"/>
                  </a:cubicBezTo>
                  <a:cubicBezTo>
                    <a:pt x="494054" y="3298802"/>
                    <a:pt x="491234" y="3251986"/>
                    <a:pt x="485596" y="3211944"/>
                  </a:cubicBezTo>
                  <a:cubicBezTo>
                    <a:pt x="485032" y="3193333"/>
                    <a:pt x="467288" y="3184707"/>
                    <a:pt x="459090" y="3170212"/>
                  </a:cubicBezTo>
                  <a:cubicBezTo>
                    <a:pt x="450374" y="3154802"/>
                    <a:pt x="443290" y="3137504"/>
                    <a:pt x="428628" y="3126787"/>
                  </a:cubicBezTo>
                  <a:cubicBezTo>
                    <a:pt x="410042" y="3112509"/>
                    <a:pt x="389535" y="3100925"/>
                    <a:pt x="367712" y="3092378"/>
                  </a:cubicBezTo>
                  <a:cubicBezTo>
                    <a:pt x="341206" y="3083919"/>
                    <a:pt x="305668" y="3083919"/>
                    <a:pt x="291015" y="3112678"/>
                  </a:cubicBezTo>
                  <a:cubicBezTo>
                    <a:pt x="320340" y="3122279"/>
                    <a:pt x="353697" y="3136101"/>
                    <a:pt x="366031" y="3167391"/>
                  </a:cubicBezTo>
                  <a:cubicBezTo>
                    <a:pt x="371985" y="3182498"/>
                    <a:pt x="383513" y="3197840"/>
                    <a:pt x="378992" y="3214763"/>
                  </a:cubicBezTo>
                  <a:cubicBezTo>
                    <a:pt x="377300" y="3228298"/>
                    <a:pt x="371410" y="3243095"/>
                    <a:pt x="378429" y="3255932"/>
                  </a:cubicBezTo>
                  <a:cubicBezTo>
                    <a:pt x="384974" y="3267904"/>
                    <a:pt x="396484" y="3276231"/>
                    <a:pt x="404943" y="3286381"/>
                  </a:cubicBezTo>
                  <a:cubicBezTo>
                    <a:pt x="408327" y="3302727"/>
                    <a:pt x="403806" y="3322475"/>
                    <a:pt x="419597" y="3333190"/>
                  </a:cubicBezTo>
                  <a:cubicBezTo>
                    <a:pt x="439908" y="3347852"/>
                    <a:pt x="441027" y="3379998"/>
                    <a:pt x="466978" y="3387339"/>
                  </a:cubicBezTo>
                  <a:cubicBezTo>
                    <a:pt x="482202" y="3394670"/>
                    <a:pt x="487844" y="3412714"/>
                    <a:pt x="498005" y="3425124"/>
                  </a:cubicBezTo>
                  <a:cubicBezTo>
                    <a:pt x="499132" y="3438095"/>
                    <a:pt x="483342" y="3438095"/>
                    <a:pt x="474319" y="3439786"/>
                  </a:cubicBezTo>
                  <a:cubicBezTo>
                    <a:pt x="437097" y="3439222"/>
                    <a:pt x="398827" y="3424453"/>
                    <a:pt x="373362" y="3396917"/>
                  </a:cubicBezTo>
                  <a:cubicBezTo>
                    <a:pt x="358989" y="3381374"/>
                    <a:pt x="354751" y="3359696"/>
                    <a:pt x="342912" y="3342214"/>
                  </a:cubicBezTo>
                  <a:cubicBezTo>
                    <a:pt x="331634" y="3330379"/>
                    <a:pt x="317572" y="3317714"/>
                    <a:pt x="300043" y="3319655"/>
                  </a:cubicBezTo>
                  <a:cubicBezTo>
                    <a:pt x="275836" y="3322335"/>
                    <a:pt x="260002" y="3297661"/>
                    <a:pt x="236316" y="3295969"/>
                  </a:cubicBezTo>
                  <a:cubicBezTo>
                    <a:pt x="219397" y="3294278"/>
                    <a:pt x="201340" y="3293149"/>
                    <a:pt x="183859" y="3297106"/>
                  </a:cubicBezTo>
                  <a:cubicBezTo>
                    <a:pt x="153969" y="3314588"/>
                    <a:pt x="121824" y="3334327"/>
                    <a:pt x="111663" y="3369855"/>
                  </a:cubicBezTo>
                  <a:cubicBezTo>
                    <a:pt x="145206" y="3367883"/>
                    <a:pt x="163353" y="3345636"/>
                    <a:pt x="235179" y="3393551"/>
                  </a:cubicBezTo>
                  <a:cubicBezTo>
                    <a:pt x="235179" y="3403701"/>
                    <a:pt x="234615" y="3413851"/>
                    <a:pt x="235752" y="3424013"/>
                  </a:cubicBezTo>
                  <a:cubicBezTo>
                    <a:pt x="245331" y="3446006"/>
                    <a:pt x="267898" y="3457277"/>
                    <a:pt x="287064" y="3470248"/>
                  </a:cubicBezTo>
                  <a:cubicBezTo>
                    <a:pt x="306256" y="3478726"/>
                    <a:pt x="320345" y="3494516"/>
                    <a:pt x="337837" y="3505224"/>
                  </a:cubicBezTo>
                  <a:cubicBezTo>
                    <a:pt x="352500" y="3513128"/>
                    <a:pt x="358704" y="3529474"/>
                    <a:pt x="369419" y="3540748"/>
                  </a:cubicBezTo>
                  <a:cubicBezTo>
                    <a:pt x="342349" y="3537374"/>
                    <a:pt x="312468" y="3542449"/>
                    <a:pt x="289901" y="3522147"/>
                  </a:cubicBezTo>
                  <a:cubicBezTo>
                    <a:pt x="277495" y="3527222"/>
                    <a:pt x="265642" y="3540183"/>
                    <a:pt x="250980" y="3536236"/>
                  </a:cubicBezTo>
                  <a:cubicBezTo>
                    <a:pt x="214887" y="3526086"/>
                    <a:pt x="189509" y="3496758"/>
                    <a:pt x="159055" y="3477593"/>
                  </a:cubicBezTo>
                  <a:cubicBezTo>
                    <a:pt x="148905" y="3514233"/>
                    <a:pt x="163002" y="3550898"/>
                    <a:pt x="181614" y="3582497"/>
                  </a:cubicBezTo>
                  <a:cubicBezTo>
                    <a:pt x="200225" y="3607301"/>
                    <a:pt x="234070" y="3610686"/>
                    <a:pt x="254373" y="3633808"/>
                  </a:cubicBezTo>
                  <a:cubicBezTo>
                    <a:pt x="269598" y="3651309"/>
                    <a:pt x="294972" y="3643395"/>
                    <a:pt x="315280" y="3646215"/>
                  </a:cubicBezTo>
                  <a:cubicBezTo>
                    <a:pt x="332199" y="3652991"/>
                    <a:pt x="349681" y="3659750"/>
                    <a:pt x="367727" y="3663134"/>
                  </a:cubicBezTo>
                  <a:cubicBezTo>
                    <a:pt x="386347" y="3656940"/>
                    <a:pt x="409469" y="3655237"/>
                    <a:pt x="423568" y="3671602"/>
                  </a:cubicBezTo>
                  <a:cubicBezTo>
                    <a:pt x="291653" y="3796660"/>
                    <a:pt x="300947" y="3793621"/>
                    <a:pt x="250416" y="3877454"/>
                  </a:cubicBezTo>
                  <a:cubicBezTo>
                    <a:pt x="231800" y="3906804"/>
                    <a:pt x="206974" y="3931608"/>
                    <a:pt x="187813" y="3960934"/>
                  </a:cubicBezTo>
                  <a:cubicBezTo>
                    <a:pt x="158497" y="4008306"/>
                    <a:pt x="111106" y="4046101"/>
                    <a:pt x="54712" y="4056251"/>
                  </a:cubicBezTo>
                  <a:cubicBezTo>
                    <a:pt x="70006" y="4075957"/>
                    <a:pt x="94117" y="4086744"/>
                    <a:pt x="119003" y="4085012"/>
                  </a:cubicBezTo>
                  <a:cubicBezTo>
                    <a:pt x="161299" y="4089524"/>
                    <a:pt x="198520" y="4067521"/>
                    <a:pt x="237442" y="4057378"/>
                  </a:cubicBezTo>
                  <a:cubicBezTo>
                    <a:pt x="227170" y="4071890"/>
                    <a:pt x="214818" y="4084811"/>
                    <a:pt x="200784" y="4095727"/>
                  </a:cubicBezTo>
                  <a:lnTo>
                    <a:pt x="209808" y="4107015"/>
                  </a:lnTo>
                  <a:cubicBezTo>
                    <a:pt x="236886" y="4102504"/>
                    <a:pt x="263956" y="4096290"/>
                    <a:pt x="291036" y="4092362"/>
                  </a:cubicBezTo>
                  <a:cubicBezTo>
                    <a:pt x="264390" y="4151811"/>
                    <a:pt x="216116" y="4185960"/>
                    <a:pt x="171460" y="4345022"/>
                  </a:cubicBezTo>
                  <a:cubicBezTo>
                    <a:pt x="159053" y="4384508"/>
                    <a:pt x="136495" y="4419464"/>
                    <a:pt x="119003" y="4456130"/>
                  </a:cubicBezTo>
                  <a:cubicBezTo>
                    <a:pt x="69019" y="4534193"/>
                    <a:pt x="21966" y="4527224"/>
                    <a:pt x="0" y="4533961"/>
                  </a:cubicBezTo>
                  <a:cubicBezTo>
                    <a:pt x="3384" y="4536772"/>
                    <a:pt x="10150" y="4542967"/>
                    <a:pt x="13535" y="4546369"/>
                  </a:cubicBezTo>
                  <a:cubicBezTo>
                    <a:pt x="57524" y="4568364"/>
                    <a:pt x="108853" y="4561594"/>
                    <a:pt x="153969" y="4546924"/>
                  </a:cubicBezTo>
                  <a:cubicBezTo>
                    <a:pt x="172580" y="4540738"/>
                    <a:pt x="189493" y="4528886"/>
                    <a:pt x="210373" y="4528886"/>
                  </a:cubicBezTo>
                  <a:cubicBezTo>
                    <a:pt x="200223" y="4548052"/>
                    <a:pt x="184986" y="4563297"/>
                    <a:pt x="175397" y="4583036"/>
                  </a:cubicBezTo>
                  <a:cubicBezTo>
                    <a:pt x="202476" y="4586983"/>
                    <a:pt x="226727" y="4572876"/>
                    <a:pt x="249848" y="4561606"/>
                  </a:cubicBezTo>
                  <a:cubicBezTo>
                    <a:pt x="244208" y="4596007"/>
                    <a:pt x="226414" y="4626884"/>
                    <a:pt x="221085" y="4660870"/>
                  </a:cubicBezTo>
                  <a:cubicBezTo>
                    <a:pt x="209072" y="4737489"/>
                    <a:pt x="253191" y="4849690"/>
                    <a:pt x="175411" y="4968794"/>
                  </a:cubicBezTo>
                  <a:cubicBezTo>
                    <a:pt x="165261" y="4982329"/>
                    <a:pt x="151161" y="4991916"/>
                    <a:pt x="139309" y="5004318"/>
                  </a:cubicBezTo>
                  <a:cubicBezTo>
                    <a:pt x="143836" y="5003770"/>
                    <a:pt x="152289" y="5002636"/>
                    <a:pt x="156801" y="5002072"/>
                  </a:cubicBezTo>
                  <a:cubicBezTo>
                    <a:pt x="188374" y="4981214"/>
                    <a:pt x="222784" y="4963723"/>
                    <a:pt x="250417" y="4937227"/>
                  </a:cubicBezTo>
                  <a:cubicBezTo>
                    <a:pt x="257758" y="4929322"/>
                    <a:pt x="266772" y="4924238"/>
                    <a:pt x="275804" y="4919725"/>
                  </a:cubicBezTo>
                  <a:cubicBezTo>
                    <a:pt x="276360" y="4949626"/>
                    <a:pt x="255493" y="4973309"/>
                    <a:pt x="251545" y="5002072"/>
                  </a:cubicBezTo>
                  <a:cubicBezTo>
                    <a:pt x="270791" y="4995736"/>
                    <a:pt x="289171" y="4987021"/>
                    <a:pt x="306258" y="4976129"/>
                  </a:cubicBezTo>
                  <a:cubicBezTo>
                    <a:pt x="321482" y="4963150"/>
                    <a:pt x="334455" y="4946803"/>
                    <a:pt x="354194" y="4939464"/>
                  </a:cubicBezTo>
                  <a:cubicBezTo>
                    <a:pt x="351213" y="5002730"/>
                    <a:pt x="320548" y="4995529"/>
                    <a:pt x="338969" y="5179735"/>
                  </a:cubicBezTo>
                  <a:cubicBezTo>
                    <a:pt x="352504" y="5235576"/>
                    <a:pt x="362091" y="5291962"/>
                    <a:pt x="372241" y="5348375"/>
                  </a:cubicBezTo>
                  <a:cubicBezTo>
                    <a:pt x="375625" y="5388415"/>
                    <a:pt x="366601" y="5427882"/>
                    <a:pt x="349119" y="5463412"/>
                  </a:cubicBezTo>
                  <a:cubicBezTo>
                    <a:pt x="376189" y="5450451"/>
                    <a:pt x="388596" y="5421124"/>
                    <a:pt x="408897" y="5400250"/>
                  </a:cubicBezTo>
                  <a:cubicBezTo>
                    <a:pt x="442179" y="5347803"/>
                    <a:pt x="469814" y="5290270"/>
                    <a:pt x="479964" y="5228791"/>
                  </a:cubicBezTo>
                  <a:cubicBezTo>
                    <a:pt x="481657" y="5231047"/>
                    <a:pt x="486168" y="5235004"/>
                    <a:pt x="488423" y="5237268"/>
                  </a:cubicBezTo>
                  <a:cubicBezTo>
                    <a:pt x="495754" y="5288578"/>
                    <a:pt x="483896" y="5340462"/>
                    <a:pt x="485603" y="5391791"/>
                  </a:cubicBezTo>
                  <a:cubicBezTo>
                    <a:pt x="505341" y="5369806"/>
                    <a:pt x="527335" y="5350069"/>
                    <a:pt x="540878" y="5324117"/>
                  </a:cubicBezTo>
                  <a:cubicBezTo>
                    <a:pt x="549337" y="5310018"/>
                    <a:pt x="551593" y="5288592"/>
                    <a:pt x="571328" y="5286895"/>
                  </a:cubicBezTo>
                  <a:cubicBezTo>
                    <a:pt x="584863" y="5349494"/>
                    <a:pt x="616444" y="5404771"/>
                    <a:pt x="643514" y="5461157"/>
                  </a:cubicBezTo>
                  <a:cubicBezTo>
                    <a:pt x="662133" y="5500643"/>
                    <a:pt x="668340" y="5544077"/>
                    <a:pt x="676796" y="5585818"/>
                  </a:cubicBezTo>
                  <a:cubicBezTo>
                    <a:pt x="681870" y="5611741"/>
                    <a:pt x="677923" y="5638257"/>
                    <a:pt x="678487" y="5664198"/>
                  </a:cubicBezTo>
                  <a:cubicBezTo>
                    <a:pt x="679614" y="5687884"/>
                    <a:pt x="666079" y="5708760"/>
                    <a:pt x="665515" y="5732444"/>
                  </a:cubicBezTo>
                  <a:cubicBezTo>
                    <a:pt x="751527" y="5657872"/>
                    <a:pt x="762065" y="5616662"/>
                    <a:pt x="778878" y="5560985"/>
                  </a:cubicBezTo>
                  <a:cubicBezTo>
                    <a:pt x="786765" y="5534867"/>
                    <a:pt x="784518" y="5507973"/>
                    <a:pt x="789028" y="5481449"/>
                  </a:cubicBezTo>
                  <a:cubicBezTo>
                    <a:pt x="822302" y="5511929"/>
                    <a:pt x="836400" y="5556463"/>
                    <a:pt x="845988" y="5599324"/>
                  </a:cubicBezTo>
                  <a:cubicBezTo>
                    <a:pt x="893683" y="5518125"/>
                    <a:pt x="850788" y="5435876"/>
                    <a:pt x="851628" y="5389532"/>
                  </a:cubicBezTo>
                  <a:cubicBezTo>
                    <a:pt x="900689" y="5440316"/>
                    <a:pt x="893020" y="5500375"/>
                    <a:pt x="981346" y="5602716"/>
                  </a:cubicBezTo>
                  <a:cubicBezTo>
                    <a:pt x="997701" y="5618517"/>
                    <a:pt x="988123" y="5642759"/>
                    <a:pt x="986986" y="5662495"/>
                  </a:cubicBezTo>
                  <a:cubicBezTo>
                    <a:pt x="980218" y="5687320"/>
                    <a:pt x="978527" y="5713260"/>
                    <a:pt x="970631" y="5738069"/>
                  </a:cubicBezTo>
                  <a:cubicBezTo>
                    <a:pt x="965556" y="5763457"/>
                    <a:pt x="963299" y="5789963"/>
                    <a:pt x="953148" y="5814786"/>
                  </a:cubicBezTo>
                  <a:cubicBezTo>
                    <a:pt x="939050" y="5844676"/>
                    <a:pt x="932273" y="5877394"/>
                    <a:pt x="913663" y="5905018"/>
                  </a:cubicBezTo>
                  <a:cubicBezTo>
                    <a:pt x="901265" y="5927021"/>
                    <a:pt x="882080" y="5943385"/>
                    <a:pt x="867988" y="5964243"/>
                  </a:cubicBezTo>
                  <a:cubicBezTo>
                    <a:pt x="887727" y="5959159"/>
                    <a:pt x="908363" y="5957128"/>
                    <a:pt x="926076" y="5945642"/>
                  </a:cubicBezTo>
                  <a:cubicBezTo>
                    <a:pt x="958638" y="5924424"/>
                    <a:pt x="988881" y="5899845"/>
                    <a:pt x="1016309" y="5872309"/>
                  </a:cubicBezTo>
                  <a:cubicBezTo>
                    <a:pt x="1036620" y="5852581"/>
                    <a:pt x="1047335" y="5824374"/>
                    <a:pt x="1071021" y="5807464"/>
                  </a:cubicBezTo>
                  <a:cubicBezTo>
                    <a:pt x="1073850" y="5863851"/>
                    <a:pt x="1056932" y="5920246"/>
                    <a:pt x="1031545" y="5970446"/>
                  </a:cubicBezTo>
                  <a:cubicBezTo>
                    <a:pt x="1036056" y="5969883"/>
                    <a:pt x="1044516" y="5969328"/>
                    <a:pt x="1049027" y="5968763"/>
                  </a:cubicBezTo>
                  <a:cubicBezTo>
                    <a:pt x="1074402" y="5939983"/>
                    <a:pt x="1098091" y="5908413"/>
                    <a:pt x="1115009" y="5873445"/>
                  </a:cubicBezTo>
                  <a:cubicBezTo>
                    <a:pt x="1116702" y="5894857"/>
                    <a:pt x="1116138" y="5916851"/>
                    <a:pt x="1116138" y="5938846"/>
                  </a:cubicBezTo>
                  <a:cubicBezTo>
                    <a:pt x="1107114" y="5998070"/>
                    <a:pt x="1114446" y="6058986"/>
                    <a:pt x="1104296" y="6118210"/>
                  </a:cubicBezTo>
                  <a:cubicBezTo>
                    <a:pt x="1095837" y="6144161"/>
                    <a:pt x="1091880" y="6171794"/>
                    <a:pt x="1081729" y="6197164"/>
                  </a:cubicBezTo>
                  <a:cubicBezTo>
                    <a:pt x="1074971" y="6225369"/>
                    <a:pt x="1059180" y="6249629"/>
                    <a:pt x="1051849" y="6277827"/>
                  </a:cubicBezTo>
                  <a:cubicBezTo>
                    <a:pt x="1078355" y="6267666"/>
                    <a:pt x="1097889" y="6246649"/>
                    <a:pt x="1118958" y="6228754"/>
                  </a:cubicBezTo>
                  <a:cubicBezTo>
                    <a:pt x="1143629" y="6207802"/>
                    <a:pt x="1152805" y="6174597"/>
                    <a:pt x="1175363" y="6152037"/>
                  </a:cubicBezTo>
                  <a:cubicBezTo>
                    <a:pt x="1186641" y="6172914"/>
                    <a:pt x="1192370" y="6196203"/>
                    <a:pt x="1200189" y="6218603"/>
                  </a:cubicBezTo>
                  <a:cubicBezTo>
                    <a:pt x="1220398" y="6276560"/>
                    <a:pt x="1234026" y="6338725"/>
                    <a:pt x="1219927" y="6399077"/>
                  </a:cubicBezTo>
                  <a:cubicBezTo>
                    <a:pt x="1223875" y="6399077"/>
                    <a:pt x="1231770" y="6398513"/>
                    <a:pt x="1235718" y="6398513"/>
                  </a:cubicBezTo>
                  <a:cubicBezTo>
                    <a:pt x="1247004" y="6374448"/>
                    <a:pt x="1305084" y="6325241"/>
                    <a:pt x="1324268" y="6248493"/>
                  </a:cubicBezTo>
                  <a:cubicBezTo>
                    <a:pt x="1325396" y="6231566"/>
                    <a:pt x="1324831" y="6212954"/>
                    <a:pt x="1335556" y="6198292"/>
                  </a:cubicBezTo>
                  <a:cubicBezTo>
                    <a:pt x="1363189" y="6243408"/>
                    <a:pt x="1395334" y="6290225"/>
                    <a:pt x="1397591" y="6344368"/>
                  </a:cubicBezTo>
                  <a:cubicBezTo>
                    <a:pt x="1399847" y="6344368"/>
                    <a:pt x="1404912" y="6343796"/>
                    <a:pt x="1407178" y="6343796"/>
                  </a:cubicBezTo>
                  <a:cubicBezTo>
                    <a:pt x="1409443" y="6329697"/>
                    <a:pt x="1412826" y="6315044"/>
                    <a:pt x="1413391" y="6300934"/>
                  </a:cubicBezTo>
                  <a:cubicBezTo>
                    <a:pt x="1412828" y="6287399"/>
                    <a:pt x="1410571" y="6273882"/>
                    <a:pt x="1415648" y="6260903"/>
                  </a:cubicBezTo>
                  <a:cubicBezTo>
                    <a:pt x="1437078" y="6288536"/>
                    <a:pt x="1446111" y="6323503"/>
                    <a:pt x="1466412" y="6352264"/>
                  </a:cubicBezTo>
                  <a:cubicBezTo>
                    <a:pt x="1500813" y="6402481"/>
                    <a:pt x="1526762" y="6471267"/>
                    <a:pt x="1496313" y="6529363"/>
                  </a:cubicBezTo>
                  <a:cubicBezTo>
                    <a:pt x="1513222" y="6524297"/>
                    <a:pt x="1521919" y="6508116"/>
                    <a:pt x="1531837" y="6494962"/>
                  </a:cubicBezTo>
                  <a:cubicBezTo>
                    <a:pt x="1545691" y="6476591"/>
                    <a:pt x="1553277" y="6453785"/>
                    <a:pt x="1563982" y="6433482"/>
                  </a:cubicBezTo>
                  <a:cubicBezTo>
                    <a:pt x="1566377" y="6432840"/>
                    <a:pt x="1568836" y="6432465"/>
                    <a:pt x="1571313" y="6432364"/>
                  </a:cubicBezTo>
                  <a:cubicBezTo>
                    <a:pt x="1588796" y="6488760"/>
                    <a:pt x="1598955" y="6548538"/>
                    <a:pt x="1589359" y="6607763"/>
                  </a:cubicBezTo>
                  <a:cubicBezTo>
                    <a:pt x="1611363" y="6603807"/>
                    <a:pt x="1619809" y="6581812"/>
                    <a:pt x="1629959" y="6564902"/>
                  </a:cubicBezTo>
                  <a:cubicBezTo>
                    <a:pt x="1647459" y="6535001"/>
                    <a:pt x="1655346" y="6500603"/>
                    <a:pt x="1655346" y="6466193"/>
                  </a:cubicBezTo>
                  <a:cubicBezTo>
                    <a:pt x="1680733" y="6471824"/>
                    <a:pt x="1674927" y="6502181"/>
                    <a:pt x="1680172" y="6521469"/>
                  </a:cubicBezTo>
                  <a:cubicBezTo>
                    <a:pt x="1688709" y="6552878"/>
                    <a:pt x="1686949" y="6585204"/>
                    <a:pt x="1690322" y="6617343"/>
                  </a:cubicBezTo>
                  <a:cubicBezTo>
                    <a:pt x="1692568" y="6637654"/>
                    <a:pt x="1685809" y="6657402"/>
                    <a:pt x="1678478" y="6675448"/>
                  </a:cubicBezTo>
                  <a:cubicBezTo>
                    <a:pt x="1685809" y="6672055"/>
                    <a:pt x="1694823" y="6669800"/>
                    <a:pt x="1699344" y="6661896"/>
                  </a:cubicBezTo>
                  <a:cubicBezTo>
                    <a:pt x="1722475" y="6635953"/>
                    <a:pt x="1732062" y="6601562"/>
                    <a:pt x="1752364" y="6573928"/>
                  </a:cubicBezTo>
                  <a:cubicBezTo>
                    <a:pt x="1758549" y="6616235"/>
                    <a:pt x="1757431" y="6660224"/>
                    <a:pt x="1742763" y="6700253"/>
                  </a:cubicBezTo>
                  <a:cubicBezTo>
                    <a:pt x="1714177" y="6758347"/>
                    <a:pt x="1673430" y="6845759"/>
                    <a:pt x="1582027" y="6845759"/>
                  </a:cubicBezTo>
                  <a:cubicBezTo>
                    <a:pt x="1589923" y="6851417"/>
                    <a:pt x="1597809" y="6859875"/>
                    <a:pt x="1607969" y="6857612"/>
                  </a:cubicBezTo>
                  <a:cubicBezTo>
                    <a:pt x="1633920" y="6854802"/>
                    <a:pt x="1662127" y="6858738"/>
                    <a:pt x="1685813" y="6846342"/>
                  </a:cubicBezTo>
                  <a:cubicBezTo>
                    <a:pt x="1735996" y="6826603"/>
                    <a:pt x="1774918" y="6788800"/>
                    <a:pt x="1812138" y="6751589"/>
                  </a:cubicBezTo>
                  <a:cubicBezTo>
                    <a:pt x="1795130" y="6825499"/>
                    <a:pt x="1779149" y="6816718"/>
                    <a:pt x="1774916" y="6846342"/>
                  </a:cubicBezTo>
                  <a:cubicBezTo>
                    <a:pt x="1779419" y="6844631"/>
                    <a:pt x="1787323" y="6841816"/>
                    <a:pt x="1791835" y="6840130"/>
                  </a:cubicBezTo>
                  <a:cubicBezTo>
                    <a:pt x="1822852" y="6818699"/>
                    <a:pt x="1855007" y="6797269"/>
                    <a:pt x="1877560" y="6766797"/>
                  </a:cubicBezTo>
                  <a:cubicBezTo>
                    <a:pt x="1894487" y="6733524"/>
                    <a:pt x="1917046" y="6702498"/>
                    <a:pt x="1927187" y="6665847"/>
                  </a:cubicBezTo>
                  <a:cubicBezTo>
                    <a:pt x="1945797" y="6616220"/>
                    <a:pt x="1943560" y="6561507"/>
                    <a:pt x="1942423" y="6509622"/>
                  </a:cubicBezTo>
                  <a:cubicBezTo>
                    <a:pt x="1942423" y="6485928"/>
                    <a:pt x="1931716" y="6464488"/>
                    <a:pt x="1930571" y="6441375"/>
                  </a:cubicBezTo>
                  <a:cubicBezTo>
                    <a:pt x="1964408" y="6450399"/>
                    <a:pt x="1974014" y="6489329"/>
                    <a:pt x="1994880" y="6513571"/>
                  </a:cubicBezTo>
                  <a:cubicBezTo>
                    <a:pt x="2003339" y="6476914"/>
                    <a:pt x="1995429" y="6439676"/>
                    <a:pt x="1996007" y="6402471"/>
                  </a:cubicBezTo>
                  <a:cubicBezTo>
                    <a:pt x="2010106" y="6416553"/>
                    <a:pt x="2019702" y="6434045"/>
                    <a:pt x="2027588" y="6452654"/>
                  </a:cubicBezTo>
                  <a:cubicBezTo>
                    <a:pt x="2030972" y="6452654"/>
                    <a:pt x="2037190" y="6452089"/>
                    <a:pt x="2040569" y="6452089"/>
                  </a:cubicBezTo>
                  <a:cubicBezTo>
                    <a:pt x="2041689" y="6437445"/>
                    <a:pt x="2043945" y="6422782"/>
                    <a:pt x="2041689" y="6408665"/>
                  </a:cubicBezTo>
                  <a:cubicBezTo>
                    <a:pt x="2025897" y="6336479"/>
                    <a:pt x="1984157" y="6270884"/>
                    <a:pt x="1928324" y="6223689"/>
                  </a:cubicBezTo>
                  <a:cubicBezTo>
                    <a:pt x="1908405" y="6206851"/>
                    <a:pt x="1882081" y="6193781"/>
                    <a:pt x="1875877" y="6166147"/>
                  </a:cubicBezTo>
                  <a:cubicBezTo>
                    <a:pt x="1886583" y="6166711"/>
                    <a:pt x="1899000" y="6163901"/>
                    <a:pt x="1908586" y="6170674"/>
                  </a:cubicBezTo>
                  <a:cubicBezTo>
                    <a:pt x="1938466" y="6190403"/>
                    <a:pt x="1969191" y="6209069"/>
                    <a:pt x="2001630" y="6224258"/>
                  </a:cubicBezTo>
                  <a:cubicBezTo>
                    <a:pt x="2027926" y="6236572"/>
                    <a:pt x="2051840" y="6254684"/>
                    <a:pt x="2078910" y="6265406"/>
                  </a:cubicBezTo>
                  <a:cubicBezTo>
                    <a:pt x="2077217" y="6238346"/>
                    <a:pt x="2048460" y="6227621"/>
                    <a:pt x="2035485" y="6206765"/>
                  </a:cubicBezTo>
                  <a:cubicBezTo>
                    <a:pt x="2009544" y="6177994"/>
                    <a:pt x="1997690" y="6140199"/>
                    <a:pt x="1975134" y="6109182"/>
                  </a:cubicBezTo>
                  <a:cubicBezTo>
                    <a:pt x="1959899" y="6087187"/>
                    <a:pt x="1939033" y="6070269"/>
                    <a:pt x="1919294" y="6052787"/>
                  </a:cubicBezTo>
                  <a:cubicBezTo>
                    <a:pt x="1882628" y="6016676"/>
                    <a:pt x="1833000" y="6000894"/>
                    <a:pt x="1787320" y="5980582"/>
                  </a:cubicBezTo>
                  <a:cubicBezTo>
                    <a:pt x="1806493" y="5978345"/>
                    <a:pt x="1825113" y="5982283"/>
                    <a:pt x="1843151" y="5987923"/>
                  </a:cubicBezTo>
                  <a:cubicBezTo>
                    <a:pt x="1879262" y="5993560"/>
                    <a:pt x="1914217" y="6004840"/>
                    <a:pt x="1948055" y="6018385"/>
                  </a:cubicBezTo>
                  <a:cubicBezTo>
                    <a:pt x="1971168" y="6030783"/>
                    <a:pt x="1993729" y="6043771"/>
                    <a:pt x="2016867" y="6055042"/>
                  </a:cubicBezTo>
                  <a:cubicBezTo>
                    <a:pt x="2021370" y="6034743"/>
                    <a:pt x="1999165" y="6024769"/>
                    <a:pt x="1988660" y="6011637"/>
                  </a:cubicBezTo>
                  <a:cubicBezTo>
                    <a:pt x="1965039" y="5982112"/>
                    <a:pt x="1935639" y="5958606"/>
                    <a:pt x="1908010" y="5933782"/>
                  </a:cubicBezTo>
                  <a:cubicBezTo>
                    <a:pt x="1880940" y="5909515"/>
                    <a:pt x="1844846" y="5902775"/>
                    <a:pt x="1813265" y="5887519"/>
                  </a:cubicBezTo>
                  <a:cubicBezTo>
                    <a:pt x="1790698" y="5861577"/>
                    <a:pt x="1788439" y="5825504"/>
                    <a:pt x="1776034" y="5795042"/>
                  </a:cubicBezTo>
                  <a:cubicBezTo>
                    <a:pt x="1766447" y="5757811"/>
                    <a:pt x="1748401" y="5723993"/>
                    <a:pt x="1732046" y="5690138"/>
                  </a:cubicBezTo>
                  <a:cubicBezTo>
                    <a:pt x="1757988" y="5694649"/>
                    <a:pt x="1784494" y="5699150"/>
                    <a:pt x="1809880" y="5705919"/>
                  </a:cubicBezTo>
                  <a:cubicBezTo>
                    <a:pt x="1838077" y="5709875"/>
                    <a:pt x="1866830" y="5710430"/>
                    <a:pt x="1895037" y="5705919"/>
                  </a:cubicBezTo>
                  <a:cubicBezTo>
                    <a:pt x="1888270" y="5695204"/>
                    <a:pt x="1879812" y="5685061"/>
                    <a:pt x="1871351" y="5674912"/>
                  </a:cubicBezTo>
                  <a:cubicBezTo>
                    <a:pt x="1988228" y="5733350"/>
                    <a:pt x="2013685" y="5725375"/>
                    <a:pt x="2066488" y="5739767"/>
                  </a:cubicBezTo>
                  <a:cubicBezTo>
                    <a:pt x="2112178" y="5744852"/>
                    <a:pt x="2157867" y="5751618"/>
                    <a:pt x="2203547" y="5745406"/>
                  </a:cubicBezTo>
                  <a:cubicBezTo>
                    <a:pt x="2192259" y="5728488"/>
                    <a:pt x="2173646" y="5718899"/>
                    <a:pt x="2160678" y="5703684"/>
                  </a:cubicBezTo>
                  <a:cubicBezTo>
                    <a:pt x="2138692" y="5680543"/>
                    <a:pt x="2118380" y="5656302"/>
                    <a:pt x="2102581" y="5628108"/>
                  </a:cubicBezTo>
                  <a:cubicBezTo>
                    <a:pt x="2140939" y="5629799"/>
                    <a:pt x="2177596" y="5642197"/>
                    <a:pt x="2213698" y="5654042"/>
                  </a:cubicBezTo>
                  <a:cubicBezTo>
                    <a:pt x="2196206" y="5612299"/>
                    <a:pt x="2155603" y="5586922"/>
                    <a:pt x="2129096" y="5551957"/>
                  </a:cubicBezTo>
                  <a:cubicBezTo>
                    <a:pt x="2174203" y="5548000"/>
                    <a:pt x="2219897" y="5554777"/>
                    <a:pt x="2265582" y="5548000"/>
                  </a:cubicBezTo>
                  <a:cubicBezTo>
                    <a:pt x="2292652" y="5544061"/>
                    <a:pt x="2319166" y="5537850"/>
                    <a:pt x="2346800" y="5538413"/>
                  </a:cubicBezTo>
                  <a:cubicBezTo>
                    <a:pt x="2380647" y="5533910"/>
                    <a:pt x="2414483" y="5524887"/>
                    <a:pt x="2448876" y="5527142"/>
                  </a:cubicBezTo>
                  <a:cubicBezTo>
                    <a:pt x="2486678" y="5529389"/>
                    <a:pt x="2523891" y="5524304"/>
                    <a:pt x="2561684" y="5525442"/>
                  </a:cubicBezTo>
                  <a:cubicBezTo>
                    <a:pt x="2601716" y="5526570"/>
                    <a:pt x="2642334" y="5529954"/>
                    <a:pt x="2682385" y="5526570"/>
                  </a:cubicBezTo>
                  <a:cubicBezTo>
                    <a:pt x="2660391" y="5483137"/>
                    <a:pt x="2614710" y="5459451"/>
                    <a:pt x="2574107" y="5436902"/>
                  </a:cubicBezTo>
                  <a:cubicBezTo>
                    <a:pt x="2528417" y="5411527"/>
                    <a:pt x="2475980" y="5404756"/>
                    <a:pt x="2426333" y="5392895"/>
                  </a:cubicBezTo>
                  <a:cubicBezTo>
                    <a:pt x="2440432" y="5377671"/>
                    <a:pt x="2461858" y="5374849"/>
                    <a:pt x="2480463" y="5367521"/>
                  </a:cubicBezTo>
                  <a:cubicBezTo>
                    <a:pt x="2506422" y="5356814"/>
                    <a:pt x="2534038" y="5352296"/>
                    <a:pt x="2559998" y="5342706"/>
                  </a:cubicBezTo>
                  <a:cubicBezTo>
                    <a:pt x="2547037" y="5336502"/>
                    <a:pt x="2533484" y="5331436"/>
                    <a:pt x="2521086" y="5325224"/>
                  </a:cubicBezTo>
                  <a:cubicBezTo>
                    <a:pt x="2545336" y="5308305"/>
                    <a:pt x="2572979" y="5298154"/>
                    <a:pt x="2597802" y="5282354"/>
                  </a:cubicBezTo>
                  <a:cubicBezTo>
                    <a:pt x="2647995" y="5262055"/>
                    <a:pt x="2691983" y="5230471"/>
                    <a:pt x="2741619" y="5209605"/>
                  </a:cubicBezTo>
                  <a:lnTo>
                    <a:pt x="2754026" y="5200598"/>
                  </a:lnTo>
                  <a:cubicBezTo>
                    <a:pt x="2781670" y="5178032"/>
                    <a:pt x="2818317" y="5173529"/>
                    <a:pt x="2848779" y="5154901"/>
                  </a:cubicBezTo>
                  <a:cubicBezTo>
                    <a:pt x="2867390" y="5143631"/>
                    <a:pt x="2890521" y="5141384"/>
                    <a:pt x="2910250" y="5132352"/>
                  </a:cubicBezTo>
                  <a:cubicBezTo>
                    <a:pt x="2924349" y="5125594"/>
                    <a:pt x="2941840" y="5127285"/>
                    <a:pt x="2954812" y="5117127"/>
                  </a:cubicBezTo>
                  <a:cubicBezTo>
                    <a:pt x="2954228" y="5114871"/>
                    <a:pt x="2952538" y="5109223"/>
                    <a:pt x="2951973" y="5106985"/>
                  </a:cubicBezTo>
                  <a:cubicBezTo>
                    <a:pt x="2928287" y="5104148"/>
                    <a:pt x="2906847" y="5095098"/>
                    <a:pt x="2883179" y="5094006"/>
                  </a:cubicBezTo>
                  <a:cubicBezTo>
                    <a:pt x="2858316" y="5092860"/>
                    <a:pt x="2834670" y="5086675"/>
                    <a:pt x="2809846" y="5087794"/>
                  </a:cubicBezTo>
                  <a:cubicBezTo>
                    <a:pt x="2781085" y="5087230"/>
                    <a:pt x="2752887" y="5096272"/>
                    <a:pt x="2724121" y="5095143"/>
                  </a:cubicBezTo>
                  <a:cubicBezTo>
                    <a:pt x="2795733" y="4975822"/>
                    <a:pt x="2745281" y="5035945"/>
                    <a:pt x="2804771" y="4973875"/>
                  </a:cubicBezTo>
                  <a:cubicBezTo>
                    <a:pt x="2794370" y="4971210"/>
                    <a:pt x="2783826" y="4969136"/>
                    <a:pt x="2773190" y="4967663"/>
                  </a:cubicBezTo>
                  <a:cubicBezTo>
                    <a:pt x="2872792" y="4837657"/>
                    <a:pt x="2847373" y="4621781"/>
                    <a:pt x="2959295" y="4589787"/>
                  </a:cubicBezTo>
                  <a:cubicBezTo>
                    <a:pt x="2938995" y="4583601"/>
                    <a:pt x="2914742" y="4582465"/>
                    <a:pt x="2895568" y="4593752"/>
                  </a:cubicBezTo>
                  <a:cubicBezTo>
                    <a:pt x="2874137" y="4604459"/>
                    <a:pt x="2851590" y="4613473"/>
                    <a:pt x="2830150" y="4624202"/>
                  </a:cubicBezTo>
                  <a:cubicBezTo>
                    <a:pt x="2798005" y="4643357"/>
                    <a:pt x="2775438" y="4672701"/>
                    <a:pt x="2750069" y="4699207"/>
                  </a:cubicBezTo>
                  <a:cubicBezTo>
                    <a:pt x="2750069" y="4673266"/>
                    <a:pt x="2750618" y="4646751"/>
                    <a:pt x="2761358" y="4623066"/>
                  </a:cubicBezTo>
                  <a:cubicBezTo>
                    <a:pt x="2763040" y="4612349"/>
                    <a:pt x="2762467" y="4601644"/>
                    <a:pt x="2763040" y="4590912"/>
                  </a:cubicBezTo>
                  <a:cubicBezTo>
                    <a:pt x="2751752" y="4599372"/>
                    <a:pt x="2741047" y="4608394"/>
                    <a:pt x="2729759" y="4615744"/>
                  </a:cubicBezTo>
                  <a:cubicBezTo>
                    <a:pt x="2729210" y="4592604"/>
                    <a:pt x="2730896" y="4568918"/>
                    <a:pt x="2738792" y="4546369"/>
                  </a:cubicBezTo>
                  <a:cubicBezTo>
                    <a:pt x="2729394" y="4364031"/>
                    <a:pt x="2710811" y="4335754"/>
                    <a:pt x="2734279" y="4251958"/>
                  </a:cubicBezTo>
                  <a:cubicBezTo>
                    <a:pt x="2741611" y="4231091"/>
                    <a:pt x="2760221" y="4213044"/>
                    <a:pt x="2757966" y="4189341"/>
                  </a:cubicBezTo>
                  <a:cubicBezTo>
                    <a:pt x="2734835" y="4196109"/>
                    <a:pt x="2715106" y="4210225"/>
                    <a:pt x="2696495" y="4224888"/>
                  </a:cubicBezTo>
                  <a:cubicBezTo>
                    <a:pt x="2654753" y="4253086"/>
                    <a:pt x="2626565" y="4295946"/>
                    <a:pt x="2601178" y="4338242"/>
                  </a:cubicBezTo>
                  <a:cubicBezTo>
                    <a:pt x="2585379" y="4369823"/>
                    <a:pt x="2579738" y="4404807"/>
                    <a:pt x="2566202" y="4436952"/>
                  </a:cubicBezTo>
                  <a:cubicBezTo>
                    <a:pt x="2530678" y="4404806"/>
                    <a:pt x="2503030" y="4364757"/>
                    <a:pt x="2481599" y="4321887"/>
                  </a:cubicBezTo>
                  <a:cubicBezTo>
                    <a:pt x="2462434" y="4293126"/>
                    <a:pt x="2441568" y="4264929"/>
                    <a:pt x="2414489" y="4243517"/>
                  </a:cubicBezTo>
                  <a:cubicBezTo>
                    <a:pt x="2390813" y="4227143"/>
                    <a:pt x="2367681" y="4209670"/>
                    <a:pt x="2341722" y="4196690"/>
                  </a:cubicBezTo>
                  <a:cubicBezTo>
                    <a:pt x="2302818" y="4180908"/>
                    <a:pt x="2263897" y="4163972"/>
                    <a:pt x="2228367" y="4140866"/>
                  </a:cubicBezTo>
                  <a:cubicBezTo>
                    <a:pt x="2205245" y="4125641"/>
                    <a:pt x="2190583" y="4101954"/>
                    <a:pt x="2177611" y="4078813"/>
                  </a:cubicBezTo>
                  <a:cubicBezTo>
                    <a:pt x="2175347" y="4082215"/>
                    <a:pt x="2170844" y="4088415"/>
                    <a:pt x="2168588" y="4091802"/>
                  </a:cubicBezTo>
                  <a:cubicBezTo>
                    <a:pt x="2161820" y="4148207"/>
                    <a:pt x="2186634" y="4200646"/>
                    <a:pt x="2207492" y="4251974"/>
                  </a:cubicBezTo>
                  <a:cubicBezTo>
                    <a:pt x="2178740" y="4244079"/>
                    <a:pt x="2159001" y="4219829"/>
                    <a:pt x="2131358" y="4209677"/>
                  </a:cubicBezTo>
                  <a:cubicBezTo>
                    <a:pt x="2131922" y="4229976"/>
                    <a:pt x="2146034" y="4245224"/>
                    <a:pt x="2155618" y="4262133"/>
                  </a:cubicBezTo>
                  <a:cubicBezTo>
                    <a:pt x="2120635" y="4248025"/>
                    <a:pt x="2087933" y="4229979"/>
                    <a:pt x="2052969" y="4215880"/>
                  </a:cubicBezTo>
                  <a:cubicBezTo>
                    <a:pt x="2023068" y="4205730"/>
                    <a:pt x="1994318" y="4191630"/>
                    <a:pt x="1965556" y="4178095"/>
                  </a:cubicBezTo>
                  <a:cubicBezTo>
                    <a:pt x="1948064" y="4172465"/>
                    <a:pt x="1930581" y="4166261"/>
                    <a:pt x="1914227" y="4156674"/>
                  </a:cubicBezTo>
                  <a:cubicBezTo>
                    <a:pt x="1881517" y="4141998"/>
                    <a:pt x="1857267" y="4115505"/>
                    <a:pt x="1827942" y="4095758"/>
                  </a:cubicBezTo>
                  <a:cubicBezTo>
                    <a:pt x="1831317" y="4117761"/>
                    <a:pt x="1833009" y="4140335"/>
                    <a:pt x="1842597" y="4161183"/>
                  </a:cubicBezTo>
                  <a:cubicBezTo>
                    <a:pt x="1852738" y="4189373"/>
                    <a:pt x="1870230" y="4214214"/>
                    <a:pt x="1881509" y="4241847"/>
                  </a:cubicBezTo>
                  <a:cubicBezTo>
                    <a:pt x="1839777" y="4232815"/>
                    <a:pt x="1810452" y="4198414"/>
                    <a:pt x="1778869" y="4172472"/>
                  </a:cubicBezTo>
                  <a:cubicBezTo>
                    <a:pt x="1777732" y="4184315"/>
                    <a:pt x="1777935" y="4197154"/>
                    <a:pt x="1784500" y="4207428"/>
                  </a:cubicBezTo>
                  <a:cubicBezTo>
                    <a:pt x="1797317" y="4227488"/>
                    <a:pt x="1805376" y="4250298"/>
                    <a:pt x="1814962" y="4272293"/>
                  </a:cubicBezTo>
                  <a:cubicBezTo>
                    <a:pt x="1765898" y="4272293"/>
                    <a:pt x="1717389" y="4260449"/>
                    <a:pt x="1668316" y="4267790"/>
                  </a:cubicBezTo>
                  <a:cubicBezTo>
                    <a:pt x="1614676" y="4272400"/>
                    <a:pt x="1560784" y="4273339"/>
                    <a:pt x="1507016" y="4270600"/>
                  </a:cubicBezTo>
                  <a:cubicBezTo>
                    <a:pt x="1481641" y="4267234"/>
                    <a:pt x="1456823" y="4259885"/>
                    <a:pt x="1431440" y="4255376"/>
                  </a:cubicBezTo>
                  <a:cubicBezTo>
                    <a:pt x="1442719" y="4290900"/>
                    <a:pt x="1482196" y="4304995"/>
                    <a:pt x="1512090" y="4321913"/>
                  </a:cubicBezTo>
                  <a:cubicBezTo>
                    <a:pt x="1532957" y="4336589"/>
                    <a:pt x="1558334" y="4341664"/>
                    <a:pt x="1579773" y="4355195"/>
                  </a:cubicBezTo>
                  <a:cubicBezTo>
                    <a:pt x="1557216" y="4363654"/>
                    <a:pt x="1532538" y="4361854"/>
                    <a:pt x="1509844" y="4368730"/>
                  </a:cubicBezTo>
                  <a:cubicBezTo>
                    <a:pt x="1477885" y="4378412"/>
                    <a:pt x="1442161" y="4369849"/>
                    <a:pt x="1412835" y="4386766"/>
                  </a:cubicBezTo>
                  <a:cubicBezTo>
                    <a:pt x="1447226" y="4411026"/>
                    <a:pt x="1491780" y="4413854"/>
                    <a:pt x="1526753" y="4436403"/>
                  </a:cubicBezTo>
                  <a:lnTo>
                    <a:pt x="1526753" y="4448255"/>
                  </a:lnTo>
                  <a:cubicBezTo>
                    <a:pt x="1486721" y="4452203"/>
                    <a:pt x="1450619" y="4469685"/>
                    <a:pt x="1412835" y="4480965"/>
                  </a:cubicBezTo>
                  <a:cubicBezTo>
                    <a:pt x="1380116" y="4497902"/>
                    <a:pt x="1344578" y="4508609"/>
                    <a:pt x="1309048" y="4519314"/>
                  </a:cubicBezTo>
                  <a:cubicBezTo>
                    <a:pt x="1257729" y="4533413"/>
                    <a:pt x="1198497" y="4543573"/>
                    <a:pt x="1148867" y="4518765"/>
                  </a:cubicBezTo>
                  <a:cubicBezTo>
                    <a:pt x="1140417" y="4549783"/>
                    <a:pt x="1157345" y="4579107"/>
                    <a:pt x="1174818" y="4603359"/>
                  </a:cubicBezTo>
                  <a:cubicBezTo>
                    <a:pt x="1195684" y="4627618"/>
                    <a:pt x="1228958" y="4636632"/>
                    <a:pt x="1257729" y="4648475"/>
                  </a:cubicBezTo>
                  <a:cubicBezTo>
                    <a:pt x="1250961" y="4681757"/>
                    <a:pt x="1207528" y="4687960"/>
                    <a:pt x="1200769" y="4721242"/>
                  </a:cubicBezTo>
                  <a:cubicBezTo>
                    <a:pt x="1227275" y="4713338"/>
                    <a:pt x="1249834" y="4691908"/>
                    <a:pt x="1279722" y="4698102"/>
                  </a:cubicBezTo>
                  <a:cubicBezTo>
                    <a:pt x="1276338" y="4700367"/>
                    <a:pt x="1269581" y="4704333"/>
                    <a:pt x="1265632" y="4706561"/>
                  </a:cubicBezTo>
                  <a:cubicBezTo>
                    <a:pt x="1201896" y="4730820"/>
                    <a:pt x="1156898" y="4785878"/>
                    <a:pt x="1116729" y="4839108"/>
                  </a:cubicBezTo>
                  <a:cubicBezTo>
                    <a:pt x="1106331" y="4852888"/>
                    <a:pt x="1093043" y="4865050"/>
                    <a:pt x="1084019" y="4880268"/>
                  </a:cubicBezTo>
                  <a:cubicBezTo>
                    <a:pt x="1080636" y="4879720"/>
                    <a:pt x="1073878" y="4879720"/>
                    <a:pt x="1070485" y="4879159"/>
                  </a:cubicBezTo>
                  <a:cubicBezTo>
                    <a:pt x="1056836" y="4841596"/>
                    <a:pt x="1057941" y="4843969"/>
                    <a:pt x="1019156" y="4832332"/>
                  </a:cubicBezTo>
                  <a:cubicBezTo>
                    <a:pt x="1016337" y="4815405"/>
                    <a:pt x="1014653" y="4797913"/>
                    <a:pt x="1006749" y="4782132"/>
                  </a:cubicBezTo>
                  <a:cubicBezTo>
                    <a:pt x="994907" y="4771409"/>
                    <a:pt x="980243" y="4764641"/>
                    <a:pt x="966150" y="4757891"/>
                  </a:cubicBezTo>
                  <a:cubicBezTo>
                    <a:pt x="965586" y="4739826"/>
                    <a:pt x="966713" y="4720089"/>
                    <a:pt x="953742" y="4705426"/>
                  </a:cubicBezTo>
                  <a:cubicBezTo>
                    <a:pt x="935696" y="4688499"/>
                    <a:pt x="946411" y="4662557"/>
                    <a:pt x="939643" y="4641691"/>
                  </a:cubicBezTo>
                  <a:cubicBezTo>
                    <a:pt x="932884" y="4632090"/>
                    <a:pt x="924419" y="4624217"/>
                    <a:pt x="916521" y="4615758"/>
                  </a:cubicBezTo>
                  <a:cubicBezTo>
                    <a:pt x="923852" y="4584167"/>
                    <a:pt x="918777" y="4549202"/>
                    <a:pt x="892271" y="4528336"/>
                  </a:cubicBezTo>
                  <a:cubicBezTo>
                    <a:pt x="898475" y="4500693"/>
                    <a:pt x="906370" y="4470804"/>
                    <a:pt x="893954" y="4443735"/>
                  </a:cubicBezTo>
                  <a:cubicBezTo>
                    <a:pt x="891698" y="4418909"/>
                    <a:pt x="899602" y="4392979"/>
                    <a:pt x="889451" y="4368720"/>
                  </a:cubicBezTo>
                  <a:cubicBezTo>
                    <a:pt x="883801" y="4356313"/>
                    <a:pt x="886058" y="4342770"/>
                    <a:pt x="891134" y="4330372"/>
                  </a:cubicBezTo>
                  <a:cubicBezTo>
                    <a:pt x="897902" y="4314009"/>
                    <a:pt x="892262" y="4295961"/>
                    <a:pt x="894518" y="4278488"/>
                  </a:cubicBezTo>
                  <a:cubicBezTo>
                    <a:pt x="904119" y="4260433"/>
                    <a:pt x="919207" y="4245416"/>
                    <a:pt x="927800" y="4226587"/>
                  </a:cubicBezTo>
                  <a:cubicBezTo>
                    <a:pt x="934932" y="4210974"/>
                    <a:pt x="928927" y="4192769"/>
                    <a:pt x="933440" y="4176968"/>
                  </a:cubicBezTo>
                  <a:cubicBezTo>
                    <a:pt x="945292" y="4156656"/>
                    <a:pt x="958814" y="4136354"/>
                    <a:pt x="961083" y="4112091"/>
                  </a:cubicBezTo>
                  <a:cubicBezTo>
                    <a:pt x="962202" y="4104760"/>
                    <a:pt x="961083" y="4096875"/>
                    <a:pt x="966723" y="4091225"/>
                  </a:cubicBezTo>
                  <a:cubicBezTo>
                    <a:pt x="1020853" y="4022556"/>
                    <a:pt x="1007169" y="4013307"/>
                    <a:pt x="1005062" y="3984074"/>
                  </a:cubicBezTo>
                  <a:cubicBezTo>
                    <a:pt x="1014663" y="3972222"/>
                    <a:pt x="1025374" y="3962071"/>
                    <a:pt x="1034963" y="3950227"/>
                  </a:cubicBezTo>
                  <a:cubicBezTo>
                    <a:pt x="1044552" y="3938383"/>
                    <a:pt x="1047369" y="3922594"/>
                    <a:pt x="1055274" y="3909628"/>
                  </a:cubicBezTo>
                  <a:cubicBezTo>
                    <a:pt x="1074447" y="3889889"/>
                    <a:pt x="1102646" y="3875781"/>
                    <a:pt x="1111670" y="3848139"/>
                  </a:cubicBezTo>
                  <a:cubicBezTo>
                    <a:pt x="1117300" y="3837433"/>
                    <a:pt x="1113019" y="3822468"/>
                    <a:pt x="1123512" y="3813738"/>
                  </a:cubicBezTo>
                  <a:cubicBezTo>
                    <a:pt x="1151158" y="3790736"/>
                    <a:pt x="1183862" y="3764683"/>
                    <a:pt x="1187248" y="3725197"/>
                  </a:cubicBezTo>
                  <a:cubicBezTo>
                    <a:pt x="1243895" y="3690039"/>
                    <a:pt x="1239180" y="3694653"/>
                    <a:pt x="1256050" y="3657514"/>
                  </a:cubicBezTo>
                  <a:cubicBezTo>
                    <a:pt x="1291026" y="3657514"/>
                    <a:pt x="1316967" y="3630444"/>
                    <a:pt x="1333320" y="3602811"/>
                  </a:cubicBezTo>
                  <a:cubicBezTo>
                    <a:pt x="1356452" y="3601682"/>
                    <a:pt x="1379018" y="3594343"/>
                    <a:pt x="1395928" y="3578551"/>
                  </a:cubicBezTo>
                  <a:cubicBezTo>
                    <a:pt x="1408899" y="3567846"/>
                    <a:pt x="1411719" y="3549798"/>
                    <a:pt x="1421871" y="3536255"/>
                  </a:cubicBezTo>
                  <a:cubicBezTo>
                    <a:pt x="1438799" y="3527797"/>
                    <a:pt x="1457974" y="3523857"/>
                    <a:pt x="1476019" y="3517645"/>
                  </a:cubicBezTo>
                  <a:cubicBezTo>
                    <a:pt x="1495757" y="3510324"/>
                    <a:pt x="1499151" y="3482121"/>
                    <a:pt x="1520571" y="3477614"/>
                  </a:cubicBezTo>
                  <a:cubicBezTo>
                    <a:pt x="1531859" y="3473657"/>
                    <a:pt x="1545397" y="3475349"/>
                    <a:pt x="1554982" y="3466888"/>
                  </a:cubicBezTo>
                  <a:cubicBezTo>
                    <a:pt x="1563996" y="3460103"/>
                    <a:pt x="1568507" y="3449405"/>
                    <a:pt x="1575848" y="3440945"/>
                  </a:cubicBezTo>
                  <a:cubicBezTo>
                    <a:pt x="1598970" y="3439256"/>
                    <a:pt x="1621522" y="3433041"/>
                    <a:pt x="1644086" y="3426269"/>
                  </a:cubicBezTo>
                  <a:cubicBezTo>
                    <a:pt x="1657629" y="3419494"/>
                    <a:pt x="1666080" y="3406518"/>
                    <a:pt x="1678496" y="3398647"/>
                  </a:cubicBezTo>
                  <a:cubicBezTo>
                    <a:pt x="1694287" y="3396935"/>
                    <a:pt x="1710650" y="3397508"/>
                    <a:pt x="1725868" y="3394688"/>
                  </a:cubicBezTo>
                  <a:cubicBezTo>
                    <a:pt x="1743360" y="3389613"/>
                    <a:pt x="1755212" y="3374937"/>
                    <a:pt x="1768174" y="3363099"/>
                  </a:cubicBezTo>
                  <a:cubicBezTo>
                    <a:pt x="1775505" y="3382272"/>
                    <a:pt x="1787925" y="3398647"/>
                    <a:pt x="1807086" y="3406522"/>
                  </a:cubicBezTo>
                  <a:cubicBezTo>
                    <a:pt x="1823251" y="3407846"/>
                    <a:pt x="1839509" y="3407468"/>
                    <a:pt x="1855595" y="3405395"/>
                  </a:cubicBezTo>
                  <a:cubicBezTo>
                    <a:pt x="1870820" y="3400882"/>
                    <a:pt x="1884902" y="3392997"/>
                    <a:pt x="1901270" y="3391296"/>
                  </a:cubicBezTo>
                  <a:cubicBezTo>
                    <a:pt x="1917061" y="3398636"/>
                    <a:pt x="1933434" y="3407651"/>
                    <a:pt x="1951462" y="3405395"/>
                  </a:cubicBezTo>
                  <a:cubicBezTo>
                    <a:pt x="1971305" y="3400185"/>
                    <a:pt x="1990578" y="3393006"/>
                    <a:pt x="2008994" y="3383964"/>
                  </a:cubicBezTo>
                  <a:cubicBezTo>
                    <a:pt x="2026468" y="3405395"/>
                    <a:pt x="2052428" y="3420067"/>
                    <a:pt x="2080616" y="3418365"/>
                  </a:cubicBezTo>
                  <a:cubicBezTo>
                    <a:pt x="2095861" y="3413854"/>
                    <a:pt x="2108250" y="3403147"/>
                    <a:pt x="2123485" y="3399201"/>
                  </a:cubicBezTo>
                  <a:cubicBezTo>
                    <a:pt x="2144907" y="3397508"/>
                    <a:pt x="2167474" y="3398645"/>
                    <a:pt x="2187203" y="3388486"/>
                  </a:cubicBezTo>
                  <a:cubicBezTo>
                    <a:pt x="2207515" y="3382282"/>
                    <a:pt x="2230646" y="3390177"/>
                    <a:pt x="2249821" y="3377771"/>
                  </a:cubicBezTo>
                  <a:cubicBezTo>
                    <a:pt x="2276908" y="3368739"/>
                    <a:pt x="2294946" y="3345634"/>
                    <a:pt x="2320321" y="3333219"/>
                  </a:cubicBezTo>
                  <a:cubicBezTo>
                    <a:pt x="2328216" y="3351838"/>
                    <a:pt x="2332173" y="3372140"/>
                    <a:pt x="2334429" y="3393007"/>
                  </a:cubicBezTo>
                  <a:cubicBezTo>
                    <a:pt x="2350229" y="3411053"/>
                    <a:pt x="2368802" y="3427708"/>
                    <a:pt x="2378982" y="3449965"/>
                  </a:cubicBezTo>
                  <a:cubicBezTo>
                    <a:pt x="2387915" y="3469494"/>
                    <a:pt x="2406606" y="3482119"/>
                    <a:pt x="2421279" y="3497911"/>
                  </a:cubicBezTo>
                  <a:cubicBezTo>
                    <a:pt x="2432549" y="3512019"/>
                    <a:pt x="2456255" y="3503541"/>
                    <a:pt x="2466404" y="3519914"/>
                  </a:cubicBezTo>
                  <a:cubicBezTo>
                    <a:pt x="2478247" y="3534013"/>
                    <a:pt x="2494038" y="3544164"/>
                    <a:pt x="2512640" y="3545855"/>
                  </a:cubicBezTo>
                  <a:cubicBezTo>
                    <a:pt x="2505309" y="3585896"/>
                    <a:pt x="2474300" y="3614093"/>
                    <a:pt x="2447785" y="3641730"/>
                  </a:cubicBezTo>
                  <a:cubicBezTo>
                    <a:pt x="2464713" y="3643994"/>
                    <a:pt x="2483323" y="3647942"/>
                    <a:pt x="2499123" y="3638910"/>
                  </a:cubicBezTo>
                  <a:cubicBezTo>
                    <a:pt x="2543685" y="3624234"/>
                    <a:pt x="2570181" y="3580822"/>
                    <a:pt x="2585972" y="3539071"/>
                  </a:cubicBezTo>
                  <a:cubicBezTo>
                    <a:pt x="2591047" y="3517641"/>
                    <a:pt x="2600635" y="3497903"/>
                    <a:pt x="2610786" y="3478737"/>
                  </a:cubicBezTo>
                  <a:cubicBezTo>
                    <a:pt x="2620947" y="3458425"/>
                    <a:pt x="2606856" y="3434739"/>
                    <a:pt x="2588237" y="3425716"/>
                  </a:cubicBezTo>
                  <a:cubicBezTo>
                    <a:pt x="2561167" y="3407107"/>
                    <a:pt x="2524732" y="3420727"/>
                    <a:pt x="2496312" y="3405417"/>
                  </a:cubicBezTo>
                  <a:cubicBezTo>
                    <a:pt x="2467178" y="3389720"/>
                    <a:pt x="2439908" y="3364240"/>
                    <a:pt x="2435397" y="3329842"/>
                  </a:cubicBezTo>
                  <a:cubicBezTo>
                    <a:pt x="2446121" y="3329278"/>
                    <a:pt x="2457954" y="3327013"/>
                    <a:pt x="2469225" y="3330405"/>
                  </a:cubicBezTo>
                  <a:cubicBezTo>
                    <a:pt x="2479949" y="3344494"/>
                    <a:pt x="2490109" y="3359166"/>
                    <a:pt x="2502506" y="3372138"/>
                  </a:cubicBezTo>
                  <a:cubicBezTo>
                    <a:pt x="2510411" y="3372702"/>
                    <a:pt x="2518306" y="3372138"/>
                    <a:pt x="2526193" y="3374384"/>
                  </a:cubicBezTo>
                  <a:cubicBezTo>
                    <a:pt x="2549325" y="3387365"/>
                    <a:pt x="2575829" y="3393004"/>
                    <a:pt x="2601208" y="3401463"/>
                  </a:cubicBezTo>
                  <a:cubicBezTo>
                    <a:pt x="2618682" y="3400325"/>
                    <a:pt x="2635619" y="3394695"/>
                    <a:pt x="2652546" y="3391303"/>
                  </a:cubicBezTo>
                  <a:cubicBezTo>
                    <a:pt x="2666071" y="3389612"/>
                    <a:pt x="2679606" y="3397515"/>
                    <a:pt x="2692568" y="3391867"/>
                  </a:cubicBezTo>
                  <a:cubicBezTo>
                    <a:pt x="2711760" y="3382853"/>
                    <a:pt x="2734319" y="3389610"/>
                    <a:pt x="2752929" y="3379459"/>
                  </a:cubicBezTo>
                  <a:cubicBezTo>
                    <a:pt x="2767019" y="3372128"/>
                    <a:pt x="2782819" y="3374947"/>
                    <a:pt x="2797473" y="3373255"/>
                  </a:cubicBezTo>
                  <a:cubicBezTo>
                    <a:pt x="2808761" y="3369872"/>
                    <a:pt x="2816666" y="3360858"/>
                    <a:pt x="2827944" y="3357464"/>
                  </a:cubicBezTo>
                  <a:cubicBezTo>
                    <a:pt x="2836480" y="3358592"/>
                    <a:pt x="2844823" y="3360869"/>
                    <a:pt x="2852748" y="3364232"/>
                  </a:cubicBezTo>
                  <a:cubicBezTo>
                    <a:pt x="2921980" y="3439227"/>
                    <a:pt x="2887862" y="3449360"/>
                    <a:pt x="2923249" y="3455610"/>
                  </a:cubicBezTo>
                  <a:cubicBezTo>
                    <a:pt x="2923249" y="3418380"/>
                    <a:pt x="2930580" y="3379469"/>
                    <a:pt x="2914790" y="3343939"/>
                  </a:cubicBezTo>
                  <a:cubicBezTo>
                    <a:pt x="2905758" y="3314604"/>
                    <a:pt x="2888284" y="3286979"/>
                    <a:pt x="2861206" y="3271180"/>
                  </a:cubicBezTo>
                  <a:cubicBezTo>
                    <a:pt x="2840913" y="3259909"/>
                    <a:pt x="2831305" y="3230580"/>
                    <a:pt x="2804811" y="3231138"/>
                  </a:cubicBezTo>
                  <a:cubicBezTo>
                    <a:pt x="2753482" y="3239034"/>
                    <a:pt x="2710057" y="3273998"/>
                    <a:pt x="2657610" y="3276813"/>
                  </a:cubicBezTo>
                  <a:cubicBezTo>
                    <a:pt x="2626029" y="3277942"/>
                    <a:pt x="2594447" y="3288101"/>
                    <a:pt x="2563421" y="3281339"/>
                  </a:cubicBezTo>
                  <a:cubicBezTo>
                    <a:pt x="2532971" y="3272869"/>
                    <a:pt x="2500813" y="3255389"/>
                    <a:pt x="2491781" y="3222678"/>
                  </a:cubicBezTo>
                  <a:cubicBezTo>
                    <a:pt x="2501951" y="3219867"/>
                    <a:pt x="2512228" y="3207794"/>
                    <a:pt x="2523379" y="3214782"/>
                  </a:cubicBezTo>
                  <a:cubicBezTo>
                    <a:pt x="2538228" y="3224087"/>
                    <a:pt x="2555524" y="3216483"/>
                    <a:pt x="2571889" y="3217047"/>
                  </a:cubicBezTo>
                  <a:cubicBezTo>
                    <a:pt x="2600355" y="3222794"/>
                    <a:pt x="2629798" y="3221434"/>
                    <a:pt x="2657614" y="3213090"/>
                  </a:cubicBezTo>
                  <a:cubicBezTo>
                    <a:pt x="2666074" y="3213090"/>
                    <a:pt x="2674533" y="3214781"/>
                    <a:pt x="2682988" y="3213654"/>
                  </a:cubicBezTo>
                  <a:cubicBezTo>
                    <a:pt x="2693138" y="3208578"/>
                    <a:pt x="2702154" y="3198991"/>
                    <a:pt x="2713996" y="3198991"/>
                  </a:cubicBezTo>
                  <a:cubicBezTo>
                    <a:pt x="2723597" y="3197300"/>
                    <a:pt x="2734307" y="3200120"/>
                    <a:pt x="2741639" y="3192224"/>
                  </a:cubicBezTo>
                  <a:cubicBezTo>
                    <a:pt x="2762002" y="3174031"/>
                    <a:pt x="2785507" y="3159698"/>
                    <a:pt x="2811005" y="3149928"/>
                  </a:cubicBezTo>
                  <a:cubicBezTo>
                    <a:pt x="2825681" y="3128497"/>
                    <a:pt x="2842596" y="3109877"/>
                    <a:pt x="2864016" y="3095224"/>
                  </a:cubicBezTo>
                  <a:cubicBezTo>
                    <a:pt x="2886575" y="3068710"/>
                    <a:pt x="2917028" y="3048415"/>
                    <a:pt x="2951438" y="3042204"/>
                  </a:cubicBezTo>
                  <a:cubicBezTo>
                    <a:pt x="2985857" y="3038256"/>
                    <a:pt x="3018003" y="3055183"/>
                    <a:pt x="3051277" y="3056866"/>
                  </a:cubicBezTo>
                  <a:cubicBezTo>
                    <a:pt x="3033221" y="3014578"/>
                    <a:pt x="2995437" y="2984116"/>
                    <a:pt x="2954833" y="2964941"/>
                  </a:cubicBezTo>
                  <a:cubicBezTo>
                    <a:pt x="2940157" y="2962121"/>
                    <a:pt x="2924932" y="2959301"/>
                    <a:pt x="2910269" y="2957046"/>
                  </a:cubicBezTo>
                  <a:cubicBezTo>
                    <a:pt x="2895607" y="2954792"/>
                    <a:pt x="2880943" y="2962686"/>
                    <a:pt x="2866281" y="2961557"/>
                  </a:cubicBezTo>
                  <a:cubicBezTo>
                    <a:pt x="2853320" y="2961557"/>
                    <a:pt x="2837529" y="2958174"/>
                    <a:pt x="2827367" y="2968333"/>
                  </a:cubicBezTo>
                  <a:cubicBezTo>
                    <a:pt x="2794237" y="3002500"/>
                    <a:pt x="2752723" y="3108036"/>
                    <a:pt x="2647457" y="3126813"/>
                  </a:cubicBezTo>
                  <a:cubicBezTo>
                    <a:pt x="2609664" y="3138656"/>
                    <a:pt x="2568486" y="3127362"/>
                    <a:pt x="2536340" y="3105947"/>
                  </a:cubicBezTo>
                  <a:cubicBezTo>
                    <a:pt x="2523368" y="3095231"/>
                    <a:pt x="2514918" y="3080560"/>
                    <a:pt x="2508716" y="3064769"/>
                  </a:cubicBezTo>
                  <a:cubicBezTo>
                    <a:pt x="2522241" y="3055182"/>
                    <a:pt x="2537468" y="3049533"/>
                    <a:pt x="2552704" y="3042776"/>
                  </a:cubicBezTo>
                  <a:cubicBezTo>
                    <a:pt x="2575271" y="3033174"/>
                    <a:pt x="2586543" y="3008929"/>
                    <a:pt x="2608528" y="2997659"/>
                  </a:cubicBezTo>
                  <a:cubicBezTo>
                    <a:pt x="2624310" y="2989755"/>
                    <a:pt x="2636726" y="2976220"/>
                    <a:pt x="2653090" y="2968333"/>
                  </a:cubicBezTo>
                  <a:cubicBezTo>
                    <a:pt x="2682980" y="2944629"/>
                    <a:pt x="2698206" y="2908532"/>
                    <a:pt x="2719628" y="2877518"/>
                  </a:cubicBezTo>
                  <a:cubicBezTo>
                    <a:pt x="2733172" y="2868496"/>
                    <a:pt x="2745953" y="2857345"/>
                    <a:pt x="2751227" y="2841426"/>
                  </a:cubicBezTo>
                  <a:cubicBezTo>
                    <a:pt x="2762167" y="2808410"/>
                    <a:pt x="2790685" y="2783339"/>
                    <a:pt x="2822285" y="2771496"/>
                  </a:cubicBezTo>
                  <a:cubicBezTo>
                    <a:pt x="2843152" y="2765856"/>
                    <a:pt x="2865145" y="2769804"/>
                    <a:pt x="2886567" y="2768112"/>
                  </a:cubicBezTo>
                  <a:cubicBezTo>
                    <a:pt x="2879244" y="2749493"/>
                    <a:pt x="2860070" y="2739915"/>
                    <a:pt x="2843152" y="2733137"/>
                  </a:cubicBezTo>
                  <a:lnTo>
                    <a:pt x="2835255" y="2727497"/>
                  </a:lnTo>
                  <a:lnTo>
                    <a:pt x="2835029" y="2727890"/>
                  </a:lnTo>
                  <a:lnTo>
                    <a:pt x="2835015" y="2727890"/>
                  </a:lnTo>
                  <a:cubicBezTo>
                    <a:pt x="2835096" y="2727753"/>
                    <a:pt x="2835174" y="2727627"/>
                    <a:pt x="2835257" y="2727495"/>
                  </a:cubicBezTo>
                  <a:cubicBezTo>
                    <a:pt x="2829045" y="2724112"/>
                    <a:pt x="2823405" y="2718473"/>
                    <a:pt x="2815518" y="2717908"/>
                  </a:cubicBezTo>
                  <a:cubicBezTo>
                    <a:pt x="2770966" y="2708320"/>
                    <a:pt x="2727523" y="2734263"/>
                    <a:pt x="2695378" y="2763024"/>
                  </a:cubicBezTo>
                  <a:cubicBezTo>
                    <a:pt x="2678477" y="2780506"/>
                    <a:pt x="2651953" y="2761333"/>
                    <a:pt x="2632215" y="2773174"/>
                  </a:cubicBezTo>
                  <a:cubicBezTo>
                    <a:pt x="2615860" y="2786718"/>
                    <a:pt x="2602890" y="2805892"/>
                    <a:pt x="2602325" y="2827887"/>
                  </a:cubicBezTo>
                  <a:cubicBezTo>
                    <a:pt x="2601197" y="2854391"/>
                    <a:pt x="2592666" y="2881379"/>
                    <a:pt x="2573564" y="2900636"/>
                  </a:cubicBezTo>
                  <a:cubicBezTo>
                    <a:pt x="2547148" y="2927262"/>
                    <a:pt x="2511510" y="2948582"/>
                    <a:pt x="2472597" y="2949136"/>
                  </a:cubicBezTo>
                  <a:cubicBezTo>
                    <a:pt x="2491763" y="2929407"/>
                    <a:pt x="2512073" y="2911351"/>
                    <a:pt x="2529002" y="2889921"/>
                  </a:cubicBezTo>
                  <a:cubicBezTo>
                    <a:pt x="2542537" y="2861724"/>
                    <a:pt x="2557199" y="2833535"/>
                    <a:pt x="2565667" y="2803627"/>
                  </a:cubicBezTo>
                  <a:cubicBezTo>
                    <a:pt x="2562284" y="2801944"/>
                    <a:pt x="2554943" y="2797997"/>
                    <a:pt x="2551559" y="2796296"/>
                  </a:cubicBezTo>
                  <a:cubicBezTo>
                    <a:pt x="2553815" y="2765279"/>
                    <a:pt x="2567350" y="2733124"/>
                    <a:pt x="2556634" y="2702680"/>
                  </a:cubicBezTo>
                  <a:cubicBezTo>
                    <a:pt x="2529564" y="2734815"/>
                    <a:pt x="2501358" y="2771483"/>
                    <a:pt x="2459051" y="2784454"/>
                  </a:cubicBezTo>
                  <a:cubicBezTo>
                    <a:pt x="2488959" y="2749478"/>
                    <a:pt x="2525053" y="2720153"/>
                    <a:pt x="2553814" y="2683497"/>
                  </a:cubicBezTo>
                  <a:cubicBezTo>
                    <a:pt x="2572433" y="2666005"/>
                    <a:pt x="2584263" y="2638381"/>
                    <a:pt x="2611328" y="2632741"/>
                  </a:cubicBezTo>
                  <a:cubicBezTo>
                    <a:pt x="2615293" y="2649096"/>
                    <a:pt x="2618659" y="2665441"/>
                    <a:pt x="2624299" y="2681806"/>
                  </a:cubicBezTo>
                  <a:cubicBezTo>
                    <a:pt x="2626573" y="2681806"/>
                    <a:pt x="2631640" y="2682355"/>
                    <a:pt x="2633900" y="2682355"/>
                  </a:cubicBezTo>
                  <a:cubicBezTo>
                    <a:pt x="2646872" y="2650774"/>
                    <a:pt x="2662098" y="2619756"/>
                    <a:pt x="2682400" y="2592123"/>
                  </a:cubicBezTo>
                  <a:cubicBezTo>
                    <a:pt x="2754700" y="2504108"/>
                    <a:pt x="2867245" y="2488309"/>
                    <a:pt x="2922671" y="2353552"/>
                  </a:cubicBezTo>
                  <a:cubicBezTo>
                    <a:pt x="2932821" y="2329866"/>
                    <a:pt x="2947467" y="2306735"/>
                    <a:pt x="2946357" y="2280229"/>
                  </a:cubicBezTo>
                  <a:cubicBezTo>
                    <a:pt x="2948031" y="2258234"/>
                    <a:pt x="2941845" y="2235677"/>
                    <a:pt x="2949724" y="2214804"/>
                  </a:cubicBezTo>
                  <a:cubicBezTo>
                    <a:pt x="2958182" y="2236807"/>
                    <a:pt x="2966087" y="2260493"/>
                    <a:pt x="2966651" y="2284179"/>
                  </a:cubicBezTo>
                  <a:cubicBezTo>
                    <a:pt x="2959875" y="2305045"/>
                    <a:pt x="2947467" y="2323665"/>
                    <a:pt x="2944093" y="2345095"/>
                  </a:cubicBezTo>
                  <a:cubicBezTo>
                    <a:pt x="2960448" y="2336063"/>
                    <a:pt x="2971153" y="2320269"/>
                    <a:pt x="2985262" y="2308429"/>
                  </a:cubicBezTo>
                  <a:cubicBezTo>
                    <a:pt x="3009521" y="2286989"/>
                    <a:pt x="3017408" y="2254280"/>
                    <a:pt x="3029259" y="2226082"/>
                  </a:cubicBezTo>
                  <a:cubicBezTo>
                    <a:pt x="3045058" y="2236797"/>
                    <a:pt x="3051825" y="2254853"/>
                    <a:pt x="3060831" y="2270635"/>
                  </a:cubicBezTo>
                  <a:cubicBezTo>
                    <a:pt x="3119829" y="2390392"/>
                    <a:pt x="3137247" y="2391855"/>
                    <a:pt x="3218202" y="2433070"/>
                  </a:cubicBezTo>
                  <a:cubicBezTo>
                    <a:pt x="3222141" y="2433634"/>
                    <a:pt x="3228908" y="2434207"/>
                    <a:pt x="3232856" y="2434771"/>
                  </a:cubicBezTo>
                  <a:cubicBezTo>
                    <a:pt x="3214236" y="2404309"/>
                    <a:pt x="3196199" y="2373300"/>
                    <a:pt x="3186047" y="2338896"/>
                  </a:cubicBezTo>
                  <a:cubicBezTo>
                    <a:pt x="3183783" y="2300548"/>
                    <a:pt x="3186047" y="2261634"/>
                    <a:pt x="3180963" y="2223286"/>
                  </a:cubicBezTo>
                  <a:cubicBezTo>
                    <a:pt x="3187167" y="2140939"/>
                    <a:pt x="3167983" y="2055210"/>
                    <a:pt x="3118355" y="1988099"/>
                  </a:cubicBezTo>
                  <a:cubicBezTo>
                    <a:pt x="3102190" y="1926955"/>
                    <a:pt x="3056821" y="1854935"/>
                    <a:pt x="3069845" y="1807047"/>
                  </a:cubicBezTo>
                  <a:cubicBezTo>
                    <a:pt x="3099195" y="1799157"/>
                    <a:pt x="3119720" y="1827059"/>
                    <a:pt x="3135289" y="1847101"/>
                  </a:cubicBezTo>
                  <a:close/>
                  <a:moveTo>
                    <a:pt x="766502" y="1019709"/>
                  </a:moveTo>
                  <a:cubicBezTo>
                    <a:pt x="774407" y="1002227"/>
                    <a:pt x="781727" y="985308"/>
                    <a:pt x="787368" y="967252"/>
                  </a:cubicBezTo>
                  <a:cubicBezTo>
                    <a:pt x="802045" y="945259"/>
                    <a:pt x="818950" y="923829"/>
                    <a:pt x="839260" y="906902"/>
                  </a:cubicBezTo>
                  <a:cubicBezTo>
                    <a:pt x="874785" y="876452"/>
                    <a:pt x="905242" y="840356"/>
                    <a:pt x="943601" y="813842"/>
                  </a:cubicBezTo>
                  <a:cubicBezTo>
                    <a:pt x="972371" y="796367"/>
                    <a:pt x="982513" y="761966"/>
                    <a:pt x="1001697" y="736016"/>
                  </a:cubicBezTo>
                  <a:cubicBezTo>
                    <a:pt x="1023118" y="707818"/>
                    <a:pt x="1028776" y="672290"/>
                    <a:pt x="1031024" y="638443"/>
                  </a:cubicBezTo>
                  <a:cubicBezTo>
                    <a:pt x="1025929" y="599513"/>
                    <a:pt x="998278" y="570750"/>
                    <a:pt x="972899" y="544236"/>
                  </a:cubicBezTo>
                  <a:lnTo>
                    <a:pt x="972917" y="544254"/>
                  </a:lnTo>
                  <a:cubicBezTo>
                    <a:pt x="1026501" y="561172"/>
                    <a:pt x="1058083" y="628855"/>
                    <a:pt x="1036653" y="681303"/>
                  </a:cubicBezTo>
                  <a:cubicBezTo>
                    <a:pt x="1018041" y="726992"/>
                    <a:pt x="994911" y="772118"/>
                    <a:pt x="959946" y="807646"/>
                  </a:cubicBezTo>
                  <a:cubicBezTo>
                    <a:pt x="936260" y="829068"/>
                    <a:pt x="914830" y="853320"/>
                    <a:pt x="887760" y="870818"/>
                  </a:cubicBezTo>
                  <a:cubicBezTo>
                    <a:pt x="855042" y="902391"/>
                    <a:pt x="824024" y="935673"/>
                    <a:pt x="798082" y="972894"/>
                  </a:cubicBezTo>
                  <a:cubicBezTo>
                    <a:pt x="771576" y="998281"/>
                    <a:pt x="772707" y="1037193"/>
                    <a:pt x="759170" y="1068769"/>
                  </a:cubicBezTo>
                  <a:cubicBezTo>
                    <a:pt x="761991" y="1052429"/>
                    <a:pt x="763684" y="1036064"/>
                    <a:pt x="766502" y="1019709"/>
                  </a:cubicBezTo>
                  <a:close/>
                  <a:moveTo>
                    <a:pt x="784007" y="1134206"/>
                  </a:moveTo>
                  <a:cubicBezTo>
                    <a:pt x="783994" y="1134206"/>
                    <a:pt x="783986" y="1134190"/>
                    <a:pt x="783974" y="1134183"/>
                  </a:cubicBezTo>
                  <a:lnTo>
                    <a:pt x="783974" y="1134156"/>
                  </a:lnTo>
                  <a:cubicBezTo>
                    <a:pt x="783983" y="1134173"/>
                    <a:pt x="783997" y="1134188"/>
                    <a:pt x="784007" y="1134206"/>
                  </a:cubicBezTo>
                  <a:cubicBezTo>
                    <a:pt x="793569" y="1139295"/>
                    <a:pt x="798632" y="1148295"/>
                    <a:pt x="802029" y="1158442"/>
                  </a:cubicBezTo>
                  <a:cubicBezTo>
                    <a:pt x="795110" y="1151084"/>
                    <a:pt x="789062" y="1142951"/>
                    <a:pt x="784007" y="1134206"/>
                  </a:cubicBezTo>
                  <a:close/>
                  <a:moveTo>
                    <a:pt x="139313" y="3347881"/>
                  </a:moveTo>
                  <a:cubicBezTo>
                    <a:pt x="146091" y="3340558"/>
                    <a:pt x="152858" y="3333790"/>
                    <a:pt x="159613" y="3327015"/>
                  </a:cubicBezTo>
                  <a:cubicBezTo>
                    <a:pt x="164688" y="3334919"/>
                    <a:pt x="169763" y="3342806"/>
                    <a:pt x="175404" y="3350701"/>
                  </a:cubicBezTo>
                  <a:cubicBezTo>
                    <a:pt x="163573" y="3349609"/>
                    <a:pt x="151167" y="3348971"/>
                    <a:pt x="139313" y="3347881"/>
                  </a:cubicBezTo>
                  <a:close/>
                  <a:moveTo>
                    <a:pt x="183875" y="3517595"/>
                  </a:moveTo>
                  <a:lnTo>
                    <a:pt x="183904" y="3517633"/>
                  </a:lnTo>
                  <a:cubicBezTo>
                    <a:pt x="198557" y="3527783"/>
                    <a:pt x="213204" y="3539045"/>
                    <a:pt x="218842" y="3556525"/>
                  </a:cubicBezTo>
                  <a:cubicBezTo>
                    <a:pt x="204191" y="3546438"/>
                    <a:pt x="194608" y="3531721"/>
                    <a:pt x="183904" y="3517633"/>
                  </a:cubicBezTo>
                  <a:lnTo>
                    <a:pt x="183875" y="3517612"/>
                  </a:lnTo>
                  <a:close/>
                  <a:moveTo>
                    <a:pt x="196273" y="3578529"/>
                  </a:moveTo>
                  <a:cubicBezTo>
                    <a:pt x="183508" y="3570313"/>
                    <a:pt x="178809" y="3553727"/>
                    <a:pt x="175425" y="3539636"/>
                  </a:cubicBezTo>
                  <a:lnTo>
                    <a:pt x="175415" y="3539625"/>
                  </a:lnTo>
                  <a:lnTo>
                    <a:pt x="175415" y="3539598"/>
                  </a:lnTo>
                  <a:lnTo>
                    <a:pt x="175425" y="3539636"/>
                  </a:lnTo>
                  <a:cubicBezTo>
                    <a:pt x="185947" y="3551615"/>
                    <a:pt x="195204" y="3564649"/>
                    <a:pt x="203049" y="3578529"/>
                  </a:cubicBezTo>
                  <a:cubicBezTo>
                    <a:pt x="221095" y="3576837"/>
                    <a:pt x="236896" y="3583040"/>
                    <a:pt x="249292" y="3595448"/>
                  </a:cubicBezTo>
                  <a:cubicBezTo>
                    <a:pt x="229555" y="3606726"/>
                    <a:pt x="212324" y="3588860"/>
                    <a:pt x="196276" y="3578529"/>
                  </a:cubicBezTo>
                  <a:close/>
                  <a:moveTo>
                    <a:pt x="3088999" y="1452834"/>
                  </a:moveTo>
                  <a:lnTo>
                    <a:pt x="3089016" y="1452817"/>
                  </a:lnTo>
                  <a:cubicBezTo>
                    <a:pt x="3095784" y="1448860"/>
                    <a:pt x="3107626" y="1453380"/>
                    <a:pt x="3108190" y="1461840"/>
                  </a:cubicBezTo>
                  <a:cubicBezTo>
                    <a:pt x="3104826" y="1473210"/>
                    <a:pt x="3084541" y="1462477"/>
                    <a:pt x="3088999" y="1452834"/>
                  </a:cubicBezTo>
                  <a:close/>
                  <a:moveTo>
                    <a:pt x="3115521" y="1443830"/>
                  </a:moveTo>
                  <a:cubicBezTo>
                    <a:pt x="3105971" y="1447196"/>
                    <a:pt x="3103151" y="1443830"/>
                    <a:pt x="3105971" y="1434824"/>
                  </a:cubicBezTo>
                  <a:lnTo>
                    <a:pt x="3105935" y="1434806"/>
                  </a:lnTo>
                  <a:cubicBezTo>
                    <a:pt x="3114949" y="1431986"/>
                    <a:pt x="3118333" y="1434806"/>
                    <a:pt x="3115521" y="1443830"/>
                  </a:cubicBezTo>
                  <a:close/>
                  <a:moveTo>
                    <a:pt x="3148259" y="1253223"/>
                  </a:moveTo>
                  <a:cubicBezTo>
                    <a:pt x="3164613" y="1269013"/>
                    <a:pt x="3182096" y="1283672"/>
                    <a:pt x="3195075" y="1302850"/>
                  </a:cubicBezTo>
                  <a:cubicBezTo>
                    <a:pt x="3240191" y="1360374"/>
                    <a:pt x="3292640" y="1411138"/>
                    <a:pt x="3343968" y="1463031"/>
                  </a:cubicBezTo>
                  <a:cubicBezTo>
                    <a:pt x="3312368" y="1469235"/>
                    <a:pt x="3280796" y="1466415"/>
                    <a:pt x="3249779" y="1463031"/>
                  </a:cubicBezTo>
                  <a:cubicBezTo>
                    <a:pt x="3223273" y="1456819"/>
                    <a:pt x="3201279" y="1440464"/>
                    <a:pt x="3178720" y="1425810"/>
                  </a:cubicBezTo>
                  <a:cubicBezTo>
                    <a:pt x="3160674" y="1413958"/>
                    <a:pt x="3145448" y="1397029"/>
                    <a:pt x="3122880" y="1393092"/>
                  </a:cubicBezTo>
                  <a:cubicBezTo>
                    <a:pt x="3122786" y="1397810"/>
                    <a:pt x="3122409" y="1402518"/>
                    <a:pt x="3121751" y="1407190"/>
                  </a:cubicBezTo>
                  <a:cubicBezTo>
                    <a:pt x="3167442" y="1438217"/>
                    <a:pt x="3196212" y="1493485"/>
                    <a:pt x="3199015" y="1548760"/>
                  </a:cubicBezTo>
                  <a:cubicBezTo>
                    <a:pt x="3183241" y="1534661"/>
                    <a:pt x="3167997" y="1519999"/>
                    <a:pt x="3152770" y="1505335"/>
                  </a:cubicBezTo>
                  <a:lnTo>
                    <a:pt x="3167994" y="1496877"/>
                  </a:lnTo>
                  <a:cubicBezTo>
                    <a:pt x="3147138" y="1451202"/>
                    <a:pt x="3103703" y="1416796"/>
                    <a:pt x="3094681" y="1366026"/>
                  </a:cubicBezTo>
                  <a:cubicBezTo>
                    <a:pt x="3132458" y="1370538"/>
                    <a:pt x="3162356" y="1395916"/>
                    <a:pt x="3197894" y="1406067"/>
                  </a:cubicBezTo>
                  <a:cubicBezTo>
                    <a:pt x="3218770" y="1411707"/>
                    <a:pt x="3237925" y="1425806"/>
                    <a:pt x="3260492" y="1424669"/>
                  </a:cubicBezTo>
                  <a:cubicBezTo>
                    <a:pt x="3243009" y="1398728"/>
                    <a:pt x="3214818" y="1382381"/>
                    <a:pt x="3195082" y="1358686"/>
                  </a:cubicBezTo>
                  <a:cubicBezTo>
                    <a:pt x="3144882" y="1306795"/>
                    <a:pt x="3108780" y="1241940"/>
                    <a:pt x="3050119" y="1198515"/>
                  </a:cubicBezTo>
                  <a:cubicBezTo>
                    <a:pt x="3027470" y="1185508"/>
                    <a:pt x="3004367" y="1173682"/>
                    <a:pt x="2981265" y="1161312"/>
                  </a:cubicBezTo>
                  <a:lnTo>
                    <a:pt x="2981321" y="1161284"/>
                  </a:lnTo>
                  <a:cubicBezTo>
                    <a:pt x="2988097" y="1159019"/>
                    <a:pt x="2994846" y="1157901"/>
                    <a:pt x="3001621" y="1156200"/>
                  </a:cubicBezTo>
                  <a:cubicBezTo>
                    <a:pt x="3058590" y="1173686"/>
                    <a:pt x="3106537" y="1212045"/>
                    <a:pt x="3148259" y="1253223"/>
                  </a:cubicBezTo>
                  <a:close/>
                  <a:moveTo>
                    <a:pt x="3066458" y="1365403"/>
                  </a:moveTo>
                  <a:cubicBezTo>
                    <a:pt x="3071542" y="1358636"/>
                    <a:pt x="3084513" y="1366531"/>
                    <a:pt x="3078856" y="1373862"/>
                  </a:cubicBezTo>
                  <a:cubicBezTo>
                    <a:pt x="3073853" y="1380684"/>
                    <a:pt x="3060299" y="1373313"/>
                    <a:pt x="3066485" y="1365403"/>
                  </a:cubicBezTo>
                  <a:close/>
                  <a:moveTo>
                    <a:pt x="3043354" y="1434258"/>
                  </a:moveTo>
                  <a:cubicBezTo>
                    <a:pt x="3048429" y="1428609"/>
                    <a:pt x="3060827" y="1431437"/>
                    <a:pt x="3061391" y="1439332"/>
                  </a:cubicBezTo>
                  <a:cubicBezTo>
                    <a:pt x="3060842" y="1452249"/>
                    <a:pt x="3037196" y="1445518"/>
                    <a:pt x="3043380" y="1434238"/>
                  </a:cubicBezTo>
                  <a:close/>
                  <a:moveTo>
                    <a:pt x="3044937" y="1500823"/>
                  </a:moveTo>
                  <a:lnTo>
                    <a:pt x="3044992" y="1500840"/>
                  </a:lnTo>
                  <a:cubicBezTo>
                    <a:pt x="3055134" y="1510990"/>
                    <a:pt x="3064149" y="1522835"/>
                    <a:pt x="3065292" y="1538062"/>
                  </a:cubicBezTo>
                  <a:cubicBezTo>
                    <a:pt x="3062462" y="1533549"/>
                    <a:pt x="3055691" y="1524527"/>
                    <a:pt x="3052884" y="1520015"/>
                  </a:cubicBezTo>
                  <a:cubicBezTo>
                    <a:pt x="3053448" y="1526219"/>
                    <a:pt x="3054004" y="1539189"/>
                    <a:pt x="3054585" y="1545390"/>
                  </a:cubicBezTo>
                  <a:cubicBezTo>
                    <a:pt x="3033113" y="1539119"/>
                    <a:pt x="3046665" y="1516016"/>
                    <a:pt x="3044937" y="1500825"/>
                  </a:cubicBezTo>
                  <a:close/>
                  <a:moveTo>
                    <a:pt x="3039916" y="1674547"/>
                  </a:moveTo>
                  <a:cubicBezTo>
                    <a:pt x="3032098" y="1680641"/>
                    <a:pt x="3021905" y="1667179"/>
                    <a:pt x="3030911" y="1661540"/>
                  </a:cubicBezTo>
                  <a:lnTo>
                    <a:pt x="3030893" y="1661567"/>
                  </a:lnTo>
                  <a:cubicBezTo>
                    <a:pt x="3038780" y="1654811"/>
                    <a:pt x="3048948" y="1668911"/>
                    <a:pt x="3039916" y="1674550"/>
                  </a:cubicBezTo>
                  <a:close/>
                  <a:moveTo>
                    <a:pt x="3028074" y="1862319"/>
                  </a:moveTo>
                  <a:cubicBezTo>
                    <a:pt x="3037675" y="1853287"/>
                    <a:pt x="3046110" y="1874163"/>
                    <a:pt x="3034841" y="1877543"/>
                  </a:cubicBezTo>
                  <a:cubicBezTo>
                    <a:pt x="3027023" y="1878726"/>
                    <a:pt x="3023653" y="1867447"/>
                    <a:pt x="3028110" y="1862353"/>
                  </a:cubicBezTo>
                  <a:close/>
                  <a:moveTo>
                    <a:pt x="3020195" y="1485588"/>
                  </a:moveTo>
                  <a:cubicBezTo>
                    <a:pt x="3011181" y="1449496"/>
                    <a:pt x="3004959" y="1412829"/>
                    <a:pt x="2995953" y="1377310"/>
                  </a:cubicBezTo>
                  <a:cubicBezTo>
                    <a:pt x="2994808" y="1347976"/>
                    <a:pt x="2980073" y="1322494"/>
                    <a:pt x="2973950" y="1294400"/>
                  </a:cubicBezTo>
                  <a:cubicBezTo>
                    <a:pt x="2965199" y="1254250"/>
                    <a:pt x="2945331" y="1217781"/>
                    <a:pt x="2934593" y="1178340"/>
                  </a:cubicBezTo>
                  <a:cubicBezTo>
                    <a:pt x="2934550" y="1178298"/>
                    <a:pt x="2934516" y="1178250"/>
                    <a:pt x="2934474" y="1178203"/>
                  </a:cubicBezTo>
                  <a:lnTo>
                    <a:pt x="2934565" y="1178239"/>
                  </a:lnTo>
                  <a:cubicBezTo>
                    <a:pt x="2934574" y="1178270"/>
                    <a:pt x="2934585" y="1178303"/>
                    <a:pt x="2934593" y="1178335"/>
                  </a:cubicBezTo>
                  <a:cubicBezTo>
                    <a:pt x="2951965" y="1195247"/>
                    <a:pt x="2957625" y="1219431"/>
                    <a:pt x="2969432" y="1240246"/>
                  </a:cubicBezTo>
                  <a:cubicBezTo>
                    <a:pt x="2980720" y="1267324"/>
                    <a:pt x="2994258" y="1293822"/>
                    <a:pt x="2998203" y="1323720"/>
                  </a:cubicBezTo>
                  <a:cubicBezTo>
                    <a:pt x="3007804" y="1344020"/>
                    <a:pt x="3007227" y="1366018"/>
                    <a:pt x="3010618" y="1387446"/>
                  </a:cubicBezTo>
                  <a:cubicBezTo>
                    <a:pt x="3020196" y="1419029"/>
                    <a:pt x="3013421" y="1452301"/>
                    <a:pt x="3022453" y="1483892"/>
                  </a:cubicBezTo>
                  <a:cubicBezTo>
                    <a:pt x="3029793" y="1504758"/>
                    <a:pt x="3021889" y="1525624"/>
                    <a:pt x="3019642" y="1545936"/>
                  </a:cubicBezTo>
                  <a:cubicBezTo>
                    <a:pt x="3019067" y="1525639"/>
                    <a:pt x="3021341" y="1505331"/>
                    <a:pt x="3020195" y="1485588"/>
                  </a:cubicBezTo>
                  <a:close/>
                  <a:moveTo>
                    <a:pt x="2645748" y="2467469"/>
                  </a:moveTo>
                  <a:cubicBezTo>
                    <a:pt x="2676198" y="2435314"/>
                    <a:pt x="2713977" y="2409937"/>
                    <a:pt x="2740483" y="2373843"/>
                  </a:cubicBezTo>
                  <a:cubicBezTo>
                    <a:pt x="2781331" y="2316933"/>
                    <a:pt x="2784554" y="2340175"/>
                    <a:pt x="2885838" y="2169629"/>
                  </a:cubicBezTo>
                  <a:lnTo>
                    <a:pt x="2885993" y="2169674"/>
                  </a:lnTo>
                  <a:cubicBezTo>
                    <a:pt x="2888258" y="2172494"/>
                    <a:pt x="2893334" y="2177560"/>
                    <a:pt x="2895595" y="2180381"/>
                  </a:cubicBezTo>
                  <a:cubicBezTo>
                    <a:pt x="2909722" y="2273390"/>
                    <a:pt x="2863949" y="2404020"/>
                    <a:pt x="2774894" y="2453361"/>
                  </a:cubicBezTo>
                  <a:cubicBezTo>
                    <a:pt x="2749305" y="2470787"/>
                    <a:pt x="2722545" y="2486427"/>
                    <a:pt x="2694803" y="2500169"/>
                  </a:cubicBezTo>
                  <a:cubicBezTo>
                    <a:pt x="2701017" y="2480995"/>
                    <a:pt x="2708338" y="2461821"/>
                    <a:pt x="2710028" y="2441518"/>
                  </a:cubicBezTo>
                  <a:cubicBezTo>
                    <a:pt x="2688601" y="2449985"/>
                    <a:pt x="2668860" y="2462948"/>
                    <a:pt x="2645750" y="2467469"/>
                  </a:cubicBezTo>
                  <a:close/>
                  <a:moveTo>
                    <a:pt x="2553824" y="2501332"/>
                  </a:moveTo>
                  <a:cubicBezTo>
                    <a:pt x="2607399" y="2453960"/>
                    <a:pt x="2667751" y="2413910"/>
                    <a:pt x="2714550" y="2359207"/>
                  </a:cubicBezTo>
                  <a:cubicBezTo>
                    <a:pt x="2743321" y="2325925"/>
                    <a:pt x="2776039" y="2294352"/>
                    <a:pt x="2797461" y="2255440"/>
                  </a:cubicBezTo>
                  <a:cubicBezTo>
                    <a:pt x="2836756" y="2201319"/>
                    <a:pt x="2868410" y="2141557"/>
                    <a:pt x="2899427" y="2081795"/>
                  </a:cubicBezTo>
                  <a:lnTo>
                    <a:pt x="2899545" y="2081714"/>
                  </a:lnTo>
                  <a:cubicBezTo>
                    <a:pt x="2922676" y="2035470"/>
                    <a:pt x="2932827" y="1983014"/>
                    <a:pt x="2955395" y="1936769"/>
                  </a:cubicBezTo>
                  <a:cubicBezTo>
                    <a:pt x="2956513" y="1966658"/>
                    <a:pt x="2941279" y="1993164"/>
                    <a:pt x="2935083" y="2021380"/>
                  </a:cubicBezTo>
                  <a:cubicBezTo>
                    <a:pt x="2839487" y="2296432"/>
                    <a:pt x="2624344" y="2481130"/>
                    <a:pt x="2553825" y="2501332"/>
                  </a:cubicBezTo>
                  <a:close/>
                  <a:moveTo>
                    <a:pt x="2354147" y="3251460"/>
                  </a:moveTo>
                  <a:cubicBezTo>
                    <a:pt x="2363171" y="3248085"/>
                    <a:pt x="2365990" y="3251460"/>
                    <a:pt x="2363171" y="3260492"/>
                  </a:cubicBezTo>
                  <a:cubicBezTo>
                    <a:pt x="2353621" y="3263312"/>
                    <a:pt x="2350801" y="3260492"/>
                    <a:pt x="2354166" y="3251488"/>
                  </a:cubicBezTo>
                  <a:close/>
                  <a:moveTo>
                    <a:pt x="2296579" y="3291456"/>
                  </a:moveTo>
                  <a:cubicBezTo>
                    <a:pt x="2306221" y="3267169"/>
                    <a:pt x="2320320" y="3245794"/>
                    <a:pt x="2330416" y="3222053"/>
                  </a:cubicBezTo>
                  <a:lnTo>
                    <a:pt x="2330406" y="3222080"/>
                  </a:lnTo>
                  <a:cubicBezTo>
                    <a:pt x="2335500" y="3207991"/>
                    <a:pt x="2352401" y="3210238"/>
                    <a:pt x="2364244" y="3210802"/>
                  </a:cubicBezTo>
                  <a:cubicBezTo>
                    <a:pt x="2349592" y="3242949"/>
                    <a:pt x="2325342" y="3270593"/>
                    <a:pt x="2296580" y="3291459"/>
                  </a:cubicBezTo>
                  <a:close/>
                  <a:moveTo>
                    <a:pt x="2064239" y="3220443"/>
                  </a:moveTo>
                  <a:cubicBezTo>
                    <a:pt x="2040407" y="3245818"/>
                    <a:pt x="2001476" y="3240728"/>
                    <a:pt x="1972187" y="3228902"/>
                  </a:cubicBezTo>
                  <a:lnTo>
                    <a:pt x="1972295" y="3228902"/>
                  </a:lnTo>
                  <a:cubicBezTo>
                    <a:pt x="1993707" y="3214803"/>
                    <a:pt x="2012895" y="3197320"/>
                    <a:pt x="2024742" y="3174188"/>
                  </a:cubicBezTo>
                  <a:lnTo>
                    <a:pt x="2073825" y="3175889"/>
                  </a:lnTo>
                  <a:cubicBezTo>
                    <a:pt x="2072700" y="3191121"/>
                    <a:pt x="2079458" y="3210286"/>
                    <a:pt x="2064240" y="3220446"/>
                  </a:cubicBezTo>
                  <a:close/>
                  <a:moveTo>
                    <a:pt x="2046757" y="3298813"/>
                  </a:moveTo>
                  <a:cubicBezTo>
                    <a:pt x="2019894" y="3329400"/>
                    <a:pt x="1985286" y="3355218"/>
                    <a:pt x="1944681" y="3361985"/>
                  </a:cubicBezTo>
                  <a:cubicBezTo>
                    <a:pt x="1974516" y="3327695"/>
                    <a:pt x="2005533" y="3293856"/>
                    <a:pt x="2033731" y="3257744"/>
                  </a:cubicBezTo>
                  <a:cubicBezTo>
                    <a:pt x="2041244" y="3244028"/>
                    <a:pt x="2059078" y="3251581"/>
                    <a:pt x="2069887" y="3253140"/>
                  </a:cubicBezTo>
                  <a:cubicBezTo>
                    <a:pt x="2071017" y="3271748"/>
                    <a:pt x="2058378" y="3285583"/>
                    <a:pt x="2046758" y="3298816"/>
                  </a:cubicBezTo>
                  <a:close/>
                  <a:moveTo>
                    <a:pt x="1768091" y="3184331"/>
                  </a:moveTo>
                  <a:cubicBezTo>
                    <a:pt x="1769792" y="3173061"/>
                    <a:pt x="1777679" y="3164602"/>
                    <a:pt x="1783873" y="3156133"/>
                  </a:cubicBezTo>
                  <a:cubicBezTo>
                    <a:pt x="1787266" y="3187723"/>
                    <a:pt x="1812080" y="3211973"/>
                    <a:pt x="1840859" y="3222688"/>
                  </a:cubicBezTo>
                  <a:cubicBezTo>
                    <a:pt x="1859460" y="3224944"/>
                    <a:pt x="1878644" y="3223252"/>
                    <a:pt x="1897799" y="3224944"/>
                  </a:cubicBezTo>
                  <a:cubicBezTo>
                    <a:pt x="1898373" y="3250887"/>
                    <a:pt x="1874123" y="3267814"/>
                    <a:pt x="1854948" y="3281349"/>
                  </a:cubicBezTo>
                  <a:cubicBezTo>
                    <a:pt x="1831262" y="3288116"/>
                    <a:pt x="1795733" y="3294884"/>
                    <a:pt x="1779942" y="3270070"/>
                  </a:cubicBezTo>
                  <a:cubicBezTo>
                    <a:pt x="1760840" y="3245783"/>
                    <a:pt x="1762477" y="3213038"/>
                    <a:pt x="1768117" y="3184294"/>
                  </a:cubicBezTo>
                  <a:close/>
                  <a:moveTo>
                    <a:pt x="1614132" y="3276847"/>
                  </a:moveTo>
                  <a:cubicBezTo>
                    <a:pt x="1607919" y="3270080"/>
                    <a:pt x="1600587" y="3264440"/>
                    <a:pt x="1595521" y="3256548"/>
                  </a:cubicBezTo>
                  <a:cubicBezTo>
                    <a:pt x="1592793" y="3245815"/>
                    <a:pt x="1595065" y="3234535"/>
                    <a:pt x="1596157" y="3223256"/>
                  </a:cubicBezTo>
                  <a:lnTo>
                    <a:pt x="1596084" y="3223264"/>
                  </a:lnTo>
                  <a:cubicBezTo>
                    <a:pt x="1607919" y="3220444"/>
                    <a:pt x="1619207" y="3216497"/>
                    <a:pt x="1631049" y="3214805"/>
                  </a:cubicBezTo>
                  <a:cubicBezTo>
                    <a:pt x="1654735" y="3222702"/>
                    <a:pt x="1677858" y="3235672"/>
                    <a:pt x="1704372" y="3231734"/>
                  </a:cubicBezTo>
                  <a:cubicBezTo>
                    <a:pt x="1707202" y="3233425"/>
                    <a:pt x="1712831" y="3237364"/>
                    <a:pt x="1715643" y="3239065"/>
                  </a:cubicBezTo>
                  <a:cubicBezTo>
                    <a:pt x="1681597" y="3242590"/>
                    <a:pt x="1675536" y="3219800"/>
                    <a:pt x="1614133" y="3276850"/>
                  </a:cubicBezTo>
                  <a:close/>
                  <a:moveTo>
                    <a:pt x="1701571" y="3263277"/>
                  </a:moveTo>
                  <a:cubicBezTo>
                    <a:pt x="1696477" y="3268371"/>
                    <a:pt x="1682379" y="3263277"/>
                    <a:pt x="1685745" y="3255362"/>
                  </a:cubicBezTo>
                  <a:lnTo>
                    <a:pt x="1685772" y="3255372"/>
                  </a:lnTo>
                  <a:cubicBezTo>
                    <a:pt x="1690840" y="3249732"/>
                    <a:pt x="1704939" y="3255375"/>
                    <a:pt x="1701573" y="3263279"/>
                  </a:cubicBezTo>
                  <a:close/>
                  <a:moveTo>
                    <a:pt x="1421262" y="3355208"/>
                  </a:moveTo>
                  <a:cubicBezTo>
                    <a:pt x="1406609" y="3355772"/>
                    <a:pt x="1393055" y="3348432"/>
                    <a:pt x="1378402" y="3351824"/>
                  </a:cubicBezTo>
                  <a:cubicBezTo>
                    <a:pt x="1365395" y="3354554"/>
                    <a:pt x="1353027" y="3359643"/>
                    <a:pt x="1339470" y="3361921"/>
                  </a:cubicBezTo>
                  <a:lnTo>
                    <a:pt x="1339488" y="3361985"/>
                  </a:lnTo>
                  <a:cubicBezTo>
                    <a:pt x="1323707" y="3340555"/>
                    <a:pt x="1324263" y="3307272"/>
                    <a:pt x="1341753" y="3286398"/>
                  </a:cubicBezTo>
                  <a:cubicBezTo>
                    <a:pt x="1365429" y="3297676"/>
                    <a:pt x="1390826" y="3293729"/>
                    <a:pt x="1416194" y="3295421"/>
                  </a:cubicBezTo>
                  <a:cubicBezTo>
                    <a:pt x="1429165" y="3303318"/>
                    <a:pt x="1438752" y="3317425"/>
                    <a:pt x="1450031" y="3328131"/>
                  </a:cubicBezTo>
                  <a:cubicBezTo>
                    <a:pt x="1440445" y="3337720"/>
                    <a:pt x="1433114" y="3349563"/>
                    <a:pt x="1421262" y="3355208"/>
                  </a:cubicBezTo>
                  <a:close/>
                  <a:moveTo>
                    <a:pt x="1453398" y="3444904"/>
                  </a:moveTo>
                  <a:cubicBezTo>
                    <a:pt x="1434314" y="3429091"/>
                    <a:pt x="1425854" y="3404834"/>
                    <a:pt x="1419034" y="3381204"/>
                  </a:cubicBezTo>
                  <a:cubicBezTo>
                    <a:pt x="1419018" y="3381196"/>
                    <a:pt x="1419004" y="3381185"/>
                    <a:pt x="1418987" y="3381177"/>
                  </a:cubicBezTo>
                  <a:lnTo>
                    <a:pt x="1419015" y="3381139"/>
                  </a:lnTo>
                  <a:cubicBezTo>
                    <a:pt x="1419022" y="3381160"/>
                    <a:pt x="1419027" y="3381182"/>
                    <a:pt x="1419034" y="3381204"/>
                  </a:cubicBezTo>
                  <a:cubicBezTo>
                    <a:pt x="1443239" y="3393064"/>
                    <a:pt x="1439873" y="3424611"/>
                    <a:pt x="1453398" y="3444898"/>
                  </a:cubicBezTo>
                  <a:close/>
                  <a:moveTo>
                    <a:pt x="1225014" y="3364809"/>
                  </a:moveTo>
                  <a:cubicBezTo>
                    <a:pt x="1245591" y="3381107"/>
                    <a:pt x="1268139" y="3394748"/>
                    <a:pt x="1292126" y="3405409"/>
                  </a:cubicBezTo>
                  <a:cubicBezTo>
                    <a:pt x="1269003" y="3422891"/>
                    <a:pt x="1243062" y="3441511"/>
                    <a:pt x="1238541" y="3471964"/>
                  </a:cubicBezTo>
                  <a:cubicBezTo>
                    <a:pt x="1232652" y="3472403"/>
                    <a:pt x="1226791" y="3473162"/>
                    <a:pt x="1220985" y="3474238"/>
                  </a:cubicBezTo>
                  <a:lnTo>
                    <a:pt x="1221057" y="3474220"/>
                  </a:lnTo>
                  <a:cubicBezTo>
                    <a:pt x="1194561" y="3443198"/>
                    <a:pt x="1194561" y="3393580"/>
                    <a:pt x="1225014" y="3364809"/>
                  </a:cubicBezTo>
                  <a:close/>
                  <a:moveTo>
                    <a:pt x="1113907" y="3507524"/>
                  </a:moveTo>
                  <a:cubicBezTo>
                    <a:pt x="1084572" y="3499638"/>
                    <a:pt x="1054119" y="3485531"/>
                    <a:pt x="1039456" y="3457324"/>
                  </a:cubicBezTo>
                  <a:cubicBezTo>
                    <a:pt x="1026449" y="3438586"/>
                    <a:pt x="1026995" y="3415482"/>
                    <a:pt x="1032634" y="3394653"/>
                  </a:cubicBezTo>
                  <a:lnTo>
                    <a:pt x="1032679" y="3394725"/>
                  </a:lnTo>
                  <a:cubicBezTo>
                    <a:pt x="1051299" y="3399236"/>
                    <a:pt x="1069335" y="3407133"/>
                    <a:pt x="1088529" y="3408832"/>
                  </a:cubicBezTo>
                  <a:cubicBezTo>
                    <a:pt x="1103182" y="3429132"/>
                    <a:pt x="1116718" y="3451693"/>
                    <a:pt x="1139279" y="3464656"/>
                  </a:cubicBezTo>
                  <a:cubicBezTo>
                    <a:pt x="1156761" y="3478201"/>
                    <a:pt x="1179878" y="3475379"/>
                    <a:pt x="1200186" y="3479892"/>
                  </a:cubicBezTo>
                  <a:cubicBezTo>
                    <a:pt x="1193972" y="3487223"/>
                    <a:pt x="1189471" y="3499643"/>
                    <a:pt x="1178191" y="3499643"/>
                  </a:cubicBezTo>
                  <a:cubicBezTo>
                    <a:pt x="1156766" y="3502457"/>
                    <a:pt x="1135892" y="3509787"/>
                    <a:pt x="1113907" y="3507524"/>
                  </a:cubicBezTo>
                  <a:close/>
                  <a:moveTo>
                    <a:pt x="1167483" y="3519358"/>
                  </a:moveTo>
                  <a:cubicBezTo>
                    <a:pt x="1165790" y="3527253"/>
                    <a:pt x="1163535" y="3534594"/>
                    <a:pt x="1161843" y="3542490"/>
                  </a:cubicBezTo>
                  <a:cubicBezTo>
                    <a:pt x="1143223" y="3548121"/>
                    <a:pt x="1124622" y="3554323"/>
                    <a:pt x="1107130" y="3562790"/>
                  </a:cubicBezTo>
                  <a:cubicBezTo>
                    <a:pt x="1101490" y="3550420"/>
                    <a:pt x="1097487" y="3537503"/>
                    <a:pt x="1096943" y="3524496"/>
                  </a:cubicBezTo>
                  <a:lnTo>
                    <a:pt x="1096988" y="3524442"/>
                  </a:lnTo>
                  <a:cubicBezTo>
                    <a:pt x="1120674" y="3523870"/>
                    <a:pt x="1143797" y="3522752"/>
                    <a:pt x="1167483" y="3519358"/>
                  </a:cubicBezTo>
                  <a:close/>
                  <a:moveTo>
                    <a:pt x="911438" y="4797376"/>
                  </a:moveTo>
                  <a:cubicBezTo>
                    <a:pt x="895083" y="4801878"/>
                    <a:pt x="877029" y="4799076"/>
                    <a:pt x="860110" y="4802451"/>
                  </a:cubicBezTo>
                  <a:cubicBezTo>
                    <a:pt x="834167" y="4810919"/>
                    <a:pt x="812738" y="4781021"/>
                    <a:pt x="817814" y="4756776"/>
                  </a:cubicBezTo>
                  <a:cubicBezTo>
                    <a:pt x="836425" y="4754502"/>
                    <a:pt x="855035" y="4757325"/>
                    <a:pt x="873654" y="4753956"/>
                  </a:cubicBezTo>
                  <a:lnTo>
                    <a:pt x="873646" y="4753938"/>
                  </a:lnTo>
                  <a:cubicBezTo>
                    <a:pt x="891129" y="4743240"/>
                    <a:pt x="907493" y="4726315"/>
                    <a:pt x="930051" y="4731944"/>
                  </a:cubicBezTo>
                  <a:cubicBezTo>
                    <a:pt x="938508" y="4755635"/>
                    <a:pt x="931740" y="4782150"/>
                    <a:pt x="911438" y="4797376"/>
                  </a:cubicBezTo>
                  <a:close/>
                  <a:moveTo>
                    <a:pt x="953135" y="4778157"/>
                  </a:moveTo>
                  <a:cubicBezTo>
                    <a:pt x="943584" y="4792255"/>
                    <a:pt x="937944" y="4812631"/>
                    <a:pt x="918205" y="4814267"/>
                  </a:cubicBezTo>
                  <a:lnTo>
                    <a:pt x="918160" y="4814249"/>
                  </a:lnTo>
                  <a:cubicBezTo>
                    <a:pt x="927757" y="4800715"/>
                    <a:pt x="940155" y="4788872"/>
                    <a:pt x="953135" y="4778157"/>
                  </a:cubicBezTo>
                  <a:close/>
                  <a:moveTo>
                    <a:pt x="910341" y="4946778"/>
                  </a:moveTo>
                  <a:cubicBezTo>
                    <a:pt x="929516" y="4956928"/>
                    <a:pt x="950940" y="4964825"/>
                    <a:pt x="966745" y="4981735"/>
                  </a:cubicBezTo>
                  <a:cubicBezTo>
                    <a:pt x="945360" y="5002076"/>
                    <a:pt x="915906" y="5011623"/>
                    <a:pt x="886654" y="5007695"/>
                  </a:cubicBezTo>
                  <a:cubicBezTo>
                    <a:pt x="895087" y="4987503"/>
                    <a:pt x="901855" y="4966672"/>
                    <a:pt x="910350" y="4946843"/>
                  </a:cubicBezTo>
                  <a:close/>
                  <a:moveTo>
                    <a:pt x="989840" y="5063026"/>
                  </a:moveTo>
                  <a:lnTo>
                    <a:pt x="998318" y="5032564"/>
                  </a:lnTo>
                  <a:cubicBezTo>
                    <a:pt x="1009435" y="5037989"/>
                    <a:pt x="1019695" y="5045020"/>
                    <a:pt x="1028767" y="5053430"/>
                  </a:cubicBezTo>
                  <a:cubicBezTo>
                    <a:pt x="1014091" y="5073730"/>
                    <a:pt x="1002252" y="5095726"/>
                    <a:pt x="986470" y="5114901"/>
                  </a:cubicBezTo>
                  <a:cubicBezTo>
                    <a:pt x="975182" y="5122788"/>
                    <a:pt x="962775" y="5118293"/>
                    <a:pt x="951494" y="5112637"/>
                  </a:cubicBezTo>
                  <a:cubicBezTo>
                    <a:pt x="965047" y="5096354"/>
                    <a:pt x="986514" y="5085076"/>
                    <a:pt x="989878" y="5063063"/>
                  </a:cubicBezTo>
                  <a:close/>
                  <a:moveTo>
                    <a:pt x="1175390" y="4923165"/>
                  </a:moveTo>
                  <a:cubicBezTo>
                    <a:pt x="1150564" y="4946851"/>
                    <a:pt x="1127454" y="4972228"/>
                    <a:pt x="1099815" y="4993095"/>
                  </a:cubicBezTo>
                  <a:lnTo>
                    <a:pt x="1099815" y="4986891"/>
                  </a:lnTo>
                  <a:cubicBezTo>
                    <a:pt x="1121239" y="4961505"/>
                    <a:pt x="1144924" y="4938392"/>
                    <a:pt x="1175387" y="4923165"/>
                  </a:cubicBezTo>
                  <a:close/>
                  <a:moveTo>
                    <a:pt x="1119549" y="4934935"/>
                  </a:moveTo>
                  <a:lnTo>
                    <a:pt x="1119549" y="4921400"/>
                  </a:lnTo>
                  <a:cubicBezTo>
                    <a:pt x="1126317" y="4921973"/>
                    <a:pt x="1133084" y="4922529"/>
                    <a:pt x="1140416" y="4923656"/>
                  </a:cubicBezTo>
                  <a:cubicBezTo>
                    <a:pt x="1138159" y="4926484"/>
                    <a:pt x="1134212" y="4931551"/>
                    <a:pt x="1131957" y="4934371"/>
                  </a:cubicBezTo>
                  <a:cubicBezTo>
                    <a:pt x="1129142" y="4934371"/>
                    <a:pt x="1122357" y="4934935"/>
                    <a:pt x="1119547" y="4934935"/>
                  </a:cubicBezTo>
                  <a:close/>
                  <a:moveTo>
                    <a:pt x="1280813" y="4762921"/>
                  </a:moveTo>
                  <a:cubicBezTo>
                    <a:pt x="1245848" y="4774200"/>
                    <a:pt x="1220479" y="4804663"/>
                    <a:pt x="1184938" y="4813685"/>
                  </a:cubicBezTo>
                  <a:cubicBezTo>
                    <a:pt x="1207950" y="4775392"/>
                    <a:pt x="1249156" y="4752833"/>
                    <a:pt x="1289179" y="4735278"/>
                  </a:cubicBezTo>
                  <a:lnTo>
                    <a:pt x="1289289" y="4735296"/>
                  </a:lnTo>
                  <a:cubicBezTo>
                    <a:pt x="1302824" y="4729074"/>
                    <a:pt x="1318050" y="4728520"/>
                    <a:pt x="1332722" y="4729647"/>
                  </a:cubicBezTo>
                  <a:cubicBezTo>
                    <a:pt x="1302821" y="4768006"/>
                    <a:pt x="1284786" y="4821026"/>
                    <a:pt x="1236278" y="4840191"/>
                  </a:cubicBezTo>
                  <a:cubicBezTo>
                    <a:pt x="1205815" y="4858238"/>
                    <a:pt x="1170286" y="4863323"/>
                    <a:pt x="1135885" y="4866706"/>
                  </a:cubicBezTo>
                  <a:cubicBezTo>
                    <a:pt x="1156185" y="4850343"/>
                    <a:pt x="1178746" y="4834551"/>
                    <a:pt x="1205816" y="4832295"/>
                  </a:cubicBezTo>
                  <a:cubicBezTo>
                    <a:pt x="1227246" y="4822145"/>
                    <a:pt x="1247558" y="4808055"/>
                    <a:pt x="1272362" y="4806353"/>
                  </a:cubicBezTo>
                  <a:lnTo>
                    <a:pt x="1272362" y="4786602"/>
                  </a:lnTo>
                  <a:cubicBezTo>
                    <a:pt x="1281386" y="4782090"/>
                    <a:pt x="1290418" y="4777587"/>
                    <a:pt x="1299996" y="4773067"/>
                  </a:cubicBezTo>
                  <a:cubicBezTo>
                    <a:pt x="1293907" y="4769135"/>
                    <a:pt x="1287487" y="4765740"/>
                    <a:pt x="1280810" y="4762921"/>
                  </a:cubicBezTo>
                  <a:close/>
                  <a:moveTo>
                    <a:pt x="1294338" y="4818870"/>
                  </a:moveTo>
                  <a:cubicBezTo>
                    <a:pt x="1303547" y="4800706"/>
                    <a:pt x="1321106" y="4772868"/>
                    <a:pt x="1338366" y="4755062"/>
                  </a:cubicBezTo>
                  <a:cubicBezTo>
                    <a:pt x="1317500" y="4797913"/>
                    <a:pt x="1290986" y="4838536"/>
                    <a:pt x="1272374" y="4883079"/>
                  </a:cubicBezTo>
                  <a:cubicBezTo>
                    <a:pt x="1245391" y="4943055"/>
                    <a:pt x="1226130" y="5006294"/>
                    <a:pt x="1197932" y="5037619"/>
                  </a:cubicBezTo>
                  <a:cubicBezTo>
                    <a:pt x="1207510" y="5006602"/>
                    <a:pt x="1221618" y="4976703"/>
                    <a:pt x="1229505" y="4945122"/>
                  </a:cubicBezTo>
                  <a:cubicBezTo>
                    <a:pt x="1235717" y="4920308"/>
                    <a:pt x="1254880" y="4901303"/>
                    <a:pt x="1262223" y="4877447"/>
                  </a:cubicBezTo>
                  <a:cubicBezTo>
                    <a:pt x="1268924" y="4855678"/>
                    <a:pt x="1281419" y="4836880"/>
                    <a:pt x="1294335" y="4818870"/>
                  </a:cubicBezTo>
                  <a:close/>
                  <a:moveTo>
                    <a:pt x="1305098" y="4613510"/>
                  </a:moveTo>
                  <a:cubicBezTo>
                    <a:pt x="1333841" y="4607324"/>
                    <a:pt x="1363826" y="4613784"/>
                    <a:pt x="1393056" y="4607324"/>
                  </a:cubicBezTo>
                  <a:cubicBezTo>
                    <a:pt x="1407768" y="4604076"/>
                    <a:pt x="1422408" y="4599975"/>
                    <a:pt x="1437633" y="4598838"/>
                  </a:cubicBezTo>
                  <a:cubicBezTo>
                    <a:pt x="1430856" y="4602231"/>
                    <a:pt x="1423534" y="4605623"/>
                    <a:pt x="1416203" y="4608439"/>
                  </a:cubicBezTo>
                  <a:cubicBezTo>
                    <a:pt x="1415076" y="4629315"/>
                    <a:pt x="1394773" y="4639474"/>
                    <a:pt x="1384622" y="4655811"/>
                  </a:cubicBezTo>
                  <a:cubicBezTo>
                    <a:pt x="1378410" y="4668227"/>
                    <a:pt x="1362628" y="4663716"/>
                    <a:pt x="1351340" y="4663716"/>
                  </a:cubicBezTo>
                  <a:cubicBezTo>
                    <a:pt x="1366016" y="4648480"/>
                    <a:pt x="1394765" y="4647361"/>
                    <a:pt x="1400423" y="4623676"/>
                  </a:cubicBezTo>
                  <a:cubicBezTo>
                    <a:pt x="1368832" y="4616911"/>
                    <a:pt x="1333284" y="4632120"/>
                    <a:pt x="1305095" y="4613514"/>
                  </a:cubicBezTo>
                  <a:close/>
                  <a:moveTo>
                    <a:pt x="2631035" y="4711646"/>
                  </a:moveTo>
                  <a:lnTo>
                    <a:pt x="2631080" y="4711611"/>
                  </a:lnTo>
                  <a:lnTo>
                    <a:pt x="2631080" y="4711637"/>
                  </a:lnTo>
                  <a:cubicBezTo>
                    <a:pt x="2640081" y="4708839"/>
                    <a:pt x="2643444" y="4711662"/>
                    <a:pt x="2640638" y="4721252"/>
                  </a:cubicBezTo>
                  <a:cubicBezTo>
                    <a:pt x="2631641" y="4723977"/>
                    <a:pt x="2628275" y="4721164"/>
                    <a:pt x="2631080" y="4711637"/>
                  </a:cubicBezTo>
                  <a:close/>
                  <a:moveTo>
                    <a:pt x="2673331" y="4787780"/>
                  </a:moveTo>
                  <a:cubicBezTo>
                    <a:pt x="2684610" y="4770861"/>
                    <a:pt x="2697571" y="4755625"/>
                    <a:pt x="2708855" y="4738698"/>
                  </a:cubicBezTo>
                  <a:cubicBezTo>
                    <a:pt x="2712812" y="4746048"/>
                    <a:pt x="2717324" y="4753375"/>
                    <a:pt x="2717889" y="4762385"/>
                  </a:cubicBezTo>
                  <a:cubicBezTo>
                    <a:pt x="2720727" y="4781568"/>
                    <a:pt x="2728279" y="4802800"/>
                    <a:pt x="2717325" y="4821619"/>
                  </a:cubicBezTo>
                  <a:cubicBezTo>
                    <a:pt x="2703359" y="4845614"/>
                    <a:pt x="2685744" y="4868991"/>
                    <a:pt x="2662621" y="4884791"/>
                  </a:cubicBezTo>
                  <a:cubicBezTo>
                    <a:pt x="2665532" y="4852681"/>
                    <a:pt x="2663258" y="4818844"/>
                    <a:pt x="2673354" y="4787827"/>
                  </a:cubicBezTo>
                  <a:close/>
                  <a:moveTo>
                    <a:pt x="2665990" y="4977884"/>
                  </a:moveTo>
                  <a:cubicBezTo>
                    <a:pt x="2697008" y="4953624"/>
                    <a:pt x="2716754" y="4918659"/>
                    <a:pt x="2735929" y="4884831"/>
                  </a:cubicBezTo>
                  <a:cubicBezTo>
                    <a:pt x="2749455" y="4865081"/>
                    <a:pt x="2754539" y="4841962"/>
                    <a:pt x="2762999" y="4820532"/>
                  </a:cubicBezTo>
                  <a:cubicBezTo>
                    <a:pt x="2778781" y="4791771"/>
                    <a:pt x="2784420" y="4759043"/>
                    <a:pt x="2801912" y="4731983"/>
                  </a:cubicBezTo>
                  <a:cubicBezTo>
                    <a:pt x="2796817" y="4728617"/>
                    <a:pt x="2791179" y="4725797"/>
                    <a:pt x="2786085" y="4722433"/>
                  </a:cubicBezTo>
                  <a:lnTo>
                    <a:pt x="2786120" y="4722386"/>
                  </a:lnTo>
                  <a:cubicBezTo>
                    <a:pt x="2796845" y="4712245"/>
                    <a:pt x="2808670" y="4700966"/>
                    <a:pt x="2823905" y="4697012"/>
                  </a:cubicBezTo>
                  <a:cubicBezTo>
                    <a:pt x="2797391" y="4767524"/>
                    <a:pt x="2796267" y="4847823"/>
                    <a:pt x="2751156" y="4910767"/>
                  </a:cubicBezTo>
                  <a:cubicBezTo>
                    <a:pt x="2717580" y="4957614"/>
                    <a:pt x="2676140" y="5004375"/>
                    <a:pt x="2618599" y="5020756"/>
                  </a:cubicBezTo>
                  <a:cubicBezTo>
                    <a:pt x="2623125" y="5007776"/>
                    <a:pt x="2628200" y="4994796"/>
                    <a:pt x="2632143" y="4981270"/>
                  </a:cubicBezTo>
                  <a:cubicBezTo>
                    <a:pt x="2643421" y="4979560"/>
                    <a:pt x="2654691" y="4980691"/>
                    <a:pt x="2665988" y="4977878"/>
                  </a:cubicBezTo>
                  <a:close/>
                  <a:moveTo>
                    <a:pt x="2778844" y="4735933"/>
                  </a:moveTo>
                  <a:cubicBezTo>
                    <a:pt x="2791823" y="4739299"/>
                    <a:pt x="2770957" y="4764677"/>
                    <a:pt x="2765309" y="4751707"/>
                  </a:cubicBezTo>
                  <a:cubicBezTo>
                    <a:pt x="2765309" y="4744339"/>
                    <a:pt x="2771495" y="4737608"/>
                    <a:pt x="2778862" y="4735970"/>
                  </a:cubicBezTo>
                  <a:close/>
                  <a:moveTo>
                    <a:pt x="2653602" y="5129001"/>
                  </a:moveTo>
                  <a:cubicBezTo>
                    <a:pt x="2624859" y="5127300"/>
                    <a:pt x="2596642" y="5147039"/>
                    <a:pt x="2568445" y="5133495"/>
                  </a:cubicBezTo>
                  <a:cubicBezTo>
                    <a:pt x="2554919" y="5144219"/>
                    <a:pt x="2535727" y="5150413"/>
                    <a:pt x="2530104" y="5169033"/>
                  </a:cubicBezTo>
                  <a:cubicBezTo>
                    <a:pt x="2543639" y="5170160"/>
                    <a:pt x="2557174" y="5170160"/>
                    <a:pt x="2571265" y="5171861"/>
                  </a:cubicBezTo>
                  <a:cubicBezTo>
                    <a:pt x="2547015" y="5183131"/>
                    <a:pt x="2522192" y="5193846"/>
                    <a:pt x="2494548" y="5191026"/>
                  </a:cubicBezTo>
                  <a:cubicBezTo>
                    <a:pt x="2512031" y="5165639"/>
                    <a:pt x="2532343" y="5142509"/>
                    <a:pt x="2552654" y="5118840"/>
                  </a:cubicBezTo>
                  <a:cubicBezTo>
                    <a:pt x="2567298" y="5105378"/>
                    <a:pt x="2589857" y="5107016"/>
                    <a:pt x="2607866" y="5100830"/>
                  </a:cubicBezTo>
                  <a:lnTo>
                    <a:pt x="2607930" y="5100775"/>
                  </a:lnTo>
                  <a:cubicBezTo>
                    <a:pt x="2638948" y="5093462"/>
                    <a:pt x="2668281" y="5079909"/>
                    <a:pt x="2698730" y="5069767"/>
                  </a:cubicBezTo>
                  <a:cubicBezTo>
                    <a:pt x="2685190" y="5090624"/>
                    <a:pt x="2667716" y="5108124"/>
                    <a:pt x="2653599" y="5129000"/>
                  </a:cubicBezTo>
                  <a:close/>
                  <a:moveTo>
                    <a:pt x="2678406" y="5121077"/>
                  </a:moveTo>
                  <a:lnTo>
                    <a:pt x="2678424" y="5121059"/>
                  </a:lnTo>
                  <a:cubicBezTo>
                    <a:pt x="2682927" y="5113737"/>
                    <a:pt x="2687428" y="5106415"/>
                    <a:pt x="2692504" y="5099065"/>
                  </a:cubicBezTo>
                  <a:cubicBezTo>
                    <a:pt x="2706602" y="5112071"/>
                    <a:pt x="2694234" y="5125078"/>
                    <a:pt x="2678403" y="5121076"/>
                  </a:cubicBezTo>
                  <a:close/>
                  <a:moveTo>
                    <a:pt x="2664335" y="5140853"/>
                  </a:moveTo>
                  <a:cubicBezTo>
                    <a:pt x="2644608" y="5153215"/>
                    <a:pt x="2625428" y="5171754"/>
                    <a:pt x="2599528" y="5167325"/>
                  </a:cubicBezTo>
                  <a:lnTo>
                    <a:pt x="2599470" y="5167357"/>
                  </a:lnTo>
                  <a:lnTo>
                    <a:pt x="2599478" y="5167319"/>
                  </a:lnTo>
                  <a:lnTo>
                    <a:pt x="2599527" y="5167319"/>
                  </a:lnTo>
                  <a:cubicBezTo>
                    <a:pt x="2619821" y="5154930"/>
                    <a:pt x="2641795" y="5147615"/>
                    <a:pt x="2664333" y="5140852"/>
                  </a:cubicBezTo>
                  <a:close/>
                  <a:moveTo>
                    <a:pt x="2443847" y="5092352"/>
                  </a:moveTo>
                  <a:cubicBezTo>
                    <a:pt x="2444944" y="5066977"/>
                    <a:pt x="2457400" y="5043324"/>
                    <a:pt x="2457400" y="5017947"/>
                  </a:cubicBezTo>
                  <a:lnTo>
                    <a:pt x="2457392" y="5017910"/>
                  </a:lnTo>
                  <a:cubicBezTo>
                    <a:pt x="2499697" y="5018473"/>
                    <a:pt x="2526758" y="5065856"/>
                    <a:pt x="2520000" y="5104183"/>
                  </a:cubicBezTo>
                  <a:cubicBezTo>
                    <a:pt x="2518863" y="5114333"/>
                    <a:pt x="2505883" y="5120538"/>
                    <a:pt x="2498005" y="5113784"/>
                  </a:cubicBezTo>
                  <a:cubicBezTo>
                    <a:pt x="2481066" y="5103639"/>
                    <a:pt x="2461892" y="5099674"/>
                    <a:pt x="2443844" y="5092351"/>
                  </a:cubicBezTo>
                  <a:close/>
                  <a:moveTo>
                    <a:pt x="2492813" y="5131784"/>
                  </a:moveTo>
                  <a:cubicBezTo>
                    <a:pt x="2492265" y="5154906"/>
                    <a:pt x="2470264" y="5169023"/>
                    <a:pt x="2453355" y="5180865"/>
                  </a:cubicBezTo>
                  <a:cubicBezTo>
                    <a:pt x="2451309" y="5158891"/>
                    <a:pt x="2451493" y="5136766"/>
                    <a:pt x="2453904" y="5114828"/>
                  </a:cubicBezTo>
                  <a:lnTo>
                    <a:pt x="2453931" y="5114873"/>
                  </a:lnTo>
                  <a:cubicBezTo>
                    <a:pt x="2468577" y="5115437"/>
                    <a:pt x="2480985" y="5123338"/>
                    <a:pt x="2492817" y="5131783"/>
                  </a:cubicBezTo>
                  <a:close/>
                  <a:moveTo>
                    <a:pt x="2070430" y="5484389"/>
                  </a:moveTo>
                  <a:lnTo>
                    <a:pt x="2070448" y="5484353"/>
                  </a:lnTo>
                  <a:cubicBezTo>
                    <a:pt x="2099775" y="5469117"/>
                    <a:pt x="2127972" y="5449934"/>
                    <a:pt x="2160117" y="5440910"/>
                  </a:cubicBezTo>
                  <a:cubicBezTo>
                    <a:pt x="2133007" y="5459557"/>
                    <a:pt x="2102535" y="5476475"/>
                    <a:pt x="2070430" y="5484389"/>
                  </a:cubicBezTo>
                  <a:close/>
                  <a:moveTo>
                    <a:pt x="2125134" y="5481442"/>
                  </a:moveTo>
                  <a:cubicBezTo>
                    <a:pt x="2124561" y="5489928"/>
                    <a:pt x="2123433" y="5498370"/>
                    <a:pt x="2122296" y="5506829"/>
                  </a:cubicBezTo>
                  <a:cubicBezTo>
                    <a:pt x="2113929" y="5504009"/>
                    <a:pt x="2105377" y="5500643"/>
                    <a:pt x="2096921" y="5497824"/>
                  </a:cubicBezTo>
                  <a:cubicBezTo>
                    <a:pt x="2105876" y="5491626"/>
                    <a:pt x="2115308" y="5486148"/>
                    <a:pt x="2125130" y="5481442"/>
                  </a:cubicBezTo>
                  <a:close/>
                  <a:moveTo>
                    <a:pt x="2019662" y="5629321"/>
                  </a:moveTo>
                  <a:lnTo>
                    <a:pt x="2019689" y="5629258"/>
                  </a:lnTo>
                  <a:cubicBezTo>
                    <a:pt x="2030404" y="5630376"/>
                    <a:pt x="2044495" y="5626993"/>
                    <a:pt x="2050707" y="5638272"/>
                  </a:cubicBezTo>
                  <a:cubicBezTo>
                    <a:pt x="2061977" y="5653497"/>
                    <a:pt x="2076081" y="5668162"/>
                    <a:pt x="2081715" y="5686764"/>
                  </a:cubicBezTo>
                  <a:cubicBezTo>
                    <a:pt x="2070444" y="5685645"/>
                    <a:pt x="2058028" y="5687328"/>
                    <a:pt x="2047877" y="5681133"/>
                  </a:cubicBezTo>
                  <a:cubicBezTo>
                    <a:pt x="2034898" y="5672665"/>
                    <a:pt x="2019107" y="5675485"/>
                    <a:pt x="2004452" y="5674375"/>
                  </a:cubicBezTo>
                  <a:cubicBezTo>
                    <a:pt x="2005001" y="5670418"/>
                    <a:pt x="2006145" y="5662515"/>
                    <a:pt x="2006709" y="5658576"/>
                  </a:cubicBezTo>
                  <a:cubicBezTo>
                    <a:pt x="2020252" y="5661414"/>
                    <a:pt x="2033778" y="5663660"/>
                    <a:pt x="2047308" y="5662524"/>
                  </a:cubicBezTo>
                  <a:cubicBezTo>
                    <a:pt x="2038217" y="5651330"/>
                    <a:pt x="2029212" y="5640595"/>
                    <a:pt x="2019662" y="5629321"/>
                  </a:cubicBezTo>
                  <a:close/>
                  <a:moveTo>
                    <a:pt x="1946929" y="5545255"/>
                  </a:moveTo>
                  <a:lnTo>
                    <a:pt x="1946921" y="5545210"/>
                  </a:lnTo>
                  <a:cubicBezTo>
                    <a:pt x="1975118" y="5540707"/>
                    <a:pt x="2002178" y="5531112"/>
                    <a:pt x="2029831" y="5528292"/>
                  </a:cubicBezTo>
                  <a:cubicBezTo>
                    <a:pt x="2055206" y="5541271"/>
                    <a:pt x="2077767" y="5559309"/>
                    <a:pt x="2099189" y="5577365"/>
                  </a:cubicBezTo>
                  <a:cubicBezTo>
                    <a:pt x="2073021" y="5573425"/>
                    <a:pt x="2046411" y="5573425"/>
                    <a:pt x="2020244" y="5577365"/>
                  </a:cubicBezTo>
                  <a:cubicBezTo>
                    <a:pt x="1990853" y="5581832"/>
                    <a:pt x="1970578" y="5557076"/>
                    <a:pt x="1946929" y="5545251"/>
                  </a:cubicBezTo>
                  <a:close/>
                  <a:moveTo>
                    <a:pt x="1987579" y="5659728"/>
                  </a:moveTo>
                  <a:cubicBezTo>
                    <a:pt x="1995456" y="5656890"/>
                    <a:pt x="1999986" y="5669878"/>
                    <a:pt x="1991508" y="5672126"/>
                  </a:cubicBezTo>
                  <a:cubicBezTo>
                    <a:pt x="1983594" y="5674946"/>
                    <a:pt x="1979138" y="5661392"/>
                    <a:pt x="1987597" y="5659756"/>
                  </a:cubicBezTo>
                  <a:close/>
                  <a:moveTo>
                    <a:pt x="1978493" y="5658600"/>
                  </a:moveTo>
                  <a:cubicBezTo>
                    <a:pt x="1977396" y="5670425"/>
                    <a:pt x="1953119" y="5663603"/>
                    <a:pt x="1958209" y="5654052"/>
                  </a:cubicBezTo>
                  <a:lnTo>
                    <a:pt x="1958201" y="5654089"/>
                  </a:lnTo>
                  <a:cubicBezTo>
                    <a:pt x="1963839" y="5648453"/>
                    <a:pt x="1976247" y="5650136"/>
                    <a:pt x="1978493" y="5658596"/>
                  </a:cubicBezTo>
                  <a:close/>
                  <a:moveTo>
                    <a:pt x="1825125" y="5547483"/>
                  </a:moveTo>
                  <a:cubicBezTo>
                    <a:pt x="1705546" y="5572393"/>
                    <a:pt x="1537713" y="5562296"/>
                    <a:pt x="1425246" y="5534494"/>
                  </a:cubicBezTo>
                  <a:cubicBezTo>
                    <a:pt x="1446122" y="5529419"/>
                    <a:pt x="1466978" y="5535058"/>
                    <a:pt x="1487854" y="5536750"/>
                  </a:cubicBezTo>
                  <a:cubicBezTo>
                    <a:pt x="1513797" y="5541845"/>
                    <a:pt x="1540303" y="5537314"/>
                    <a:pt x="1566254" y="5541845"/>
                  </a:cubicBezTo>
                  <a:cubicBezTo>
                    <a:pt x="1624904" y="5551986"/>
                    <a:pt x="1684684" y="5549176"/>
                    <a:pt x="1743907" y="5546338"/>
                  </a:cubicBezTo>
                  <a:cubicBezTo>
                    <a:pt x="1772195" y="5545789"/>
                    <a:pt x="1799848" y="5536787"/>
                    <a:pt x="1828045" y="5541880"/>
                  </a:cubicBezTo>
                  <a:lnTo>
                    <a:pt x="1827945" y="5541843"/>
                  </a:lnTo>
                  <a:cubicBezTo>
                    <a:pt x="1845983" y="5535631"/>
                    <a:pt x="1865722" y="5523778"/>
                    <a:pt x="1883786" y="5535631"/>
                  </a:cubicBezTo>
                  <a:cubicBezTo>
                    <a:pt x="1865157" y="5542960"/>
                    <a:pt x="1844862" y="5545214"/>
                    <a:pt x="1825125" y="5547479"/>
                  </a:cubicBezTo>
                  <a:close/>
                  <a:moveTo>
                    <a:pt x="1881510" y="5620270"/>
                  </a:moveTo>
                  <a:cubicBezTo>
                    <a:pt x="1861772" y="5614084"/>
                    <a:pt x="1843126" y="5603351"/>
                    <a:pt x="1825662" y="5591527"/>
                  </a:cubicBezTo>
                  <a:lnTo>
                    <a:pt x="1825670" y="5591509"/>
                  </a:lnTo>
                  <a:cubicBezTo>
                    <a:pt x="1845972" y="5595470"/>
                    <a:pt x="1873057" y="5598272"/>
                    <a:pt x="1881510" y="5620269"/>
                  </a:cubicBezTo>
                  <a:close/>
                  <a:moveTo>
                    <a:pt x="1649135" y="5686206"/>
                  </a:moveTo>
                  <a:lnTo>
                    <a:pt x="1649117" y="5686197"/>
                  </a:lnTo>
                  <a:cubicBezTo>
                    <a:pt x="1655312" y="5685633"/>
                    <a:pt x="1666590" y="5684496"/>
                    <a:pt x="1672803" y="5684496"/>
                  </a:cubicBezTo>
                  <a:cubicBezTo>
                    <a:pt x="1677315" y="5692383"/>
                    <a:pt x="1681827" y="5700851"/>
                    <a:pt x="1686338" y="5709311"/>
                  </a:cubicBezTo>
                  <a:cubicBezTo>
                    <a:pt x="1671694" y="5705397"/>
                    <a:pt x="1659868" y="5696392"/>
                    <a:pt x="1649135" y="5686202"/>
                  </a:cubicBezTo>
                  <a:close/>
                  <a:moveTo>
                    <a:pt x="1697089" y="5732505"/>
                  </a:moveTo>
                  <a:cubicBezTo>
                    <a:pt x="1710624" y="5749424"/>
                    <a:pt x="1717955" y="5770854"/>
                    <a:pt x="1724169" y="5791720"/>
                  </a:cubicBezTo>
                  <a:cubicBezTo>
                    <a:pt x="1708379" y="5781005"/>
                    <a:pt x="1694268" y="5768586"/>
                    <a:pt x="1680180" y="5755626"/>
                  </a:cubicBezTo>
                  <a:cubicBezTo>
                    <a:pt x="1642387" y="5727429"/>
                    <a:pt x="1603473" y="5699787"/>
                    <a:pt x="1565125" y="5671606"/>
                  </a:cubicBezTo>
                  <a:cubicBezTo>
                    <a:pt x="1563396" y="5669332"/>
                    <a:pt x="1560031" y="5664238"/>
                    <a:pt x="1558302" y="5662055"/>
                  </a:cubicBezTo>
                  <a:lnTo>
                    <a:pt x="1558338" y="5662001"/>
                  </a:lnTo>
                  <a:cubicBezTo>
                    <a:pt x="1594432" y="5668213"/>
                    <a:pt x="1613042" y="5704860"/>
                    <a:pt x="1647461" y="5715585"/>
                  </a:cubicBezTo>
                  <a:cubicBezTo>
                    <a:pt x="1663243" y="5723479"/>
                    <a:pt x="1681856" y="5723479"/>
                    <a:pt x="1697089" y="5732501"/>
                  </a:cubicBezTo>
                  <a:close/>
                  <a:moveTo>
                    <a:pt x="1623709" y="5614621"/>
                  </a:moveTo>
                  <a:cubicBezTo>
                    <a:pt x="1606555" y="5602140"/>
                    <a:pt x="1587687" y="5591609"/>
                    <a:pt x="1571313" y="5578056"/>
                  </a:cubicBezTo>
                  <a:lnTo>
                    <a:pt x="1571250" y="5577956"/>
                  </a:lnTo>
                  <a:cubicBezTo>
                    <a:pt x="1602276" y="5572897"/>
                    <a:pt x="1633725" y="5585890"/>
                    <a:pt x="1664876" y="5578520"/>
                  </a:cubicBezTo>
                  <a:cubicBezTo>
                    <a:pt x="1682851" y="5574268"/>
                    <a:pt x="1700978" y="5581903"/>
                    <a:pt x="1717896" y="5586978"/>
                  </a:cubicBezTo>
                  <a:cubicBezTo>
                    <a:pt x="1737071" y="5606729"/>
                    <a:pt x="1754554" y="5628165"/>
                    <a:pt x="1772036" y="5649595"/>
                  </a:cubicBezTo>
                  <a:cubicBezTo>
                    <a:pt x="1628482" y="5623267"/>
                    <a:pt x="1656743" y="5638648"/>
                    <a:pt x="1623711" y="5614617"/>
                  </a:cubicBezTo>
                  <a:close/>
                  <a:moveTo>
                    <a:pt x="1376143" y="5563311"/>
                  </a:moveTo>
                  <a:cubicBezTo>
                    <a:pt x="1385730" y="5559928"/>
                    <a:pt x="1388541" y="5563311"/>
                    <a:pt x="1385730" y="5572335"/>
                  </a:cubicBezTo>
                  <a:cubicBezTo>
                    <a:pt x="1376726" y="5575155"/>
                    <a:pt x="1373360" y="5572335"/>
                    <a:pt x="1376180" y="5563330"/>
                  </a:cubicBezTo>
                  <a:close/>
                  <a:moveTo>
                    <a:pt x="1313625" y="5508550"/>
                  </a:moveTo>
                  <a:cubicBezTo>
                    <a:pt x="1313603" y="5508550"/>
                    <a:pt x="1313583" y="5508550"/>
                    <a:pt x="1313561" y="5508550"/>
                  </a:cubicBezTo>
                  <a:lnTo>
                    <a:pt x="1313579" y="5508515"/>
                  </a:lnTo>
                  <a:cubicBezTo>
                    <a:pt x="1313595" y="5508525"/>
                    <a:pt x="1313610" y="5508536"/>
                    <a:pt x="1313625" y="5508547"/>
                  </a:cubicBezTo>
                  <a:cubicBezTo>
                    <a:pt x="1331636" y="5506315"/>
                    <a:pt x="1347974" y="5516437"/>
                    <a:pt x="1365436" y="5517009"/>
                  </a:cubicBezTo>
                  <a:cubicBezTo>
                    <a:pt x="1386866" y="5519265"/>
                    <a:pt x="1407178" y="5524904"/>
                    <a:pt x="1426915" y="5532254"/>
                  </a:cubicBezTo>
                  <a:cubicBezTo>
                    <a:pt x="1389188" y="5528252"/>
                    <a:pt x="1345187" y="5533882"/>
                    <a:pt x="1313628" y="5508546"/>
                  </a:cubicBezTo>
                  <a:close/>
                  <a:moveTo>
                    <a:pt x="1368256" y="5546356"/>
                  </a:moveTo>
                  <a:lnTo>
                    <a:pt x="1368256" y="5564985"/>
                  </a:lnTo>
                  <a:cubicBezTo>
                    <a:pt x="1358284" y="5558623"/>
                    <a:pt x="1348711" y="5551656"/>
                    <a:pt x="1339590" y="5544124"/>
                  </a:cubicBezTo>
                  <a:cubicBezTo>
                    <a:pt x="1339554" y="5544124"/>
                    <a:pt x="1339520" y="5544124"/>
                    <a:pt x="1339485" y="5544124"/>
                  </a:cubicBezTo>
                  <a:lnTo>
                    <a:pt x="1339513" y="5544069"/>
                  </a:lnTo>
                  <a:lnTo>
                    <a:pt x="1339590" y="5544130"/>
                  </a:lnTo>
                  <a:cubicBezTo>
                    <a:pt x="1349181" y="5544318"/>
                    <a:pt x="1358753" y="5545059"/>
                    <a:pt x="1368259" y="5546352"/>
                  </a:cubicBezTo>
                  <a:close/>
                  <a:moveTo>
                    <a:pt x="1570780" y="5796760"/>
                  </a:moveTo>
                  <a:cubicBezTo>
                    <a:pt x="1544274" y="5788302"/>
                    <a:pt x="1518887" y="5777595"/>
                    <a:pt x="1493500" y="5766880"/>
                  </a:cubicBezTo>
                  <a:cubicBezTo>
                    <a:pt x="1460236" y="5756730"/>
                    <a:pt x="1435809" y="5730736"/>
                    <a:pt x="1407215" y="5712722"/>
                  </a:cubicBezTo>
                  <a:cubicBezTo>
                    <a:pt x="1382164" y="5696941"/>
                    <a:pt x="1359279" y="5677198"/>
                    <a:pt x="1336715" y="5658583"/>
                  </a:cubicBezTo>
                  <a:cubicBezTo>
                    <a:pt x="1327691" y="5651242"/>
                    <a:pt x="1329739" y="5638841"/>
                    <a:pt x="1329957" y="5628702"/>
                  </a:cubicBezTo>
                  <a:cubicBezTo>
                    <a:pt x="1330231" y="5616066"/>
                    <a:pt x="1324429" y="5604341"/>
                    <a:pt x="1321578" y="5592616"/>
                  </a:cubicBezTo>
                  <a:cubicBezTo>
                    <a:pt x="1321548" y="5592616"/>
                    <a:pt x="1321501" y="5592602"/>
                    <a:pt x="1321471" y="5592599"/>
                  </a:cubicBezTo>
                  <a:lnTo>
                    <a:pt x="1321498" y="5592317"/>
                  </a:lnTo>
                  <a:cubicBezTo>
                    <a:pt x="1321522" y="5592417"/>
                    <a:pt x="1321555" y="5592517"/>
                    <a:pt x="1321578" y="5592616"/>
                  </a:cubicBezTo>
                  <a:cubicBezTo>
                    <a:pt x="1326668" y="5593284"/>
                    <a:pt x="1331718" y="5594225"/>
                    <a:pt x="1336707" y="5595435"/>
                  </a:cubicBezTo>
                  <a:cubicBezTo>
                    <a:pt x="1428076" y="5639970"/>
                    <a:pt x="1517180" y="5688481"/>
                    <a:pt x="1601792" y="5743748"/>
                  </a:cubicBezTo>
                  <a:cubicBezTo>
                    <a:pt x="1619830" y="5757856"/>
                    <a:pt x="1636193" y="5773649"/>
                    <a:pt x="1654239" y="5787189"/>
                  </a:cubicBezTo>
                  <a:cubicBezTo>
                    <a:pt x="1682436" y="5808602"/>
                    <a:pt x="1703876" y="5836809"/>
                    <a:pt x="1725869" y="5863880"/>
                  </a:cubicBezTo>
                  <a:cubicBezTo>
                    <a:pt x="1675677" y="5854278"/>
                    <a:pt x="1622656" y="5849224"/>
                    <a:pt x="1576977" y="5825538"/>
                  </a:cubicBezTo>
                  <a:cubicBezTo>
                    <a:pt x="1590512" y="5823273"/>
                    <a:pt x="1604610" y="5823273"/>
                    <a:pt x="1618709" y="5822708"/>
                  </a:cubicBezTo>
                  <a:cubicBezTo>
                    <a:pt x="1618709" y="5818753"/>
                    <a:pt x="1619273" y="5811420"/>
                    <a:pt x="1619273" y="5807484"/>
                  </a:cubicBezTo>
                  <a:cubicBezTo>
                    <a:pt x="1603491" y="5801833"/>
                    <a:pt x="1587136" y="5799586"/>
                    <a:pt x="1570783" y="5796756"/>
                  </a:cubicBezTo>
                  <a:close/>
                  <a:moveTo>
                    <a:pt x="1530719" y="5928134"/>
                  </a:moveTo>
                  <a:cubicBezTo>
                    <a:pt x="1539178" y="5939986"/>
                    <a:pt x="1529582" y="5954084"/>
                    <a:pt x="1527336" y="5966501"/>
                  </a:cubicBezTo>
                  <a:cubicBezTo>
                    <a:pt x="1514356" y="5970440"/>
                    <a:pt x="1500820" y="5973834"/>
                    <a:pt x="1487295" y="5971568"/>
                  </a:cubicBezTo>
                  <a:cubicBezTo>
                    <a:pt x="1487295" y="5950103"/>
                    <a:pt x="1484475" y="5928088"/>
                    <a:pt x="1487295" y="5906077"/>
                  </a:cubicBezTo>
                  <a:lnTo>
                    <a:pt x="1487295" y="5906140"/>
                  </a:lnTo>
                  <a:cubicBezTo>
                    <a:pt x="1504208" y="5906700"/>
                    <a:pt x="1518316" y="5917415"/>
                    <a:pt x="1530722" y="5928130"/>
                  </a:cubicBezTo>
                  <a:close/>
                  <a:moveTo>
                    <a:pt x="1653117" y="5988550"/>
                  </a:moveTo>
                  <a:cubicBezTo>
                    <a:pt x="1670036" y="5993625"/>
                    <a:pt x="1685262" y="6002639"/>
                    <a:pt x="1698791" y="6013924"/>
                  </a:cubicBezTo>
                  <a:cubicBezTo>
                    <a:pt x="1695407" y="6030297"/>
                    <a:pt x="1691470" y="6049463"/>
                    <a:pt x="1674541" y="6057350"/>
                  </a:cubicBezTo>
                  <a:cubicBezTo>
                    <a:pt x="1657623" y="6060178"/>
                    <a:pt x="1639017" y="6060178"/>
                    <a:pt x="1625468" y="6048336"/>
                  </a:cubicBezTo>
                  <a:cubicBezTo>
                    <a:pt x="1636201" y="6029143"/>
                    <a:pt x="1651391" y="6011678"/>
                    <a:pt x="1653120" y="5988576"/>
                  </a:cubicBezTo>
                  <a:close/>
                  <a:moveTo>
                    <a:pt x="1721864" y="6033165"/>
                  </a:moveTo>
                  <a:lnTo>
                    <a:pt x="1721882" y="6033120"/>
                  </a:lnTo>
                  <a:cubicBezTo>
                    <a:pt x="1735417" y="6047217"/>
                    <a:pt x="1749516" y="6060190"/>
                    <a:pt x="1761350" y="6075989"/>
                  </a:cubicBezTo>
                  <a:cubicBezTo>
                    <a:pt x="1766444" y="6080493"/>
                    <a:pt x="1766998" y="6087830"/>
                    <a:pt x="1764178" y="6094018"/>
                  </a:cubicBezTo>
                  <a:cubicBezTo>
                    <a:pt x="1750653" y="6104167"/>
                    <a:pt x="1734298" y="6108680"/>
                    <a:pt x="1718504" y="6113757"/>
                  </a:cubicBezTo>
                  <a:cubicBezTo>
                    <a:pt x="1724123" y="6087268"/>
                    <a:pt x="1725260" y="6060026"/>
                    <a:pt x="1721867" y="6033162"/>
                  </a:cubicBezTo>
                  <a:close/>
                  <a:moveTo>
                    <a:pt x="1775440" y="6111983"/>
                  </a:moveTo>
                  <a:cubicBezTo>
                    <a:pt x="1776560" y="6132869"/>
                    <a:pt x="1786155" y="6161065"/>
                    <a:pt x="1766417" y="6176847"/>
                  </a:cubicBezTo>
                  <a:cubicBezTo>
                    <a:pt x="1751740" y="6192083"/>
                    <a:pt x="1728058" y="6188136"/>
                    <a:pt x="1710576" y="6180240"/>
                  </a:cubicBezTo>
                  <a:cubicBezTo>
                    <a:pt x="1711758" y="6164504"/>
                    <a:pt x="1713396" y="6149315"/>
                    <a:pt x="1714488" y="6134033"/>
                  </a:cubicBezTo>
                  <a:lnTo>
                    <a:pt x="1714515" y="6133998"/>
                  </a:lnTo>
                  <a:cubicBezTo>
                    <a:pt x="1737649" y="6133426"/>
                    <a:pt x="1754002" y="6117081"/>
                    <a:pt x="1775443" y="6111979"/>
                  </a:cubicBezTo>
                  <a:close/>
                  <a:moveTo>
                    <a:pt x="1824544" y="6200597"/>
                  </a:moveTo>
                  <a:cubicBezTo>
                    <a:pt x="1828501" y="6217505"/>
                    <a:pt x="1827937" y="6239500"/>
                    <a:pt x="1809891" y="6247959"/>
                  </a:cubicBezTo>
                  <a:cubicBezTo>
                    <a:pt x="1792972" y="6259821"/>
                    <a:pt x="1772096" y="6252486"/>
                    <a:pt x="1756878" y="6241219"/>
                  </a:cubicBezTo>
                  <a:cubicBezTo>
                    <a:pt x="1761665" y="6227905"/>
                    <a:pt x="1764870" y="6214075"/>
                    <a:pt x="1766429" y="6200013"/>
                  </a:cubicBezTo>
                  <a:cubicBezTo>
                    <a:pt x="1783088" y="6211492"/>
                    <a:pt x="1805749" y="6207778"/>
                    <a:pt x="1824542" y="6200593"/>
                  </a:cubicBezTo>
                  <a:close/>
                  <a:moveTo>
                    <a:pt x="1783357" y="6188252"/>
                  </a:moveTo>
                  <a:cubicBezTo>
                    <a:pt x="1784662" y="6184906"/>
                    <a:pt x="1786567" y="6173343"/>
                    <a:pt x="1804797" y="6138006"/>
                  </a:cubicBezTo>
                  <a:cubicBezTo>
                    <a:pt x="1811574" y="6153231"/>
                    <a:pt x="1818913" y="6168468"/>
                    <a:pt x="1825107" y="6184250"/>
                  </a:cubicBezTo>
                  <a:cubicBezTo>
                    <a:pt x="1811362" y="6187002"/>
                    <a:pt x="1797372" y="6188341"/>
                    <a:pt x="1783354" y="6188248"/>
                  </a:cubicBezTo>
                  <a:close/>
                  <a:moveTo>
                    <a:pt x="1834131" y="6284538"/>
                  </a:moveTo>
                  <a:lnTo>
                    <a:pt x="1834131" y="6284621"/>
                  </a:lnTo>
                  <a:cubicBezTo>
                    <a:pt x="1844846" y="6286877"/>
                    <a:pt x="1856134" y="6287431"/>
                    <a:pt x="1866276" y="6292507"/>
                  </a:cubicBezTo>
                  <a:cubicBezTo>
                    <a:pt x="1869651" y="6302108"/>
                    <a:pt x="1870789" y="6312258"/>
                    <a:pt x="1871351" y="6322397"/>
                  </a:cubicBezTo>
                  <a:cubicBezTo>
                    <a:pt x="1855111" y="6324108"/>
                    <a:pt x="1838696" y="6322963"/>
                    <a:pt x="1822851" y="6319014"/>
                  </a:cubicBezTo>
                  <a:cubicBezTo>
                    <a:pt x="1825125" y="6307097"/>
                    <a:pt x="1829577" y="6295818"/>
                    <a:pt x="1834130" y="6284534"/>
                  </a:cubicBezTo>
                  <a:close/>
                  <a:moveTo>
                    <a:pt x="1831303" y="6257005"/>
                  </a:moveTo>
                  <a:cubicBezTo>
                    <a:pt x="1834123" y="6247908"/>
                    <a:pt x="1836943" y="6238900"/>
                    <a:pt x="1839761" y="6230445"/>
                  </a:cubicBezTo>
                  <a:lnTo>
                    <a:pt x="1839771" y="6230500"/>
                  </a:lnTo>
                  <a:cubicBezTo>
                    <a:pt x="1854425" y="6236704"/>
                    <a:pt x="1857254" y="6253058"/>
                    <a:pt x="1861766" y="6266040"/>
                  </a:cubicBezTo>
                  <a:cubicBezTo>
                    <a:pt x="1851048" y="6266038"/>
                    <a:pt x="1840906" y="6262081"/>
                    <a:pt x="1831301" y="6257005"/>
                  </a:cubicBezTo>
                  <a:close/>
                  <a:moveTo>
                    <a:pt x="1847111" y="6633753"/>
                  </a:moveTo>
                  <a:cubicBezTo>
                    <a:pt x="1842354" y="6624009"/>
                    <a:pt x="1835859" y="6615215"/>
                    <a:pt x="1827945" y="6607802"/>
                  </a:cubicBezTo>
                  <a:cubicBezTo>
                    <a:pt x="1819487" y="6633190"/>
                    <a:pt x="1817795" y="6662516"/>
                    <a:pt x="1798620" y="6683378"/>
                  </a:cubicBezTo>
                  <a:cubicBezTo>
                    <a:pt x="1800867" y="6659138"/>
                    <a:pt x="1800313" y="6634314"/>
                    <a:pt x="1807071" y="6610636"/>
                  </a:cubicBezTo>
                  <a:cubicBezTo>
                    <a:pt x="1818779" y="6567251"/>
                    <a:pt x="1783131" y="6416497"/>
                    <a:pt x="1769186" y="6365862"/>
                  </a:cubicBezTo>
                  <a:lnTo>
                    <a:pt x="1769276" y="6365854"/>
                  </a:lnTo>
                  <a:cubicBezTo>
                    <a:pt x="1779590" y="6372049"/>
                    <a:pt x="1788139" y="6380791"/>
                    <a:pt x="1794102" y="6391240"/>
                  </a:cubicBezTo>
                  <a:cubicBezTo>
                    <a:pt x="1815753" y="6430095"/>
                    <a:pt x="1845440" y="6466816"/>
                    <a:pt x="1849370" y="6512490"/>
                  </a:cubicBezTo>
                  <a:cubicBezTo>
                    <a:pt x="1839782" y="6511925"/>
                    <a:pt x="1830204" y="6511379"/>
                    <a:pt x="1820599" y="6510234"/>
                  </a:cubicBezTo>
                  <a:cubicBezTo>
                    <a:pt x="1839778" y="6549142"/>
                    <a:pt x="1833584" y="6593131"/>
                    <a:pt x="1847109" y="6633753"/>
                  </a:cubicBezTo>
                  <a:close/>
                  <a:moveTo>
                    <a:pt x="1821715" y="6671485"/>
                  </a:moveTo>
                  <a:cubicBezTo>
                    <a:pt x="1822813" y="6669302"/>
                    <a:pt x="1824443" y="6664754"/>
                    <a:pt x="1825627" y="6662480"/>
                  </a:cubicBezTo>
                  <a:lnTo>
                    <a:pt x="1825672" y="6662470"/>
                  </a:lnTo>
                  <a:cubicBezTo>
                    <a:pt x="1846545" y="6652318"/>
                    <a:pt x="1832439" y="6691232"/>
                    <a:pt x="1821714" y="6671485"/>
                  </a:cubicBezTo>
                  <a:close/>
                  <a:moveTo>
                    <a:pt x="1771550" y="6332562"/>
                  </a:moveTo>
                  <a:cubicBezTo>
                    <a:pt x="1782285" y="6329811"/>
                    <a:pt x="1793224" y="6327928"/>
                    <a:pt x="1804260" y="6326932"/>
                  </a:cubicBezTo>
                  <a:cubicBezTo>
                    <a:pt x="1802689" y="6338200"/>
                    <a:pt x="1800238" y="6349328"/>
                    <a:pt x="1796929" y="6360214"/>
                  </a:cubicBezTo>
                  <a:cubicBezTo>
                    <a:pt x="1787885" y="6351549"/>
                    <a:pt x="1779407" y="6342311"/>
                    <a:pt x="1771549" y="6332557"/>
                  </a:cubicBezTo>
                  <a:close/>
                  <a:moveTo>
                    <a:pt x="1827401" y="6417692"/>
                  </a:moveTo>
                  <a:cubicBezTo>
                    <a:pt x="1823400" y="6409236"/>
                    <a:pt x="1820034" y="6401326"/>
                    <a:pt x="1816125" y="6392866"/>
                  </a:cubicBezTo>
                  <a:cubicBezTo>
                    <a:pt x="1816623" y="6392866"/>
                    <a:pt x="1817033" y="6392866"/>
                    <a:pt x="1817367" y="6392866"/>
                  </a:cubicBezTo>
                  <a:cubicBezTo>
                    <a:pt x="1819879" y="6393110"/>
                    <a:pt x="1826557" y="6393611"/>
                    <a:pt x="1842056" y="6394564"/>
                  </a:cubicBezTo>
                  <a:cubicBezTo>
                    <a:pt x="1842620" y="6400203"/>
                    <a:pt x="1843184" y="6405842"/>
                    <a:pt x="1844321" y="6412055"/>
                  </a:cubicBezTo>
                  <a:cubicBezTo>
                    <a:pt x="1839815" y="6413174"/>
                    <a:pt x="1831347" y="6416549"/>
                    <a:pt x="1827399" y="6417687"/>
                  </a:cubicBezTo>
                  <a:close/>
                  <a:moveTo>
                    <a:pt x="1882112" y="6412625"/>
                  </a:moveTo>
                  <a:cubicBezTo>
                    <a:pt x="1878737" y="6425033"/>
                    <a:pt x="1875909" y="6437451"/>
                    <a:pt x="1872525" y="6449263"/>
                  </a:cubicBezTo>
                  <a:cubicBezTo>
                    <a:pt x="1862154" y="6449673"/>
                    <a:pt x="1851767" y="6449489"/>
                    <a:pt x="1841417" y="6448715"/>
                  </a:cubicBezTo>
                  <a:lnTo>
                    <a:pt x="1841499" y="6448715"/>
                  </a:lnTo>
                  <a:cubicBezTo>
                    <a:pt x="1844326" y="6428964"/>
                    <a:pt x="1858990" y="6406962"/>
                    <a:pt x="1882110" y="6412620"/>
                  </a:cubicBezTo>
                  <a:close/>
                  <a:moveTo>
                    <a:pt x="1848212" y="6644474"/>
                  </a:moveTo>
                  <a:cubicBezTo>
                    <a:pt x="1856680" y="6624735"/>
                    <a:pt x="1860054" y="6601613"/>
                    <a:pt x="1876973" y="6586377"/>
                  </a:cubicBezTo>
                  <a:cubicBezTo>
                    <a:pt x="1878110" y="6567212"/>
                    <a:pt x="1875854" y="6547455"/>
                    <a:pt x="1878683" y="6528290"/>
                  </a:cubicBezTo>
                  <a:cubicBezTo>
                    <a:pt x="1870779" y="6527726"/>
                    <a:pt x="1862884" y="6527726"/>
                    <a:pt x="1854989" y="6526589"/>
                  </a:cubicBezTo>
                  <a:cubicBezTo>
                    <a:pt x="1864003" y="6525450"/>
                    <a:pt x="1873600" y="6524898"/>
                    <a:pt x="1882613" y="6524332"/>
                  </a:cubicBezTo>
                  <a:cubicBezTo>
                    <a:pt x="1879157" y="6498500"/>
                    <a:pt x="1884251" y="6473122"/>
                    <a:pt x="1888161" y="6447744"/>
                  </a:cubicBezTo>
                  <a:lnTo>
                    <a:pt x="1888252" y="6447626"/>
                  </a:lnTo>
                  <a:cubicBezTo>
                    <a:pt x="1891080" y="6448189"/>
                    <a:pt x="1896147" y="6448753"/>
                    <a:pt x="1898976" y="6449309"/>
                  </a:cubicBezTo>
                  <a:cubicBezTo>
                    <a:pt x="1913075" y="6507414"/>
                    <a:pt x="1904616" y="6567747"/>
                    <a:pt x="1892199" y="6625285"/>
                  </a:cubicBezTo>
                  <a:cubicBezTo>
                    <a:pt x="1881484" y="6651228"/>
                    <a:pt x="1873588" y="6682817"/>
                    <a:pt x="1849338" y="6699735"/>
                  </a:cubicBezTo>
                  <a:cubicBezTo>
                    <a:pt x="1848780" y="6681135"/>
                    <a:pt x="1847637" y="6663080"/>
                    <a:pt x="1848211" y="6644468"/>
                  </a:cubicBezTo>
                  <a:close/>
                  <a:moveTo>
                    <a:pt x="1882576" y="6390640"/>
                  </a:moveTo>
                  <a:cubicBezTo>
                    <a:pt x="1876936" y="6399098"/>
                    <a:pt x="1863383" y="6388912"/>
                    <a:pt x="1869569" y="6380999"/>
                  </a:cubicBezTo>
                  <a:lnTo>
                    <a:pt x="1869606" y="6381044"/>
                  </a:lnTo>
                  <a:cubicBezTo>
                    <a:pt x="1875825" y="6372025"/>
                    <a:pt x="1889361" y="6382176"/>
                    <a:pt x="1882575" y="6390634"/>
                  </a:cubicBezTo>
                  <a:close/>
                  <a:moveTo>
                    <a:pt x="1807570" y="6365863"/>
                  </a:moveTo>
                  <a:cubicBezTo>
                    <a:pt x="1813301" y="6356221"/>
                    <a:pt x="1818941" y="6346671"/>
                    <a:pt x="1824489" y="6337120"/>
                  </a:cubicBezTo>
                  <a:cubicBezTo>
                    <a:pt x="1843664" y="6340494"/>
                    <a:pt x="1863401" y="6340484"/>
                    <a:pt x="1880893" y="6350091"/>
                  </a:cubicBezTo>
                  <a:cubicBezTo>
                    <a:pt x="1864538" y="6372633"/>
                    <a:pt x="1830691" y="6387861"/>
                    <a:pt x="1807569" y="6365858"/>
                  </a:cubicBezTo>
                  <a:close/>
                  <a:moveTo>
                    <a:pt x="1747864" y="6211833"/>
                  </a:moveTo>
                  <a:cubicBezTo>
                    <a:pt x="1744481" y="6224804"/>
                    <a:pt x="1745044" y="6242282"/>
                    <a:pt x="1730946" y="6247917"/>
                  </a:cubicBezTo>
                  <a:cubicBezTo>
                    <a:pt x="1716270" y="6258067"/>
                    <a:pt x="1697099" y="6253565"/>
                    <a:pt x="1680745" y="6254684"/>
                  </a:cubicBezTo>
                  <a:cubicBezTo>
                    <a:pt x="1688563" y="6236675"/>
                    <a:pt x="1692570" y="6218027"/>
                    <a:pt x="1695936" y="6198837"/>
                  </a:cubicBezTo>
                  <a:lnTo>
                    <a:pt x="1695963" y="6198855"/>
                  </a:lnTo>
                  <a:cubicBezTo>
                    <a:pt x="1713454" y="6202230"/>
                    <a:pt x="1730371" y="6207313"/>
                    <a:pt x="1747863" y="6211826"/>
                  </a:cubicBezTo>
                  <a:close/>
                  <a:moveTo>
                    <a:pt x="1548216" y="6214662"/>
                  </a:moveTo>
                  <a:cubicBezTo>
                    <a:pt x="1536845" y="6208386"/>
                    <a:pt x="1526112" y="6200471"/>
                    <a:pt x="1523929" y="6186919"/>
                  </a:cubicBezTo>
                  <a:lnTo>
                    <a:pt x="1523956" y="6187027"/>
                  </a:lnTo>
                  <a:cubicBezTo>
                    <a:pt x="1534679" y="6190411"/>
                    <a:pt x="1545386" y="6195486"/>
                    <a:pt x="1551026" y="6205637"/>
                  </a:cubicBezTo>
                  <a:cubicBezTo>
                    <a:pt x="1577532" y="6252454"/>
                    <a:pt x="1596152" y="6303773"/>
                    <a:pt x="1608558" y="6356230"/>
                  </a:cubicBezTo>
                  <a:cubicBezTo>
                    <a:pt x="1612505" y="6380490"/>
                    <a:pt x="1621519" y="6404740"/>
                    <a:pt x="1616453" y="6430109"/>
                  </a:cubicBezTo>
                  <a:cubicBezTo>
                    <a:pt x="1600653" y="6402493"/>
                    <a:pt x="1595013" y="6369775"/>
                    <a:pt x="1579797" y="6342124"/>
                  </a:cubicBezTo>
                  <a:cubicBezTo>
                    <a:pt x="1570196" y="6325213"/>
                    <a:pt x="1558357" y="6307723"/>
                    <a:pt x="1560622" y="6287984"/>
                  </a:cubicBezTo>
                  <a:cubicBezTo>
                    <a:pt x="1564005" y="6262609"/>
                    <a:pt x="1549908" y="6239468"/>
                    <a:pt x="1548214" y="6214656"/>
                  </a:cubicBezTo>
                  <a:close/>
                  <a:moveTo>
                    <a:pt x="1199619" y="5999241"/>
                  </a:moveTo>
                  <a:cubicBezTo>
                    <a:pt x="1184943" y="6034766"/>
                    <a:pt x="1172549" y="6070864"/>
                    <a:pt x="1154494" y="6104701"/>
                  </a:cubicBezTo>
                  <a:cubicBezTo>
                    <a:pt x="1145470" y="6050561"/>
                    <a:pt x="1157314" y="5994157"/>
                    <a:pt x="1143779" y="5940019"/>
                  </a:cubicBezTo>
                  <a:cubicBezTo>
                    <a:pt x="1139822" y="5898277"/>
                    <a:pt x="1148290" y="5857672"/>
                    <a:pt x="1151683" y="5816503"/>
                  </a:cubicBezTo>
                  <a:cubicBezTo>
                    <a:pt x="1152683" y="5803133"/>
                    <a:pt x="1158869" y="5791216"/>
                    <a:pt x="1162235" y="5778300"/>
                  </a:cubicBezTo>
                  <a:lnTo>
                    <a:pt x="1162390" y="5778155"/>
                  </a:lnTo>
                  <a:lnTo>
                    <a:pt x="1169731" y="5778155"/>
                  </a:lnTo>
                  <a:cubicBezTo>
                    <a:pt x="1180429" y="5801277"/>
                    <a:pt x="1192853" y="5823829"/>
                    <a:pt x="1203003" y="5846948"/>
                  </a:cubicBezTo>
                  <a:cubicBezTo>
                    <a:pt x="1204132" y="5865559"/>
                    <a:pt x="1204704" y="5884186"/>
                    <a:pt x="1210334" y="5902223"/>
                  </a:cubicBezTo>
                  <a:cubicBezTo>
                    <a:pt x="1201302" y="5875154"/>
                    <a:pt x="1190041" y="5848094"/>
                    <a:pt x="1182127" y="5821006"/>
                  </a:cubicBezTo>
                  <a:cubicBezTo>
                    <a:pt x="1174232" y="5824954"/>
                    <a:pt x="1166903" y="5828339"/>
                    <a:pt x="1159005" y="5832859"/>
                  </a:cubicBezTo>
                  <a:cubicBezTo>
                    <a:pt x="1163516" y="5890390"/>
                    <a:pt x="1206385" y="5940009"/>
                    <a:pt x="1199619" y="5999241"/>
                  </a:cubicBezTo>
                  <a:close/>
                  <a:moveTo>
                    <a:pt x="1113894" y="5664835"/>
                  </a:moveTo>
                  <a:lnTo>
                    <a:pt x="1113903" y="5664818"/>
                  </a:lnTo>
                  <a:cubicBezTo>
                    <a:pt x="1117277" y="5680052"/>
                    <a:pt x="1118414" y="5695267"/>
                    <a:pt x="1120670" y="5710492"/>
                  </a:cubicBezTo>
                  <a:lnTo>
                    <a:pt x="1120700" y="5710437"/>
                  </a:lnTo>
                  <a:cubicBezTo>
                    <a:pt x="1118449" y="5695228"/>
                    <a:pt x="1117311" y="5680025"/>
                    <a:pt x="1113940" y="5664813"/>
                  </a:cubicBezTo>
                  <a:cubicBezTo>
                    <a:pt x="1109982" y="5659738"/>
                    <a:pt x="1106599" y="5654662"/>
                    <a:pt x="1103215" y="5649588"/>
                  </a:cubicBezTo>
                  <a:cubicBezTo>
                    <a:pt x="1105471" y="5639987"/>
                    <a:pt x="1108290" y="5630414"/>
                    <a:pt x="1110546" y="5621371"/>
                  </a:cubicBezTo>
                  <a:cubicBezTo>
                    <a:pt x="1105949" y="5617942"/>
                    <a:pt x="1100904" y="5615141"/>
                    <a:pt x="1095946" y="5611815"/>
                  </a:cubicBezTo>
                  <a:lnTo>
                    <a:pt x="1095893" y="5611793"/>
                  </a:lnTo>
                  <a:lnTo>
                    <a:pt x="1095811" y="5611729"/>
                  </a:lnTo>
                  <a:lnTo>
                    <a:pt x="1095948" y="5611815"/>
                  </a:lnTo>
                  <a:cubicBezTo>
                    <a:pt x="1105510" y="5616303"/>
                    <a:pt x="1115077" y="5616867"/>
                    <a:pt x="1123530" y="5610656"/>
                  </a:cubicBezTo>
                  <a:cubicBezTo>
                    <a:pt x="1125523" y="5622567"/>
                    <a:pt x="1130094" y="5640439"/>
                    <a:pt x="1130865" y="5650801"/>
                  </a:cubicBezTo>
                  <a:cubicBezTo>
                    <a:pt x="1138162" y="5663745"/>
                    <a:pt x="1142625" y="5680037"/>
                    <a:pt x="1130865" y="5691846"/>
                  </a:cubicBezTo>
                  <a:lnTo>
                    <a:pt x="1130865" y="5691884"/>
                  </a:lnTo>
                  <a:cubicBezTo>
                    <a:pt x="1128435" y="5696746"/>
                    <a:pt x="1128613" y="5696396"/>
                    <a:pt x="1128557" y="5696487"/>
                  </a:cubicBezTo>
                  <a:cubicBezTo>
                    <a:pt x="1126857" y="5706036"/>
                    <a:pt x="1124628" y="5715596"/>
                    <a:pt x="1122361" y="5724605"/>
                  </a:cubicBezTo>
                  <a:cubicBezTo>
                    <a:pt x="1107713" y="5708225"/>
                    <a:pt x="1114444" y="5685120"/>
                    <a:pt x="1113898" y="5664835"/>
                  </a:cubicBezTo>
                  <a:close/>
                  <a:moveTo>
                    <a:pt x="1034904" y="5568874"/>
                  </a:moveTo>
                  <a:cubicBezTo>
                    <a:pt x="1042909" y="5535583"/>
                    <a:pt x="1045183" y="5501200"/>
                    <a:pt x="1047365" y="5466726"/>
                  </a:cubicBezTo>
                  <a:lnTo>
                    <a:pt x="1047320" y="5466799"/>
                  </a:lnTo>
                  <a:cubicBezTo>
                    <a:pt x="1050713" y="5452136"/>
                    <a:pt x="1056921" y="5438592"/>
                    <a:pt x="1062544" y="5425057"/>
                  </a:cubicBezTo>
                  <a:cubicBezTo>
                    <a:pt x="1051829" y="5481443"/>
                    <a:pt x="1044498" y="5538421"/>
                    <a:pt x="1046745" y="5595958"/>
                  </a:cubicBezTo>
                  <a:cubicBezTo>
                    <a:pt x="1047882" y="5606683"/>
                    <a:pt x="1056906" y="5617378"/>
                    <a:pt x="1051271" y="5628676"/>
                  </a:cubicBezTo>
                  <a:cubicBezTo>
                    <a:pt x="1039983" y="5655745"/>
                    <a:pt x="1043376" y="5688447"/>
                    <a:pt x="1024755" y="5712695"/>
                  </a:cubicBezTo>
                  <a:cubicBezTo>
                    <a:pt x="1027012" y="5688445"/>
                    <a:pt x="1034343" y="5665314"/>
                    <a:pt x="1034343" y="5641082"/>
                  </a:cubicBezTo>
                  <a:cubicBezTo>
                    <a:pt x="1036599" y="5617388"/>
                    <a:pt x="1032643" y="5593133"/>
                    <a:pt x="1034908" y="5568874"/>
                  </a:cubicBezTo>
                  <a:close/>
                  <a:moveTo>
                    <a:pt x="1060354" y="5711499"/>
                  </a:moveTo>
                  <a:lnTo>
                    <a:pt x="1060326" y="5711572"/>
                  </a:lnTo>
                  <a:cubicBezTo>
                    <a:pt x="1064284" y="5712136"/>
                    <a:pt x="1068231" y="5713263"/>
                    <a:pt x="1072188" y="5713828"/>
                  </a:cubicBezTo>
                  <a:cubicBezTo>
                    <a:pt x="1065411" y="5731864"/>
                    <a:pt x="1053005" y="5747092"/>
                    <a:pt x="1043417" y="5763457"/>
                  </a:cubicBezTo>
                  <a:cubicBezTo>
                    <a:pt x="1028755" y="5784887"/>
                    <a:pt x="1016911" y="5808573"/>
                    <a:pt x="995472" y="5823235"/>
                  </a:cubicBezTo>
                  <a:cubicBezTo>
                    <a:pt x="998855" y="5805199"/>
                    <a:pt x="1000547" y="5783204"/>
                    <a:pt x="1016330" y="5771351"/>
                  </a:cubicBezTo>
                  <a:cubicBezTo>
                    <a:pt x="1036618" y="5755523"/>
                    <a:pt x="1047988" y="5732420"/>
                    <a:pt x="1060358" y="5711499"/>
                  </a:cubicBezTo>
                  <a:close/>
                  <a:moveTo>
                    <a:pt x="1073335" y="5688441"/>
                  </a:moveTo>
                  <a:lnTo>
                    <a:pt x="1073335" y="5688469"/>
                  </a:lnTo>
                  <a:cubicBezTo>
                    <a:pt x="1081239" y="5687905"/>
                    <a:pt x="1081793" y="5701448"/>
                    <a:pt x="1073335" y="5701448"/>
                  </a:cubicBezTo>
                  <a:cubicBezTo>
                    <a:pt x="1064879" y="5701994"/>
                    <a:pt x="1064242" y="5687895"/>
                    <a:pt x="1073339" y="5688437"/>
                  </a:cubicBezTo>
                  <a:close/>
                  <a:moveTo>
                    <a:pt x="1072716" y="5302724"/>
                  </a:moveTo>
                  <a:cubicBezTo>
                    <a:pt x="1044509" y="5326964"/>
                    <a:pt x="1012366" y="5348959"/>
                    <a:pt x="974579" y="5351797"/>
                  </a:cubicBezTo>
                  <a:cubicBezTo>
                    <a:pt x="983603" y="5337121"/>
                    <a:pt x="994318" y="5324154"/>
                    <a:pt x="1005029" y="5310055"/>
                  </a:cubicBezTo>
                  <a:cubicBezTo>
                    <a:pt x="1023134" y="5325336"/>
                    <a:pt x="1042231" y="5309506"/>
                    <a:pt x="1058059" y="5299413"/>
                  </a:cubicBezTo>
                  <a:lnTo>
                    <a:pt x="1058050" y="5299340"/>
                  </a:lnTo>
                  <a:cubicBezTo>
                    <a:pt x="1081736" y="5281294"/>
                    <a:pt x="1100355" y="5255917"/>
                    <a:pt x="1128550" y="5244055"/>
                  </a:cubicBezTo>
                  <a:cubicBezTo>
                    <a:pt x="1116709" y="5269442"/>
                    <a:pt x="1091886" y="5284104"/>
                    <a:pt x="1072720" y="5302724"/>
                  </a:cubicBezTo>
                  <a:close/>
                  <a:moveTo>
                    <a:pt x="963275" y="5257590"/>
                  </a:moveTo>
                  <a:lnTo>
                    <a:pt x="963293" y="5257535"/>
                  </a:lnTo>
                  <a:cubicBezTo>
                    <a:pt x="963293" y="5257552"/>
                    <a:pt x="963293" y="5257569"/>
                    <a:pt x="963293" y="5257586"/>
                  </a:cubicBezTo>
                  <a:cubicBezTo>
                    <a:pt x="985290" y="5253075"/>
                    <a:pt x="1006705" y="5245745"/>
                    <a:pt x="1028129" y="5239542"/>
                  </a:cubicBezTo>
                  <a:cubicBezTo>
                    <a:pt x="1011211" y="5272816"/>
                    <a:pt x="994848" y="5308908"/>
                    <a:pt x="963838" y="5332031"/>
                  </a:cubicBezTo>
                  <a:cubicBezTo>
                    <a:pt x="962202" y="5307124"/>
                    <a:pt x="962741" y="5282400"/>
                    <a:pt x="963290" y="5257584"/>
                  </a:cubicBezTo>
                  <a:close/>
                  <a:moveTo>
                    <a:pt x="1085161" y="5129517"/>
                  </a:moveTo>
                  <a:cubicBezTo>
                    <a:pt x="1094193" y="5126133"/>
                    <a:pt x="1097576" y="5129517"/>
                    <a:pt x="1094748" y="5138541"/>
                  </a:cubicBezTo>
                  <a:cubicBezTo>
                    <a:pt x="1085198" y="5141451"/>
                    <a:pt x="1082378" y="5138631"/>
                    <a:pt x="1085198" y="5129536"/>
                  </a:cubicBezTo>
                  <a:close/>
                  <a:moveTo>
                    <a:pt x="1103717" y="5181429"/>
                  </a:moveTo>
                  <a:cubicBezTo>
                    <a:pt x="1095830" y="5187060"/>
                    <a:pt x="1088509" y="5192154"/>
                    <a:pt x="1080604" y="5197211"/>
                  </a:cubicBezTo>
                  <a:cubicBezTo>
                    <a:pt x="1080143" y="5193370"/>
                    <a:pt x="1079289" y="5186649"/>
                    <a:pt x="1078330" y="5179654"/>
                  </a:cubicBezTo>
                  <a:lnTo>
                    <a:pt x="1078340" y="5179727"/>
                  </a:lnTo>
                  <a:cubicBezTo>
                    <a:pt x="1086830" y="5179727"/>
                    <a:pt x="1095312" y="5180296"/>
                    <a:pt x="1103727" y="5181429"/>
                  </a:cubicBezTo>
                  <a:close/>
                  <a:moveTo>
                    <a:pt x="1137026" y="5141960"/>
                  </a:moveTo>
                  <a:cubicBezTo>
                    <a:pt x="1128568" y="5139149"/>
                    <a:pt x="1119544" y="5136337"/>
                    <a:pt x="1110520" y="5132936"/>
                  </a:cubicBezTo>
                  <a:cubicBezTo>
                    <a:pt x="1120121" y="5129562"/>
                    <a:pt x="1130271" y="5126178"/>
                    <a:pt x="1139846" y="5123349"/>
                  </a:cubicBezTo>
                  <a:cubicBezTo>
                    <a:pt x="1139210" y="5104065"/>
                    <a:pt x="1138664" y="5084327"/>
                    <a:pt x="1144849" y="5066316"/>
                  </a:cubicBezTo>
                  <a:lnTo>
                    <a:pt x="1144921" y="5066389"/>
                  </a:lnTo>
                  <a:cubicBezTo>
                    <a:pt x="1154773" y="5058059"/>
                    <a:pt x="1165794" y="5051219"/>
                    <a:pt x="1177631" y="5046089"/>
                  </a:cubicBezTo>
                  <a:cubicBezTo>
                    <a:pt x="1161850" y="5099665"/>
                    <a:pt x="1144921" y="5153232"/>
                    <a:pt x="1134206" y="5207953"/>
                  </a:cubicBezTo>
                  <a:cubicBezTo>
                    <a:pt x="1117278" y="5234468"/>
                    <a:pt x="1089090" y="5252505"/>
                    <a:pt x="1063706" y="5269998"/>
                  </a:cubicBezTo>
                  <a:cubicBezTo>
                    <a:pt x="1073712" y="5235005"/>
                    <a:pt x="1101193" y="5220520"/>
                    <a:pt x="1137029" y="5141960"/>
                  </a:cubicBezTo>
                  <a:close/>
                  <a:moveTo>
                    <a:pt x="1289258" y="4905074"/>
                  </a:moveTo>
                  <a:cubicBezTo>
                    <a:pt x="1297716" y="4917481"/>
                    <a:pt x="1306740" y="4929900"/>
                    <a:pt x="1312380" y="4944005"/>
                  </a:cubicBezTo>
                  <a:cubicBezTo>
                    <a:pt x="1296272" y="4946896"/>
                    <a:pt x="1279661" y="4944523"/>
                    <a:pt x="1265008" y="4937238"/>
                  </a:cubicBezTo>
                  <a:cubicBezTo>
                    <a:pt x="1268464" y="4923593"/>
                    <a:pt x="1272376" y="4910040"/>
                    <a:pt x="1278560" y="4897670"/>
                  </a:cubicBezTo>
                  <a:lnTo>
                    <a:pt x="1278543" y="4897752"/>
                  </a:lnTo>
                  <a:cubicBezTo>
                    <a:pt x="1283611" y="4897751"/>
                    <a:pt x="1287004" y="4900571"/>
                    <a:pt x="1289260" y="4905074"/>
                  </a:cubicBezTo>
                  <a:close/>
                  <a:moveTo>
                    <a:pt x="1617550" y="4582483"/>
                  </a:moveTo>
                  <a:cubicBezTo>
                    <a:pt x="1628265" y="4584747"/>
                    <a:pt x="1640672" y="4584747"/>
                    <a:pt x="1648577" y="4592625"/>
                  </a:cubicBezTo>
                  <a:cubicBezTo>
                    <a:pt x="1653096" y="4605293"/>
                    <a:pt x="1655383" y="4618650"/>
                    <a:pt x="1655335" y="4632101"/>
                  </a:cubicBezTo>
                  <a:cubicBezTo>
                    <a:pt x="1644629" y="4633802"/>
                    <a:pt x="1633341" y="4635494"/>
                    <a:pt x="1622625" y="4631537"/>
                  </a:cubicBezTo>
                  <a:cubicBezTo>
                    <a:pt x="1618713" y="4615801"/>
                    <a:pt x="1615894" y="4599428"/>
                    <a:pt x="1617623" y="4582509"/>
                  </a:cubicBezTo>
                  <a:close/>
                  <a:moveTo>
                    <a:pt x="1967820" y="4377714"/>
                  </a:moveTo>
                  <a:cubicBezTo>
                    <a:pt x="1954858" y="4395760"/>
                    <a:pt x="1941323" y="4413816"/>
                    <a:pt x="1933982" y="4435247"/>
                  </a:cubicBezTo>
                  <a:cubicBezTo>
                    <a:pt x="1916490" y="4428471"/>
                    <a:pt x="1910860" y="4407022"/>
                    <a:pt x="1893383" y="4400828"/>
                  </a:cubicBezTo>
                  <a:cubicBezTo>
                    <a:pt x="1882650" y="4414945"/>
                    <a:pt x="1870252" y="4427352"/>
                    <a:pt x="1857281" y="4439195"/>
                  </a:cubicBezTo>
                  <a:cubicBezTo>
                    <a:pt x="1846566" y="4430736"/>
                    <a:pt x="1831330" y="4422831"/>
                    <a:pt x="1829074" y="4407605"/>
                  </a:cubicBezTo>
                  <a:cubicBezTo>
                    <a:pt x="1849940" y="4388430"/>
                    <a:pt x="1882095" y="4392951"/>
                    <a:pt x="1905781" y="4403648"/>
                  </a:cubicBezTo>
                  <a:cubicBezTo>
                    <a:pt x="1906329" y="4398554"/>
                    <a:pt x="1907964" y="4388913"/>
                    <a:pt x="1909147" y="4383819"/>
                  </a:cubicBezTo>
                  <a:lnTo>
                    <a:pt x="1909174" y="4383919"/>
                  </a:lnTo>
                  <a:cubicBezTo>
                    <a:pt x="1928346" y="4382799"/>
                    <a:pt x="1948084" y="4379405"/>
                    <a:pt x="1967822" y="4377714"/>
                  </a:cubicBezTo>
                  <a:close/>
                  <a:moveTo>
                    <a:pt x="1950284" y="4355719"/>
                  </a:moveTo>
                  <a:cubicBezTo>
                    <a:pt x="1956496" y="4350644"/>
                    <a:pt x="1960433" y="4351772"/>
                    <a:pt x="1961562" y="4359666"/>
                  </a:cubicBezTo>
                  <a:cubicBezTo>
                    <a:pt x="1954383" y="4365781"/>
                    <a:pt x="1950286" y="4362860"/>
                    <a:pt x="1950286" y="4355719"/>
                  </a:cubicBezTo>
                  <a:close/>
                  <a:moveTo>
                    <a:pt x="2169688" y="4453284"/>
                  </a:moveTo>
                  <a:cubicBezTo>
                    <a:pt x="2149937" y="4458924"/>
                    <a:pt x="2130192" y="4463433"/>
                    <a:pt x="2111019" y="4471321"/>
                  </a:cubicBezTo>
                  <a:cubicBezTo>
                    <a:pt x="2111487" y="4458368"/>
                    <a:pt x="2108886" y="4436797"/>
                    <a:pt x="2119469" y="4426215"/>
                  </a:cubicBezTo>
                  <a:cubicBezTo>
                    <a:pt x="2130194" y="4408723"/>
                    <a:pt x="2150496" y="4404222"/>
                    <a:pt x="2168552" y="4401389"/>
                  </a:cubicBezTo>
                  <a:cubicBezTo>
                    <a:pt x="2168553" y="4418873"/>
                    <a:pt x="2167426" y="4436365"/>
                    <a:pt x="2169690" y="4453284"/>
                  </a:cubicBezTo>
                  <a:close/>
                  <a:moveTo>
                    <a:pt x="2209147" y="4570641"/>
                  </a:moveTo>
                  <a:cubicBezTo>
                    <a:pt x="2203513" y="4562189"/>
                    <a:pt x="2197332" y="4553736"/>
                    <a:pt x="2191696" y="4545830"/>
                  </a:cubicBezTo>
                  <a:cubicBezTo>
                    <a:pt x="2201837" y="4551478"/>
                    <a:pt x="2212545" y="4557672"/>
                    <a:pt x="2220435" y="4567239"/>
                  </a:cubicBezTo>
                  <a:cubicBezTo>
                    <a:pt x="2222692" y="4576281"/>
                    <a:pt x="2222136" y="4585304"/>
                    <a:pt x="2222692" y="4594336"/>
                  </a:cubicBezTo>
                  <a:cubicBezTo>
                    <a:pt x="2213678" y="4598830"/>
                    <a:pt x="2204654" y="4603350"/>
                    <a:pt x="2195614" y="4608427"/>
                  </a:cubicBezTo>
                  <a:cubicBezTo>
                    <a:pt x="2201263" y="4596028"/>
                    <a:pt x="2215918" y="4584749"/>
                    <a:pt x="2209150" y="4570641"/>
                  </a:cubicBezTo>
                  <a:close/>
                  <a:moveTo>
                    <a:pt x="2253207" y="4567220"/>
                  </a:moveTo>
                  <a:cubicBezTo>
                    <a:pt x="2229478" y="4559854"/>
                    <a:pt x="2214285" y="4539579"/>
                    <a:pt x="2196286" y="4524300"/>
                  </a:cubicBezTo>
                  <a:cubicBezTo>
                    <a:pt x="2196273" y="4524320"/>
                    <a:pt x="2196257" y="4524338"/>
                    <a:pt x="2196243" y="4524359"/>
                  </a:cubicBezTo>
                  <a:lnTo>
                    <a:pt x="2196271" y="4524286"/>
                  </a:lnTo>
                  <a:lnTo>
                    <a:pt x="2196286" y="4524300"/>
                  </a:lnTo>
                  <a:cubicBezTo>
                    <a:pt x="2208703" y="4503486"/>
                    <a:pt x="2231798" y="4493906"/>
                    <a:pt x="2255468" y="4495034"/>
                  </a:cubicBezTo>
                  <a:cubicBezTo>
                    <a:pt x="2248699" y="4518736"/>
                    <a:pt x="2249262" y="4542970"/>
                    <a:pt x="2253210" y="4567220"/>
                  </a:cubicBezTo>
                  <a:close/>
                  <a:moveTo>
                    <a:pt x="2233446" y="4601674"/>
                  </a:moveTo>
                  <a:cubicBezTo>
                    <a:pt x="2251501" y="4590948"/>
                    <a:pt x="2266162" y="4611255"/>
                    <a:pt x="2275738" y="4624234"/>
                  </a:cubicBezTo>
                  <a:cubicBezTo>
                    <a:pt x="2257128" y="4635505"/>
                    <a:pt x="2236271" y="4649621"/>
                    <a:pt x="2236834" y="4674417"/>
                  </a:cubicBezTo>
                  <a:cubicBezTo>
                    <a:pt x="2230057" y="4678374"/>
                    <a:pt x="2223299" y="4681766"/>
                    <a:pt x="2216535" y="4685705"/>
                  </a:cubicBezTo>
                  <a:cubicBezTo>
                    <a:pt x="2206393" y="4680066"/>
                    <a:pt x="2196235" y="4673844"/>
                    <a:pt x="2186073" y="4667669"/>
                  </a:cubicBezTo>
                  <a:cubicBezTo>
                    <a:pt x="2187192" y="4656390"/>
                    <a:pt x="2187774" y="4645102"/>
                    <a:pt x="2191731" y="4634395"/>
                  </a:cubicBezTo>
                  <a:cubicBezTo>
                    <a:pt x="2203001" y="4620762"/>
                    <a:pt x="2219902" y="4612939"/>
                    <a:pt x="2233449" y="4601674"/>
                  </a:cubicBezTo>
                  <a:close/>
                  <a:moveTo>
                    <a:pt x="2514829" y="5024595"/>
                  </a:moveTo>
                  <a:cubicBezTo>
                    <a:pt x="2512009" y="5009950"/>
                    <a:pt x="2508098" y="4995306"/>
                    <a:pt x="2505186" y="4980566"/>
                  </a:cubicBezTo>
                  <a:lnTo>
                    <a:pt x="2505232" y="4980612"/>
                  </a:lnTo>
                  <a:cubicBezTo>
                    <a:pt x="2534566" y="4977792"/>
                    <a:pt x="2566703" y="4996957"/>
                    <a:pt x="2572361" y="5027420"/>
                  </a:cubicBezTo>
                  <a:cubicBezTo>
                    <a:pt x="2553188" y="5027425"/>
                    <a:pt x="2533987" y="5025742"/>
                    <a:pt x="2514829" y="5024595"/>
                  </a:cubicBezTo>
                  <a:close/>
                  <a:moveTo>
                    <a:pt x="2554961" y="5041054"/>
                  </a:moveTo>
                  <a:cubicBezTo>
                    <a:pt x="2554961" y="5055708"/>
                    <a:pt x="2545927" y="5068124"/>
                    <a:pt x="2538042" y="5079958"/>
                  </a:cubicBezTo>
                  <a:cubicBezTo>
                    <a:pt x="2531674" y="5067075"/>
                    <a:pt x="2526380" y="5053689"/>
                    <a:pt x="2522215" y="5039935"/>
                  </a:cubicBezTo>
                  <a:lnTo>
                    <a:pt x="2522242" y="5039927"/>
                  </a:lnTo>
                  <a:cubicBezTo>
                    <a:pt x="2533161" y="5039451"/>
                    <a:pt x="2544101" y="5039827"/>
                    <a:pt x="2554962" y="5041050"/>
                  </a:cubicBezTo>
                  <a:close/>
                  <a:moveTo>
                    <a:pt x="2215435" y="5325265"/>
                  </a:moveTo>
                  <a:lnTo>
                    <a:pt x="2215499" y="5325237"/>
                  </a:lnTo>
                  <a:lnTo>
                    <a:pt x="2215499" y="5325269"/>
                  </a:lnTo>
                  <a:cubicBezTo>
                    <a:pt x="2233538" y="5325858"/>
                    <a:pt x="2260545" y="5338261"/>
                    <a:pt x="2252669" y="5360803"/>
                  </a:cubicBezTo>
                  <a:cubicBezTo>
                    <a:pt x="2236880" y="5375457"/>
                    <a:pt x="2217145" y="5384479"/>
                    <a:pt x="2197943" y="5394640"/>
                  </a:cubicBezTo>
                  <a:cubicBezTo>
                    <a:pt x="2210398" y="5373729"/>
                    <a:pt x="2214857" y="5349545"/>
                    <a:pt x="2215499" y="5325270"/>
                  </a:cubicBezTo>
                  <a:cubicBezTo>
                    <a:pt x="2215478" y="5325267"/>
                    <a:pt x="2215456" y="5325265"/>
                    <a:pt x="2215435" y="5325265"/>
                  </a:cubicBezTo>
                  <a:close/>
                  <a:moveTo>
                    <a:pt x="2173702" y="5210743"/>
                  </a:moveTo>
                  <a:cubicBezTo>
                    <a:pt x="2196904" y="5210743"/>
                    <a:pt x="2219965" y="5224943"/>
                    <a:pt x="2227277" y="5247975"/>
                  </a:cubicBezTo>
                  <a:cubicBezTo>
                    <a:pt x="2238547" y="5267714"/>
                    <a:pt x="2230087" y="5290844"/>
                    <a:pt x="2219936" y="5309454"/>
                  </a:cubicBezTo>
                  <a:cubicBezTo>
                    <a:pt x="2204711" y="5298176"/>
                    <a:pt x="2191747" y="5283494"/>
                    <a:pt x="2174247" y="5275044"/>
                  </a:cubicBezTo>
                  <a:cubicBezTo>
                    <a:pt x="2175886" y="5253582"/>
                    <a:pt x="2174248" y="5232205"/>
                    <a:pt x="2173702" y="5210743"/>
                  </a:cubicBezTo>
                  <a:close/>
                  <a:moveTo>
                    <a:pt x="1821123" y="5454427"/>
                  </a:moveTo>
                  <a:cubicBezTo>
                    <a:pt x="1841498" y="5451061"/>
                    <a:pt x="1854960" y="5436322"/>
                    <a:pt x="1869059" y="5423409"/>
                  </a:cubicBezTo>
                  <a:cubicBezTo>
                    <a:pt x="1872452" y="5423973"/>
                    <a:pt x="1878660" y="5425647"/>
                    <a:pt x="1881465" y="5426220"/>
                  </a:cubicBezTo>
                  <a:cubicBezTo>
                    <a:pt x="1885991" y="5443712"/>
                    <a:pt x="1898384" y="5460621"/>
                    <a:pt x="1891615" y="5479814"/>
                  </a:cubicBezTo>
                  <a:cubicBezTo>
                    <a:pt x="1887667" y="5491084"/>
                    <a:pt x="1889368" y="5507438"/>
                    <a:pt x="1876390" y="5513070"/>
                  </a:cubicBezTo>
                  <a:cubicBezTo>
                    <a:pt x="1861728" y="5519855"/>
                    <a:pt x="1844799" y="5516462"/>
                    <a:pt x="1829581" y="5516462"/>
                  </a:cubicBezTo>
                  <a:cubicBezTo>
                    <a:pt x="1836349" y="5495024"/>
                    <a:pt x="1826190" y="5474721"/>
                    <a:pt x="1821123" y="5454427"/>
                  </a:cubicBezTo>
                  <a:close/>
                  <a:moveTo>
                    <a:pt x="1691985" y="5466843"/>
                  </a:moveTo>
                  <a:cubicBezTo>
                    <a:pt x="1686437" y="5454472"/>
                    <a:pt x="1673975" y="5449378"/>
                    <a:pt x="1663242" y="5443194"/>
                  </a:cubicBezTo>
                  <a:lnTo>
                    <a:pt x="1663215" y="5443148"/>
                  </a:lnTo>
                  <a:cubicBezTo>
                    <a:pt x="1682388" y="5431305"/>
                    <a:pt x="1702137" y="5420590"/>
                    <a:pt x="1718490" y="5404236"/>
                  </a:cubicBezTo>
                  <a:cubicBezTo>
                    <a:pt x="1741049" y="5416088"/>
                    <a:pt x="1748940" y="5443148"/>
                    <a:pt x="1752337" y="5466844"/>
                  </a:cubicBezTo>
                  <a:cubicBezTo>
                    <a:pt x="1748380" y="5494477"/>
                    <a:pt x="1733154" y="5530006"/>
                    <a:pt x="1700444" y="5529443"/>
                  </a:cubicBezTo>
                  <a:cubicBezTo>
                    <a:pt x="1699318" y="5508585"/>
                    <a:pt x="1705522" y="5484891"/>
                    <a:pt x="1691985" y="5466843"/>
                  </a:cubicBezTo>
                  <a:close/>
                  <a:moveTo>
                    <a:pt x="1479357" y="5438627"/>
                  </a:moveTo>
                  <a:cubicBezTo>
                    <a:pt x="1463558" y="5449342"/>
                    <a:pt x="1448895" y="5465134"/>
                    <a:pt x="1428601" y="5462314"/>
                  </a:cubicBezTo>
                  <a:cubicBezTo>
                    <a:pt x="1438152" y="5437027"/>
                    <a:pt x="1449430" y="5412194"/>
                    <a:pt x="1446612" y="5384544"/>
                  </a:cubicBezTo>
                  <a:lnTo>
                    <a:pt x="1446639" y="5384481"/>
                  </a:lnTo>
                  <a:cubicBezTo>
                    <a:pt x="1463558" y="5379978"/>
                    <a:pt x="1479357" y="5372083"/>
                    <a:pt x="1496840" y="5368135"/>
                  </a:cubicBezTo>
                  <a:cubicBezTo>
                    <a:pt x="1497405" y="5392384"/>
                    <a:pt x="1500788" y="5422274"/>
                    <a:pt x="1479357" y="5438627"/>
                  </a:cubicBezTo>
                  <a:close/>
                  <a:moveTo>
                    <a:pt x="1481586" y="5515300"/>
                  </a:moveTo>
                  <a:cubicBezTo>
                    <a:pt x="1466361" y="5518138"/>
                    <a:pt x="1450569" y="5515864"/>
                    <a:pt x="1435343" y="5514736"/>
                  </a:cubicBezTo>
                  <a:cubicBezTo>
                    <a:pt x="1435343" y="5503365"/>
                    <a:pt x="1435891" y="5492087"/>
                    <a:pt x="1435891" y="5480262"/>
                  </a:cubicBezTo>
                  <a:lnTo>
                    <a:pt x="1435909" y="5480345"/>
                  </a:lnTo>
                  <a:cubicBezTo>
                    <a:pt x="1456775" y="5473577"/>
                    <a:pt x="1475377" y="5461734"/>
                    <a:pt x="1494568" y="5451010"/>
                  </a:cubicBezTo>
                  <a:cubicBezTo>
                    <a:pt x="1499078" y="5473020"/>
                    <a:pt x="1496258" y="5497278"/>
                    <a:pt x="1481586" y="5515307"/>
                  </a:cubicBezTo>
                  <a:close/>
                  <a:moveTo>
                    <a:pt x="1239068" y="5830631"/>
                  </a:moveTo>
                  <a:cubicBezTo>
                    <a:pt x="1234717" y="5824391"/>
                    <a:pt x="1230971" y="5817751"/>
                    <a:pt x="1227880" y="5810802"/>
                  </a:cubicBezTo>
                  <a:lnTo>
                    <a:pt x="1227789" y="5810892"/>
                  </a:lnTo>
                  <a:cubicBezTo>
                    <a:pt x="1232300" y="5795111"/>
                    <a:pt x="1257678" y="5797366"/>
                    <a:pt x="1265010" y="5809763"/>
                  </a:cubicBezTo>
                  <a:cubicBezTo>
                    <a:pt x="1271214" y="5816531"/>
                    <a:pt x="1266138" y="5825563"/>
                    <a:pt x="1266138" y="5834013"/>
                  </a:cubicBezTo>
                  <a:cubicBezTo>
                    <a:pt x="1257114" y="5832903"/>
                    <a:pt x="1247536" y="5833459"/>
                    <a:pt x="1239068" y="5830639"/>
                  </a:cubicBezTo>
                  <a:close/>
                  <a:moveTo>
                    <a:pt x="1250419" y="5881929"/>
                  </a:moveTo>
                  <a:cubicBezTo>
                    <a:pt x="1242505" y="5884202"/>
                    <a:pt x="1239687" y="5881380"/>
                    <a:pt x="1242505" y="5873470"/>
                  </a:cubicBezTo>
                  <a:lnTo>
                    <a:pt x="1242523" y="5873470"/>
                  </a:lnTo>
                  <a:cubicBezTo>
                    <a:pt x="1250419" y="5871216"/>
                    <a:pt x="1253239" y="5874045"/>
                    <a:pt x="1250419" y="5881939"/>
                  </a:cubicBezTo>
                  <a:close/>
                  <a:moveTo>
                    <a:pt x="1206413" y="5127324"/>
                  </a:moveTo>
                  <a:cubicBezTo>
                    <a:pt x="1222758" y="5126186"/>
                    <a:pt x="1238558" y="5121102"/>
                    <a:pt x="1253221" y="5113789"/>
                  </a:cubicBezTo>
                  <a:cubicBezTo>
                    <a:pt x="1263936" y="5127878"/>
                    <a:pt x="1275780" y="5141422"/>
                    <a:pt x="1287059" y="5155511"/>
                  </a:cubicBezTo>
                  <a:cubicBezTo>
                    <a:pt x="1285967" y="5158086"/>
                    <a:pt x="1285025" y="5160722"/>
                    <a:pt x="1284239" y="5163407"/>
                  </a:cubicBezTo>
                  <a:cubicBezTo>
                    <a:pt x="1263373" y="5166800"/>
                    <a:pt x="1236866" y="5171884"/>
                    <a:pt x="1221067" y="5153805"/>
                  </a:cubicBezTo>
                  <a:cubicBezTo>
                    <a:pt x="1214883" y="5146437"/>
                    <a:pt x="1202413" y="5138615"/>
                    <a:pt x="1206422" y="5127333"/>
                  </a:cubicBezTo>
                  <a:close/>
                  <a:moveTo>
                    <a:pt x="1386333" y="4744922"/>
                  </a:moveTo>
                  <a:cubicBezTo>
                    <a:pt x="1404934" y="4749979"/>
                    <a:pt x="1424126" y="4753926"/>
                    <a:pt x="1443291" y="4757310"/>
                  </a:cubicBezTo>
                  <a:cubicBezTo>
                    <a:pt x="1444983" y="4773435"/>
                    <a:pt x="1444983" y="4789694"/>
                    <a:pt x="1443291" y="4805819"/>
                  </a:cubicBezTo>
                  <a:cubicBezTo>
                    <a:pt x="1424466" y="4805183"/>
                    <a:pt x="1406559" y="4797537"/>
                    <a:pt x="1393081" y="4784379"/>
                  </a:cubicBezTo>
                  <a:cubicBezTo>
                    <a:pt x="1385803" y="4772555"/>
                    <a:pt x="1386349" y="4758547"/>
                    <a:pt x="1386349" y="4744994"/>
                  </a:cubicBezTo>
                  <a:close/>
                  <a:moveTo>
                    <a:pt x="1753454" y="4568885"/>
                  </a:moveTo>
                  <a:cubicBezTo>
                    <a:pt x="1743357" y="4567788"/>
                    <a:pt x="1749542" y="4554240"/>
                    <a:pt x="1756274" y="4553058"/>
                  </a:cubicBezTo>
                  <a:lnTo>
                    <a:pt x="1756274" y="4553103"/>
                  </a:lnTo>
                  <a:cubicBezTo>
                    <a:pt x="1772050" y="4547455"/>
                    <a:pt x="1766419" y="4572269"/>
                    <a:pt x="1753454" y="4568885"/>
                  </a:cubicBezTo>
                  <a:close/>
                  <a:moveTo>
                    <a:pt x="2032610" y="4532273"/>
                  </a:moveTo>
                  <a:cubicBezTo>
                    <a:pt x="2045017" y="4527198"/>
                    <a:pt x="2056860" y="4520429"/>
                    <a:pt x="2069841" y="4518748"/>
                  </a:cubicBezTo>
                  <a:cubicBezTo>
                    <a:pt x="2079982" y="4521004"/>
                    <a:pt x="2088442" y="4527771"/>
                    <a:pt x="2098038" y="4532273"/>
                  </a:cubicBezTo>
                  <a:cubicBezTo>
                    <a:pt x="2098602" y="4536211"/>
                    <a:pt x="2100303" y="4543551"/>
                    <a:pt x="2100858" y="4547498"/>
                  </a:cubicBezTo>
                  <a:cubicBezTo>
                    <a:pt x="2083949" y="4563297"/>
                    <a:pt x="2077172" y="4584154"/>
                    <a:pt x="2073798" y="4606148"/>
                  </a:cubicBezTo>
                  <a:cubicBezTo>
                    <a:pt x="2060253" y="4602765"/>
                    <a:pt x="2046710" y="4598808"/>
                    <a:pt x="2033747" y="4594878"/>
                  </a:cubicBezTo>
                  <a:cubicBezTo>
                    <a:pt x="2029291" y="4574594"/>
                    <a:pt x="2027653" y="4553127"/>
                    <a:pt x="2032650" y="4532297"/>
                  </a:cubicBezTo>
                  <a:close/>
                  <a:moveTo>
                    <a:pt x="2034921" y="4502929"/>
                  </a:moveTo>
                  <a:cubicBezTo>
                    <a:pt x="2021950" y="4499545"/>
                    <a:pt x="2008979" y="4495597"/>
                    <a:pt x="1996017" y="4491658"/>
                  </a:cubicBezTo>
                  <a:lnTo>
                    <a:pt x="1994379" y="4476468"/>
                  </a:lnTo>
                  <a:lnTo>
                    <a:pt x="1994315" y="4476422"/>
                  </a:lnTo>
                  <a:cubicBezTo>
                    <a:pt x="2002773" y="4467954"/>
                    <a:pt x="2011797" y="4460050"/>
                    <a:pt x="2020275" y="4451597"/>
                  </a:cubicBezTo>
                  <a:cubicBezTo>
                    <a:pt x="2026455" y="4468519"/>
                    <a:pt x="2037180" y="4484883"/>
                    <a:pt x="2034916" y="4502929"/>
                  </a:cubicBezTo>
                  <a:close/>
                  <a:moveTo>
                    <a:pt x="2011240" y="4519901"/>
                  </a:moveTo>
                  <a:cubicBezTo>
                    <a:pt x="2019120" y="4517087"/>
                    <a:pt x="2021950" y="4519901"/>
                    <a:pt x="2019703" y="4527807"/>
                  </a:cubicBezTo>
                  <a:cubicBezTo>
                    <a:pt x="2011788" y="4529984"/>
                    <a:pt x="2008966" y="4527172"/>
                    <a:pt x="2011235" y="4519901"/>
                  </a:cubicBezTo>
                  <a:close/>
                  <a:moveTo>
                    <a:pt x="2018557" y="4562117"/>
                  </a:moveTo>
                  <a:cubicBezTo>
                    <a:pt x="2009460" y="4565574"/>
                    <a:pt x="2006095" y="4562208"/>
                    <a:pt x="2008914" y="4553113"/>
                  </a:cubicBezTo>
                  <a:lnTo>
                    <a:pt x="2008959" y="4553103"/>
                  </a:lnTo>
                  <a:cubicBezTo>
                    <a:pt x="2018551" y="4549720"/>
                    <a:pt x="2021353" y="4553103"/>
                    <a:pt x="2018551" y="4562117"/>
                  </a:cubicBezTo>
                  <a:close/>
                  <a:moveTo>
                    <a:pt x="2001111" y="4528353"/>
                  </a:moveTo>
                  <a:cubicBezTo>
                    <a:pt x="2000001" y="4551485"/>
                    <a:pt x="1996618" y="4574606"/>
                    <a:pt x="2000547" y="4597719"/>
                  </a:cubicBezTo>
                  <a:cubicBezTo>
                    <a:pt x="1981382" y="4600539"/>
                    <a:pt x="1954873" y="4608434"/>
                    <a:pt x="1945821" y="4585321"/>
                  </a:cubicBezTo>
                  <a:cubicBezTo>
                    <a:pt x="1942364" y="4567129"/>
                    <a:pt x="1941818" y="4546299"/>
                    <a:pt x="1953735" y="4531654"/>
                  </a:cubicBezTo>
                  <a:lnTo>
                    <a:pt x="1953744" y="4531727"/>
                  </a:lnTo>
                  <a:cubicBezTo>
                    <a:pt x="1968396" y="4523263"/>
                    <a:pt x="1985324" y="4524388"/>
                    <a:pt x="2001106" y="4528353"/>
                  </a:cubicBezTo>
                  <a:close/>
                  <a:moveTo>
                    <a:pt x="1905166" y="4504075"/>
                  </a:moveTo>
                  <a:cubicBezTo>
                    <a:pt x="1908560" y="4487720"/>
                    <a:pt x="1915335" y="4455576"/>
                    <a:pt x="1937894" y="4463476"/>
                  </a:cubicBezTo>
                  <a:cubicBezTo>
                    <a:pt x="1942979" y="4476456"/>
                    <a:pt x="1949174" y="4489982"/>
                    <a:pt x="1952010" y="4504075"/>
                  </a:cubicBezTo>
                  <a:cubicBezTo>
                    <a:pt x="1936178" y="4508624"/>
                    <a:pt x="1920442" y="4507987"/>
                    <a:pt x="1905161" y="4504075"/>
                  </a:cubicBezTo>
                  <a:close/>
                  <a:moveTo>
                    <a:pt x="1905715" y="4607251"/>
                  </a:moveTo>
                  <a:cubicBezTo>
                    <a:pt x="1894444" y="4608371"/>
                    <a:pt x="1883156" y="4609490"/>
                    <a:pt x="1871878" y="4610062"/>
                  </a:cubicBezTo>
                  <a:cubicBezTo>
                    <a:pt x="1866183" y="4587050"/>
                    <a:pt x="1863419" y="4562397"/>
                    <a:pt x="1863419" y="4555922"/>
                  </a:cubicBezTo>
                  <a:cubicBezTo>
                    <a:pt x="1875835" y="4546344"/>
                    <a:pt x="1889933" y="4540140"/>
                    <a:pt x="1905715" y="4539567"/>
                  </a:cubicBezTo>
                  <a:cubicBezTo>
                    <a:pt x="1905152" y="4562126"/>
                    <a:pt x="1905152" y="4584687"/>
                    <a:pt x="1905715" y="4607251"/>
                  </a:cubicBezTo>
                  <a:close/>
                  <a:moveTo>
                    <a:pt x="1922671" y="4602803"/>
                  </a:moveTo>
                  <a:cubicBezTo>
                    <a:pt x="1918714" y="4579681"/>
                    <a:pt x="1919277" y="4556558"/>
                    <a:pt x="1919277" y="4532873"/>
                  </a:cubicBezTo>
                  <a:cubicBezTo>
                    <a:pt x="1905633" y="4530599"/>
                    <a:pt x="1892172" y="4528416"/>
                    <a:pt x="1879163" y="4525604"/>
                  </a:cubicBezTo>
                  <a:cubicBezTo>
                    <a:pt x="1891848" y="4517208"/>
                    <a:pt x="1914067" y="4516912"/>
                    <a:pt x="1932257" y="4531197"/>
                  </a:cubicBezTo>
                  <a:cubicBezTo>
                    <a:pt x="1931120" y="4545852"/>
                    <a:pt x="1928588" y="4560536"/>
                    <a:pt x="1929427" y="4575176"/>
                  </a:cubicBezTo>
                  <a:cubicBezTo>
                    <a:pt x="1930269" y="4589853"/>
                    <a:pt x="1944089" y="4602255"/>
                    <a:pt x="1939577" y="4618046"/>
                  </a:cubicBezTo>
                  <a:cubicBezTo>
                    <a:pt x="1929990" y="4629324"/>
                    <a:pt x="1914202" y="4628769"/>
                    <a:pt x="1900665" y="4628769"/>
                  </a:cubicBezTo>
                  <a:cubicBezTo>
                    <a:pt x="1907999" y="4620286"/>
                    <a:pt x="1918150" y="4612965"/>
                    <a:pt x="1922671" y="4602803"/>
                  </a:cubicBezTo>
                  <a:close/>
                  <a:moveTo>
                    <a:pt x="1884295" y="4508005"/>
                  </a:moveTo>
                  <a:cubicBezTo>
                    <a:pt x="1871924" y="4510825"/>
                    <a:pt x="1871378" y="4495089"/>
                    <a:pt x="1866284" y="4487720"/>
                  </a:cubicBezTo>
                  <a:lnTo>
                    <a:pt x="1866239" y="4487703"/>
                  </a:lnTo>
                  <a:cubicBezTo>
                    <a:pt x="1856096" y="4462316"/>
                    <a:pt x="1876954" y="4437510"/>
                    <a:pt x="1897810" y="4425668"/>
                  </a:cubicBezTo>
                  <a:cubicBezTo>
                    <a:pt x="1904596" y="4432445"/>
                    <a:pt x="1910799" y="4439203"/>
                    <a:pt x="1917561" y="4445953"/>
                  </a:cubicBezTo>
                  <a:cubicBezTo>
                    <a:pt x="1901767" y="4464010"/>
                    <a:pt x="1894444" y="4486575"/>
                    <a:pt x="1884295" y="4508005"/>
                  </a:cubicBezTo>
                  <a:close/>
                  <a:moveTo>
                    <a:pt x="1864619" y="4509169"/>
                  </a:moveTo>
                  <a:cubicBezTo>
                    <a:pt x="1854977" y="4526088"/>
                    <a:pt x="1837514" y="4535641"/>
                    <a:pt x="1818957" y="4540187"/>
                  </a:cubicBezTo>
                  <a:lnTo>
                    <a:pt x="1818939" y="4540187"/>
                  </a:lnTo>
                  <a:cubicBezTo>
                    <a:pt x="1819503" y="4517064"/>
                    <a:pt x="1843753" y="4502963"/>
                    <a:pt x="1864619" y="4509169"/>
                  </a:cubicBezTo>
                  <a:close/>
                  <a:moveTo>
                    <a:pt x="1861245" y="4643390"/>
                  </a:moveTo>
                  <a:cubicBezTo>
                    <a:pt x="1857248" y="4642754"/>
                    <a:pt x="1848265" y="4642209"/>
                    <a:pt x="1844345" y="4641663"/>
                  </a:cubicBezTo>
                  <a:lnTo>
                    <a:pt x="1844317" y="4641698"/>
                  </a:lnTo>
                  <a:lnTo>
                    <a:pt x="1844326" y="4641662"/>
                  </a:lnTo>
                  <a:lnTo>
                    <a:pt x="1844345" y="4641662"/>
                  </a:lnTo>
                  <a:cubicBezTo>
                    <a:pt x="1848841" y="4636038"/>
                    <a:pt x="1853914" y="4630405"/>
                    <a:pt x="1858415" y="4624778"/>
                  </a:cubicBezTo>
                  <a:cubicBezTo>
                    <a:pt x="1859544" y="4629300"/>
                    <a:pt x="1860681" y="4638889"/>
                    <a:pt x="1861245" y="4643390"/>
                  </a:cubicBezTo>
                  <a:close/>
                  <a:moveTo>
                    <a:pt x="1831328" y="4572304"/>
                  </a:moveTo>
                  <a:cubicBezTo>
                    <a:pt x="1834156" y="4588096"/>
                    <a:pt x="1834156" y="4604449"/>
                    <a:pt x="1835839" y="4620240"/>
                  </a:cubicBezTo>
                  <a:cubicBezTo>
                    <a:pt x="1838103" y="4628718"/>
                    <a:pt x="1830764" y="4634903"/>
                    <a:pt x="1824560" y="4639433"/>
                  </a:cubicBezTo>
                  <a:cubicBezTo>
                    <a:pt x="1811035" y="4646183"/>
                    <a:pt x="1798627" y="4633202"/>
                    <a:pt x="1791296" y="4623060"/>
                  </a:cubicBezTo>
                  <a:cubicBezTo>
                    <a:pt x="1786202" y="4610144"/>
                    <a:pt x="1783928" y="4596588"/>
                    <a:pt x="1780017" y="4583037"/>
                  </a:cubicBezTo>
                  <a:cubicBezTo>
                    <a:pt x="1795235" y="4576271"/>
                    <a:pt x="1816101" y="4554822"/>
                    <a:pt x="1831328" y="4572304"/>
                  </a:cubicBezTo>
                  <a:close/>
                  <a:moveTo>
                    <a:pt x="1781072" y="4673254"/>
                  </a:moveTo>
                  <a:cubicBezTo>
                    <a:pt x="1777706" y="4665886"/>
                    <a:pt x="1785074" y="4655790"/>
                    <a:pt x="1792897" y="4654061"/>
                  </a:cubicBezTo>
                  <a:cubicBezTo>
                    <a:pt x="1805253" y="4658317"/>
                    <a:pt x="1789455" y="4676608"/>
                    <a:pt x="1781072" y="4673253"/>
                  </a:cubicBezTo>
                  <a:close/>
                  <a:moveTo>
                    <a:pt x="1788450" y="4546964"/>
                  </a:moveTo>
                  <a:cubicBezTo>
                    <a:pt x="1780554" y="4544717"/>
                    <a:pt x="1773214" y="4541889"/>
                    <a:pt x="1765901" y="4539633"/>
                  </a:cubicBezTo>
                  <a:cubicBezTo>
                    <a:pt x="1765901" y="4529446"/>
                    <a:pt x="1762444" y="4518712"/>
                    <a:pt x="1766450" y="4508616"/>
                  </a:cubicBezTo>
                  <a:cubicBezTo>
                    <a:pt x="1772080" y="4500711"/>
                    <a:pt x="1779421" y="4494517"/>
                    <a:pt x="1786749" y="4487749"/>
                  </a:cubicBezTo>
                  <a:cubicBezTo>
                    <a:pt x="1798031" y="4505240"/>
                    <a:pt x="1812707" y="4533429"/>
                    <a:pt x="1788450" y="4546963"/>
                  </a:cubicBezTo>
                  <a:close/>
                  <a:moveTo>
                    <a:pt x="1768747" y="4607816"/>
                  </a:moveTo>
                  <a:cubicBezTo>
                    <a:pt x="1763107" y="4615086"/>
                    <a:pt x="1751828" y="4604450"/>
                    <a:pt x="1756922" y="4597630"/>
                  </a:cubicBezTo>
                  <a:lnTo>
                    <a:pt x="1756905" y="4597675"/>
                  </a:lnTo>
                  <a:cubicBezTo>
                    <a:pt x="1762535" y="4590342"/>
                    <a:pt x="1773814" y="4601057"/>
                    <a:pt x="1768747" y="4607815"/>
                  </a:cubicBezTo>
                  <a:close/>
                  <a:moveTo>
                    <a:pt x="1749536" y="4609000"/>
                  </a:moveTo>
                  <a:cubicBezTo>
                    <a:pt x="1754611" y="4628175"/>
                    <a:pt x="1765326" y="4644524"/>
                    <a:pt x="1776606" y="4660338"/>
                  </a:cubicBezTo>
                  <a:cubicBezTo>
                    <a:pt x="1763840" y="4666701"/>
                    <a:pt x="1749695" y="4669798"/>
                    <a:pt x="1735438" y="4669352"/>
                  </a:cubicBezTo>
                  <a:cubicBezTo>
                    <a:pt x="1726432" y="4654798"/>
                    <a:pt x="1717332" y="4638971"/>
                    <a:pt x="1707240" y="4624326"/>
                  </a:cubicBezTo>
                  <a:lnTo>
                    <a:pt x="1707240" y="4624236"/>
                  </a:lnTo>
                  <a:cubicBezTo>
                    <a:pt x="1719074" y="4614637"/>
                    <a:pt x="1733755" y="4599975"/>
                    <a:pt x="1749536" y="4608999"/>
                  </a:cubicBezTo>
                  <a:close/>
                  <a:moveTo>
                    <a:pt x="1675659" y="4615115"/>
                  </a:moveTo>
                  <a:lnTo>
                    <a:pt x="1675677" y="4615139"/>
                  </a:lnTo>
                  <a:lnTo>
                    <a:pt x="1675622" y="4615157"/>
                  </a:lnTo>
                  <a:cubicBezTo>
                    <a:pt x="1675635" y="4615144"/>
                    <a:pt x="1675648" y="4615130"/>
                    <a:pt x="1675659" y="4615115"/>
                  </a:cubicBezTo>
                  <a:cubicBezTo>
                    <a:pt x="1654825" y="4590305"/>
                    <a:pt x="1673417" y="4558155"/>
                    <a:pt x="1691476" y="4537304"/>
                  </a:cubicBezTo>
                  <a:lnTo>
                    <a:pt x="1730381" y="4567767"/>
                  </a:lnTo>
                  <a:cubicBezTo>
                    <a:pt x="1709652" y="4580421"/>
                    <a:pt x="1691161" y="4596419"/>
                    <a:pt x="1675659" y="4615113"/>
                  </a:cubicBezTo>
                  <a:close/>
                  <a:moveTo>
                    <a:pt x="1676158" y="4650132"/>
                  </a:moveTo>
                  <a:cubicBezTo>
                    <a:pt x="1684062" y="4650007"/>
                    <a:pt x="1695342" y="4650695"/>
                    <a:pt x="1697588" y="4660291"/>
                  </a:cubicBezTo>
                  <a:cubicBezTo>
                    <a:pt x="1704365" y="4676065"/>
                    <a:pt x="1710004" y="4692437"/>
                    <a:pt x="1721274" y="4705965"/>
                  </a:cubicBezTo>
                  <a:cubicBezTo>
                    <a:pt x="1709432" y="4717236"/>
                    <a:pt x="1694760" y="4731340"/>
                    <a:pt x="1677850" y="4722320"/>
                  </a:cubicBezTo>
                  <a:cubicBezTo>
                    <a:pt x="1663215" y="4710414"/>
                    <a:pt x="1651396" y="4695235"/>
                    <a:pt x="1638398" y="4681689"/>
                  </a:cubicBezTo>
                  <a:lnTo>
                    <a:pt x="1638381" y="4681725"/>
                  </a:lnTo>
                  <a:lnTo>
                    <a:pt x="1638372" y="4681660"/>
                  </a:lnTo>
                  <a:lnTo>
                    <a:pt x="1638398" y="4681689"/>
                  </a:lnTo>
                  <a:cubicBezTo>
                    <a:pt x="1645164" y="4665898"/>
                    <a:pt x="1658119" y="4650417"/>
                    <a:pt x="1676158" y="4650136"/>
                  </a:cubicBezTo>
                  <a:close/>
                  <a:moveTo>
                    <a:pt x="1663234" y="4751096"/>
                  </a:moveTo>
                  <a:cubicBezTo>
                    <a:pt x="1653084" y="4764622"/>
                    <a:pt x="1637859" y="4771396"/>
                    <a:pt x="1620365" y="4768579"/>
                  </a:cubicBezTo>
                  <a:cubicBezTo>
                    <a:pt x="1611268" y="4752842"/>
                    <a:pt x="1599989" y="4738107"/>
                    <a:pt x="1586437" y="4726281"/>
                  </a:cubicBezTo>
                  <a:lnTo>
                    <a:pt x="1586537" y="4726291"/>
                  </a:lnTo>
                  <a:cubicBezTo>
                    <a:pt x="1592741" y="4715003"/>
                    <a:pt x="1602892" y="4707672"/>
                    <a:pt x="1613615" y="4701465"/>
                  </a:cubicBezTo>
                  <a:cubicBezTo>
                    <a:pt x="1632772" y="4714993"/>
                    <a:pt x="1647452" y="4733604"/>
                    <a:pt x="1663234" y="4751095"/>
                  </a:cubicBezTo>
                  <a:close/>
                  <a:moveTo>
                    <a:pt x="1633299" y="4794549"/>
                  </a:moveTo>
                  <a:cubicBezTo>
                    <a:pt x="1631042" y="4800761"/>
                    <a:pt x="1629351" y="4806947"/>
                    <a:pt x="1627668" y="4813168"/>
                  </a:cubicBezTo>
                  <a:cubicBezTo>
                    <a:pt x="1618665" y="4793434"/>
                    <a:pt x="1595024" y="4782697"/>
                    <a:pt x="1593286" y="4759599"/>
                  </a:cubicBezTo>
                  <a:cubicBezTo>
                    <a:pt x="1606243" y="4771428"/>
                    <a:pt x="1618653" y="4784394"/>
                    <a:pt x="1633302" y="4794547"/>
                  </a:cubicBezTo>
                  <a:close/>
                  <a:moveTo>
                    <a:pt x="1606266" y="4809175"/>
                  </a:moveTo>
                  <a:cubicBezTo>
                    <a:pt x="1594422" y="4814260"/>
                    <a:pt x="1580315" y="4819900"/>
                    <a:pt x="1567354" y="4814260"/>
                  </a:cubicBezTo>
                  <a:cubicBezTo>
                    <a:pt x="1554983" y="4808074"/>
                    <a:pt x="1549343" y="4793975"/>
                    <a:pt x="1541979" y="4783243"/>
                  </a:cubicBezTo>
                  <a:cubicBezTo>
                    <a:pt x="1552129" y="4774784"/>
                    <a:pt x="1561144" y="4752216"/>
                    <a:pt x="1575816" y="4758417"/>
                  </a:cubicBezTo>
                  <a:cubicBezTo>
                    <a:pt x="1583077" y="4776909"/>
                    <a:pt x="1593368" y="4794063"/>
                    <a:pt x="1606266" y="4809174"/>
                  </a:cubicBezTo>
                  <a:close/>
                  <a:moveTo>
                    <a:pt x="1492356" y="4865635"/>
                  </a:moveTo>
                  <a:cubicBezTo>
                    <a:pt x="1488444" y="4847078"/>
                    <a:pt x="1497996" y="4828977"/>
                    <a:pt x="1509912" y="4815515"/>
                  </a:cubicBezTo>
                  <a:lnTo>
                    <a:pt x="1509857" y="4815434"/>
                  </a:lnTo>
                  <a:cubicBezTo>
                    <a:pt x="1517744" y="4810931"/>
                    <a:pt x="1522829" y="4820519"/>
                    <a:pt x="1527904" y="4824466"/>
                  </a:cubicBezTo>
                  <a:cubicBezTo>
                    <a:pt x="1538053" y="4835736"/>
                    <a:pt x="1552709" y="4840821"/>
                    <a:pt x="1565115" y="4848152"/>
                  </a:cubicBezTo>
                  <a:cubicBezTo>
                    <a:pt x="1564551" y="4867326"/>
                    <a:pt x="1548760" y="4878614"/>
                    <a:pt x="1535227" y="4889885"/>
                  </a:cubicBezTo>
                  <a:cubicBezTo>
                    <a:pt x="1521118" y="4881996"/>
                    <a:pt x="1504763" y="4877485"/>
                    <a:pt x="1492356" y="4865633"/>
                  </a:cubicBezTo>
                  <a:close/>
                  <a:moveTo>
                    <a:pt x="1530722" y="4905629"/>
                  </a:moveTo>
                  <a:cubicBezTo>
                    <a:pt x="1528466" y="4914088"/>
                    <a:pt x="1526775" y="4923120"/>
                    <a:pt x="1523955" y="4931580"/>
                  </a:cubicBezTo>
                  <a:cubicBezTo>
                    <a:pt x="1519954" y="4921396"/>
                    <a:pt x="1516588" y="4911302"/>
                    <a:pt x="1512677" y="4901118"/>
                  </a:cubicBezTo>
                  <a:cubicBezTo>
                    <a:pt x="1517191" y="4902247"/>
                    <a:pt x="1526212" y="4904510"/>
                    <a:pt x="1530722" y="4905628"/>
                  </a:cubicBezTo>
                  <a:close/>
                  <a:moveTo>
                    <a:pt x="1488426" y="5165621"/>
                  </a:moveTo>
                  <a:cubicBezTo>
                    <a:pt x="1482240" y="5170716"/>
                    <a:pt x="1476056" y="5175264"/>
                    <a:pt x="1470416" y="5179720"/>
                  </a:cubicBezTo>
                  <a:lnTo>
                    <a:pt x="1470380" y="5179730"/>
                  </a:lnTo>
                  <a:cubicBezTo>
                    <a:pt x="1477711" y="5161693"/>
                    <a:pt x="1481659" y="5142491"/>
                    <a:pt x="1487863" y="5123889"/>
                  </a:cubicBezTo>
                  <a:cubicBezTo>
                    <a:pt x="1487209" y="5137798"/>
                    <a:pt x="1487397" y="5151734"/>
                    <a:pt x="1488426" y="5165620"/>
                  </a:cubicBezTo>
                  <a:close/>
                  <a:moveTo>
                    <a:pt x="1498576" y="5137978"/>
                  </a:moveTo>
                  <a:cubicBezTo>
                    <a:pt x="1518876" y="5135153"/>
                    <a:pt x="1538614" y="5139690"/>
                    <a:pt x="1553839" y="5153760"/>
                  </a:cubicBezTo>
                  <a:lnTo>
                    <a:pt x="1555530" y="5170688"/>
                  </a:lnTo>
                  <a:cubicBezTo>
                    <a:pt x="1539175" y="5188171"/>
                    <a:pt x="1527333" y="5209600"/>
                    <a:pt x="1517737" y="5231595"/>
                  </a:cubicBezTo>
                  <a:cubicBezTo>
                    <a:pt x="1501956" y="5234979"/>
                    <a:pt x="1486729" y="5229339"/>
                    <a:pt x="1473758" y="5219743"/>
                  </a:cubicBezTo>
                  <a:cubicBezTo>
                    <a:pt x="1475510" y="5180671"/>
                    <a:pt x="1505681" y="5191021"/>
                    <a:pt x="1498581" y="5137977"/>
                  </a:cubicBezTo>
                  <a:close/>
                  <a:moveTo>
                    <a:pt x="1571885" y="5167905"/>
                  </a:moveTo>
                  <a:cubicBezTo>
                    <a:pt x="1574705" y="5156635"/>
                    <a:pt x="1572449" y="5141955"/>
                    <a:pt x="1584847" y="5135769"/>
                  </a:cubicBezTo>
                  <a:cubicBezTo>
                    <a:pt x="1584291" y="5151560"/>
                    <a:pt x="1578653" y="5166786"/>
                    <a:pt x="1574697" y="5181443"/>
                  </a:cubicBezTo>
                  <a:cubicBezTo>
                    <a:pt x="1571313" y="5194978"/>
                    <a:pt x="1558915" y="5202317"/>
                    <a:pt x="1552148" y="5213588"/>
                  </a:cubicBezTo>
                  <a:cubicBezTo>
                    <a:pt x="1549892" y="5225431"/>
                    <a:pt x="1549892" y="5237838"/>
                    <a:pt x="1547622" y="5249681"/>
                  </a:cubicBezTo>
                  <a:cubicBezTo>
                    <a:pt x="1544248" y="5238393"/>
                    <a:pt x="1538044" y="5226549"/>
                    <a:pt x="1541982" y="5214157"/>
                  </a:cubicBezTo>
                  <a:cubicBezTo>
                    <a:pt x="1547076" y="5196052"/>
                    <a:pt x="1570179" y="5187596"/>
                    <a:pt x="1571907" y="5167859"/>
                  </a:cubicBezTo>
                  <a:close/>
                  <a:moveTo>
                    <a:pt x="1599538" y="5152713"/>
                  </a:moveTo>
                  <a:lnTo>
                    <a:pt x="1599620" y="5152696"/>
                  </a:lnTo>
                  <a:lnTo>
                    <a:pt x="1599614" y="5152719"/>
                  </a:lnTo>
                  <a:cubicBezTo>
                    <a:pt x="1613679" y="5152750"/>
                    <a:pt x="1623239" y="5161201"/>
                    <a:pt x="1631130" y="5171333"/>
                  </a:cubicBezTo>
                  <a:cubicBezTo>
                    <a:pt x="1619288" y="5197275"/>
                    <a:pt x="1595028" y="5216439"/>
                    <a:pt x="1592782" y="5246908"/>
                  </a:cubicBezTo>
                  <a:cubicBezTo>
                    <a:pt x="1580938" y="5242970"/>
                    <a:pt x="1570223" y="5236758"/>
                    <a:pt x="1559500" y="5229989"/>
                  </a:cubicBezTo>
                  <a:cubicBezTo>
                    <a:pt x="1567958" y="5212515"/>
                    <a:pt x="1585644" y="5201700"/>
                    <a:pt x="1590525" y="5182626"/>
                  </a:cubicBezTo>
                  <a:cubicBezTo>
                    <a:pt x="1593145" y="5172394"/>
                    <a:pt x="1596161" y="5162812"/>
                    <a:pt x="1599614" y="5152726"/>
                  </a:cubicBezTo>
                  <a:cubicBezTo>
                    <a:pt x="1599593" y="5152717"/>
                    <a:pt x="1599570" y="5152712"/>
                    <a:pt x="1599544" y="5152712"/>
                  </a:cubicBezTo>
                  <a:close/>
                  <a:moveTo>
                    <a:pt x="1736005" y="5178647"/>
                  </a:moveTo>
                  <a:lnTo>
                    <a:pt x="1735978" y="5178638"/>
                  </a:lnTo>
                  <a:cubicBezTo>
                    <a:pt x="1757418" y="5177501"/>
                    <a:pt x="1778857" y="5190482"/>
                    <a:pt x="1785630" y="5211911"/>
                  </a:cubicBezTo>
                  <a:cubicBezTo>
                    <a:pt x="1781663" y="5226566"/>
                    <a:pt x="1777725" y="5241238"/>
                    <a:pt x="1774905" y="5256464"/>
                  </a:cubicBezTo>
                  <a:cubicBezTo>
                    <a:pt x="1757514" y="5259475"/>
                    <a:pt x="1739703" y="5259089"/>
                    <a:pt x="1722458" y="5255327"/>
                  </a:cubicBezTo>
                  <a:cubicBezTo>
                    <a:pt x="1718546" y="5227672"/>
                    <a:pt x="1738285" y="5205661"/>
                    <a:pt x="1736011" y="5178646"/>
                  </a:cubicBezTo>
                  <a:close/>
                  <a:moveTo>
                    <a:pt x="1917016" y="5225455"/>
                  </a:moveTo>
                  <a:cubicBezTo>
                    <a:pt x="1922741" y="5205554"/>
                    <a:pt x="1921562" y="5185293"/>
                    <a:pt x="1909771" y="5167839"/>
                  </a:cubicBezTo>
                  <a:lnTo>
                    <a:pt x="1909712" y="5167904"/>
                  </a:lnTo>
                  <a:lnTo>
                    <a:pt x="1909739" y="5167786"/>
                  </a:lnTo>
                  <a:cubicBezTo>
                    <a:pt x="1909752" y="5167802"/>
                    <a:pt x="1909760" y="5167821"/>
                    <a:pt x="1909771" y="5167839"/>
                  </a:cubicBezTo>
                  <a:cubicBezTo>
                    <a:pt x="1914260" y="5162781"/>
                    <a:pt x="1919310" y="5157168"/>
                    <a:pt x="1924366" y="5152113"/>
                  </a:cubicBezTo>
                  <a:cubicBezTo>
                    <a:pt x="1935635" y="5154378"/>
                    <a:pt x="1948616" y="5154932"/>
                    <a:pt x="1958757" y="5161145"/>
                  </a:cubicBezTo>
                  <a:cubicBezTo>
                    <a:pt x="1968359" y="5173552"/>
                    <a:pt x="1981324" y="5188215"/>
                    <a:pt x="1974003" y="5205133"/>
                  </a:cubicBezTo>
                  <a:cubicBezTo>
                    <a:pt x="1968355" y="5220924"/>
                    <a:pt x="1970609" y="5243482"/>
                    <a:pt x="1953117" y="5252505"/>
                  </a:cubicBezTo>
                  <a:cubicBezTo>
                    <a:pt x="1945231" y="5258145"/>
                    <a:pt x="1935081" y="5258145"/>
                    <a:pt x="1926057" y="5257590"/>
                  </a:cubicBezTo>
                  <a:cubicBezTo>
                    <a:pt x="1914769" y="5248002"/>
                    <a:pt x="1910258" y="5232764"/>
                    <a:pt x="1898979" y="5223189"/>
                  </a:cubicBezTo>
                  <a:cubicBezTo>
                    <a:pt x="1892775" y="5243488"/>
                    <a:pt x="1906310" y="5259846"/>
                    <a:pt x="1915334" y="5275646"/>
                  </a:cubicBezTo>
                  <a:cubicBezTo>
                    <a:pt x="1902926" y="5266622"/>
                    <a:pt x="1888256" y="5254214"/>
                    <a:pt x="1894468" y="5236168"/>
                  </a:cubicBezTo>
                  <a:cubicBezTo>
                    <a:pt x="1902926" y="5212482"/>
                    <a:pt x="1896160" y="5188223"/>
                    <a:pt x="1889393" y="5165102"/>
                  </a:cubicBezTo>
                  <a:cubicBezTo>
                    <a:pt x="1895587" y="5174689"/>
                    <a:pt x="1903483" y="5184275"/>
                    <a:pt x="1906867" y="5195563"/>
                  </a:cubicBezTo>
                  <a:cubicBezTo>
                    <a:pt x="1905738" y="5205713"/>
                    <a:pt x="1904620" y="5215863"/>
                    <a:pt x="1902920" y="5225453"/>
                  </a:cubicBezTo>
                  <a:lnTo>
                    <a:pt x="1917016" y="5225453"/>
                  </a:lnTo>
                  <a:close/>
                  <a:moveTo>
                    <a:pt x="2091869" y="5151541"/>
                  </a:moveTo>
                  <a:cubicBezTo>
                    <a:pt x="2083410" y="5141444"/>
                    <a:pt x="2073763" y="5131256"/>
                    <a:pt x="2064763" y="5121069"/>
                  </a:cubicBezTo>
                  <a:lnTo>
                    <a:pt x="2064799" y="5121061"/>
                  </a:lnTo>
                  <a:cubicBezTo>
                    <a:pt x="2071566" y="5107536"/>
                    <a:pt x="2083974" y="5097938"/>
                    <a:pt x="2099200" y="5096821"/>
                  </a:cubicBezTo>
                  <a:cubicBezTo>
                    <a:pt x="2111606" y="5103588"/>
                    <a:pt x="2121757" y="5113739"/>
                    <a:pt x="2130217" y="5125018"/>
                  </a:cubicBezTo>
                  <a:cubicBezTo>
                    <a:pt x="2139818" y="5144191"/>
                    <a:pt x="2142060" y="5167314"/>
                    <a:pt x="2155043" y="5185360"/>
                  </a:cubicBezTo>
                  <a:cubicBezTo>
                    <a:pt x="2147156" y="5195520"/>
                    <a:pt x="2140390" y="5207918"/>
                    <a:pt x="2129101" y="5214140"/>
                  </a:cubicBezTo>
                  <a:cubicBezTo>
                    <a:pt x="2120348" y="5215733"/>
                    <a:pt x="2111397" y="5215918"/>
                    <a:pt x="2102586" y="5214689"/>
                  </a:cubicBezTo>
                  <a:cubicBezTo>
                    <a:pt x="2089610" y="5196072"/>
                    <a:pt x="2108229" y="5169022"/>
                    <a:pt x="2091874" y="5151539"/>
                  </a:cubicBezTo>
                  <a:close/>
                  <a:moveTo>
                    <a:pt x="2084537" y="5170751"/>
                  </a:moveTo>
                  <a:cubicBezTo>
                    <a:pt x="2086774" y="5186533"/>
                    <a:pt x="2084537" y="5202351"/>
                    <a:pt x="2087338" y="5217560"/>
                  </a:cubicBezTo>
                  <a:cubicBezTo>
                    <a:pt x="2094115" y="5227147"/>
                    <a:pt x="2104265" y="5233915"/>
                    <a:pt x="2112164" y="5242373"/>
                  </a:cubicBezTo>
                  <a:cubicBezTo>
                    <a:pt x="2100876" y="5239553"/>
                    <a:pt x="2089597" y="5236734"/>
                    <a:pt x="2078309" y="5233350"/>
                  </a:cubicBezTo>
                  <a:cubicBezTo>
                    <a:pt x="2073816" y="5219251"/>
                    <a:pt x="2064228" y="5205152"/>
                    <a:pt x="2070986" y="5189934"/>
                  </a:cubicBezTo>
                  <a:cubicBezTo>
                    <a:pt x="2077172" y="5171743"/>
                    <a:pt x="2066438" y="5152004"/>
                    <a:pt x="2051247" y="5141362"/>
                  </a:cubicBezTo>
                  <a:lnTo>
                    <a:pt x="2051247" y="5141433"/>
                  </a:lnTo>
                  <a:cubicBezTo>
                    <a:pt x="2034311" y="5130700"/>
                    <a:pt x="2048419" y="5110406"/>
                    <a:pt x="2055195" y="5097436"/>
                  </a:cubicBezTo>
                  <a:cubicBezTo>
                    <a:pt x="2056314" y="5109271"/>
                    <a:pt x="2055758" y="5121123"/>
                    <a:pt x="2056314" y="5132961"/>
                  </a:cubicBezTo>
                  <a:cubicBezTo>
                    <a:pt x="2063667" y="5147073"/>
                    <a:pt x="2074937" y="5158352"/>
                    <a:pt x="2084543" y="5170750"/>
                  </a:cubicBezTo>
                  <a:close/>
                  <a:moveTo>
                    <a:pt x="2055734" y="5175763"/>
                  </a:moveTo>
                  <a:cubicBezTo>
                    <a:pt x="2054597" y="5194382"/>
                    <a:pt x="2060245" y="5218633"/>
                    <a:pt x="2044455" y="5232177"/>
                  </a:cubicBezTo>
                  <a:cubicBezTo>
                    <a:pt x="2029230" y="5238371"/>
                    <a:pt x="2015130" y="5232741"/>
                    <a:pt x="2005551" y="5220325"/>
                  </a:cubicBezTo>
                  <a:cubicBezTo>
                    <a:pt x="2010062" y="5207918"/>
                    <a:pt x="2014575" y="5195510"/>
                    <a:pt x="2019076" y="5183677"/>
                  </a:cubicBezTo>
                  <a:cubicBezTo>
                    <a:pt x="2003795" y="5169669"/>
                    <a:pt x="1984693" y="5150476"/>
                    <a:pt x="1998155" y="5129011"/>
                  </a:cubicBezTo>
                  <a:lnTo>
                    <a:pt x="1998218" y="5128974"/>
                  </a:lnTo>
                  <a:cubicBezTo>
                    <a:pt x="2008152" y="5128020"/>
                    <a:pt x="2018131" y="5127638"/>
                    <a:pt x="2028108" y="5127828"/>
                  </a:cubicBezTo>
                  <a:cubicBezTo>
                    <a:pt x="2035442" y="5144735"/>
                    <a:pt x="2047276" y="5159411"/>
                    <a:pt x="2055735" y="5175762"/>
                  </a:cubicBezTo>
                  <a:close/>
                  <a:moveTo>
                    <a:pt x="1874761" y="5334889"/>
                  </a:moveTo>
                  <a:lnTo>
                    <a:pt x="1874698" y="5334816"/>
                  </a:lnTo>
                  <a:cubicBezTo>
                    <a:pt x="1893871" y="5335945"/>
                    <a:pt x="1907051" y="5350948"/>
                    <a:pt x="1919823" y="5363577"/>
                  </a:cubicBezTo>
                  <a:cubicBezTo>
                    <a:pt x="1946191" y="5389650"/>
                    <a:pt x="1932794" y="5433507"/>
                    <a:pt x="1912482" y="5460013"/>
                  </a:cubicBezTo>
                  <a:cubicBezTo>
                    <a:pt x="1904032" y="5439714"/>
                    <a:pt x="1891061" y="5421673"/>
                    <a:pt x="1882581" y="5401926"/>
                  </a:cubicBezTo>
                  <a:cubicBezTo>
                    <a:pt x="1884403" y="5379458"/>
                    <a:pt x="1884403" y="5356353"/>
                    <a:pt x="1874762" y="5334888"/>
                  </a:cubicBezTo>
                  <a:close/>
                  <a:moveTo>
                    <a:pt x="1918720" y="5335398"/>
                  </a:moveTo>
                  <a:cubicBezTo>
                    <a:pt x="1927603" y="5321836"/>
                    <a:pt x="1932697" y="5300893"/>
                    <a:pt x="1932819" y="5291973"/>
                  </a:cubicBezTo>
                  <a:cubicBezTo>
                    <a:pt x="1939587" y="5291409"/>
                    <a:pt x="1946354" y="5290864"/>
                    <a:pt x="1952558" y="5290282"/>
                  </a:cubicBezTo>
                  <a:cubicBezTo>
                    <a:pt x="1961582" y="5302698"/>
                    <a:pt x="1968348" y="5316788"/>
                    <a:pt x="1971159" y="5331459"/>
                  </a:cubicBezTo>
                  <a:cubicBezTo>
                    <a:pt x="1972306" y="5344430"/>
                    <a:pt x="1965536" y="5356274"/>
                    <a:pt x="1962155" y="5368116"/>
                  </a:cubicBezTo>
                  <a:cubicBezTo>
                    <a:pt x="1958198" y="5369235"/>
                    <a:pt x="1949739" y="5372064"/>
                    <a:pt x="1945782" y="5373756"/>
                  </a:cubicBezTo>
                  <a:cubicBezTo>
                    <a:pt x="1937325" y="5360784"/>
                    <a:pt x="1928309" y="5347804"/>
                    <a:pt x="1918722" y="5335397"/>
                  </a:cubicBezTo>
                  <a:close/>
                  <a:moveTo>
                    <a:pt x="1990404" y="5333730"/>
                  </a:moveTo>
                  <a:cubicBezTo>
                    <a:pt x="2002247" y="5345006"/>
                    <a:pt x="2016915" y="5355723"/>
                    <a:pt x="2021990" y="5372083"/>
                  </a:cubicBezTo>
                  <a:cubicBezTo>
                    <a:pt x="2024236" y="5385608"/>
                    <a:pt x="2021426" y="5399726"/>
                    <a:pt x="2019161" y="5413260"/>
                  </a:cubicBezTo>
                  <a:cubicBezTo>
                    <a:pt x="2012394" y="5416080"/>
                    <a:pt x="2005636" y="5419454"/>
                    <a:pt x="1998862" y="5422838"/>
                  </a:cubicBezTo>
                  <a:cubicBezTo>
                    <a:pt x="1988712" y="5409312"/>
                    <a:pt x="1977996" y="5395204"/>
                    <a:pt x="1965588" y="5382806"/>
                  </a:cubicBezTo>
                  <a:cubicBezTo>
                    <a:pt x="1977409" y="5368083"/>
                    <a:pt x="1983590" y="5350634"/>
                    <a:pt x="1990406" y="5333729"/>
                  </a:cubicBezTo>
                  <a:close/>
                  <a:moveTo>
                    <a:pt x="1996018" y="5313941"/>
                  </a:moveTo>
                  <a:cubicBezTo>
                    <a:pt x="1979559" y="5315760"/>
                    <a:pt x="1975007" y="5294294"/>
                    <a:pt x="1965456" y="5284651"/>
                  </a:cubicBezTo>
                  <a:lnTo>
                    <a:pt x="1965566" y="5284606"/>
                  </a:lnTo>
                  <a:cubicBezTo>
                    <a:pt x="1974034" y="5276720"/>
                    <a:pt x="1981921" y="5260920"/>
                    <a:pt x="1995446" y="5265995"/>
                  </a:cubicBezTo>
                  <a:cubicBezTo>
                    <a:pt x="2003915" y="5268251"/>
                    <a:pt x="2016322" y="5268815"/>
                    <a:pt x="2016886" y="5280103"/>
                  </a:cubicBezTo>
                  <a:cubicBezTo>
                    <a:pt x="2013486" y="5293073"/>
                    <a:pt x="2008991" y="5307172"/>
                    <a:pt x="1996020" y="5313939"/>
                  </a:cubicBezTo>
                  <a:close/>
                  <a:moveTo>
                    <a:pt x="1988123" y="5171770"/>
                  </a:moveTo>
                  <a:lnTo>
                    <a:pt x="1988123" y="5171816"/>
                  </a:lnTo>
                  <a:cubicBezTo>
                    <a:pt x="1992636" y="5174626"/>
                    <a:pt x="1996601" y="5178010"/>
                    <a:pt x="2001095" y="5180830"/>
                  </a:cubicBezTo>
                  <a:cubicBezTo>
                    <a:pt x="1997719" y="5196621"/>
                    <a:pt x="1990380" y="5212420"/>
                    <a:pt x="1996601" y="5228202"/>
                  </a:cubicBezTo>
                  <a:cubicBezTo>
                    <a:pt x="1999421" y="5238344"/>
                    <a:pt x="2008444" y="5245121"/>
                    <a:pt x="2014639" y="5253028"/>
                  </a:cubicBezTo>
                  <a:cubicBezTo>
                    <a:pt x="2005615" y="5250208"/>
                    <a:pt x="1996029" y="5246816"/>
                    <a:pt x="1987006" y="5243996"/>
                  </a:cubicBezTo>
                  <a:cubicBezTo>
                    <a:pt x="1984741" y="5234982"/>
                    <a:pt x="1980228" y="5224839"/>
                    <a:pt x="1985305" y="5215799"/>
                  </a:cubicBezTo>
                  <a:cubicBezTo>
                    <a:pt x="1991491" y="5201696"/>
                    <a:pt x="1987586" y="5186505"/>
                    <a:pt x="1988125" y="5171769"/>
                  </a:cubicBezTo>
                  <a:close/>
                  <a:moveTo>
                    <a:pt x="1976245" y="5156616"/>
                  </a:moveTo>
                  <a:cubicBezTo>
                    <a:pt x="1972789" y="5152067"/>
                    <a:pt x="1969969" y="5147611"/>
                    <a:pt x="1966603" y="5143063"/>
                  </a:cubicBezTo>
                  <a:lnTo>
                    <a:pt x="1966658" y="5143072"/>
                  </a:lnTo>
                  <a:cubicBezTo>
                    <a:pt x="1975682" y="5132357"/>
                    <a:pt x="1984696" y="5122206"/>
                    <a:pt x="1994292" y="5112609"/>
                  </a:cubicBezTo>
                  <a:cubicBezTo>
                    <a:pt x="1986960" y="5126726"/>
                    <a:pt x="1980179" y="5141388"/>
                    <a:pt x="1976247" y="5156614"/>
                  </a:cubicBezTo>
                  <a:close/>
                  <a:moveTo>
                    <a:pt x="1901767" y="5281843"/>
                  </a:moveTo>
                  <a:cubicBezTo>
                    <a:pt x="1907534" y="5287033"/>
                    <a:pt x="1913560" y="5291926"/>
                    <a:pt x="1919823" y="5296505"/>
                  </a:cubicBezTo>
                  <a:cubicBezTo>
                    <a:pt x="1915961" y="5307301"/>
                    <a:pt x="1911045" y="5317690"/>
                    <a:pt x="1905147" y="5327522"/>
                  </a:cubicBezTo>
                  <a:cubicBezTo>
                    <a:pt x="1893878" y="5321882"/>
                    <a:pt x="1882588" y="5315670"/>
                    <a:pt x="1871310" y="5310604"/>
                  </a:cubicBezTo>
                  <a:cubicBezTo>
                    <a:pt x="1871858" y="5306601"/>
                    <a:pt x="1873584" y="5298143"/>
                    <a:pt x="1874676" y="5294231"/>
                  </a:cubicBezTo>
                  <a:lnTo>
                    <a:pt x="1874693" y="5294249"/>
                  </a:lnTo>
                  <a:cubicBezTo>
                    <a:pt x="1883730" y="5290290"/>
                    <a:pt x="1892753" y="5286342"/>
                    <a:pt x="1901767" y="5281838"/>
                  </a:cubicBezTo>
                  <a:close/>
                  <a:moveTo>
                    <a:pt x="1883158" y="5211304"/>
                  </a:moveTo>
                  <a:cubicBezTo>
                    <a:pt x="1880911" y="5222592"/>
                    <a:pt x="1876398" y="5233863"/>
                    <a:pt x="1875836" y="5245151"/>
                  </a:cubicBezTo>
                  <a:cubicBezTo>
                    <a:pt x="1878092" y="5280127"/>
                    <a:pt x="1811271" y="5274313"/>
                    <a:pt x="1818303" y="5241194"/>
                  </a:cubicBezTo>
                  <a:cubicBezTo>
                    <a:pt x="1822868" y="5219699"/>
                    <a:pt x="1822305" y="5198442"/>
                    <a:pt x="1818303" y="5177521"/>
                  </a:cubicBezTo>
                  <a:lnTo>
                    <a:pt x="1818303" y="5177457"/>
                  </a:lnTo>
                  <a:cubicBezTo>
                    <a:pt x="1836914" y="5176338"/>
                    <a:pt x="1856096" y="5176908"/>
                    <a:pt x="1874699" y="5177457"/>
                  </a:cubicBezTo>
                  <a:cubicBezTo>
                    <a:pt x="1878664" y="5188177"/>
                    <a:pt x="1888232" y="5199462"/>
                    <a:pt x="1883158" y="5211300"/>
                  </a:cubicBezTo>
                  <a:close/>
                  <a:moveTo>
                    <a:pt x="1794602" y="5324140"/>
                  </a:moveTo>
                  <a:cubicBezTo>
                    <a:pt x="1797985" y="5325269"/>
                    <a:pt x="1805326" y="5328097"/>
                    <a:pt x="1808710" y="5329215"/>
                  </a:cubicBezTo>
                  <a:cubicBezTo>
                    <a:pt x="1811530" y="5344451"/>
                    <a:pt x="1815477" y="5360232"/>
                    <a:pt x="1814340" y="5375468"/>
                  </a:cubicBezTo>
                  <a:cubicBezTo>
                    <a:pt x="1808710" y="5404802"/>
                    <a:pt x="1793474" y="5432428"/>
                    <a:pt x="1768097" y="5448791"/>
                  </a:cubicBezTo>
                  <a:cubicBezTo>
                    <a:pt x="1757947" y="5426796"/>
                    <a:pt x="1747231" y="5404239"/>
                    <a:pt x="1728619" y="5388449"/>
                  </a:cubicBezTo>
                  <a:cubicBezTo>
                    <a:pt x="1730257" y="5383264"/>
                    <a:pt x="1731985" y="5377624"/>
                    <a:pt x="1733623" y="5372531"/>
                  </a:cubicBezTo>
                  <a:lnTo>
                    <a:pt x="1733704" y="5372649"/>
                  </a:lnTo>
                  <a:cubicBezTo>
                    <a:pt x="1761325" y="5368142"/>
                    <a:pt x="1778828" y="5345012"/>
                    <a:pt x="1794602" y="5324140"/>
                  </a:cubicBezTo>
                  <a:close/>
                  <a:moveTo>
                    <a:pt x="1795220" y="5231080"/>
                  </a:moveTo>
                  <a:cubicBezTo>
                    <a:pt x="1799177" y="5253083"/>
                    <a:pt x="1809896" y="5272257"/>
                    <a:pt x="1827365" y="5285806"/>
                  </a:cubicBezTo>
                  <a:cubicBezTo>
                    <a:pt x="1814449" y="5281168"/>
                    <a:pt x="1799804" y="5277802"/>
                    <a:pt x="1791344" y="5265431"/>
                  </a:cubicBezTo>
                  <a:lnTo>
                    <a:pt x="1791280" y="5265504"/>
                  </a:lnTo>
                  <a:cubicBezTo>
                    <a:pt x="1788458" y="5253640"/>
                    <a:pt x="1792415" y="5242362"/>
                    <a:pt x="1795226" y="5231084"/>
                  </a:cubicBezTo>
                  <a:close/>
                  <a:moveTo>
                    <a:pt x="1799159" y="5299880"/>
                  </a:moveTo>
                  <a:cubicBezTo>
                    <a:pt x="1799159" y="5299880"/>
                    <a:pt x="1837553" y="5302710"/>
                    <a:pt x="1857292" y="5304393"/>
                  </a:cubicBezTo>
                  <a:cubicBezTo>
                    <a:pt x="1850524" y="5317928"/>
                    <a:pt x="1842056" y="5331471"/>
                    <a:pt x="1829085" y="5339358"/>
                  </a:cubicBezTo>
                  <a:cubicBezTo>
                    <a:pt x="1820417" y="5325260"/>
                    <a:pt x="1810396" y="5312040"/>
                    <a:pt x="1799165" y="5299884"/>
                  </a:cubicBezTo>
                  <a:close/>
                  <a:moveTo>
                    <a:pt x="1799708" y="5184216"/>
                  </a:moveTo>
                  <a:cubicBezTo>
                    <a:pt x="1803101" y="5196050"/>
                    <a:pt x="1809869" y="5206765"/>
                    <a:pt x="1813253" y="5219181"/>
                  </a:cubicBezTo>
                  <a:cubicBezTo>
                    <a:pt x="1795788" y="5210266"/>
                    <a:pt x="1789056" y="5187708"/>
                    <a:pt x="1786781" y="5169061"/>
                  </a:cubicBezTo>
                  <a:lnTo>
                    <a:pt x="1786736" y="5168989"/>
                  </a:lnTo>
                  <a:cubicBezTo>
                    <a:pt x="1796885" y="5165597"/>
                    <a:pt x="1807611" y="5161658"/>
                    <a:pt x="1818326" y="5158839"/>
                  </a:cubicBezTo>
                  <a:cubicBezTo>
                    <a:pt x="1811563" y="5166738"/>
                    <a:pt x="1803105" y="5174071"/>
                    <a:pt x="1799711" y="5184220"/>
                  </a:cubicBezTo>
                  <a:close/>
                  <a:moveTo>
                    <a:pt x="1788956" y="5289685"/>
                  </a:moveTo>
                  <a:cubicBezTo>
                    <a:pt x="1783863" y="5318533"/>
                    <a:pt x="1764870" y="5343011"/>
                    <a:pt x="1738192" y="5355111"/>
                  </a:cubicBezTo>
                  <a:cubicBezTo>
                    <a:pt x="1735464" y="5328090"/>
                    <a:pt x="1721365" y="5304447"/>
                    <a:pt x="1700444" y="5286890"/>
                  </a:cubicBezTo>
                  <a:lnTo>
                    <a:pt x="1700417" y="5286872"/>
                  </a:lnTo>
                  <a:cubicBezTo>
                    <a:pt x="1729744" y="5295336"/>
                    <a:pt x="1759633" y="5290253"/>
                    <a:pt x="1788959" y="5289690"/>
                  </a:cubicBezTo>
                  <a:close/>
                  <a:moveTo>
                    <a:pt x="1693711" y="5306649"/>
                  </a:moveTo>
                  <a:cubicBezTo>
                    <a:pt x="1697112" y="5307787"/>
                    <a:pt x="1703872" y="5310606"/>
                    <a:pt x="1707264" y="5311724"/>
                  </a:cubicBezTo>
                  <a:cubicBezTo>
                    <a:pt x="1716851" y="5327524"/>
                    <a:pt x="1722488" y="5345006"/>
                    <a:pt x="1719098" y="5363062"/>
                  </a:cubicBezTo>
                  <a:cubicBezTo>
                    <a:pt x="1712234" y="5389372"/>
                    <a:pt x="1693138" y="5410777"/>
                    <a:pt x="1667778" y="5420585"/>
                  </a:cubicBezTo>
                  <a:cubicBezTo>
                    <a:pt x="1666596" y="5393565"/>
                    <a:pt x="1663230" y="5366555"/>
                    <a:pt x="1650313" y="5342267"/>
                  </a:cubicBezTo>
                  <a:lnTo>
                    <a:pt x="1650295" y="5342177"/>
                  </a:lnTo>
                  <a:cubicBezTo>
                    <a:pt x="1666709" y="5332930"/>
                    <a:pt x="1681399" y="5320911"/>
                    <a:pt x="1693714" y="5306654"/>
                  </a:cubicBezTo>
                  <a:close/>
                  <a:moveTo>
                    <a:pt x="1644607" y="5324660"/>
                  </a:moveTo>
                  <a:cubicBezTo>
                    <a:pt x="1643971" y="5313927"/>
                    <a:pt x="1643425" y="5303193"/>
                    <a:pt x="1643425" y="5292460"/>
                  </a:cubicBezTo>
                  <a:lnTo>
                    <a:pt x="1643470" y="5292515"/>
                  </a:lnTo>
                  <a:cubicBezTo>
                    <a:pt x="1656041" y="5291472"/>
                    <a:pt x="1668668" y="5291277"/>
                    <a:pt x="1681265" y="5291932"/>
                  </a:cubicBezTo>
                  <a:cubicBezTo>
                    <a:pt x="1675632" y="5308853"/>
                    <a:pt x="1659832" y="5317323"/>
                    <a:pt x="1644614" y="5324664"/>
                  </a:cubicBezTo>
                  <a:close/>
                  <a:moveTo>
                    <a:pt x="1714584" y="5216408"/>
                  </a:moveTo>
                  <a:cubicBezTo>
                    <a:pt x="1709490" y="5201217"/>
                    <a:pt x="1709490" y="5185390"/>
                    <a:pt x="1711764" y="5170200"/>
                  </a:cubicBezTo>
                  <a:lnTo>
                    <a:pt x="1711782" y="5170172"/>
                  </a:lnTo>
                  <a:cubicBezTo>
                    <a:pt x="1715157" y="5169609"/>
                    <a:pt x="1720796" y="5169045"/>
                    <a:pt x="1723624" y="5168472"/>
                  </a:cubicBezTo>
                  <a:cubicBezTo>
                    <a:pt x="1721366" y="5184267"/>
                    <a:pt x="1723631" y="5201749"/>
                    <a:pt x="1714591" y="5216412"/>
                  </a:cubicBezTo>
                  <a:close/>
                  <a:moveTo>
                    <a:pt x="1716265" y="5272821"/>
                  </a:moveTo>
                  <a:cubicBezTo>
                    <a:pt x="1708351" y="5264907"/>
                    <a:pt x="1694253" y="5258632"/>
                    <a:pt x="1695435" y="5245716"/>
                  </a:cubicBezTo>
                  <a:lnTo>
                    <a:pt x="1695407" y="5245761"/>
                  </a:lnTo>
                  <a:cubicBezTo>
                    <a:pt x="1693143" y="5233909"/>
                    <a:pt x="1700482" y="5223758"/>
                    <a:pt x="1706122" y="5214180"/>
                  </a:cubicBezTo>
                  <a:cubicBezTo>
                    <a:pt x="1708395" y="5233913"/>
                    <a:pt x="1709524" y="5254214"/>
                    <a:pt x="1716272" y="5272826"/>
                  </a:cubicBezTo>
                  <a:close/>
                  <a:moveTo>
                    <a:pt x="1697118" y="5196050"/>
                  </a:moveTo>
                  <a:cubicBezTo>
                    <a:pt x="1690906" y="5217490"/>
                    <a:pt x="1671177" y="5235544"/>
                    <a:pt x="1680199" y="5259796"/>
                  </a:cubicBezTo>
                  <a:cubicBezTo>
                    <a:pt x="1662707" y="5261487"/>
                    <a:pt x="1640140" y="5263179"/>
                    <a:pt x="1629435" y="5245697"/>
                  </a:cubicBezTo>
                  <a:cubicBezTo>
                    <a:pt x="1626051" y="5221437"/>
                    <a:pt x="1653770" y="5211759"/>
                    <a:pt x="1658196" y="5189856"/>
                  </a:cubicBezTo>
                  <a:cubicBezTo>
                    <a:pt x="1659662" y="5182603"/>
                    <a:pt x="1662003" y="5176188"/>
                    <a:pt x="1663846" y="5168990"/>
                  </a:cubicBezTo>
                  <a:cubicBezTo>
                    <a:pt x="1681335" y="5166166"/>
                    <a:pt x="1699381" y="5176889"/>
                    <a:pt x="1697125" y="5196054"/>
                  </a:cubicBezTo>
                  <a:close/>
                  <a:moveTo>
                    <a:pt x="1626024" y="5273358"/>
                  </a:moveTo>
                  <a:cubicBezTo>
                    <a:pt x="1619838" y="5262625"/>
                    <a:pt x="1613017" y="5252437"/>
                    <a:pt x="1608559" y="5241158"/>
                  </a:cubicBezTo>
                  <a:lnTo>
                    <a:pt x="1608541" y="5241213"/>
                  </a:lnTo>
                  <a:cubicBezTo>
                    <a:pt x="1610224" y="5232199"/>
                    <a:pt x="1613626" y="5223730"/>
                    <a:pt x="1616436" y="5215272"/>
                  </a:cubicBezTo>
                  <a:cubicBezTo>
                    <a:pt x="1618136" y="5234450"/>
                    <a:pt x="1619819" y="5254188"/>
                    <a:pt x="1626032" y="5273362"/>
                  </a:cubicBezTo>
                  <a:close/>
                  <a:moveTo>
                    <a:pt x="1572994" y="5278988"/>
                  </a:moveTo>
                  <a:cubicBezTo>
                    <a:pt x="1561715" y="5299308"/>
                    <a:pt x="1545915" y="5319047"/>
                    <a:pt x="1522801" y="5328071"/>
                  </a:cubicBezTo>
                  <a:cubicBezTo>
                    <a:pt x="1522801" y="5304423"/>
                    <a:pt x="1519981" y="5281228"/>
                    <a:pt x="1518891" y="5258119"/>
                  </a:cubicBezTo>
                  <a:cubicBezTo>
                    <a:pt x="1539739" y="5253640"/>
                    <a:pt x="1557220" y="5267175"/>
                    <a:pt x="1573000" y="5278992"/>
                  </a:cubicBezTo>
                  <a:close/>
                  <a:moveTo>
                    <a:pt x="1474839" y="5263816"/>
                  </a:moveTo>
                  <a:cubicBezTo>
                    <a:pt x="1459103" y="5277278"/>
                    <a:pt x="1439910" y="5287465"/>
                    <a:pt x="1418444" y="5281826"/>
                  </a:cubicBezTo>
                  <a:cubicBezTo>
                    <a:pt x="1422925" y="5260906"/>
                    <a:pt x="1424891" y="5256452"/>
                    <a:pt x="1435353" y="5231107"/>
                  </a:cubicBezTo>
                  <a:cubicBezTo>
                    <a:pt x="1449469" y="5241262"/>
                    <a:pt x="1461875" y="5253114"/>
                    <a:pt x="1474846" y="5263820"/>
                  </a:cubicBezTo>
                  <a:close/>
                  <a:moveTo>
                    <a:pt x="1368798" y="5306609"/>
                  </a:moveTo>
                  <a:lnTo>
                    <a:pt x="1368862" y="5306609"/>
                  </a:lnTo>
                  <a:cubicBezTo>
                    <a:pt x="1381824" y="5300979"/>
                    <a:pt x="1394237" y="5294211"/>
                    <a:pt x="1407775" y="5289135"/>
                  </a:cubicBezTo>
                  <a:cubicBezTo>
                    <a:pt x="1436528" y="5324100"/>
                    <a:pt x="1414534" y="5382761"/>
                    <a:pt x="1369982" y="5390656"/>
                  </a:cubicBezTo>
                  <a:cubicBezTo>
                    <a:pt x="1381721" y="5363649"/>
                    <a:pt x="1380083" y="5333723"/>
                    <a:pt x="1368805" y="5306618"/>
                  </a:cubicBezTo>
                  <a:close/>
                  <a:moveTo>
                    <a:pt x="1334379" y="5114311"/>
                  </a:moveTo>
                  <a:cubicBezTo>
                    <a:pt x="1346231" y="5122770"/>
                    <a:pt x="1357519" y="5131230"/>
                    <a:pt x="1369925" y="5139137"/>
                  </a:cubicBezTo>
                  <a:cubicBezTo>
                    <a:pt x="1368234" y="5145331"/>
                    <a:pt x="1366532" y="5151545"/>
                    <a:pt x="1365399" y="5157748"/>
                  </a:cubicBezTo>
                  <a:cubicBezTo>
                    <a:pt x="1351864" y="5160013"/>
                    <a:pt x="1339457" y="5155483"/>
                    <a:pt x="1328188" y="5148147"/>
                  </a:cubicBezTo>
                  <a:cubicBezTo>
                    <a:pt x="1329459" y="5136740"/>
                    <a:pt x="1331530" y="5125435"/>
                    <a:pt x="1334386" y="5114318"/>
                  </a:cubicBezTo>
                  <a:close/>
                  <a:moveTo>
                    <a:pt x="1334928" y="5095657"/>
                  </a:moveTo>
                  <a:cubicBezTo>
                    <a:pt x="1340114" y="5088949"/>
                    <a:pt x="1351291" y="5097358"/>
                    <a:pt x="1345660" y="5104116"/>
                  </a:cubicBezTo>
                  <a:cubicBezTo>
                    <a:pt x="1340570" y="5110316"/>
                    <a:pt x="1330023" y="5102022"/>
                    <a:pt x="1334932" y="5095671"/>
                  </a:cubicBezTo>
                  <a:close/>
                  <a:moveTo>
                    <a:pt x="1356403" y="5039271"/>
                  </a:moveTo>
                  <a:cubicBezTo>
                    <a:pt x="1361487" y="5031949"/>
                    <a:pt x="1378398" y="5038722"/>
                    <a:pt x="1371065" y="5047175"/>
                  </a:cubicBezTo>
                  <a:cubicBezTo>
                    <a:pt x="1365425" y="5054544"/>
                    <a:pt x="1349144" y="5048273"/>
                    <a:pt x="1356421" y="5039261"/>
                  </a:cubicBezTo>
                  <a:close/>
                  <a:moveTo>
                    <a:pt x="1401528" y="5086679"/>
                  </a:moveTo>
                  <a:cubicBezTo>
                    <a:pt x="1395880" y="5093456"/>
                    <a:pt x="1389686" y="5100196"/>
                    <a:pt x="1383482" y="5106979"/>
                  </a:cubicBezTo>
                  <a:cubicBezTo>
                    <a:pt x="1375024" y="5101330"/>
                    <a:pt x="1366554" y="5095700"/>
                    <a:pt x="1357540" y="5090050"/>
                  </a:cubicBezTo>
                  <a:cubicBezTo>
                    <a:pt x="1357414" y="5084969"/>
                    <a:pt x="1357019" y="5079899"/>
                    <a:pt x="1356358" y="5074860"/>
                  </a:cubicBezTo>
                  <a:lnTo>
                    <a:pt x="1356403" y="5074833"/>
                  </a:lnTo>
                  <a:cubicBezTo>
                    <a:pt x="1361487" y="5070306"/>
                    <a:pt x="1366004" y="5065809"/>
                    <a:pt x="1371065" y="5061298"/>
                  </a:cubicBezTo>
                  <a:cubicBezTo>
                    <a:pt x="1381221" y="5069775"/>
                    <a:pt x="1391935" y="5078226"/>
                    <a:pt x="1401531" y="5086693"/>
                  </a:cubicBezTo>
                  <a:close/>
                  <a:moveTo>
                    <a:pt x="1378926" y="4982340"/>
                  </a:moveTo>
                  <a:lnTo>
                    <a:pt x="1378963" y="4982331"/>
                  </a:lnTo>
                  <a:cubicBezTo>
                    <a:pt x="1388540" y="4978947"/>
                    <a:pt x="1391924" y="4981770"/>
                    <a:pt x="1389113" y="4990799"/>
                  </a:cubicBezTo>
                  <a:cubicBezTo>
                    <a:pt x="1379475" y="4994178"/>
                    <a:pt x="1376109" y="4991358"/>
                    <a:pt x="1378929" y="4982354"/>
                  </a:cubicBezTo>
                  <a:close/>
                  <a:moveTo>
                    <a:pt x="1424079" y="5085569"/>
                  </a:moveTo>
                  <a:cubicBezTo>
                    <a:pt x="1413346" y="5075927"/>
                    <a:pt x="1403794" y="5065194"/>
                    <a:pt x="1393607" y="5054552"/>
                  </a:cubicBezTo>
                  <a:cubicBezTo>
                    <a:pt x="1408273" y="5060770"/>
                    <a:pt x="1425765" y="5066416"/>
                    <a:pt x="1424082" y="5085583"/>
                  </a:cubicBezTo>
                  <a:close/>
                  <a:moveTo>
                    <a:pt x="1428044" y="5105869"/>
                  </a:moveTo>
                  <a:cubicBezTo>
                    <a:pt x="1425788" y="5118858"/>
                    <a:pt x="1425215" y="5134076"/>
                    <a:pt x="1413946" y="5143090"/>
                  </a:cubicBezTo>
                  <a:cubicBezTo>
                    <a:pt x="1412763" y="5137996"/>
                    <a:pt x="1410489" y="5127900"/>
                    <a:pt x="1409397" y="5122260"/>
                  </a:cubicBezTo>
                  <a:lnTo>
                    <a:pt x="1409433" y="5122223"/>
                  </a:lnTo>
                  <a:cubicBezTo>
                    <a:pt x="1415640" y="5117166"/>
                    <a:pt x="1421835" y="5111516"/>
                    <a:pt x="1428047" y="5105887"/>
                  </a:cubicBezTo>
                  <a:close/>
                  <a:moveTo>
                    <a:pt x="1384056" y="5171796"/>
                  </a:moveTo>
                  <a:cubicBezTo>
                    <a:pt x="1387430" y="5170659"/>
                    <a:pt x="1393070" y="5168403"/>
                    <a:pt x="1396463" y="5167270"/>
                  </a:cubicBezTo>
                  <a:cubicBezTo>
                    <a:pt x="1398154" y="5183633"/>
                    <a:pt x="1404358" y="5198861"/>
                    <a:pt x="1410562" y="5213523"/>
                  </a:cubicBezTo>
                  <a:cubicBezTo>
                    <a:pt x="1396463" y="5204059"/>
                    <a:pt x="1383001" y="5191057"/>
                    <a:pt x="1384090" y="5171864"/>
                  </a:cubicBezTo>
                  <a:close/>
                  <a:moveTo>
                    <a:pt x="1363207" y="5115400"/>
                  </a:moveTo>
                  <a:lnTo>
                    <a:pt x="1363225" y="5115400"/>
                  </a:lnTo>
                  <a:cubicBezTo>
                    <a:pt x="1379025" y="5117092"/>
                    <a:pt x="1395935" y="5123287"/>
                    <a:pt x="1399319" y="5140775"/>
                  </a:cubicBezTo>
                  <a:cubicBezTo>
                    <a:pt x="1386471" y="5133541"/>
                    <a:pt x="1374375" y="5125047"/>
                    <a:pt x="1363210" y="5115418"/>
                  </a:cubicBezTo>
                  <a:close/>
                  <a:moveTo>
                    <a:pt x="1345152" y="5180265"/>
                  </a:moveTo>
                  <a:cubicBezTo>
                    <a:pt x="1330507" y="5178081"/>
                    <a:pt x="1319228" y="5168986"/>
                    <a:pt x="1307404" y="5160526"/>
                  </a:cubicBezTo>
                  <a:lnTo>
                    <a:pt x="1307376" y="5160516"/>
                  </a:lnTo>
                  <a:cubicBezTo>
                    <a:pt x="1321468" y="5163909"/>
                    <a:pt x="1336705" y="5167303"/>
                    <a:pt x="1345154" y="5180282"/>
                  </a:cubicBezTo>
                  <a:close/>
                  <a:moveTo>
                    <a:pt x="1308987" y="5185423"/>
                  </a:moveTo>
                  <a:lnTo>
                    <a:pt x="1309014" y="5185350"/>
                  </a:lnTo>
                  <a:cubicBezTo>
                    <a:pt x="1321993" y="5188179"/>
                    <a:pt x="1334956" y="5190999"/>
                    <a:pt x="1348490" y="5194374"/>
                  </a:cubicBezTo>
                  <a:cubicBezTo>
                    <a:pt x="1347371" y="5207909"/>
                    <a:pt x="1341159" y="5220325"/>
                    <a:pt x="1327070" y="5223145"/>
                  </a:cubicBezTo>
                  <a:cubicBezTo>
                    <a:pt x="1319175" y="5219752"/>
                    <a:pt x="1311845" y="5214677"/>
                    <a:pt x="1305076" y="5210164"/>
                  </a:cubicBezTo>
                  <a:cubicBezTo>
                    <a:pt x="1306175" y="5201812"/>
                    <a:pt x="1307352" y="5193354"/>
                    <a:pt x="1308989" y="5185441"/>
                  </a:cubicBezTo>
                  <a:close/>
                  <a:moveTo>
                    <a:pt x="1306243" y="5224853"/>
                  </a:moveTo>
                  <a:cubicBezTo>
                    <a:pt x="1306807" y="5228227"/>
                    <a:pt x="1307380" y="5234440"/>
                    <a:pt x="1307935" y="5237824"/>
                  </a:cubicBezTo>
                  <a:cubicBezTo>
                    <a:pt x="1300025" y="5235005"/>
                    <a:pt x="1292752" y="5232731"/>
                    <a:pt x="1284842" y="5229914"/>
                  </a:cubicBezTo>
                  <a:lnTo>
                    <a:pt x="1284822" y="5229914"/>
                  </a:lnTo>
                  <a:cubicBezTo>
                    <a:pt x="1294209" y="5227740"/>
                    <a:pt x="1299716" y="5226368"/>
                    <a:pt x="1306242" y="5224870"/>
                  </a:cubicBezTo>
                  <a:close/>
                  <a:moveTo>
                    <a:pt x="1298848" y="5246274"/>
                  </a:moveTo>
                  <a:lnTo>
                    <a:pt x="1298920" y="5246292"/>
                  </a:lnTo>
                  <a:cubicBezTo>
                    <a:pt x="1307944" y="5250240"/>
                    <a:pt x="1317530" y="5254751"/>
                    <a:pt x="1326554" y="5259817"/>
                  </a:cubicBezTo>
                  <a:cubicBezTo>
                    <a:pt x="1323734" y="5266585"/>
                    <a:pt x="1320924" y="5273343"/>
                    <a:pt x="1317530" y="5280117"/>
                  </a:cubicBezTo>
                  <a:cubicBezTo>
                    <a:pt x="1307380" y="5278426"/>
                    <a:pt x="1293844" y="5280117"/>
                    <a:pt x="1288204" y="5268829"/>
                  </a:cubicBezTo>
                  <a:cubicBezTo>
                    <a:pt x="1289751" y="5260391"/>
                    <a:pt x="1294844" y="5253568"/>
                    <a:pt x="1298846" y="5246292"/>
                  </a:cubicBezTo>
                  <a:close/>
                  <a:moveTo>
                    <a:pt x="1313524" y="5236673"/>
                  </a:moveTo>
                  <a:lnTo>
                    <a:pt x="1313561" y="5236645"/>
                  </a:lnTo>
                  <a:cubicBezTo>
                    <a:pt x="1329342" y="5231006"/>
                    <a:pt x="1339494" y="5241157"/>
                    <a:pt x="1346271" y="5254136"/>
                  </a:cubicBezTo>
                  <a:cubicBezTo>
                    <a:pt x="1334974" y="5249071"/>
                    <a:pt x="1324035" y="5243245"/>
                    <a:pt x="1313528" y="5236696"/>
                  </a:cubicBezTo>
                  <a:close/>
                  <a:moveTo>
                    <a:pt x="1342286" y="5294796"/>
                  </a:moveTo>
                  <a:cubicBezTo>
                    <a:pt x="1353565" y="5276758"/>
                    <a:pt x="1359205" y="5257011"/>
                    <a:pt x="1362015" y="5236153"/>
                  </a:cubicBezTo>
                  <a:cubicBezTo>
                    <a:pt x="1362564" y="5224329"/>
                    <a:pt x="1373294" y="5216414"/>
                    <a:pt x="1379480" y="5206864"/>
                  </a:cubicBezTo>
                  <a:lnTo>
                    <a:pt x="1379507" y="5206809"/>
                  </a:lnTo>
                  <a:cubicBezTo>
                    <a:pt x="1391359" y="5214704"/>
                    <a:pt x="1403194" y="5222609"/>
                    <a:pt x="1415046" y="5229931"/>
                  </a:cubicBezTo>
                  <a:cubicBezTo>
                    <a:pt x="1416749" y="5269442"/>
                    <a:pt x="1377264" y="5293128"/>
                    <a:pt x="1342290" y="5294819"/>
                  </a:cubicBezTo>
                  <a:close/>
                  <a:moveTo>
                    <a:pt x="1364844" y="5352893"/>
                  </a:moveTo>
                  <a:cubicBezTo>
                    <a:pt x="1360332" y="5374332"/>
                    <a:pt x="1347369" y="5394070"/>
                    <a:pt x="1328186" y="5404786"/>
                  </a:cubicBezTo>
                  <a:cubicBezTo>
                    <a:pt x="1336645" y="5373678"/>
                    <a:pt x="1335554" y="5341023"/>
                    <a:pt x="1348471" y="5310557"/>
                  </a:cubicBezTo>
                  <a:lnTo>
                    <a:pt x="1348489" y="5310602"/>
                  </a:lnTo>
                  <a:cubicBezTo>
                    <a:pt x="1355827" y="5323591"/>
                    <a:pt x="1368232" y="5336571"/>
                    <a:pt x="1364848" y="5352916"/>
                  </a:cubicBezTo>
                  <a:close/>
                  <a:moveTo>
                    <a:pt x="1450093" y="5227074"/>
                  </a:moveTo>
                  <a:cubicBezTo>
                    <a:pt x="1451230" y="5215800"/>
                    <a:pt x="1451791" y="5202841"/>
                    <a:pt x="1464190" y="5198333"/>
                  </a:cubicBezTo>
                  <a:cubicBezTo>
                    <a:pt x="1462466" y="5209089"/>
                    <a:pt x="1459647" y="5219731"/>
                    <a:pt x="1450097" y="5227098"/>
                  </a:cubicBezTo>
                  <a:close/>
                  <a:moveTo>
                    <a:pt x="1428579" y="5200006"/>
                  </a:moveTo>
                  <a:cubicBezTo>
                    <a:pt x="1420111" y="5192129"/>
                    <a:pt x="1412224" y="5183661"/>
                    <a:pt x="1406585" y="5173509"/>
                  </a:cubicBezTo>
                  <a:cubicBezTo>
                    <a:pt x="1420684" y="5156502"/>
                    <a:pt x="1433691" y="5138490"/>
                    <a:pt x="1441513" y="5117569"/>
                  </a:cubicBezTo>
                  <a:lnTo>
                    <a:pt x="1441541" y="5117669"/>
                  </a:lnTo>
                  <a:cubicBezTo>
                    <a:pt x="1449963" y="5116704"/>
                    <a:pt x="1458441" y="5116327"/>
                    <a:pt x="1466915" y="5116540"/>
                  </a:cubicBezTo>
                  <a:cubicBezTo>
                    <a:pt x="1469178" y="5148138"/>
                    <a:pt x="1458464" y="5184803"/>
                    <a:pt x="1428583" y="5200030"/>
                  </a:cubicBezTo>
                  <a:close/>
                  <a:moveTo>
                    <a:pt x="1431444" y="5095685"/>
                  </a:moveTo>
                  <a:lnTo>
                    <a:pt x="1431444" y="5095657"/>
                  </a:lnTo>
                  <a:cubicBezTo>
                    <a:pt x="1438212" y="5090009"/>
                    <a:pt x="1441594" y="5091700"/>
                    <a:pt x="1442724" y="5099597"/>
                  </a:cubicBezTo>
                  <a:cubicBezTo>
                    <a:pt x="1435906" y="5104803"/>
                    <a:pt x="1432540" y="5103621"/>
                    <a:pt x="1431449" y="5095708"/>
                  </a:cubicBezTo>
                  <a:close/>
                  <a:moveTo>
                    <a:pt x="1417337" y="5048821"/>
                  </a:moveTo>
                  <a:cubicBezTo>
                    <a:pt x="1408314" y="5043746"/>
                    <a:pt x="1398726" y="5039807"/>
                    <a:pt x="1390268" y="5034167"/>
                  </a:cubicBezTo>
                  <a:cubicBezTo>
                    <a:pt x="1386903" y="5024074"/>
                    <a:pt x="1388622" y="5013341"/>
                    <a:pt x="1389170" y="5003158"/>
                  </a:cubicBezTo>
                  <a:cubicBezTo>
                    <a:pt x="1402696" y="5008802"/>
                    <a:pt x="1416222" y="5014423"/>
                    <a:pt x="1430303" y="5018383"/>
                  </a:cubicBezTo>
                  <a:cubicBezTo>
                    <a:pt x="1430867" y="5021767"/>
                    <a:pt x="1432004" y="5027970"/>
                    <a:pt x="1432568" y="5030799"/>
                  </a:cubicBezTo>
                  <a:cubicBezTo>
                    <a:pt x="1427501" y="5037011"/>
                    <a:pt x="1422425" y="5042659"/>
                    <a:pt x="1417342" y="5048845"/>
                  </a:cubicBezTo>
                  <a:close/>
                  <a:moveTo>
                    <a:pt x="1414553" y="4976718"/>
                  </a:moveTo>
                  <a:lnTo>
                    <a:pt x="1414526" y="4976681"/>
                  </a:lnTo>
                  <a:cubicBezTo>
                    <a:pt x="1398171" y="4965410"/>
                    <a:pt x="1413977" y="4945100"/>
                    <a:pt x="1424127" y="4934948"/>
                  </a:cubicBezTo>
                  <a:cubicBezTo>
                    <a:pt x="1435961" y="4950722"/>
                    <a:pt x="1452316" y="4962018"/>
                    <a:pt x="1467542" y="4974434"/>
                  </a:cubicBezTo>
                  <a:cubicBezTo>
                    <a:pt x="1462458" y="4980065"/>
                    <a:pt x="1457392" y="4986278"/>
                    <a:pt x="1451752" y="4991908"/>
                  </a:cubicBezTo>
                  <a:cubicBezTo>
                    <a:pt x="1439936" y="4986292"/>
                    <a:pt x="1426929" y="4981835"/>
                    <a:pt x="1414557" y="4976741"/>
                  </a:cubicBezTo>
                  <a:close/>
                  <a:moveTo>
                    <a:pt x="1484471" y="4804715"/>
                  </a:moveTo>
                  <a:cubicBezTo>
                    <a:pt x="1478267" y="4804151"/>
                    <a:pt x="1472073" y="4804151"/>
                    <a:pt x="1465869" y="4803014"/>
                  </a:cubicBezTo>
                  <a:cubicBezTo>
                    <a:pt x="1461867" y="4795100"/>
                    <a:pt x="1459047" y="4786641"/>
                    <a:pt x="1456226" y="4778819"/>
                  </a:cubicBezTo>
                  <a:lnTo>
                    <a:pt x="1456281" y="4778782"/>
                  </a:lnTo>
                  <a:cubicBezTo>
                    <a:pt x="1467560" y="4781029"/>
                    <a:pt x="1478267" y="4784976"/>
                    <a:pt x="1488982" y="4788932"/>
                  </a:cubicBezTo>
                  <a:cubicBezTo>
                    <a:pt x="1487863" y="4792874"/>
                    <a:pt x="1485598" y="4800769"/>
                    <a:pt x="1484471" y="4804715"/>
                  </a:cubicBezTo>
                  <a:close/>
                  <a:moveTo>
                    <a:pt x="1479930" y="4880839"/>
                  </a:moveTo>
                  <a:cubicBezTo>
                    <a:pt x="1472654" y="4877473"/>
                    <a:pt x="1472654" y="4873471"/>
                    <a:pt x="1479930" y="4869560"/>
                  </a:cubicBezTo>
                  <a:cubicBezTo>
                    <a:pt x="1487262" y="4873510"/>
                    <a:pt x="1487262" y="4877458"/>
                    <a:pt x="1479930" y="4880839"/>
                  </a:cubicBezTo>
                  <a:close/>
                  <a:moveTo>
                    <a:pt x="1461884" y="4825544"/>
                  </a:moveTo>
                  <a:cubicBezTo>
                    <a:pt x="1464131" y="4846984"/>
                    <a:pt x="1444402" y="4861082"/>
                    <a:pt x="1424100" y="4857145"/>
                  </a:cubicBezTo>
                  <a:cubicBezTo>
                    <a:pt x="1420558" y="4845809"/>
                    <a:pt x="1418450" y="4834075"/>
                    <a:pt x="1417823" y="4822215"/>
                  </a:cubicBezTo>
                  <a:lnTo>
                    <a:pt x="1417896" y="4822170"/>
                  </a:lnTo>
                  <a:cubicBezTo>
                    <a:pt x="1432623" y="4822179"/>
                    <a:pt x="1447328" y="4823305"/>
                    <a:pt x="1461884" y="4825538"/>
                  </a:cubicBezTo>
                  <a:close/>
                  <a:moveTo>
                    <a:pt x="1450659" y="4924173"/>
                  </a:moveTo>
                  <a:lnTo>
                    <a:pt x="1450641" y="4924228"/>
                  </a:lnTo>
                  <a:cubicBezTo>
                    <a:pt x="1437106" y="4912958"/>
                    <a:pt x="1442183" y="4887007"/>
                    <a:pt x="1461930" y="4886443"/>
                  </a:cubicBezTo>
                  <a:cubicBezTo>
                    <a:pt x="1479036" y="4896045"/>
                    <a:pt x="1495103" y="4907390"/>
                    <a:pt x="1509875" y="4920298"/>
                  </a:cubicBezTo>
                  <a:cubicBezTo>
                    <a:pt x="1503663" y="4929313"/>
                    <a:pt x="1496896" y="4938335"/>
                    <a:pt x="1487318" y="4944548"/>
                  </a:cubicBezTo>
                  <a:cubicBezTo>
                    <a:pt x="1472672" y="4945632"/>
                    <a:pt x="1461393" y="4932625"/>
                    <a:pt x="1450659" y="4924166"/>
                  </a:cubicBezTo>
                  <a:close/>
                  <a:moveTo>
                    <a:pt x="1530677" y="4802431"/>
                  </a:moveTo>
                  <a:cubicBezTo>
                    <a:pt x="1538572" y="4795664"/>
                    <a:pt x="1550989" y="4809199"/>
                    <a:pt x="1544231" y="4816530"/>
                  </a:cubicBezTo>
                  <a:cubicBezTo>
                    <a:pt x="1536317" y="4823346"/>
                    <a:pt x="1523947" y="4810339"/>
                    <a:pt x="1530677" y="4802425"/>
                  </a:cubicBezTo>
                  <a:close/>
                  <a:moveTo>
                    <a:pt x="1534033" y="4742062"/>
                  </a:moveTo>
                  <a:cubicBezTo>
                    <a:pt x="1515987" y="4729091"/>
                    <a:pt x="1502460" y="4711054"/>
                    <a:pt x="1496812" y="4689623"/>
                  </a:cubicBezTo>
                  <a:cubicBezTo>
                    <a:pt x="1500815" y="4682255"/>
                    <a:pt x="1505271" y="4674888"/>
                    <a:pt x="1509183" y="4667520"/>
                  </a:cubicBezTo>
                  <a:lnTo>
                    <a:pt x="1509220" y="4667629"/>
                  </a:lnTo>
                  <a:cubicBezTo>
                    <a:pt x="1518243" y="4671586"/>
                    <a:pt x="1528958" y="4673815"/>
                    <a:pt x="1536290" y="4681155"/>
                  </a:cubicBezTo>
                  <a:cubicBezTo>
                    <a:pt x="1543067" y="4696946"/>
                    <a:pt x="1550398" y="4712181"/>
                    <a:pt x="1556602" y="4727962"/>
                  </a:cubicBezTo>
                  <a:cubicBezTo>
                    <a:pt x="1548697" y="4733049"/>
                    <a:pt x="1541366" y="4737562"/>
                    <a:pt x="1534033" y="4742055"/>
                  </a:cubicBezTo>
                  <a:close/>
                  <a:moveTo>
                    <a:pt x="1521718" y="4767985"/>
                  </a:moveTo>
                  <a:cubicBezTo>
                    <a:pt x="1504791" y="4767985"/>
                    <a:pt x="1487308" y="4769114"/>
                    <a:pt x="1470953" y="4764028"/>
                  </a:cubicBezTo>
                  <a:cubicBezTo>
                    <a:pt x="1455672" y="4752294"/>
                    <a:pt x="1440391" y="4737649"/>
                    <a:pt x="1442120" y="4716728"/>
                  </a:cubicBezTo>
                  <a:lnTo>
                    <a:pt x="1442184" y="4716656"/>
                  </a:lnTo>
                  <a:cubicBezTo>
                    <a:pt x="1459103" y="4717793"/>
                    <a:pt x="1476021" y="4718921"/>
                    <a:pt x="1492385" y="4723433"/>
                  </a:cubicBezTo>
                  <a:cubicBezTo>
                    <a:pt x="1504226" y="4737534"/>
                    <a:pt x="1518898" y="4749367"/>
                    <a:pt x="1521718" y="4767978"/>
                  </a:cubicBezTo>
                  <a:close/>
                  <a:moveTo>
                    <a:pt x="1423017" y="4875772"/>
                  </a:moveTo>
                  <a:cubicBezTo>
                    <a:pt x="1417369" y="4894955"/>
                    <a:pt x="1408909" y="4913557"/>
                    <a:pt x="1393683" y="4927110"/>
                  </a:cubicBezTo>
                  <a:cubicBezTo>
                    <a:pt x="1377310" y="4915285"/>
                    <a:pt x="1366031" y="4897821"/>
                    <a:pt x="1366031" y="4877536"/>
                  </a:cubicBezTo>
                  <a:lnTo>
                    <a:pt x="1366049" y="4877473"/>
                  </a:lnTo>
                  <a:cubicBezTo>
                    <a:pt x="1385223" y="4875201"/>
                    <a:pt x="1403825" y="4875201"/>
                    <a:pt x="1423017" y="4875764"/>
                  </a:cubicBezTo>
                  <a:close/>
                  <a:moveTo>
                    <a:pt x="1377874" y="4937799"/>
                  </a:moveTo>
                  <a:cubicBezTo>
                    <a:pt x="1382949" y="4956972"/>
                    <a:pt x="1375054" y="4973901"/>
                    <a:pt x="1360391" y="4986872"/>
                  </a:cubicBezTo>
                  <a:cubicBezTo>
                    <a:pt x="1343473" y="4978505"/>
                    <a:pt x="1328192" y="4966041"/>
                    <a:pt x="1327100" y="4945758"/>
                  </a:cubicBezTo>
                  <a:lnTo>
                    <a:pt x="1327118" y="4945693"/>
                  </a:lnTo>
                  <a:cubicBezTo>
                    <a:pt x="1344338" y="4945637"/>
                    <a:pt x="1361451" y="4942973"/>
                    <a:pt x="1377874" y="4937792"/>
                  </a:cubicBezTo>
                  <a:close/>
                  <a:moveTo>
                    <a:pt x="1353005" y="5002662"/>
                  </a:moveTo>
                  <a:cubicBezTo>
                    <a:pt x="1354133" y="5007756"/>
                    <a:pt x="1356389" y="5017907"/>
                    <a:pt x="1357517" y="5022413"/>
                  </a:cubicBezTo>
                  <a:cubicBezTo>
                    <a:pt x="1346238" y="5034256"/>
                    <a:pt x="1335523" y="5046099"/>
                    <a:pt x="1325362" y="5058506"/>
                  </a:cubicBezTo>
                  <a:cubicBezTo>
                    <a:pt x="1308903" y="5048319"/>
                    <a:pt x="1294800" y="5033132"/>
                    <a:pt x="1294800" y="5012844"/>
                  </a:cubicBezTo>
                  <a:lnTo>
                    <a:pt x="1294918" y="5012817"/>
                  </a:lnTo>
                  <a:cubicBezTo>
                    <a:pt x="1314657" y="5011689"/>
                    <a:pt x="1333830" y="5007175"/>
                    <a:pt x="1353005" y="5002655"/>
                  </a:cubicBezTo>
                  <a:close/>
                  <a:moveTo>
                    <a:pt x="1324261" y="5081061"/>
                  </a:moveTo>
                  <a:cubicBezTo>
                    <a:pt x="1311863" y="5097970"/>
                    <a:pt x="1302267" y="5116026"/>
                    <a:pt x="1293811" y="5134637"/>
                  </a:cubicBezTo>
                  <a:cubicBezTo>
                    <a:pt x="1281427" y="5124241"/>
                    <a:pt x="1271093" y="5111623"/>
                    <a:pt x="1263340" y="5097434"/>
                  </a:cubicBezTo>
                  <a:lnTo>
                    <a:pt x="1263358" y="5097416"/>
                  </a:lnTo>
                  <a:cubicBezTo>
                    <a:pt x="1281965" y="5086139"/>
                    <a:pt x="1302831" y="5081054"/>
                    <a:pt x="1324261" y="5081054"/>
                  </a:cubicBezTo>
                  <a:close/>
                  <a:moveTo>
                    <a:pt x="1232346" y="5462346"/>
                  </a:moveTo>
                  <a:cubicBezTo>
                    <a:pt x="1201328" y="5462346"/>
                    <a:pt x="1173677" y="5438061"/>
                    <a:pt x="1175950" y="5405952"/>
                  </a:cubicBezTo>
                  <a:cubicBezTo>
                    <a:pt x="1195133" y="5392963"/>
                    <a:pt x="1216000" y="5404251"/>
                    <a:pt x="1233473" y="5415530"/>
                  </a:cubicBezTo>
                  <a:cubicBezTo>
                    <a:pt x="1231218" y="5430760"/>
                    <a:pt x="1231782" y="5446550"/>
                    <a:pt x="1232346" y="5462340"/>
                  </a:cubicBezTo>
                  <a:close/>
                  <a:moveTo>
                    <a:pt x="1205859" y="5526547"/>
                  </a:moveTo>
                  <a:lnTo>
                    <a:pt x="1205867" y="5526565"/>
                  </a:lnTo>
                  <a:cubicBezTo>
                    <a:pt x="1213325" y="5522797"/>
                    <a:pt x="1221054" y="5519592"/>
                    <a:pt x="1228989" y="5516977"/>
                  </a:cubicBezTo>
                  <a:cubicBezTo>
                    <a:pt x="1229553" y="5527692"/>
                    <a:pt x="1229553" y="5539535"/>
                    <a:pt x="1229553" y="5550824"/>
                  </a:cubicBezTo>
                  <a:cubicBezTo>
                    <a:pt x="1222232" y="5550261"/>
                    <a:pt x="1215464" y="5549123"/>
                    <a:pt x="1208133" y="5548560"/>
                  </a:cubicBezTo>
                  <a:cubicBezTo>
                    <a:pt x="1207496" y="5541277"/>
                    <a:pt x="1201311" y="5533362"/>
                    <a:pt x="1205859" y="5526540"/>
                  </a:cubicBezTo>
                  <a:close/>
                  <a:moveTo>
                    <a:pt x="1166905" y="5504053"/>
                  </a:moveTo>
                  <a:cubicBezTo>
                    <a:pt x="1162958" y="5497859"/>
                    <a:pt x="1159574" y="5491091"/>
                    <a:pt x="1156190" y="5484887"/>
                  </a:cubicBezTo>
                  <a:cubicBezTo>
                    <a:pt x="1166377" y="5479339"/>
                    <a:pt x="1175929" y="5472517"/>
                    <a:pt x="1187208" y="5468605"/>
                  </a:cubicBezTo>
                  <a:lnTo>
                    <a:pt x="1187216" y="5468532"/>
                  </a:lnTo>
                  <a:cubicBezTo>
                    <a:pt x="1199632" y="5467969"/>
                    <a:pt x="1210338" y="5477010"/>
                    <a:pt x="1221053" y="5482641"/>
                  </a:cubicBezTo>
                  <a:cubicBezTo>
                    <a:pt x="1219926" y="5489982"/>
                    <a:pt x="1218797" y="5496730"/>
                    <a:pt x="1217106" y="5504053"/>
                  </a:cubicBezTo>
                  <a:cubicBezTo>
                    <a:pt x="1200755" y="5506875"/>
                    <a:pt x="1183279" y="5507439"/>
                    <a:pt x="1166909" y="5504046"/>
                  </a:cubicBezTo>
                  <a:close/>
                  <a:moveTo>
                    <a:pt x="1192375" y="5355769"/>
                  </a:moveTo>
                  <a:lnTo>
                    <a:pt x="1192310" y="5355742"/>
                  </a:lnTo>
                  <a:cubicBezTo>
                    <a:pt x="1208101" y="5348974"/>
                    <a:pt x="1223327" y="5340517"/>
                    <a:pt x="1240256" y="5337132"/>
                  </a:cubicBezTo>
                  <a:cubicBezTo>
                    <a:pt x="1241383" y="5338259"/>
                    <a:pt x="1243639" y="5341658"/>
                    <a:pt x="1244759" y="5342772"/>
                  </a:cubicBezTo>
                  <a:cubicBezTo>
                    <a:pt x="1241385" y="5360254"/>
                    <a:pt x="1240811" y="5378296"/>
                    <a:pt x="1236308" y="5395792"/>
                  </a:cubicBezTo>
                  <a:cubicBezTo>
                    <a:pt x="1214390" y="5395240"/>
                    <a:pt x="1198563" y="5374864"/>
                    <a:pt x="1192379" y="5355762"/>
                  </a:cubicBezTo>
                  <a:close/>
                  <a:moveTo>
                    <a:pt x="1208046" y="5277334"/>
                  </a:moveTo>
                  <a:cubicBezTo>
                    <a:pt x="1227240" y="5277899"/>
                    <a:pt x="1246451" y="5277331"/>
                    <a:pt x="1265578" y="5275633"/>
                  </a:cubicBezTo>
                  <a:cubicBezTo>
                    <a:pt x="1255417" y="5290288"/>
                    <a:pt x="1250342" y="5307215"/>
                    <a:pt x="1249215" y="5324706"/>
                  </a:cubicBezTo>
                  <a:cubicBezTo>
                    <a:pt x="1240201" y="5320759"/>
                    <a:pt x="1230613" y="5316802"/>
                    <a:pt x="1222709" y="5311172"/>
                  </a:cubicBezTo>
                  <a:cubicBezTo>
                    <a:pt x="1215523" y="5301061"/>
                    <a:pt x="1210506" y="5289573"/>
                    <a:pt x="1207974" y="5277430"/>
                  </a:cubicBezTo>
                  <a:close/>
                  <a:moveTo>
                    <a:pt x="1199614" y="5249673"/>
                  </a:moveTo>
                  <a:cubicBezTo>
                    <a:pt x="1185425" y="5244671"/>
                    <a:pt x="1182057" y="5228935"/>
                    <a:pt x="1176419" y="5216472"/>
                  </a:cubicBezTo>
                  <a:lnTo>
                    <a:pt x="1176483" y="5216390"/>
                  </a:lnTo>
                  <a:cubicBezTo>
                    <a:pt x="1197913" y="5213016"/>
                    <a:pt x="1217082" y="5204546"/>
                    <a:pt x="1237390" y="5196661"/>
                  </a:cubicBezTo>
                  <a:cubicBezTo>
                    <a:pt x="1242475" y="5212452"/>
                    <a:pt x="1254309" y="5224304"/>
                    <a:pt x="1265597" y="5236146"/>
                  </a:cubicBezTo>
                  <a:cubicBezTo>
                    <a:pt x="1265597" y="5242341"/>
                    <a:pt x="1265597" y="5247990"/>
                    <a:pt x="1265034" y="5254183"/>
                  </a:cubicBezTo>
                  <a:cubicBezTo>
                    <a:pt x="1243607" y="5257561"/>
                    <a:pt x="1218793" y="5263757"/>
                    <a:pt x="1199618" y="5249662"/>
                  </a:cubicBezTo>
                  <a:close/>
                  <a:moveTo>
                    <a:pt x="1278586" y="5464021"/>
                  </a:moveTo>
                  <a:cubicBezTo>
                    <a:pt x="1265752" y="5471783"/>
                    <a:pt x="1252159" y="5478214"/>
                    <a:pt x="1238019" y="5483214"/>
                  </a:cubicBezTo>
                  <a:lnTo>
                    <a:pt x="1237973" y="5483178"/>
                  </a:lnTo>
                  <a:cubicBezTo>
                    <a:pt x="1245307" y="5466825"/>
                    <a:pt x="1261662" y="5460049"/>
                    <a:pt x="1278591" y="5464014"/>
                  </a:cubicBezTo>
                  <a:close/>
                  <a:moveTo>
                    <a:pt x="1254858" y="5545749"/>
                  </a:moveTo>
                  <a:lnTo>
                    <a:pt x="1254893" y="5545759"/>
                  </a:lnTo>
                  <a:cubicBezTo>
                    <a:pt x="1266164" y="5540129"/>
                    <a:pt x="1278006" y="5536735"/>
                    <a:pt x="1290418" y="5533925"/>
                  </a:cubicBezTo>
                  <a:cubicBezTo>
                    <a:pt x="1290971" y="5555929"/>
                    <a:pt x="1268958" y="5553109"/>
                    <a:pt x="1254859" y="5545742"/>
                  </a:cubicBezTo>
                  <a:close/>
                  <a:moveTo>
                    <a:pt x="1270139" y="5576294"/>
                  </a:moveTo>
                  <a:cubicBezTo>
                    <a:pt x="1261588" y="5580206"/>
                    <a:pt x="1255404" y="5565469"/>
                    <a:pt x="1265591" y="5563287"/>
                  </a:cubicBezTo>
                  <a:lnTo>
                    <a:pt x="1265626" y="5563314"/>
                  </a:lnTo>
                  <a:cubicBezTo>
                    <a:pt x="1274088" y="5559350"/>
                    <a:pt x="1280291" y="5574022"/>
                    <a:pt x="1270140" y="5576287"/>
                  </a:cubicBezTo>
                  <a:close/>
                  <a:moveTo>
                    <a:pt x="1255439" y="5505708"/>
                  </a:moveTo>
                  <a:lnTo>
                    <a:pt x="1255439" y="5489363"/>
                  </a:lnTo>
                  <a:cubicBezTo>
                    <a:pt x="1266956" y="5484931"/>
                    <a:pt x="1278844" y="5481534"/>
                    <a:pt x="1290964" y="5479213"/>
                  </a:cubicBezTo>
                  <a:cubicBezTo>
                    <a:pt x="1293235" y="5500071"/>
                    <a:pt x="1271796" y="5504582"/>
                    <a:pt x="1255441" y="5505701"/>
                  </a:cubicBezTo>
                  <a:close/>
                  <a:moveTo>
                    <a:pt x="1251537" y="5653491"/>
                  </a:moveTo>
                  <a:cubicBezTo>
                    <a:pt x="1237994" y="5647279"/>
                    <a:pt x="1224459" y="5641094"/>
                    <a:pt x="1210924" y="5634308"/>
                  </a:cubicBezTo>
                  <a:cubicBezTo>
                    <a:pt x="1210375" y="5631495"/>
                    <a:pt x="1209835" y="5625339"/>
                    <a:pt x="1209292" y="5621877"/>
                  </a:cubicBezTo>
                  <a:lnTo>
                    <a:pt x="1209233" y="5621893"/>
                  </a:lnTo>
                  <a:lnTo>
                    <a:pt x="1209288" y="5621847"/>
                  </a:lnTo>
                  <a:lnTo>
                    <a:pt x="1209288" y="5621877"/>
                  </a:lnTo>
                  <a:cubicBezTo>
                    <a:pt x="1222238" y="5618519"/>
                    <a:pt x="1235200" y="5615705"/>
                    <a:pt x="1248151" y="5612877"/>
                  </a:cubicBezTo>
                  <a:close/>
                  <a:moveTo>
                    <a:pt x="1246470" y="5664261"/>
                  </a:moveTo>
                  <a:cubicBezTo>
                    <a:pt x="1252110" y="5668218"/>
                    <a:pt x="1257750" y="5672720"/>
                    <a:pt x="1263389" y="5677232"/>
                  </a:cubicBezTo>
                  <a:cubicBezTo>
                    <a:pt x="1263389" y="5683454"/>
                    <a:pt x="1263389" y="5690212"/>
                    <a:pt x="1262825" y="5696416"/>
                  </a:cubicBezTo>
                  <a:cubicBezTo>
                    <a:pt x="1254370" y="5692324"/>
                    <a:pt x="1245365" y="5688413"/>
                    <a:pt x="1236902" y="5684502"/>
                  </a:cubicBezTo>
                  <a:cubicBezTo>
                    <a:pt x="1239724" y="5677748"/>
                    <a:pt x="1243107" y="5671018"/>
                    <a:pt x="1246472" y="5664254"/>
                  </a:cubicBezTo>
                  <a:close/>
                  <a:moveTo>
                    <a:pt x="1270648" y="5708759"/>
                  </a:moveTo>
                  <a:cubicBezTo>
                    <a:pt x="1282490" y="5718360"/>
                    <a:pt x="1288140" y="5731881"/>
                    <a:pt x="1289823" y="5746553"/>
                  </a:cubicBezTo>
                  <a:cubicBezTo>
                    <a:pt x="1272994" y="5746643"/>
                    <a:pt x="1255439" y="5744915"/>
                    <a:pt x="1239073" y="5739277"/>
                  </a:cubicBezTo>
                  <a:lnTo>
                    <a:pt x="1239073" y="5739230"/>
                  </a:lnTo>
                  <a:cubicBezTo>
                    <a:pt x="1244708" y="5725107"/>
                    <a:pt x="1256560" y="5714965"/>
                    <a:pt x="1270650" y="5708751"/>
                  </a:cubicBezTo>
                  <a:close/>
                  <a:moveTo>
                    <a:pt x="1278016" y="5651267"/>
                  </a:moveTo>
                  <a:cubicBezTo>
                    <a:pt x="1289289" y="5647345"/>
                    <a:pt x="1292655" y="5665943"/>
                    <a:pt x="1281391" y="5667635"/>
                  </a:cubicBezTo>
                  <a:cubicBezTo>
                    <a:pt x="1270259" y="5671824"/>
                    <a:pt x="1267326" y="5654920"/>
                    <a:pt x="1278017" y="5651267"/>
                  </a:cubicBezTo>
                  <a:close/>
                  <a:moveTo>
                    <a:pt x="1270720" y="5630988"/>
                  </a:moveTo>
                  <a:cubicBezTo>
                    <a:pt x="1281261" y="5630236"/>
                    <a:pt x="1291851" y="5630614"/>
                    <a:pt x="1302311" y="5632117"/>
                  </a:cubicBezTo>
                  <a:cubicBezTo>
                    <a:pt x="1290485" y="5638324"/>
                    <a:pt x="1278743" y="5641831"/>
                    <a:pt x="1270722" y="5630981"/>
                  </a:cubicBezTo>
                  <a:close/>
                  <a:moveTo>
                    <a:pt x="1267309" y="5592057"/>
                  </a:moveTo>
                  <a:lnTo>
                    <a:pt x="1267264" y="5592057"/>
                  </a:lnTo>
                  <a:cubicBezTo>
                    <a:pt x="1276288" y="5586982"/>
                    <a:pt x="1285883" y="5584736"/>
                    <a:pt x="1296035" y="5583053"/>
                  </a:cubicBezTo>
                  <a:cubicBezTo>
                    <a:pt x="1296035" y="5586437"/>
                    <a:pt x="1296598" y="5593751"/>
                    <a:pt x="1296598" y="5597152"/>
                  </a:cubicBezTo>
                  <a:cubicBezTo>
                    <a:pt x="1286752" y="5595976"/>
                    <a:pt x="1276975" y="5594273"/>
                    <a:pt x="1267310" y="5592051"/>
                  </a:cubicBezTo>
                  <a:close/>
                  <a:moveTo>
                    <a:pt x="1254931" y="5450508"/>
                  </a:moveTo>
                  <a:cubicBezTo>
                    <a:pt x="1255479" y="5443232"/>
                    <a:pt x="1256028" y="5435864"/>
                    <a:pt x="1256659" y="5428587"/>
                  </a:cubicBezTo>
                  <a:lnTo>
                    <a:pt x="1256623" y="5428515"/>
                  </a:lnTo>
                  <a:cubicBezTo>
                    <a:pt x="1270158" y="5425131"/>
                    <a:pt x="1283683" y="5423448"/>
                    <a:pt x="1296099" y="5430197"/>
                  </a:cubicBezTo>
                  <a:cubicBezTo>
                    <a:pt x="1286513" y="5444303"/>
                    <a:pt x="1271851" y="5452198"/>
                    <a:pt x="1254932" y="5450497"/>
                  </a:cubicBezTo>
                  <a:close/>
                  <a:moveTo>
                    <a:pt x="1253285" y="5356255"/>
                  </a:moveTo>
                  <a:cubicBezTo>
                    <a:pt x="1253275" y="5356268"/>
                    <a:pt x="1253264" y="5356279"/>
                    <a:pt x="1253253" y="5356293"/>
                  </a:cubicBezTo>
                  <a:lnTo>
                    <a:pt x="1253253" y="5356256"/>
                  </a:lnTo>
                  <a:lnTo>
                    <a:pt x="1253285" y="5356256"/>
                  </a:lnTo>
                  <a:cubicBezTo>
                    <a:pt x="1266824" y="5337688"/>
                    <a:pt x="1290486" y="5344460"/>
                    <a:pt x="1306829" y="5355159"/>
                  </a:cubicBezTo>
                  <a:cubicBezTo>
                    <a:pt x="1288743" y="5356244"/>
                    <a:pt x="1271287" y="5355155"/>
                    <a:pt x="1253289" y="5356244"/>
                  </a:cubicBezTo>
                  <a:close/>
                  <a:moveTo>
                    <a:pt x="1253728" y="5183123"/>
                  </a:moveTo>
                  <a:lnTo>
                    <a:pt x="1253800" y="5183105"/>
                  </a:lnTo>
                  <a:cubicBezTo>
                    <a:pt x="1261132" y="5182542"/>
                    <a:pt x="1267899" y="5181986"/>
                    <a:pt x="1275230" y="5181414"/>
                  </a:cubicBezTo>
                  <a:cubicBezTo>
                    <a:pt x="1275230" y="5193258"/>
                    <a:pt x="1274666" y="5205100"/>
                    <a:pt x="1274101" y="5217508"/>
                  </a:cubicBezTo>
                  <a:cubicBezTo>
                    <a:pt x="1257096" y="5213589"/>
                    <a:pt x="1250912" y="5198939"/>
                    <a:pt x="1253732" y="5183112"/>
                  </a:cubicBezTo>
                  <a:close/>
                  <a:moveTo>
                    <a:pt x="1218816" y="5187101"/>
                  </a:moveTo>
                  <a:cubicBezTo>
                    <a:pt x="1204718" y="5193287"/>
                    <a:pt x="1190073" y="5196651"/>
                    <a:pt x="1175428" y="5200653"/>
                  </a:cubicBezTo>
                  <a:lnTo>
                    <a:pt x="1175393" y="5200653"/>
                  </a:lnTo>
                  <a:cubicBezTo>
                    <a:pt x="1174829" y="5180354"/>
                    <a:pt x="1183851" y="5161741"/>
                    <a:pt x="1189491" y="5142539"/>
                  </a:cubicBezTo>
                  <a:cubicBezTo>
                    <a:pt x="1198518" y="5157205"/>
                    <a:pt x="1222204" y="5168493"/>
                    <a:pt x="1218820" y="5187095"/>
                  </a:cubicBezTo>
                  <a:close/>
                  <a:moveTo>
                    <a:pt x="1179348" y="5266627"/>
                  </a:moveTo>
                  <a:cubicBezTo>
                    <a:pt x="1172618" y="5266079"/>
                    <a:pt x="1165796" y="5266079"/>
                    <a:pt x="1158518" y="5265530"/>
                  </a:cubicBezTo>
                  <a:lnTo>
                    <a:pt x="1158473" y="5265503"/>
                  </a:lnTo>
                  <a:cubicBezTo>
                    <a:pt x="1161301" y="5254778"/>
                    <a:pt x="1164113" y="5243490"/>
                    <a:pt x="1167496" y="5233339"/>
                  </a:cubicBezTo>
                  <a:cubicBezTo>
                    <a:pt x="1173714" y="5243490"/>
                    <a:pt x="1178225" y="5254214"/>
                    <a:pt x="1179353" y="5266622"/>
                  </a:cubicBezTo>
                  <a:close/>
                  <a:moveTo>
                    <a:pt x="1193457" y="5279626"/>
                  </a:moveTo>
                  <a:cubicBezTo>
                    <a:pt x="1197969" y="5294851"/>
                    <a:pt x="1205864" y="5309527"/>
                    <a:pt x="1210939" y="5324752"/>
                  </a:cubicBezTo>
                  <a:cubicBezTo>
                    <a:pt x="1203608" y="5341107"/>
                    <a:pt x="1179358" y="5337713"/>
                    <a:pt x="1164696" y="5336030"/>
                  </a:cubicBezTo>
                  <a:cubicBezTo>
                    <a:pt x="1144866" y="5330936"/>
                    <a:pt x="1150506" y="5308379"/>
                    <a:pt x="1152235" y="5293187"/>
                  </a:cubicBezTo>
                  <a:lnTo>
                    <a:pt x="1152290" y="5293160"/>
                  </a:lnTo>
                  <a:cubicBezTo>
                    <a:pt x="1161882" y="5280738"/>
                    <a:pt x="1178797" y="5280184"/>
                    <a:pt x="1193461" y="5279620"/>
                  </a:cubicBezTo>
                  <a:close/>
                  <a:moveTo>
                    <a:pt x="1187235" y="5379409"/>
                  </a:moveTo>
                  <a:cubicBezTo>
                    <a:pt x="1179340" y="5382802"/>
                    <a:pt x="1171444" y="5386167"/>
                    <a:pt x="1163549" y="5389010"/>
                  </a:cubicBezTo>
                  <a:cubicBezTo>
                    <a:pt x="1156387" y="5385879"/>
                    <a:pt x="1149734" y="5381694"/>
                    <a:pt x="1143810" y="5376594"/>
                  </a:cubicBezTo>
                  <a:cubicBezTo>
                    <a:pt x="1143401" y="5366981"/>
                    <a:pt x="1143584" y="5357351"/>
                    <a:pt x="1144359" y="5347760"/>
                  </a:cubicBezTo>
                  <a:lnTo>
                    <a:pt x="1144377" y="5347833"/>
                  </a:lnTo>
                  <a:cubicBezTo>
                    <a:pt x="1165236" y="5346695"/>
                    <a:pt x="1181590" y="5359656"/>
                    <a:pt x="1187239" y="5379403"/>
                  </a:cubicBezTo>
                  <a:close/>
                  <a:moveTo>
                    <a:pt x="1160684" y="5402576"/>
                  </a:moveTo>
                  <a:cubicBezTo>
                    <a:pt x="1162940" y="5419486"/>
                    <a:pt x="1166878" y="5435840"/>
                    <a:pt x="1174209" y="5451068"/>
                  </a:cubicBezTo>
                  <a:cubicBezTo>
                    <a:pt x="1164622" y="5458409"/>
                    <a:pt x="1153909" y="5462356"/>
                    <a:pt x="1142618" y="5465176"/>
                  </a:cubicBezTo>
                  <a:cubicBezTo>
                    <a:pt x="1142070" y="5443709"/>
                    <a:pt x="1142618" y="5422245"/>
                    <a:pt x="1143167" y="5400321"/>
                  </a:cubicBezTo>
                  <a:lnTo>
                    <a:pt x="1143194" y="5400312"/>
                  </a:lnTo>
                  <a:cubicBezTo>
                    <a:pt x="1148980" y="5401386"/>
                    <a:pt x="1154820" y="5402141"/>
                    <a:pt x="1160688" y="5402571"/>
                  </a:cubicBezTo>
                  <a:close/>
                  <a:moveTo>
                    <a:pt x="1180435" y="5527182"/>
                  </a:moveTo>
                  <a:cubicBezTo>
                    <a:pt x="1172548" y="5535641"/>
                    <a:pt x="1161833" y="5540717"/>
                    <a:pt x="1151118" y="5545220"/>
                  </a:cubicBezTo>
                  <a:cubicBezTo>
                    <a:pt x="1146662" y="5532304"/>
                    <a:pt x="1142660" y="5518748"/>
                    <a:pt x="1142660" y="5505197"/>
                  </a:cubicBezTo>
                  <a:cubicBezTo>
                    <a:pt x="1155866" y="5511412"/>
                    <a:pt x="1168506" y="5518766"/>
                    <a:pt x="1180435" y="5527177"/>
                  </a:cubicBezTo>
                  <a:close/>
                  <a:moveTo>
                    <a:pt x="1185529" y="5546921"/>
                  </a:moveTo>
                  <a:cubicBezTo>
                    <a:pt x="1202978" y="5561667"/>
                    <a:pt x="1223652" y="5572103"/>
                    <a:pt x="1245879" y="5577384"/>
                  </a:cubicBezTo>
                  <a:cubicBezTo>
                    <a:pt x="1241799" y="5600524"/>
                    <a:pt x="1208323" y="5634599"/>
                    <a:pt x="1147833" y="5567223"/>
                  </a:cubicBezTo>
                  <a:lnTo>
                    <a:pt x="1147743" y="5567223"/>
                  </a:lnTo>
                  <a:cubicBezTo>
                    <a:pt x="1160152" y="5560467"/>
                    <a:pt x="1172567" y="5553128"/>
                    <a:pt x="1185529" y="5546915"/>
                  </a:cubicBezTo>
                  <a:close/>
                  <a:moveTo>
                    <a:pt x="1151746" y="5602789"/>
                  </a:moveTo>
                  <a:cubicBezTo>
                    <a:pt x="1166410" y="5606181"/>
                    <a:pt x="1178253" y="5614631"/>
                    <a:pt x="1190095" y="5624209"/>
                  </a:cubicBezTo>
                  <a:cubicBezTo>
                    <a:pt x="1181063" y="5630985"/>
                    <a:pt x="1172039" y="5637762"/>
                    <a:pt x="1162452" y="5643960"/>
                  </a:cubicBezTo>
                  <a:cubicBezTo>
                    <a:pt x="1155534" y="5631319"/>
                    <a:pt x="1151848" y="5617164"/>
                    <a:pt x="1151719" y="5602755"/>
                  </a:cubicBezTo>
                  <a:close/>
                  <a:moveTo>
                    <a:pt x="1165209" y="5659730"/>
                  </a:moveTo>
                  <a:cubicBezTo>
                    <a:pt x="1175369" y="5654081"/>
                    <a:pt x="1184947" y="5646194"/>
                    <a:pt x="1196236" y="5641674"/>
                  </a:cubicBezTo>
                  <a:cubicBezTo>
                    <a:pt x="1208079" y="5650142"/>
                    <a:pt x="1219358" y="5660293"/>
                    <a:pt x="1230073" y="5669881"/>
                  </a:cubicBezTo>
                  <a:cubicBezTo>
                    <a:pt x="1218231" y="5674965"/>
                    <a:pt x="1205259" y="5682287"/>
                    <a:pt x="1191724" y="5682287"/>
                  </a:cubicBezTo>
                  <a:cubicBezTo>
                    <a:pt x="1182701" y="5679458"/>
                    <a:pt x="1173678" y="5675511"/>
                    <a:pt x="1164646" y="5672137"/>
                  </a:cubicBezTo>
                  <a:cubicBezTo>
                    <a:pt x="1164737" y="5668771"/>
                    <a:pt x="1165283" y="5662587"/>
                    <a:pt x="1165283" y="5659766"/>
                  </a:cubicBezTo>
                  <a:close/>
                  <a:moveTo>
                    <a:pt x="1239113" y="5700316"/>
                  </a:moveTo>
                  <a:cubicBezTo>
                    <a:pt x="1239677" y="5704264"/>
                    <a:pt x="1240804" y="5712160"/>
                    <a:pt x="1241378" y="5715541"/>
                  </a:cubicBezTo>
                  <a:cubicBezTo>
                    <a:pt x="1225023" y="5721745"/>
                    <a:pt x="1208096" y="5734161"/>
                    <a:pt x="1190058" y="5727949"/>
                  </a:cubicBezTo>
                  <a:cubicBezTo>
                    <a:pt x="1183327" y="5719033"/>
                    <a:pt x="1178233" y="5709392"/>
                    <a:pt x="1172593" y="5699842"/>
                  </a:cubicBezTo>
                  <a:lnTo>
                    <a:pt x="1172575" y="5699751"/>
                  </a:lnTo>
                  <a:cubicBezTo>
                    <a:pt x="1194570" y="5698047"/>
                    <a:pt x="1217693" y="5692406"/>
                    <a:pt x="1239113" y="5700311"/>
                  </a:cubicBezTo>
                  <a:close/>
                  <a:moveTo>
                    <a:pt x="1197965" y="5744260"/>
                  </a:moveTo>
                  <a:cubicBezTo>
                    <a:pt x="1197965" y="5744279"/>
                    <a:pt x="1197980" y="5744297"/>
                    <a:pt x="1197987" y="5744315"/>
                  </a:cubicBezTo>
                  <a:cubicBezTo>
                    <a:pt x="1219963" y="5738124"/>
                    <a:pt x="1237999" y="5753908"/>
                    <a:pt x="1256607" y="5763488"/>
                  </a:cubicBezTo>
                  <a:cubicBezTo>
                    <a:pt x="1249839" y="5780407"/>
                    <a:pt x="1234603" y="5793378"/>
                    <a:pt x="1215428" y="5787738"/>
                  </a:cubicBezTo>
                  <a:cubicBezTo>
                    <a:pt x="1209797" y="5773020"/>
                    <a:pt x="1203620" y="5758935"/>
                    <a:pt x="1197986" y="5744313"/>
                  </a:cubicBezTo>
                  <a:cubicBezTo>
                    <a:pt x="1197972" y="5744317"/>
                    <a:pt x="1197958" y="5744319"/>
                    <a:pt x="1197945" y="5744321"/>
                  </a:cubicBezTo>
                  <a:close/>
                  <a:moveTo>
                    <a:pt x="1259982" y="5849745"/>
                  </a:moveTo>
                  <a:cubicBezTo>
                    <a:pt x="1270697" y="5843533"/>
                    <a:pt x="1279157" y="5830007"/>
                    <a:pt x="1292692" y="5832254"/>
                  </a:cubicBezTo>
                  <a:cubicBezTo>
                    <a:pt x="1299715" y="5832640"/>
                    <a:pt x="1306696" y="5833589"/>
                    <a:pt x="1313568" y="5835092"/>
                  </a:cubicBezTo>
                  <a:cubicBezTo>
                    <a:pt x="1312431" y="5844680"/>
                    <a:pt x="1312994" y="5855951"/>
                    <a:pt x="1306791" y="5864409"/>
                  </a:cubicBezTo>
                  <a:cubicBezTo>
                    <a:pt x="1292684" y="5871758"/>
                    <a:pt x="1276901" y="5865538"/>
                    <a:pt x="1262794" y="5862726"/>
                  </a:cubicBezTo>
                  <a:cubicBezTo>
                    <a:pt x="1262157" y="5859360"/>
                    <a:pt x="1260429" y="5853084"/>
                    <a:pt x="1259883" y="5849720"/>
                  </a:cubicBezTo>
                  <a:close/>
                  <a:moveTo>
                    <a:pt x="1265049" y="5787720"/>
                  </a:moveTo>
                  <a:cubicBezTo>
                    <a:pt x="1266231" y="5780988"/>
                    <a:pt x="1267323" y="5774168"/>
                    <a:pt x="1268505" y="5767436"/>
                  </a:cubicBezTo>
                  <a:lnTo>
                    <a:pt x="1268441" y="5767426"/>
                  </a:lnTo>
                  <a:cubicBezTo>
                    <a:pt x="1280839" y="5765716"/>
                    <a:pt x="1293815" y="5765170"/>
                    <a:pt x="1306217" y="5764606"/>
                  </a:cubicBezTo>
                  <a:cubicBezTo>
                    <a:pt x="1306781" y="5769672"/>
                    <a:pt x="1306781" y="5780387"/>
                    <a:pt x="1306781" y="5786018"/>
                  </a:cubicBezTo>
                  <a:cubicBezTo>
                    <a:pt x="1293253" y="5791652"/>
                    <a:pt x="1278591" y="5793353"/>
                    <a:pt x="1265056" y="5787715"/>
                  </a:cubicBezTo>
                  <a:close/>
                  <a:moveTo>
                    <a:pt x="1295476" y="5392875"/>
                  </a:moveTo>
                  <a:cubicBezTo>
                    <a:pt x="1285889" y="5390638"/>
                    <a:pt x="1276865" y="5388937"/>
                    <a:pt x="1267269" y="5387245"/>
                  </a:cubicBezTo>
                  <a:lnTo>
                    <a:pt x="1267269" y="5369198"/>
                  </a:lnTo>
                  <a:cubicBezTo>
                    <a:pt x="1281368" y="5369198"/>
                    <a:pt x="1295476" y="5371455"/>
                    <a:pt x="1309002" y="5373725"/>
                  </a:cubicBezTo>
                  <a:cubicBezTo>
                    <a:pt x="1304496" y="5379921"/>
                    <a:pt x="1299966" y="5386107"/>
                    <a:pt x="1295476" y="5392875"/>
                  </a:cubicBezTo>
                  <a:close/>
                  <a:moveTo>
                    <a:pt x="1307356" y="5338771"/>
                  </a:moveTo>
                  <a:cubicBezTo>
                    <a:pt x="1293348" y="5334313"/>
                    <a:pt x="1280335" y="5326400"/>
                    <a:pt x="1274701" y="5312299"/>
                  </a:cubicBezTo>
                  <a:lnTo>
                    <a:pt x="1274636" y="5312254"/>
                  </a:lnTo>
                  <a:cubicBezTo>
                    <a:pt x="1289861" y="5310007"/>
                    <a:pt x="1306219" y="5308306"/>
                    <a:pt x="1320326" y="5317902"/>
                  </a:cubicBezTo>
                  <a:cubicBezTo>
                    <a:pt x="1315802" y="5324672"/>
                    <a:pt x="1311291" y="5331995"/>
                    <a:pt x="1307352" y="5338771"/>
                  </a:cubicBezTo>
                  <a:close/>
                  <a:moveTo>
                    <a:pt x="1325930" y="5420626"/>
                  </a:moveTo>
                  <a:lnTo>
                    <a:pt x="1325938" y="5420591"/>
                  </a:lnTo>
                  <a:cubicBezTo>
                    <a:pt x="1336653" y="5414387"/>
                    <a:pt x="1348496" y="5410441"/>
                    <a:pt x="1360349" y="5405937"/>
                  </a:cubicBezTo>
                  <a:cubicBezTo>
                    <a:pt x="1378960" y="5427357"/>
                    <a:pt x="1387982" y="5461194"/>
                    <a:pt x="1368244" y="5485454"/>
                  </a:cubicBezTo>
                  <a:cubicBezTo>
                    <a:pt x="1361476" y="5501245"/>
                    <a:pt x="1341738" y="5492212"/>
                    <a:pt x="1328203" y="5492212"/>
                  </a:cubicBezTo>
                  <a:cubicBezTo>
                    <a:pt x="1318656" y="5469109"/>
                    <a:pt x="1311281" y="5443184"/>
                    <a:pt x="1325926" y="5420626"/>
                  </a:cubicBezTo>
                  <a:close/>
                  <a:moveTo>
                    <a:pt x="1376150" y="5502363"/>
                  </a:moveTo>
                  <a:cubicBezTo>
                    <a:pt x="1384608" y="5483743"/>
                    <a:pt x="1399272" y="5470218"/>
                    <a:pt x="1420138" y="5467971"/>
                  </a:cubicBezTo>
                  <a:cubicBezTo>
                    <a:pt x="1421648" y="5480504"/>
                    <a:pt x="1422026" y="5493147"/>
                    <a:pt x="1421266" y="5505748"/>
                  </a:cubicBezTo>
                  <a:cubicBezTo>
                    <a:pt x="1406163" y="5505779"/>
                    <a:pt x="1391080" y="5504653"/>
                    <a:pt x="1376150" y="5502382"/>
                  </a:cubicBezTo>
                  <a:close/>
                  <a:moveTo>
                    <a:pt x="1399263" y="5455573"/>
                  </a:moveTo>
                  <a:cubicBezTo>
                    <a:pt x="1392542" y="5440299"/>
                    <a:pt x="1386352" y="5424481"/>
                    <a:pt x="1379533" y="5408751"/>
                  </a:cubicBezTo>
                  <a:lnTo>
                    <a:pt x="1379516" y="5408765"/>
                  </a:lnTo>
                  <a:lnTo>
                    <a:pt x="1379524" y="5408728"/>
                  </a:lnTo>
                  <a:lnTo>
                    <a:pt x="1379533" y="5408750"/>
                  </a:lnTo>
                  <a:cubicBezTo>
                    <a:pt x="1392871" y="5397154"/>
                    <a:pt x="1407894" y="5387651"/>
                    <a:pt x="1424086" y="5380567"/>
                  </a:cubicBezTo>
                  <a:cubicBezTo>
                    <a:pt x="1441552" y="5408184"/>
                    <a:pt x="1426327" y="5441467"/>
                    <a:pt x="1399258" y="5455573"/>
                  </a:cubicBezTo>
                  <a:close/>
                  <a:moveTo>
                    <a:pt x="1490687" y="5347850"/>
                  </a:moveTo>
                  <a:cubicBezTo>
                    <a:pt x="1473212" y="5361948"/>
                    <a:pt x="1452338" y="5370399"/>
                    <a:pt x="1430336" y="5369853"/>
                  </a:cubicBezTo>
                  <a:cubicBezTo>
                    <a:pt x="1435248" y="5348386"/>
                    <a:pt x="1436432" y="5326373"/>
                    <a:pt x="1430792" y="5304998"/>
                  </a:cubicBezTo>
                  <a:lnTo>
                    <a:pt x="1430909" y="5304980"/>
                  </a:lnTo>
                  <a:cubicBezTo>
                    <a:pt x="1457433" y="5297085"/>
                    <a:pt x="1478855" y="5279605"/>
                    <a:pt x="1502550" y="5266068"/>
                  </a:cubicBezTo>
                  <a:cubicBezTo>
                    <a:pt x="1513813" y="5293142"/>
                    <a:pt x="1511557" y="5326428"/>
                    <a:pt x="1490682" y="5347850"/>
                  </a:cubicBezTo>
                  <a:close/>
                  <a:moveTo>
                    <a:pt x="1553794" y="5334232"/>
                  </a:moveTo>
                  <a:cubicBezTo>
                    <a:pt x="1568456" y="5368651"/>
                    <a:pt x="1545335" y="5405872"/>
                    <a:pt x="1511498" y="5416587"/>
                  </a:cubicBezTo>
                  <a:cubicBezTo>
                    <a:pt x="1511498" y="5395212"/>
                    <a:pt x="1511498" y="5373199"/>
                    <a:pt x="1505858" y="5352278"/>
                  </a:cubicBezTo>
                  <a:cubicBezTo>
                    <a:pt x="1522209" y="5348340"/>
                    <a:pt x="1537436" y="5339872"/>
                    <a:pt x="1553790" y="5334232"/>
                  </a:cubicBezTo>
                  <a:close/>
                  <a:moveTo>
                    <a:pt x="1507040" y="5518736"/>
                  </a:moveTo>
                  <a:cubicBezTo>
                    <a:pt x="1530172" y="5512532"/>
                    <a:pt x="1552166" y="5502381"/>
                    <a:pt x="1573596" y="5491675"/>
                  </a:cubicBezTo>
                  <a:cubicBezTo>
                    <a:pt x="1574159" y="5501443"/>
                    <a:pt x="1574159" y="5511234"/>
                    <a:pt x="1573596" y="5521002"/>
                  </a:cubicBezTo>
                  <a:cubicBezTo>
                    <a:pt x="1551583" y="5522184"/>
                    <a:pt x="1529019" y="5519904"/>
                    <a:pt x="1507013" y="5518818"/>
                  </a:cubicBezTo>
                  <a:close/>
                  <a:moveTo>
                    <a:pt x="1552166" y="5483152"/>
                  </a:moveTo>
                  <a:cubicBezTo>
                    <a:pt x="1541441" y="5494996"/>
                    <a:pt x="1525086" y="5494441"/>
                    <a:pt x="1510997" y="5496687"/>
                  </a:cubicBezTo>
                  <a:cubicBezTo>
                    <a:pt x="1512816" y="5476495"/>
                    <a:pt x="1510542" y="5456120"/>
                    <a:pt x="1507176" y="5435835"/>
                  </a:cubicBezTo>
                  <a:lnTo>
                    <a:pt x="1507039" y="5435780"/>
                  </a:lnTo>
                  <a:cubicBezTo>
                    <a:pt x="1525650" y="5426193"/>
                    <a:pt x="1545951" y="5417161"/>
                    <a:pt x="1558932" y="5400256"/>
                  </a:cubicBezTo>
                  <a:cubicBezTo>
                    <a:pt x="1561752" y="5400819"/>
                    <a:pt x="1567956" y="5402521"/>
                    <a:pt x="1571330" y="5403649"/>
                  </a:cubicBezTo>
                  <a:cubicBezTo>
                    <a:pt x="1576977" y="5430713"/>
                    <a:pt x="1576977" y="5465114"/>
                    <a:pt x="1552163" y="5483152"/>
                  </a:cubicBezTo>
                  <a:close/>
                  <a:moveTo>
                    <a:pt x="1573531" y="5384452"/>
                  </a:moveTo>
                  <a:cubicBezTo>
                    <a:pt x="1572983" y="5362531"/>
                    <a:pt x="1575259" y="5339972"/>
                    <a:pt x="1565073" y="5320234"/>
                  </a:cubicBezTo>
                  <a:lnTo>
                    <a:pt x="1565073" y="5320170"/>
                  </a:lnTo>
                  <a:cubicBezTo>
                    <a:pt x="1576915" y="5301551"/>
                    <a:pt x="1585372" y="5280669"/>
                    <a:pt x="1603994" y="5267714"/>
                  </a:cubicBezTo>
                  <a:cubicBezTo>
                    <a:pt x="1616401" y="5279558"/>
                    <a:pt x="1631064" y="5294220"/>
                    <a:pt x="1628798" y="5313388"/>
                  </a:cubicBezTo>
                  <a:cubicBezTo>
                    <a:pt x="1625412" y="5344411"/>
                    <a:pt x="1602852" y="5373172"/>
                    <a:pt x="1573528" y="5384452"/>
                  </a:cubicBezTo>
                  <a:close/>
                  <a:moveTo>
                    <a:pt x="1627681" y="5356226"/>
                  </a:moveTo>
                  <a:lnTo>
                    <a:pt x="1627744" y="5356281"/>
                  </a:lnTo>
                  <a:cubicBezTo>
                    <a:pt x="1631127" y="5356281"/>
                    <a:pt x="1637322" y="5355152"/>
                    <a:pt x="1640705" y="5355152"/>
                  </a:cubicBezTo>
                  <a:cubicBezTo>
                    <a:pt x="1644662" y="5367550"/>
                    <a:pt x="1650293" y="5379978"/>
                    <a:pt x="1651985" y="5393500"/>
                  </a:cubicBezTo>
                  <a:cubicBezTo>
                    <a:pt x="1649729" y="5429602"/>
                    <a:pt x="1622651" y="5462312"/>
                    <a:pt x="1586560" y="5469643"/>
                  </a:cubicBezTo>
                  <a:cubicBezTo>
                    <a:pt x="1589944" y="5445403"/>
                    <a:pt x="1590507" y="5420570"/>
                    <a:pt x="1583740" y="5396884"/>
                  </a:cubicBezTo>
                  <a:cubicBezTo>
                    <a:pt x="1602303" y="5387789"/>
                    <a:pt x="1617490" y="5374236"/>
                    <a:pt x="1627678" y="5356226"/>
                  </a:cubicBezTo>
                  <a:close/>
                  <a:moveTo>
                    <a:pt x="1585994" y="5487076"/>
                  </a:moveTo>
                  <a:cubicBezTo>
                    <a:pt x="1610799" y="5481982"/>
                    <a:pt x="1629973" y="5465645"/>
                    <a:pt x="1648592" y="5450411"/>
                  </a:cubicBezTo>
                  <a:cubicBezTo>
                    <a:pt x="1680173" y="5459998"/>
                    <a:pt x="1692571" y="5497228"/>
                    <a:pt x="1684676" y="5527127"/>
                  </a:cubicBezTo>
                  <a:cubicBezTo>
                    <a:pt x="1655351" y="5530520"/>
                    <a:pt x="1626025" y="5528246"/>
                    <a:pt x="1596135" y="5527691"/>
                  </a:cubicBezTo>
                  <a:cubicBezTo>
                    <a:pt x="1592679" y="5514229"/>
                    <a:pt x="1588767" y="5500670"/>
                    <a:pt x="1585948" y="5487123"/>
                  </a:cubicBezTo>
                  <a:close/>
                  <a:moveTo>
                    <a:pt x="1770360" y="5464537"/>
                  </a:moveTo>
                  <a:lnTo>
                    <a:pt x="1770368" y="5464519"/>
                  </a:lnTo>
                  <a:cubicBezTo>
                    <a:pt x="1779374" y="5459993"/>
                    <a:pt x="1787851" y="5454931"/>
                    <a:pt x="1796865" y="5450411"/>
                  </a:cubicBezTo>
                  <a:cubicBezTo>
                    <a:pt x="1816604" y="5466202"/>
                    <a:pt x="1814911" y="5493836"/>
                    <a:pt x="1810400" y="5515836"/>
                  </a:cubicBezTo>
                  <a:cubicBezTo>
                    <a:pt x="1791790" y="5527688"/>
                    <a:pt x="1769231" y="5529371"/>
                    <a:pt x="1747801" y="5527124"/>
                  </a:cubicBezTo>
                  <a:cubicBezTo>
                    <a:pt x="1757987" y="5507476"/>
                    <a:pt x="1767537" y="5487100"/>
                    <a:pt x="1770357" y="5464542"/>
                  </a:cubicBezTo>
                  <a:close/>
                  <a:moveTo>
                    <a:pt x="1807027" y="5439204"/>
                  </a:moveTo>
                  <a:cubicBezTo>
                    <a:pt x="1822064" y="5413981"/>
                    <a:pt x="1832402" y="5389826"/>
                    <a:pt x="1832402" y="5360824"/>
                  </a:cubicBezTo>
                  <a:cubicBezTo>
                    <a:pt x="1832402" y="5347279"/>
                    <a:pt x="1849320" y="5343887"/>
                    <a:pt x="1857776" y="5335997"/>
                  </a:cubicBezTo>
                  <a:cubicBezTo>
                    <a:pt x="1864553" y="5351789"/>
                    <a:pt x="1875832" y="5369261"/>
                    <a:pt x="1866800" y="5387317"/>
                  </a:cubicBezTo>
                  <a:cubicBezTo>
                    <a:pt x="1862300" y="5415523"/>
                    <a:pt x="1836913" y="5441467"/>
                    <a:pt x="1807024" y="5439209"/>
                  </a:cubicBezTo>
                  <a:close/>
                  <a:moveTo>
                    <a:pt x="1892247" y="5556444"/>
                  </a:moveTo>
                  <a:lnTo>
                    <a:pt x="1892257" y="5556479"/>
                  </a:lnTo>
                  <a:cubicBezTo>
                    <a:pt x="1897887" y="5548593"/>
                    <a:pt x="1913687" y="5557617"/>
                    <a:pt x="1908620" y="5566629"/>
                  </a:cubicBezTo>
                  <a:cubicBezTo>
                    <a:pt x="1902341" y="5574549"/>
                    <a:pt x="1887150" y="5565454"/>
                    <a:pt x="1892244" y="5556449"/>
                  </a:cubicBezTo>
                  <a:close/>
                  <a:moveTo>
                    <a:pt x="1902389" y="5506870"/>
                  </a:moveTo>
                  <a:cubicBezTo>
                    <a:pt x="1903571" y="5495682"/>
                    <a:pt x="1905209" y="5484949"/>
                    <a:pt x="1906937" y="5474215"/>
                  </a:cubicBezTo>
                  <a:lnTo>
                    <a:pt x="1906900" y="5474160"/>
                  </a:lnTo>
                  <a:cubicBezTo>
                    <a:pt x="1911984" y="5473031"/>
                    <a:pt x="1922136" y="5470768"/>
                    <a:pt x="1926651" y="5469085"/>
                  </a:cubicBezTo>
                  <a:cubicBezTo>
                    <a:pt x="1931736" y="5480356"/>
                    <a:pt x="1937350" y="5491080"/>
                    <a:pt x="1941313" y="5502922"/>
                  </a:cubicBezTo>
                  <a:cubicBezTo>
                    <a:pt x="1928333" y="5504629"/>
                    <a:pt x="1915357" y="5506311"/>
                    <a:pt x="1902386" y="5506875"/>
                  </a:cubicBezTo>
                  <a:close/>
                  <a:moveTo>
                    <a:pt x="1938500" y="5453850"/>
                  </a:moveTo>
                  <a:cubicBezTo>
                    <a:pt x="1938500" y="5435758"/>
                    <a:pt x="1945860" y="5419393"/>
                    <a:pt x="1953769" y="5404210"/>
                  </a:cubicBezTo>
                  <a:lnTo>
                    <a:pt x="1953746" y="5404210"/>
                  </a:lnTo>
                  <a:lnTo>
                    <a:pt x="1953781" y="5404182"/>
                  </a:lnTo>
                  <a:lnTo>
                    <a:pt x="1953769" y="5404207"/>
                  </a:lnTo>
                  <a:cubicBezTo>
                    <a:pt x="1965031" y="5401421"/>
                    <a:pt x="1970659" y="5413246"/>
                    <a:pt x="1976295" y="5420000"/>
                  </a:cubicBezTo>
                  <a:cubicBezTo>
                    <a:pt x="1996605" y="5441420"/>
                    <a:pt x="1978541" y="5477533"/>
                    <a:pt x="1954300" y="5485991"/>
                  </a:cubicBezTo>
                  <a:cubicBezTo>
                    <a:pt x="1948658" y="5475848"/>
                    <a:pt x="1941327" y="5465697"/>
                    <a:pt x="1938498" y="5453855"/>
                  </a:cubicBezTo>
                  <a:close/>
                  <a:moveTo>
                    <a:pt x="2001016" y="5441442"/>
                  </a:moveTo>
                  <a:lnTo>
                    <a:pt x="2001044" y="5441414"/>
                  </a:lnTo>
                  <a:cubicBezTo>
                    <a:pt x="2015709" y="5433887"/>
                    <a:pt x="2028744" y="5423539"/>
                    <a:pt x="2039402" y="5410965"/>
                  </a:cubicBezTo>
                  <a:cubicBezTo>
                    <a:pt x="2049552" y="5427874"/>
                    <a:pt x="2061959" y="5449313"/>
                    <a:pt x="2052937" y="5469062"/>
                  </a:cubicBezTo>
                  <a:cubicBezTo>
                    <a:pt x="2029251" y="5478076"/>
                    <a:pt x="2004991" y="5485981"/>
                    <a:pt x="1980733" y="5492748"/>
                  </a:cubicBezTo>
                  <a:cubicBezTo>
                    <a:pt x="1989735" y="5476467"/>
                    <a:pt x="1998194" y="5460094"/>
                    <a:pt x="2001014" y="5441448"/>
                  </a:cubicBezTo>
                  <a:close/>
                  <a:moveTo>
                    <a:pt x="2008367" y="5325250"/>
                  </a:moveTo>
                  <a:lnTo>
                    <a:pt x="2008412" y="5325259"/>
                  </a:lnTo>
                  <a:cubicBezTo>
                    <a:pt x="2021937" y="5310597"/>
                    <a:pt x="2029842" y="5293113"/>
                    <a:pt x="2035482" y="5275059"/>
                  </a:cubicBezTo>
                  <a:cubicBezTo>
                    <a:pt x="2059168" y="5283517"/>
                    <a:pt x="2076630" y="5308332"/>
                    <a:pt x="2074394" y="5333710"/>
                  </a:cubicBezTo>
                  <a:cubicBezTo>
                    <a:pt x="2069310" y="5351192"/>
                    <a:pt x="2063116" y="5370367"/>
                    <a:pt x="2043932" y="5376006"/>
                  </a:cubicBezTo>
                  <a:cubicBezTo>
                    <a:pt x="2033741" y="5357364"/>
                    <a:pt x="2023555" y="5339354"/>
                    <a:pt x="2008364" y="5325255"/>
                  </a:cubicBezTo>
                  <a:close/>
                  <a:moveTo>
                    <a:pt x="2051254" y="5262678"/>
                  </a:moveTo>
                  <a:cubicBezTo>
                    <a:pt x="2066479" y="5252529"/>
                    <a:pt x="2083964" y="5251400"/>
                    <a:pt x="2100873" y="5257604"/>
                  </a:cubicBezTo>
                  <a:cubicBezTo>
                    <a:pt x="2100258" y="5264813"/>
                    <a:pt x="2099127" y="5271968"/>
                    <a:pt x="2097489" y="5279016"/>
                  </a:cubicBezTo>
                  <a:cubicBezTo>
                    <a:pt x="2091286" y="5280717"/>
                    <a:pt x="2084536" y="5282981"/>
                    <a:pt x="2077760" y="5283542"/>
                  </a:cubicBezTo>
                  <a:cubicBezTo>
                    <a:pt x="2066971" y="5278100"/>
                    <a:pt x="2058238" y="5267976"/>
                    <a:pt x="2051251" y="5262684"/>
                  </a:cubicBezTo>
                  <a:close/>
                  <a:moveTo>
                    <a:pt x="2110515" y="5279560"/>
                  </a:moveTo>
                  <a:cubicBezTo>
                    <a:pt x="2115272" y="5280421"/>
                    <a:pt x="2119977" y="5281550"/>
                    <a:pt x="2124606" y="5282944"/>
                  </a:cubicBezTo>
                  <a:cubicBezTo>
                    <a:pt x="2137022" y="5306066"/>
                    <a:pt x="2142652" y="5335401"/>
                    <a:pt x="2127999" y="5359641"/>
                  </a:cubicBezTo>
                  <a:cubicBezTo>
                    <a:pt x="2111717" y="5343814"/>
                    <a:pt x="2095890" y="5327532"/>
                    <a:pt x="2084066" y="5308885"/>
                  </a:cubicBezTo>
                  <a:lnTo>
                    <a:pt x="2084002" y="5308885"/>
                  </a:lnTo>
                  <a:cubicBezTo>
                    <a:pt x="2093030" y="5299314"/>
                    <a:pt x="2102035" y="5289713"/>
                    <a:pt x="2110513" y="5279563"/>
                  </a:cubicBezTo>
                  <a:close/>
                  <a:moveTo>
                    <a:pt x="2123467" y="5261495"/>
                  </a:moveTo>
                  <a:cubicBezTo>
                    <a:pt x="2123558" y="5258675"/>
                    <a:pt x="2123558" y="5253036"/>
                    <a:pt x="2123558" y="5250216"/>
                  </a:cubicBezTo>
                  <a:lnTo>
                    <a:pt x="2123477" y="5250216"/>
                  </a:lnTo>
                  <a:cubicBezTo>
                    <a:pt x="2135277" y="5246149"/>
                    <a:pt x="2146773" y="5241249"/>
                    <a:pt x="2157878" y="5235554"/>
                  </a:cubicBezTo>
                  <a:cubicBezTo>
                    <a:pt x="2157764" y="5249886"/>
                    <a:pt x="2156820" y="5264200"/>
                    <a:pt x="2155050" y="5278423"/>
                  </a:cubicBezTo>
                  <a:cubicBezTo>
                    <a:pt x="2149556" y="5279079"/>
                    <a:pt x="2144101" y="5280021"/>
                    <a:pt x="2138705" y="5281243"/>
                  </a:cubicBezTo>
                  <a:cubicBezTo>
                    <a:pt x="2133608" y="5274472"/>
                    <a:pt x="2128541" y="5267714"/>
                    <a:pt x="2123465" y="5261500"/>
                  </a:cubicBezTo>
                  <a:close/>
                  <a:moveTo>
                    <a:pt x="2146572" y="5127319"/>
                  </a:moveTo>
                  <a:cubicBezTo>
                    <a:pt x="2143220" y="5103761"/>
                    <a:pt x="2110644" y="5095812"/>
                    <a:pt x="2113290" y="5071479"/>
                  </a:cubicBezTo>
                  <a:cubicBezTo>
                    <a:pt x="2121177" y="5053433"/>
                    <a:pt x="2139241" y="5043836"/>
                    <a:pt x="2156151" y="5035931"/>
                  </a:cubicBezTo>
                  <a:cubicBezTo>
                    <a:pt x="2149402" y="5045532"/>
                    <a:pt x="2142043" y="5055114"/>
                    <a:pt x="2134722" y="5064711"/>
                  </a:cubicBezTo>
                  <a:cubicBezTo>
                    <a:pt x="2135285" y="5073180"/>
                    <a:pt x="2135859" y="5081066"/>
                    <a:pt x="2135859" y="5089525"/>
                  </a:cubicBezTo>
                  <a:cubicBezTo>
                    <a:pt x="2147711" y="5101369"/>
                    <a:pt x="2165748" y="5110391"/>
                    <a:pt x="2166866" y="5128447"/>
                  </a:cubicBezTo>
                  <a:cubicBezTo>
                    <a:pt x="2168003" y="5141964"/>
                    <a:pt x="2173634" y="5153806"/>
                    <a:pt x="2179846" y="5165658"/>
                  </a:cubicBezTo>
                  <a:cubicBezTo>
                    <a:pt x="2186613" y="5167915"/>
                    <a:pt x="2193944" y="5169624"/>
                    <a:pt x="2201276" y="5171307"/>
                  </a:cubicBezTo>
                  <a:cubicBezTo>
                    <a:pt x="2210299" y="5165658"/>
                    <a:pt x="2218175" y="5158899"/>
                    <a:pt x="2227226" y="5152687"/>
                  </a:cubicBezTo>
                  <a:cubicBezTo>
                    <a:pt x="2214247" y="5171871"/>
                    <a:pt x="2192244" y="5179193"/>
                    <a:pt x="2169703" y="5176947"/>
                  </a:cubicBezTo>
                  <a:cubicBezTo>
                    <a:pt x="2157848" y="5162840"/>
                    <a:pt x="2152208" y="5144789"/>
                    <a:pt x="2146569" y="5127325"/>
                  </a:cubicBezTo>
                  <a:close/>
                  <a:moveTo>
                    <a:pt x="2213163" y="4995892"/>
                  </a:moveTo>
                  <a:cubicBezTo>
                    <a:pt x="2231774" y="4989124"/>
                    <a:pt x="2252067" y="4988005"/>
                    <a:pt x="2270695" y="4993627"/>
                  </a:cubicBezTo>
                  <a:cubicBezTo>
                    <a:pt x="2280837" y="5012810"/>
                    <a:pt x="2290434" y="5033129"/>
                    <a:pt x="2308472" y="5046092"/>
                  </a:cubicBezTo>
                  <a:cubicBezTo>
                    <a:pt x="2301704" y="5069215"/>
                    <a:pt x="2280274" y="5085014"/>
                    <a:pt x="2256024" y="5082749"/>
                  </a:cubicBezTo>
                  <a:cubicBezTo>
                    <a:pt x="2252641" y="5065840"/>
                    <a:pt x="2250375" y="5047225"/>
                    <a:pt x="2234603" y="5037633"/>
                  </a:cubicBezTo>
                  <a:cubicBezTo>
                    <a:pt x="2220504" y="5027991"/>
                    <a:pt x="2210954" y="5013346"/>
                    <a:pt x="2213228" y="4995882"/>
                  </a:cubicBezTo>
                  <a:close/>
                  <a:moveTo>
                    <a:pt x="2309572" y="5073708"/>
                  </a:moveTo>
                  <a:cubicBezTo>
                    <a:pt x="2308444" y="5078211"/>
                    <a:pt x="2306752" y="5086115"/>
                    <a:pt x="2305624" y="5090609"/>
                  </a:cubicBezTo>
                  <a:cubicBezTo>
                    <a:pt x="2296638" y="5093367"/>
                    <a:pt x="2287841" y="5096706"/>
                    <a:pt x="2279290" y="5100608"/>
                  </a:cubicBezTo>
                  <a:cubicBezTo>
                    <a:pt x="2279225" y="5100658"/>
                    <a:pt x="2279167" y="5100717"/>
                    <a:pt x="2279103" y="5100768"/>
                  </a:cubicBezTo>
                  <a:lnTo>
                    <a:pt x="2279058" y="5100704"/>
                  </a:lnTo>
                  <a:cubicBezTo>
                    <a:pt x="2279133" y="5100669"/>
                    <a:pt x="2279214" y="5100642"/>
                    <a:pt x="2279290" y="5100606"/>
                  </a:cubicBezTo>
                  <a:cubicBezTo>
                    <a:pt x="2289939" y="5092191"/>
                    <a:pt x="2299471" y="5082682"/>
                    <a:pt x="2309569" y="5073713"/>
                  </a:cubicBezTo>
                  <a:close/>
                  <a:moveTo>
                    <a:pt x="2309045" y="5073763"/>
                  </a:moveTo>
                  <a:cubicBezTo>
                    <a:pt x="2312992" y="5063048"/>
                    <a:pt x="2319187" y="5052888"/>
                    <a:pt x="2329330" y="5046657"/>
                  </a:cubicBezTo>
                  <a:cubicBezTo>
                    <a:pt x="2324233" y="5056849"/>
                    <a:pt x="2318047" y="5066946"/>
                    <a:pt x="2309042" y="5073768"/>
                  </a:cubicBezTo>
                  <a:close/>
                  <a:moveTo>
                    <a:pt x="2236849" y="5062993"/>
                  </a:moveTo>
                  <a:cubicBezTo>
                    <a:pt x="2239679" y="5074263"/>
                    <a:pt x="2241362" y="5084988"/>
                    <a:pt x="2244190" y="5096266"/>
                  </a:cubicBezTo>
                  <a:cubicBezTo>
                    <a:pt x="2231774" y="5070879"/>
                    <a:pt x="2212045" y="5051150"/>
                    <a:pt x="2190042" y="5034768"/>
                  </a:cubicBezTo>
                  <a:cubicBezTo>
                    <a:pt x="2189914" y="5022832"/>
                    <a:pt x="2191011" y="5010914"/>
                    <a:pt x="2193318" y="4999203"/>
                  </a:cubicBezTo>
                  <a:lnTo>
                    <a:pt x="2193426" y="4999256"/>
                  </a:lnTo>
                  <a:cubicBezTo>
                    <a:pt x="2201894" y="5011090"/>
                    <a:pt x="2205268" y="5025197"/>
                    <a:pt x="2212591" y="5037604"/>
                  </a:cubicBezTo>
                  <a:cubicBezTo>
                    <a:pt x="2218218" y="5047763"/>
                    <a:pt x="2231207" y="5052847"/>
                    <a:pt x="2236847" y="5062998"/>
                  </a:cubicBezTo>
                  <a:close/>
                  <a:moveTo>
                    <a:pt x="2253750" y="5185381"/>
                  </a:moveTo>
                  <a:cubicBezTo>
                    <a:pt x="2254887" y="5202317"/>
                    <a:pt x="2250930" y="5218654"/>
                    <a:pt x="2247547" y="5235591"/>
                  </a:cubicBezTo>
                  <a:cubicBezTo>
                    <a:pt x="2231174" y="5221492"/>
                    <a:pt x="2214801" y="5206848"/>
                    <a:pt x="2196797" y="5195567"/>
                  </a:cubicBezTo>
                  <a:lnTo>
                    <a:pt x="2196797" y="5195550"/>
                  </a:lnTo>
                  <a:cubicBezTo>
                    <a:pt x="2211474" y="5187081"/>
                    <a:pt x="2225004" y="5176938"/>
                    <a:pt x="2240222" y="5169607"/>
                  </a:cubicBezTo>
                  <a:cubicBezTo>
                    <a:pt x="2249808" y="5167348"/>
                    <a:pt x="2252628" y="5178065"/>
                    <a:pt x="2253748" y="5185386"/>
                  </a:cubicBezTo>
                  <a:close/>
                  <a:moveTo>
                    <a:pt x="2192843" y="5056234"/>
                  </a:moveTo>
                  <a:cubicBezTo>
                    <a:pt x="2214283" y="5067504"/>
                    <a:pt x="2227262" y="5091758"/>
                    <a:pt x="2227262" y="5115458"/>
                  </a:cubicBezTo>
                  <a:cubicBezTo>
                    <a:pt x="2226115" y="5134623"/>
                    <a:pt x="2208079" y="5143655"/>
                    <a:pt x="2192843" y="5150996"/>
                  </a:cubicBezTo>
                  <a:cubicBezTo>
                    <a:pt x="2181017" y="5139717"/>
                    <a:pt x="2179881" y="5123344"/>
                    <a:pt x="2176498" y="5108127"/>
                  </a:cubicBezTo>
                  <a:cubicBezTo>
                    <a:pt x="2164581" y="5094574"/>
                    <a:pt x="2147117" y="5083840"/>
                    <a:pt x="2151123" y="5063557"/>
                  </a:cubicBezTo>
                  <a:cubicBezTo>
                    <a:pt x="2164078" y="5059613"/>
                    <a:pt x="2179323" y="5045534"/>
                    <a:pt x="2192840" y="5056239"/>
                  </a:cubicBezTo>
                  <a:close/>
                  <a:moveTo>
                    <a:pt x="2240215" y="5308304"/>
                  </a:moveTo>
                  <a:cubicBezTo>
                    <a:pt x="2247500" y="5291825"/>
                    <a:pt x="2250982" y="5273917"/>
                    <a:pt x="2250402" y="5255908"/>
                  </a:cubicBezTo>
                  <a:lnTo>
                    <a:pt x="2250367" y="5255854"/>
                  </a:lnTo>
                  <a:cubicBezTo>
                    <a:pt x="2259398" y="5256973"/>
                    <a:pt x="2267858" y="5257545"/>
                    <a:pt x="2276327" y="5259801"/>
                  </a:cubicBezTo>
                  <a:cubicBezTo>
                    <a:pt x="2293245" y="5276156"/>
                    <a:pt x="2302823" y="5299841"/>
                    <a:pt x="2300577" y="5322963"/>
                  </a:cubicBezTo>
                  <a:cubicBezTo>
                    <a:pt x="2295492" y="5334234"/>
                    <a:pt x="2282531" y="5339318"/>
                    <a:pt x="2273497" y="5347213"/>
                  </a:cubicBezTo>
                  <a:cubicBezTo>
                    <a:pt x="2264471" y="5332559"/>
                    <a:pt x="2247544" y="5322971"/>
                    <a:pt x="2240213" y="5308309"/>
                  </a:cubicBezTo>
                  <a:close/>
                  <a:moveTo>
                    <a:pt x="2261072" y="5234998"/>
                  </a:moveTo>
                  <a:cubicBezTo>
                    <a:pt x="2267890" y="5216362"/>
                    <a:pt x="2272980" y="5196636"/>
                    <a:pt x="2270171" y="5176908"/>
                  </a:cubicBezTo>
                  <a:cubicBezTo>
                    <a:pt x="2270148" y="5176908"/>
                    <a:pt x="2270127" y="5176908"/>
                    <a:pt x="2270104" y="5176908"/>
                  </a:cubicBezTo>
                  <a:lnTo>
                    <a:pt x="2270168" y="5176881"/>
                  </a:lnTo>
                  <a:lnTo>
                    <a:pt x="2270168" y="5176915"/>
                  </a:lnTo>
                  <a:cubicBezTo>
                    <a:pt x="2289874" y="5177495"/>
                    <a:pt x="2305080" y="5189332"/>
                    <a:pt x="2316910" y="5203988"/>
                  </a:cubicBezTo>
                  <a:cubicBezTo>
                    <a:pt x="2324250" y="5221462"/>
                    <a:pt x="2318029" y="5240627"/>
                    <a:pt x="2315219" y="5258682"/>
                  </a:cubicBezTo>
                  <a:cubicBezTo>
                    <a:pt x="2311825" y="5259245"/>
                    <a:pt x="2305617" y="5260946"/>
                    <a:pt x="2302247" y="5261510"/>
                  </a:cubicBezTo>
                  <a:cubicBezTo>
                    <a:pt x="2289911" y="5250682"/>
                    <a:pt x="2276034" y="5241749"/>
                    <a:pt x="2261069" y="5235004"/>
                  </a:cubicBezTo>
                  <a:close/>
                  <a:moveTo>
                    <a:pt x="2305615" y="5166251"/>
                  </a:moveTo>
                  <a:lnTo>
                    <a:pt x="2305669" y="5166170"/>
                  </a:lnTo>
                  <a:cubicBezTo>
                    <a:pt x="2322588" y="5164469"/>
                    <a:pt x="2343768" y="5160175"/>
                    <a:pt x="2356419" y="5175748"/>
                  </a:cubicBezTo>
                  <a:cubicBezTo>
                    <a:pt x="2368044" y="5190052"/>
                    <a:pt x="2375584" y="5208466"/>
                    <a:pt x="2372218" y="5227085"/>
                  </a:cubicBezTo>
                  <a:cubicBezTo>
                    <a:pt x="2358119" y="5223138"/>
                    <a:pt x="2337448" y="5221566"/>
                    <a:pt x="2332167" y="5205091"/>
                  </a:cubicBezTo>
                  <a:cubicBezTo>
                    <a:pt x="2327194" y="5189557"/>
                    <a:pt x="2315710" y="5178717"/>
                    <a:pt x="2305612" y="5166257"/>
                  </a:cubicBezTo>
                  <a:close/>
                  <a:moveTo>
                    <a:pt x="2331594" y="5145294"/>
                  </a:moveTo>
                  <a:cubicBezTo>
                    <a:pt x="2305088" y="5149260"/>
                    <a:pt x="2278583" y="5160530"/>
                    <a:pt x="2251513" y="5152635"/>
                  </a:cubicBezTo>
                  <a:cubicBezTo>
                    <a:pt x="2254879" y="5138627"/>
                    <a:pt x="2259331" y="5121618"/>
                    <a:pt x="2275162" y="5118252"/>
                  </a:cubicBezTo>
                  <a:lnTo>
                    <a:pt x="2275198" y="5118234"/>
                  </a:lnTo>
                  <a:cubicBezTo>
                    <a:pt x="2293244" y="5114841"/>
                    <a:pt x="2311282" y="5090582"/>
                    <a:pt x="2328774" y="5106955"/>
                  </a:cubicBezTo>
                  <a:cubicBezTo>
                    <a:pt x="2332728" y="5119360"/>
                    <a:pt x="2332155" y="5132329"/>
                    <a:pt x="2331591" y="5145300"/>
                  </a:cubicBezTo>
                  <a:close/>
                  <a:moveTo>
                    <a:pt x="2330993" y="5091227"/>
                  </a:moveTo>
                  <a:cubicBezTo>
                    <a:pt x="2328719" y="5070762"/>
                    <a:pt x="2342181" y="5053843"/>
                    <a:pt x="2346184" y="5034741"/>
                  </a:cubicBezTo>
                  <a:lnTo>
                    <a:pt x="2346239" y="5034823"/>
                  </a:lnTo>
                  <a:lnTo>
                    <a:pt x="2363148" y="5033140"/>
                  </a:lnTo>
                  <a:cubicBezTo>
                    <a:pt x="2374418" y="5051196"/>
                    <a:pt x="2377237" y="5073191"/>
                    <a:pt x="2367105" y="5092355"/>
                  </a:cubicBezTo>
                  <a:cubicBezTo>
                    <a:pt x="2355258" y="5092360"/>
                    <a:pt x="2342852" y="5091791"/>
                    <a:pt x="2330991" y="5091233"/>
                  </a:cubicBezTo>
                  <a:close/>
                  <a:moveTo>
                    <a:pt x="2305597" y="5023543"/>
                  </a:moveTo>
                  <a:cubicBezTo>
                    <a:pt x="2293745" y="5012272"/>
                    <a:pt x="2286987" y="4997028"/>
                    <a:pt x="2277382" y="4983503"/>
                  </a:cubicBezTo>
                  <a:cubicBezTo>
                    <a:pt x="2267918" y="4967676"/>
                    <a:pt x="2239178" y="4972133"/>
                    <a:pt x="2237450" y="4950211"/>
                  </a:cubicBezTo>
                  <a:lnTo>
                    <a:pt x="2237360" y="4950230"/>
                  </a:lnTo>
                  <a:cubicBezTo>
                    <a:pt x="2230583" y="4927117"/>
                    <a:pt x="2245810" y="4905104"/>
                    <a:pt x="2268358" y="4899480"/>
                  </a:cubicBezTo>
                  <a:cubicBezTo>
                    <a:pt x="2263291" y="4913579"/>
                    <a:pt x="2253704" y="4925986"/>
                    <a:pt x="2254277" y="4941778"/>
                  </a:cubicBezTo>
                  <a:cubicBezTo>
                    <a:pt x="2261608" y="4959268"/>
                    <a:pt x="2279652" y="4967152"/>
                    <a:pt x="2292062" y="4980690"/>
                  </a:cubicBezTo>
                  <a:cubicBezTo>
                    <a:pt x="2298821" y="4991961"/>
                    <a:pt x="2302212" y="5004367"/>
                    <a:pt x="2307287" y="5016784"/>
                  </a:cubicBezTo>
                  <a:cubicBezTo>
                    <a:pt x="2319684" y="5015646"/>
                    <a:pt x="2337736" y="5021295"/>
                    <a:pt x="2344508" y="5006642"/>
                  </a:cubicBezTo>
                  <a:cubicBezTo>
                    <a:pt x="2358052" y="4991406"/>
                    <a:pt x="2360299" y="4969984"/>
                    <a:pt x="2373269" y="4955322"/>
                  </a:cubicBezTo>
                  <a:cubicBezTo>
                    <a:pt x="2380610" y="4991404"/>
                    <a:pt x="2344508" y="5038212"/>
                    <a:pt x="2305594" y="5023548"/>
                  </a:cubicBezTo>
                  <a:close/>
                  <a:moveTo>
                    <a:pt x="2296029" y="4658611"/>
                  </a:moveTo>
                  <a:cubicBezTo>
                    <a:pt x="2300555" y="4652963"/>
                    <a:pt x="2310137" y="4651270"/>
                    <a:pt x="2315780" y="4656920"/>
                  </a:cubicBezTo>
                  <a:cubicBezTo>
                    <a:pt x="2327050" y="4666498"/>
                    <a:pt x="2339466" y="4674384"/>
                    <a:pt x="2351881" y="4682862"/>
                  </a:cubicBezTo>
                  <a:cubicBezTo>
                    <a:pt x="2348498" y="4691321"/>
                    <a:pt x="2344541" y="4699771"/>
                    <a:pt x="2340593" y="4708237"/>
                  </a:cubicBezTo>
                  <a:cubicBezTo>
                    <a:pt x="2328751" y="4710503"/>
                    <a:pt x="2315219" y="4710503"/>
                    <a:pt x="2305069" y="4718387"/>
                  </a:cubicBezTo>
                  <a:cubicBezTo>
                    <a:pt x="2292661" y="4725162"/>
                    <a:pt x="2280255" y="4739253"/>
                    <a:pt x="2265037" y="4732495"/>
                  </a:cubicBezTo>
                  <a:cubicBezTo>
                    <a:pt x="2260240" y="4727431"/>
                    <a:pt x="2255894" y="4721959"/>
                    <a:pt x="2252048" y="4716140"/>
                  </a:cubicBezTo>
                  <a:cubicBezTo>
                    <a:pt x="2267329" y="4697584"/>
                    <a:pt x="2275789" y="4673297"/>
                    <a:pt x="2296076" y="4658653"/>
                  </a:cubicBezTo>
                  <a:close/>
                  <a:moveTo>
                    <a:pt x="2345147" y="4555918"/>
                  </a:moveTo>
                  <a:cubicBezTo>
                    <a:pt x="2354748" y="4551980"/>
                    <a:pt x="2364898" y="4555918"/>
                    <a:pt x="2374472" y="4558165"/>
                  </a:cubicBezTo>
                  <a:cubicBezTo>
                    <a:pt x="2356435" y="4567766"/>
                    <a:pt x="2337260" y="4576230"/>
                    <a:pt x="2318077" y="4584125"/>
                  </a:cubicBezTo>
                  <a:cubicBezTo>
                    <a:pt x="2325991" y="4573483"/>
                    <a:pt x="2333904" y="4562750"/>
                    <a:pt x="2345182" y="4555927"/>
                  </a:cubicBezTo>
                  <a:close/>
                  <a:moveTo>
                    <a:pt x="2362038" y="4680047"/>
                  </a:moveTo>
                  <a:cubicBezTo>
                    <a:pt x="2356398" y="4665858"/>
                    <a:pt x="2345665" y="4654033"/>
                    <a:pt x="2337212" y="4641662"/>
                  </a:cubicBezTo>
                  <a:cubicBezTo>
                    <a:pt x="2343955" y="4648405"/>
                    <a:pt x="2364587" y="4657805"/>
                    <a:pt x="2373897" y="4672716"/>
                  </a:cubicBezTo>
                  <a:cubicBezTo>
                    <a:pt x="2376717" y="4685688"/>
                    <a:pt x="2384596" y="4702617"/>
                    <a:pt x="2373333" y="4713316"/>
                  </a:cubicBezTo>
                  <a:cubicBezTo>
                    <a:pt x="2367693" y="4720083"/>
                    <a:pt x="2358671" y="4722339"/>
                    <a:pt x="2350774" y="4726295"/>
                  </a:cubicBezTo>
                  <a:cubicBezTo>
                    <a:pt x="2355850" y="4711073"/>
                    <a:pt x="2367130" y="4696401"/>
                    <a:pt x="2362033" y="4680056"/>
                  </a:cubicBezTo>
                  <a:close/>
                  <a:moveTo>
                    <a:pt x="2382313" y="4731346"/>
                  </a:moveTo>
                  <a:cubicBezTo>
                    <a:pt x="2400933" y="4749382"/>
                    <a:pt x="2405436" y="4782095"/>
                    <a:pt x="2385133" y="4800721"/>
                  </a:cubicBezTo>
                  <a:cubicBezTo>
                    <a:pt x="2355808" y="4797883"/>
                    <a:pt x="2325918" y="4793380"/>
                    <a:pt x="2296594" y="4801840"/>
                  </a:cubicBezTo>
                  <a:cubicBezTo>
                    <a:pt x="2292637" y="4792253"/>
                    <a:pt x="2281358" y="4778727"/>
                    <a:pt x="2292637" y="4770259"/>
                  </a:cubicBezTo>
                  <a:cubicBezTo>
                    <a:pt x="2306645" y="4761163"/>
                    <a:pt x="2317377" y="4744884"/>
                    <a:pt x="2335388" y="4743699"/>
                  </a:cubicBezTo>
                  <a:lnTo>
                    <a:pt x="2335506" y="4743754"/>
                  </a:lnTo>
                  <a:cubicBezTo>
                    <a:pt x="2351857" y="4742627"/>
                    <a:pt x="2367083" y="4736424"/>
                    <a:pt x="2382310" y="4731348"/>
                  </a:cubicBezTo>
                  <a:close/>
                  <a:moveTo>
                    <a:pt x="2369397" y="4642787"/>
                  </a:moveTo>
                  <a:cubicBezTo>
                    <a:pt x="2353024" y="4633782"/>
                    <a:pt x="2336651" y="4625868"/>
                    <a:pt x="2320369" y="4616863"/>
                  </a:cubicBezTo>
                  <a:lnTo>
                    <a:pt x="2320314" y="4616863"/>
                  </a:lnTo>
                  <a:cubicBezTo>
                    <a:pt x="2328782" y="4605585"/>
                    <a:pt x="2336114" y="4593169"/>
                    <a:pt x="2348529" y="4585828"/>
                  </a:cubicBezTo>
                  <a:cubicBezTo>
                    <a:pt x="2372215" y="4579625"/>
                    <a:pt x="2397593" y="4585828"/>
                    <a:pt x="2413392" y="4606128"/>
                  </a:cubicBezTo>
                  <a:cubicBezTo>
                    <a:pt x="2397591" y="4617422"/>
                    <a:pt x="2381235" y="4627572"/>
                    <a:pt x="2369394" y="4642790"/>
                  </a:cubicBezTo>
                  <a:close/>
                  <a:moveTo>
                    <a:pt x="2303959" y="4584768"/>
                  </a:moveTo>
                  <a:cubicBezTo>
                    <a:pt x="2291833" y="4589517"/>
                    <a:pt x="2282846" y="4577516"/>
                    <a:pt x="2269558" y="4570660"/>
                  </a:cubicBezTo>
                  <a:cubicBezTo>
                    <a:pt x="2273505" y="4545273"/>
                    <a:pt x="2299438" y="4536250"/>
                    <a:pt x="2322569" y="4539079"/>
                  </a:cubicBezTo>
                  <a:cubicBezTo>
                    <a:pt x="2321433" y="4555986"/>
                    <a:pt x="2311843" y="4570095"/>
                    <a:pt x="2303956" y="4584767"/>
                  </a:cubicBezTo>
                  <a:close/>
                  <a:moveTo>
                    <a:pt x="2268983" y="4753338"/>
                  </a:moveTo>
                  <a:cubicBezTo>
                    <a:pt x="2285338" y="4753338"/>
                    <a:pt x="2298308" y="4741494"/>
                    <a:pt x="2311843" y="4734736"/>
                  </a:cubicBezTo>
                  <a:cubicBezTo>
                    <a:pt x="2301120" y="4747698"/>
                    <a:pt x="2286469" y="4759550"/>
                    <a:pt x="2268410" y="4758422"/>
                  </a:cubicBezTo>
                  <a:cubicBezTo>
                    <a:pt x="2248671" y="4759695"/>
                    <a:pt x="2236847" y="4738775"/>
                    <a:pt x="2233481" y="4721855"/>
                  </a:cubicBezTo>
                  <a:lnTo>
                    <a:pt x="2233445" y="4721746"/>
                  </a:lnTo>
                  <a:cubicBezTo>
                    <a:pt x="2245297" y="4731894"/>
                    <a:pt x="2255448" y="4744883"/>
                    <a:pt x="2268983" y="4753334"/>
                  </a:cubicBezTo>
                  <a:close/>
                  <a:moveTo>
                    <a:pt x="2262762" y="4775351"/>
                  </a:moveTo>
                  <a:cubicBezTo>
                    <a:pt x="2275733" y="4784928"/>
                    <a:pt x="2279117" y="4802420"/>
                    <a:pt x="2290969" y="4813135"/>
                  </a:cubicBezTo>
                  <a:cubicBezTo>
                    <a:pt x="2326493" y="4809752"/>
                    <a:pt x="2360898" y="4818210"/>
                    <a:pt x="2395873" y="4814827"/>
                  </a:cubicBezTo>
                  <a:cubicBezTo>
                    <a:pt x="2410589" y="4796295"/>
                    <a:pt x="2410065" y="4772048"/>
                    <a:pt x="2413960" y="4749514"/>
                  </a:cubicBezTo>
                  <a:cubicBezTo>
                    <a:pt x="2413939" y="4749475"/>
                    <a:pt x="2413930" y="4749437"/>
                    <a:pt x="2413909" y="4749398"/>
                  </a:cubicBezTo>
                  <a:lnTo>
                    <a:pt x="2413974" y="4749426"/>
                  </a:lnTo>
                  <a:cubicBezTo>
                    <a:pt x="2413974" y="4749455"/>
                    <a:pt x="2413966" y="4749485"/>
                    <a:pt x="2413960" y="4749514"/>
                  </a:cubicBezTo>
                  <a:cubicBezTo>
                    <a:pt x="2423484" y="4767554"/>
                    <a:pt x="2420681" y="4788935"/>
                    <a:pt x="2417293" y="4808630"/>
                  </a:cubicBezTo>
                  <a:cubicBezTo>
                    <a:pt x="2403768" y="4814270"/>
                    <a:pt x="2391352" y="4824985"/>
                    <a:pt x="2376124" y="4822155"/>
                  </a:cubicBezTo>
                  <a:cubicBezTo>
                    <a:pt x="2316871" y="4816394"/>
                    <a:pt x="2286479" y="4831980"/>
                    <a:pt x="2271230" y="4814824"/>
                  </a:cubicBezTo>
                  <a:cubicBezTo>
                    <a:pt x="2258259" y="4806361"/>
                    <a:pt x="2263335" y="4788317"/>
                    <a:pt x="2262762" y="4775346"/>
                  </a:cubicBezTo>
                  <a:close/>
                  <a:moveTo>
                    <a:pt x="2315219" y="4836262"/>
                  </a:moveTo>
                  <a:cubicBezTo>
                    <a:pt x="2346800" y="4830622"/>
                    <a:pt x="2378945" y="4843593"/>
                    <a:pt x="2410535" y="4834561"/>
                  </a:cubicBezTo>
                  <a:cubicBezTo>
                    <a:pt x="2410535" y="4852607"/>
                    <a:pt x="2411663" y="4871219"/>
                    <a:pt x="2406568" y="4888710"/>
                  </a:cubicBezTo>
                  <a:cubicBezTo>
                    <a:pt x="2399811" y="4901690"/>
                    <a:pt x="2385147" y="4910705"/>
                    <a:pt x="2370484" y="4911269"/>
                  </a:cubicBezTo>
                  <a:cubicBezTo>
                    <a:pt x="2356940" y="4903374"/>
                    <a:pt x="2345658" y="4892086"/>
                    <a:pt x="2334383" y="4881935"/>
                  </a:cubicBezTo>
                  <a:cubicBezTo>
                    <a:pt x="2321403" y="4881935"/>
                    <a:pt x="2308432" y="4882498"/>
                    <a:pt x="2295470" y="4882498"/>
                  </a:cubicBezTo>
                  <a:cubicBezTo>
                    <a:pt x="2292742" y="4865126"/>
                    <a:pt x="2298381" y="4844295"/>
                    <a:pt x="2315299" y="4836381"/>
                  </a:cubicBezTo>
                  <a:close/>
                  <a:moveTo>
                    <a:pt x="2275741" y="4876285"/>
                  </a:moveTo>
                  <a:cubicBezTo>
                    <a:pt x="2283082" y="4870655"/>
                    <a:pt x="2292525" y="4882313"/>
                    <a:pt x="2284774" y="4888129"/>
                  </a:cubicBezTo>
                  <a:cubicBezTo>
                    <a:pt x="2277368" y="4893687"/>
                    <a:pt x="2267310" y="4881943"/>
                    <a:pt x="2275769" y="4876304"/>
                  </a:cubicBezTo>
                  <a:close/>
                  <a:moveTo>
                    <a:pt x="2311244" y="4915270"/>
                  </a:moveTo>
                  <a:cubicBezTo>
                    <a:pt x="2326468" y="4926549"/>
                    <a:pt x="2337758" y="4941211"/>
                    <a:pt x="2352412" y="4953619"/>
                  </a:cubicBezTo>
                  <a:cubicBezTo>
                    <a:pt x="2346782" y="4971655"/>
                    <a:pt x="2342262" y="4991967"/>
                    <a:pt x="2325342" y="5003811"/>
                  </a:cubicBezTo>
                  <a:cubicBezTo>
                    <a:pt x="2321949" y="5002120"/>
                    <a:pt x="2316310" y="4999873"/>
                    <a:pt x="2313500" y="4998736"/>
                  </a:cubicBezTo>
                  <a:cubicBezTo>
                    <a:pt x="2310135" y="4968735"/>
                    <a:pt x="2282513" y="4954091"/>
                    <a:pt x="2265045" y="4933276"/>
                  </a:cubicBezTo>
                  <a:lnTo>
                    <a:pt x="2265008" y="4933318"/>
                  </a:lnTo>
                  <a:lnTo>
                    <a:pt x="2265017" y="4933245"/>
                  </a:lnTo>
                  <a:cubicBezTo>
                    <a:pt x="2265025" y="4933256"/>
                    <a:pt x="2265036" y="4933265"/>
                    <a:pt x="2265044" y="4933276"/>
                  </a:cubicBezTo>
                  <a:cubicBezTo>
                    <a:pt x="2276321" y="4919748"/>
                    <a:pt x="2292107" y="4907938"/>
                    <a:pt x="2311244" y="4915266"/>
                  </a:cubicBezTo>
                  <a:close/>
                  <a:moveTo>
                    <a:pt x="2354140" y="4936127"/>
                  </a:moveTo>
                  <a:cubicBezTo>
                    <a:pt x="2339486" y="4925985"/>
                    <a:pt x="2328190" y="4911895"/>
                    <a:pt x="2315792" y="4898906"/>
                  </a:cubicBezTo>
                  <a:cubicBezTo>
                    <a:pt x="2334402" y="4896095"/>
                    <a:pt x="2345682" y="4909630"/>
                    <a:pt x="2356951" y="4922592"/>
                  </a:cubicBezTo>
                  <a:cubicBezTo>
                    <a:pt x="2375507" y="4931050"/>
                    <a:pt x="2398702" y="4925412"/>
                    <a:pt x="2410527" y="4908493"/>
                  </a:cubicBezTo>
                  <a:lnTo>
                    <a:pt x="2410545" y="4908483"/>
                  </a:lnTo>
                  <a:cubicBezTo>
                    <a:pt x="2428027" y="4893259"/>
                    <a:pt x="2421815" y="4868460"/>
                    <a:pt x="2429156" y="4848723"/>
                  </a:cubicBezTo>
                  <a:cubicBezTo>
                    <a:pt x="2432530" y="4872963"/>
                    <a:pt x="2424081" y="4896669"/>
                    <a:pt x="2415048" y="4919223"/>
                  </a:cubicBezTo>
                  <a:cubicBezTo>
                    <a:pt x="2402083" y="4939510"/>
                    <a:pt x="2375561" y="4940084"/>
                    <a:pt x="2354140" y="4936127"/>
                  </a:cubicBezTo>
                  <a:close/>
                  <a:moveTo>
                    <a:pt x="2418458" y="4932680"/>
                  </a:moveTo>
                  <a:cubicBezTo>
                    <a:pt x="2441070" y="4897841"/>
                    <a:pt x="2508192" y="4899838"/>
                    <a:pt x="2521688" y="4965398"/>
                  </a:cubicBezTo>
                  <a:cubicBezTo>
                    <a:pt x="2510965" y="4965398"/>
                    <a:pt x="2498135" y="4971388"/>
                    <a:pt x="2487841" y="4964834"/>
                  </a:cubicBezTo>
                  <a:cubicBezTo>
                    <a:pt x="2466148" y="4951257"/>
                    <a:pt x="2442830" y="4940469"/>
                    <a:pt x="2418438" y="4932725"/>
                  </a:cubicBezTo>
                  <a:close/>
                  <a:moveTo>
                    <a:pt x="2444410" y="4833451"/>
                  </a:moveTo>
                  <a:cubicBezTo>
                    <a:pt x="2428492" y="4812621"/>
                    <a:pt x="2433585" y="4787244"/>
                    <a:pt x="2435313" y="4762951"/>
                  </a:cubicBezTo>
                  <a:cubicBezTo>
                    <a:pt x="2458835" y="4759466"/>
                    <a:pt x="2481853" y="4767478"/>
                    <a:pt x="2490643" y="4789466"/>
                  </a:cubicBezTo>
                  <a:cubicBezTo>
                    <a:pt x="2481620" y="4805811"/>
                    <a:pt x="2467521" y="4818218"/>
                    <a:pt x="2459053" y="4835140"/>
                  </a:cubicBezTo>
                  <a:cubicBezTo>
                    <a:pt x="2455115" y="4834579"/>
                    <a:pt x="2448338" y="4834015"/>
                    <a:pt x="2444410" y="4833451"/>
                  </a:cubicBezTo>
                  <a:close/>
                  <a:moveTo>
                    <a:pt x="2474310" y="4859402"/>
                  </a:moveTo>
                  <a:cubicBezTo>
                    <a:pt x="2480334" y="4868947"/>
                    <a:pt x="2485611" y="4878944"/>
                    <a:pt x="2490092" y="4889303"/>
                  </a:cubicBezTo>
                  <a:lnTo>
                    <a:pt x="2442720" y="4894378"/>
                  </a:lnTo>
                  <a:cubicBezTo>
                    <a:pt x="2443817" y="4880279"/>
                    <a:pt x="2444903" y="4866181"/>
                    <a:pt x="2446086" y="4852626"/>
                  </a:cubicBezTo>
                  <a:lnTo>
                    <a:pt x="2446104" y="4852636"/>
                  </a:lnTo>
                  <a:cubicBezTo>
                    <a:pt x="2455696" y="4853763"/>
                    <a:pt x="2465848" y="4853763"/>
                    <a:pt x="2474317" y="4859402"/>
                  </a:cubicBezTo>
                  <a:close/>
                  <a:moveTo>
                    <a:pt x="2546496" y="4973275"/>
                  </a:moveTo>
                  <a:lnTo>
                    <a:pt x="2546432" y="4973339"/>
                  </a:lnTo>
                  <a:cubicBezTo>
                    <a:pt x="2559967" y="4955865"/>
                    <a:pt x="2581956" y="4954728"/>
                    <a:pt x="2601691" y="4958115"/>
                  </a:cubicBezTo>
                  <a:cubicBezTo>
                    <a:pt x="2595505" y="4971087"/>
                    <a:pt x="2589871" y="4984054"/>
                    <a:pt x="2584790" y="4997019"/>
                  </a:cubicBezTo>
                  <a:cubicBezTo>
                    <a:pt x="2571339" y="4990194"/>
                    <a:pt x="2558964" y="4981735"/>
                    <a:pt x="2546503" y="4973275"/>
                  </a:cubicBezTo>
                  <a:close/>
                  <a:moveTo>
                    <a:pt x="2598343" y="4936046"/>
                  </a:moveTo>
                  <a:cubicBezTo>
                    <a:pt x="2578043" y="4942267"/>
                    <a:pt x="2557184" y="4946770"/>
                    <a:pt x="2537436" y="4955238"/>
                  </a:cubicBezTo>
                  <a:cubicBezTo>
                    <a:pt x="2526157" y="4933863"/>
                    <a:pt x="2510329" y="4915217"/>
                    <a:pt x="2495138" y="4896024"/>
                  </a:cubicBezTo>
                  <a:cubicBezTo>
                    <a:pt x="2512047" y="4879661"/>
                    <a:pt x="2536298" y="4875140"/>
                    <a:pt x="2558865" y="4881917"/>
                  </a:cubicBezTo>
                  <a:cubicBezTo>
                    <a:pt x="2579740" y="4892635"/>
                    <a:pt x="2591582" y="4914051"/>
                    <a:pt x="2598350" y="4936046"/>
                  </a:cubicBezTo>
                  <a:close/>
                  <a:moveTo>
                    <a:pt x="2584272" y="4872919"/>
                  </a:moveTo>
                  <a:cubicBezTo>
                    <a:pt x="2598362" y="4869536"/>
                    <a:pt x="2613025" y="4867289"/>
                    <a:pt x="2627141" y="4871228"/>
                  </a:cubicBezTo>
                  <a:cubicBezTo>
                    <a:pt x="2630525" y="4890402"/>
                    <a:pt x="2624885" y="4909013"/>
                    <a:pt x="2613025" y="4924239"/>
                  </a:cubicBezTo>
                  <a:cubicBezTo>
                    <a:pt x="2602838" y="4907866"/>
                    <a:pt x="2587101" y="4893222"/>
                    <a:pt x="2584281" y="4872941"/>
                  </a:cubicBezTo>
                  <a:close/>
                  <a:moveTo>
                    <a:pt x="2500733" y="4868953"/>
                  </a:moveTo>
                  <a:cubicBezTo>
                    <a:pt x="2491701" y="4859365"/>
                    <a:pt x="2482696" y="4849779"/>
                    <a:pt x="2474236" y="4840191"/>
                  </a:cubicBezTo>
                  <a:cubicBezTo>
                    <a:pt x="2480422" y="4830641"/>
                    <a:pt x="2486061" y="4820545"/>
                    <a:pt x="2493337" y="4811448"/>
                  </a:cubicBezTo>
                  <a:cubicBezTo>
                    <a:pt x="2527490" y="4801647"/>
                    <a:pt x="2555175" y="4815263"/>
                    <a:pt x="2565606" y="4835671"/>
                  </a:cubicBezTo>
                  <a:cubicBezTo>
                    <a:pt x="2569545" y="4845812"/>
                    <a:pt x="2570108" y="4856545"/>
                    <a:pt x="2571236" y="4867261"/>
                  </a:cubicBezTo>
                  <a:cubicBezTo>
                    <a:pt x="2547846" y="4863305"/>
                    <a:pt x="2523913" y="4863880"/>
                    <a:pt x="2500740" y="4868953"/>
                  </a:cubicBezTo>
                  <a:close/>
                  <a:moveTo>
                    <a:pt x="2532907" y="4793393"/>
                  </a:moveTo>
                  <a:cubicBezTo>
                    <a:pt x="2504709" y="4796849"/>
                    <a:pt x="2494613" y="4763557"/>
                    <a:pt x="2475420" y="4749459"/>
                  </a:cubicBezTo>
                  <a:lnTo>
                    <a:pt x="2475393" y="4749396"/>
                  </a:lnTo>
                  <a:cubicBezTo>
                    <a:pt x="2490047" y="4730786"/>
                    <a:pt x="2514870" y="4719515"/>
                    <a:pt x="2538556" y="4722326"/>
                  </a:cubicBezTo>
                  <a:cubicBezTo>
                    <a:pt x="2557166" y="4727956"/>
                    <a:pt x="2570691" y="4743756"/>
                    <a:pt x="2580852" y="4759556"/>
                  </a:cubicBezTo>
                  <a:cubicBezTo>
                    <a:pt x="2565631" y="4771385"/>
                    <a:pt x="2554907" y="4793393"/>
                    <a:pt x="2532914" y="4793393"/>
                  </a:cubicBezTo>
                  <a:close/>
                  <a:moveTo>
                    <a:pt x="2429148" y="4742682"/>
                  </a:moveTo>
                  <a:cubicBezTo>
                    <a:pt x="2420124" y="4731957"/>
                    <a:pt x="2407718" y="4720678"/>
                    <a:pt x="2407145" y="4706024"/>
                  </a:cubicBezTo>
                  <a:cubicBezTo>
                    <a:pt x="2412486" y="4700561"/>
                    <a:pt x="2418368" y="4695654"/>
                    <a:pt x="2424701" y="4691380"/>
                  </a:cubicBezTo>
                  <a:lnTo>
                    <a:pt x="2424637" y="4691362"/>
                  </a:lnTo>
                  <a:cubicBezTo>
                    <a:pt x="2443256" y="4681774"/>
                    <a:pt x="2464678" y="4690243"/>
                    <a:pt x="2478776" y="4703770"/>
                  </a:cubicBezTo>
                  <a:cubicBezTo>
                    <a:pt x="2491189" y="4731967"/>
                    <a:pt x="2451148" y="4753966"/>
                    <a:pt x="2429155" y="4742682"/>
                  </a:cubicBezTo>
                  <a:close/>
                  <a:moveTo>
                    <a:pt x="2442675" y="4673852"/>
                  </a:moveTo>
                  <a:cubicBezTo>
                    <a:pt x="2425756" y="4672742"/>
                    <a:pt x="2412213" y="4681201"/>
                    <a:pt x="2400377" y="4691354"/>
                  </a:cubicBezTo>
                  <a:cubicBezTo>
                    <a:pt x="2389208" y="4679227"/>
                    <a:pt x="2382978" y="4663361"/>
                    <a:pt x="2382912" y="4646874"/>
                  </a:cubicBezTo>
                  <a:lnTo>
                    <a:pt x="2382885" y="4646793"/>
                  </a:lnTo>
                  <a:cubicBezTo>
                    <a:pt x="2396984" y="4632131"/>
                    <a:pt x="2416157" y="4623107"/>
                    <a:pt x="2436469" y="4624244"/>
                  </a:cubicBezTo>
                  <a:cubicBezTo>
                    <a:pt x="2452251" y="4627628"/>
                    <a:pt x="2464103" y="4638343"/>
                    <a:pt x="2475391" y="4648486"/>
                  </a:cubicBezTo>
                  <a:cubicBezTo>
                    <a:pt x="2467495" y="4659771"/>
                    <a:pt x="2458471" y="4674425"/>
                    <a:pt x="2442683" y="4673852"/>
                  </a:cubicBezTo>
                  <a:close/>
                  <a:moveTo>
                    <a:pt x="2386789" y="4567192"/>
                  </a:moveTo>
                  <a:cubicBezTo>
                    <a:pt x="2380603" y="4556550"/>
                    <a:pt x="2391883" y="4548090"/>
                    <a:pt x="2398067" y="4541269"/>
                  </a:cubicBezTo>
                  <a:cubicBezTo>
                    <a:pt x="2411047" y="4529425"/>
                    <a:pt x="2429094" y="4533938"/>
                    <a:pt x="2444884" y="4535057"/>
                  </a:cubicBezTo>
                  <a:cubicBezTo>
                    <a:pt x="2450515" y="4557614"/>
                    <a:pt x="2433605" y="4573424"/>
                    <a:pt x="2417241" y="4585806"/>
                  </a:cubicBezTo>
                  <a:cubicBezTo>
                    <a:pt x="2407096" y="4579608"/>
                    <a:pt x="2396382" y="4574551"/>
                    <a:pt x="2386796" y="4567192"/>
                  </a:cubicBezTo>
                  <a:close/>
                  <a:moveTo>
                    <a:pt x="2351322" y="4470238"/>
                  </a:moveTo>
                  <a:cubicBezTo>
                    <a:pt x="2345110" y="4457840"/>
                    <a:pt x="2354706" y="4447689"/>
                    <a:pt x="2363164" y="4440337"/>
                  </a:cubicBezTo>
                  <a:cubicBezTo>
                    <a:pt x="2379529" y="4448242"/>
                    <a:pt x="2395309" y="4457266"/>
                    <a:pt x="2411110" y="4466843"/>
                  </a:cubicBezTo>
                  <a:cubicBezTo>
                    <a:pt x="2408882" y="4472176"/>
                    <a:pt x="2406996" y="4477644"/>
                    <a:pt x="2405462" y="4483216"/>
                  </a:cubicBezTo>
                  <a:cubicBezTo>
                    <a:pt x="2389729" y="4482264"/>
                    <a:pt x="2357408" y="4491484"/>
                    <a:pt x="2351334" y="4470238"/>
                  </a:cubicBezTo>
                  <a:close/>
                  <a:moveTo>
                    <a:pt x="2388492" y="4497318"/>
                  </a:moveTo>
                  <a:cubicBezTo>
                    <a:pt x="2389065" y="4508606"/>
                    <a:pt x="2389065" y="4520450"/>
                    <a:pt x="2388492" y="4532293"/>
                  </a:cubicBezTo>
                  <a:cubicBezTo>
                    <a:pt x="2372365" y="4537060"/>
                    <a:pt x="2355681" y="4539689"/>
                    <a:pt x="2338869" y="4540111"/>
                  </a:cubicBezTo>
                  <a:cubicBezTo>
                    <a:pt x="2338869" y="4540138"/>
                    <a:pt x="2338869" y="4540161"/>
                    <a:pt x="2338869" y="4540187"/>
                  </a:cubicBezTo>
                  <a:lnTo>
                    <a:pt x="2338833" y="4540114"/>
                  </a:lnTo>
                  <a:lnTo>
                    <a:pt x="2338874" y="4540114"/>
                  </a:lnTo>
                  <a:cubicBezTo>
                    <a:pt x="2338917" y="4513635"/>
                    <a:pt x="2362581" y="4493936"/>
                    <a:pt x="2388495" y="4497318"/>
                  </a:cubicBezTo>
                  <a:close/>
                  <a:moveTo>
                    <a:pt x="2281960" y="4493296"/>
                  </a:moveTo>
                  <a:lnTo>
                    <a:pt x="2281923" y="4493341"/>
                  </a:lnTo>
                  <a:cubicBezTo>
                    <a:pt x="2297705" y="4479233"/>
                    <a:pt x="2320263" y="4486010"/>
                    <a:pt x="2338883" y="4488257"/>
                  </a:cubicBezTo>
                  <a:cubicBezTo>
                    <a:pt x="2339447" y="4491650"/>
                    <a:pt x="2341139" y="4498418"/>
                    <a:pt x="2341693" y="4501237"/>
                  </a:cubicBezTo>
                  <a:cubicBezTo>
                    <a:pt x="2337200" y="4506878"/>
                    <a:pt x="2332689" y="4511952"/>
                    <a:pt x="2328168" y="4517583"/>
                  </a:cubicBezTo>
                  <a:cubicBezTo>
                    <a:pt x="2304482" y="4516464"/>
                    <a:pt x="2286436" y="4532828"/>
                    <a:pt x="2263313" y="4534501"/>
                  </a:cubicBezTo>
                  <a:cubicBezTo>
                    <a:pt x="2262770" y="4518675"/>
                    <a:pt x="2267318" y="4501756"/>
                    <a:pt x="2281963" y="4493296"/>
                  </a:cubicBezTo>
                  <a:close/>
                  <a:moveTo>
                    <a:pt x="2276858" y="4471948"/>
                  </a:moveTo>
                  <a:cubicBezTo>
                    <a:pt x="2277494" y="4452765"/>
                    <a:pt x="2283130" y="4431313"/>
                    <a:pt x="2301664" y="4421756"/>
                  </a:cubicBezTo>
                  <a:cubicBezTo>
                    <a:pt x="2315771" y="4408234"/>
                    <a:pt x="2332690" y="4422885"/>
                    <a:pt x="2345088" y="4431906"/>
                  </a:cubicBezTo>
                  <a:cubicBezTo>
                    <a:pt x="2340575" y="4444877"/>
                    <a:pt x="2335510" y="4458412"/>
                    <a:pt x="2330426" y="4471382"/>
                  </a:cubicBezTo>
                  <a:cubicBezTo>
                    <a:pt x="2312944" y="4468009"/>
                    <a:pt x="2294907" y="4471385"/>
                    <a:pt x="2276856" y="4471948"/>
                  </a:cubicBezTo>
                  <a:close/>
                  <a:moveTo>
                    <a:pt x="2232268" y="4698029"/>
                  </a:moveTo>
                  <a:cubicBezTo>
                    <a:pt x="2250880" y="4692406"/>
                    <a:pt x="2251997" y="4671541"/>
                    <a:pt x="2253134" y="4655733"/>
                  </a:cubicBezTo>
                  <a:cubicBezTo>
                    <a:pt x="2263849" y="4651776"/>
                    <a:pt x="2273992" y="4646709"/>
                    <a:pt x="2284725" y="4642762"/>
                  </a:cubicBezTo>
                  <a:cubicBezTo>
                    <a:pt x="2287636" y="4625480"/>
                    <a:pt x="2285362" y="4609107"/>
                    <a:pt x="2279723" y="4592734"/>
                  </a:cubicBezTo>
                  <a:lnTo>
                    <a:pt x="2279650" y="4592579"/>
                  </a:lnTo>
                  <a:cubicBezTo>
                    <a:pt x="2286991" y="4602729"/>
                    <a:pt x="2302217" y="4610625"/>
                    <a:pt x="2299950" y="4624724"/>
                  </a:cubicBezTo>
                  <a:cubicBezTo>
                    <a:pt x="2299386" y="4644475"/>
                    <a:pt x="2275700" y="4648410"/>
                    <a:pt x="2268359" y="4664775"/>
                  </a:cubicBezTo>
                  <a:cubicBezTo>
                    <a:pt x="2257661" y="4685641"/>
                    <a:pt x="2243000" y="4708190"/>
                    <a:pt x="2217610" y="4710449"/>
                  </a:cubicBezTo>
                  <a:cubicBezTo>
                    <a:pt x="2195061" y="4714406"/>
                    <a:pt x="2179270" y="4694650"/>
                    <a:pt x="2169119" y="4677731"/>
                  </a:cubicBezTo>
                  <a:cubicBezTo>
                    <a:pt x="2188847" y="4687888"/>
                    <a:pt x="2209140" y="4705370"/>
                    <a:pt x="2232271" y="4698029"/>
                  </a:cubicBezTo>
                  <a:close/>
                  <a:moveTo>
                    <a:pt x="2212594" y="4726319"/>
                  </a:moveTo>
                  <a:cubicBezTo>
                    <a:pt x="2223882" y="4742092"/>
                    <a:pt x="2234607" y="4758463"/>
                    <a:pt x="2250952" y="4769734"/>
                  </a:cubicBezTo>
                  <a:cubicBezTo>
                    <a:pt x="2251516" y="4782713"/>
                    <a:pt x="2249825" y="4796812"/>
                    <a:pt x="2253209" y="4809785"/>
                  </a:cubicBezTo>
                  <a:cubicBezTo>
                    <a:pt x="2258848" y="4820500"/>
                    <a:pt x="2267871" y="4828950"/>
                    <a:pt x="2273508" y="4839674"/>
                  </a:cubicBezTo>
                  <a:cubicBezTo>
                    <a:pt x="2267232" y="4853297"/>
                    <a:pt x="2262864" y="4867719"/>
                    <a:pt x="2260527" y="4882534"/>
                  </a:cubicBezTo>
                  <a:cubicBezTo>
                    <a:pt x="2249812" y="4894386"/>
                    <a:pt x="2235714" y="4903409"/>
                    <a:pt x="2226117" y="4915808"/>
                  </a:cubicBezTo>
                  <a:cubicBezTo>
                    <a:pt x="2221623" y="4929343"/>
                    <a:pt x="2224426" y="4943442"/>
                    <a:pt x="2222743" y="4957550"/>
                  </a:cubicBezTo>
                  <a:cubicBezTo>
                    <a:pt x="2216539" y="4966574"/>
                    <a:pt x="2205260" y="4970521"/>
                    <a:pt x="2197368" y="4978408"/>
                  </a:cubicBezTo>
                  <a:cubicBezTo>
                    <a:pt x="2184397" y="4986876"/>
                    <a:pt x="2182143" y="5003782"/>
                    <a:pt x="2176502" y="5017910"/>
                  </a:cubicBezTo>
                  <a:cubicBezTo>
                    <a:pt x="2144903" y="5024096"/>
                    <a:pt x="2111637" y="5038776"/>
                    <a:pt x="2097531" y="5070357"/>
                  </a:cubicBezTo>
                  <a:cubicBezTo>
                    <a:pt x="2078929" y="5072613"/>
                    <a:pt x="2058626" y="5075997"/>
                    <a:pt x="2045655" y="5090656"/>
                  </a:cubicBezTo>
                  <a:cubicBezTo>
                    <a:pt x="2035505" y="5104192"/>
                    <a:pt x="2017448" y="5096878"/>
                    <a:pt x="2003358" y="5097997"/>
                  </a:cubicBezTo>
                  <a:cubicBezTo>
                    <a:pt x="1983607" y="5099126"/>
                    <a:pt x="1971194" y="5116617"/>
                    <a:pt x="1957105" y="5127887"/>
                  </a:cubicBezTo>
                  <a:cubicBezTo>
                    <a:pt x="1943006" y="5132399"/>
                    <a:pt x="1927770" y="5123376"/>
                    <a:pt x="1913116" y="5126768"/>
                  </a:cubicBezTo>
                  <a:cubicBezTo>
                    <a:pt x="1899017" y="5127887"/>
                    <a:pt x="1889994" y="5145370"/>
                    <a:pt x="1875323" y="5142542"/>
                  </a:cubicBezTo>
                  <a:cubicBezTo>
                    <a:pt x="1852950" y="5138792"/>
                    <a:pt x="1830142" y="5138418"/>
                    <a:pt x="1807658" y="5141432"/>
                  </a:cubicBezTo>
                  <a:cubicBezTo>
                    <a:pt x="1796935" y="5145935"/>
                    <a:pt x="1787358" y="5152702"/>
                    <a:pt x="1776632" y="5156657"/>
                  </a:cubicBezTo>
                  <a:cubicBezTo>
                    <a:pt x="1763107" y="5154400"/>
                    <a:pt x="1750690" y="5147633"/>
                    <a:pt x="1736591" y="5147069"/>
                  </a:cubicBezTo>
                  <a:cubicBezTo>
                    <a:pt x="1705010" y="5148179"/>
                    <a:pt x="1675120" y="5131260"/>
                    <a:pt x="1642966" y="5138037"/>
                  </a:cubicBezTo>
                  <a:cubicBezTo>
                    <a:pt x="1618716" y="5126194"/>
                    <a:pt x="1591646" y="5121682"/>
                    <a:pt x="1565703" y="5127330"/>
                  </a:cubicBezTo>
                  <a:cubicBezTo>
                    <a:pt x="1545965" y="5107579"/>
                    <a:pt x="1518895" y="5099115"/>
                    <a:pt x="1491817" y="5097986"/>
                  </a:cubicBezTo>
                  <a:cubicBezTo>
                    <a:pt x="1474334" y="5086152"/>
                    <a:pt x="1454032" y="5081077"/>
                    <a:pt x="1435421" y="5072036"/>
                  </a:cubicBezTo>
                  <a:cubicBezTo>
                    <a:pt x="1442188" y="5056254"/>
                    <a:pt x="1457424" y="5045539"/>
                    <a:pt x="1464755" y="5029748"/>
                  </a:cubicBezTo>
                  <a:cubicBezTo>
                    <a:pt x="1470395" y="5012266"/>
                    <a:pt x="1487015" y="5001983"/>
                    <a:pt x="1494080" y="4985196"/>
                  </a:cubicBezTo>
                  <a:cubicBezTo>
                    <a:pt x="1502208" y="4965883"/>
                    <a:pt x="1524543" y="4958681"/>
                    <a:pt x="1534121" y="4940645"/>
                  </a:cubicBezTo>
                  <a:cubicBezTo>
                    <a:pt x="1541452" y="4930495"/>
                    <a:pt x="1539761" y="4914701"/>
                    <a:pt x="1552732" y="4907925"/>
                  </a:cubicBezTo>
                  <a:cubicBezTo>
                    <a:pt x="1575299" y="4893264"/>
                    <a:pt x="1596165" y="4872949"/>
                    <a:pt x="1601805" y="4844763"/>
                  </a:cubicBezTo>
                  <a:cubicBezTo>
                    <a:pt x="1620980" y="4830664"/>
                    <a:pt x="1641856" y="4817686"/>
                    <a:pt x="1655381" y="4797391"/>
                  </a:cubicBezTo>
                  <a:cubicBezTo>
                    <a:pt x="1684708" y="4786120"/>
                    <a:pt x="1695981" y="4754521"/>
                    <a:pt x="1723064" y="4740413"/>
                  </a:cubicBezTo>
                  <a:cubicBezTo>
                    <a:pt x="1738838" y="4732526"/>
                    <a:pt x="1747890" y="4717864"/>
                    <a:pt x="1753528" y="4702064"/>
                  </a:cubicBezTo>
                  <a:cubicBezTo>
                    <a:pt x="1773827" y="4697561"/>
                    <a:pt x="1791611" y="4686051"/>
                    <a:pt x="1807104" y="4672194"/>
                  </a:cubicBezTo>
                  <a:cubicBezTo>
                    <a:pt x="1815745" y="4664466"/>
                    <a:pt x="1827979" y="4666536"/>
                    <a:pt x="1838131" y="4664280"/>
                  </a:cubicBezTo>
                  <a:cubicBezTo>
                    <a:pt x="1852775" y="4662033"/>
                    <a:pt x="1862944" y="4650754"/>
                    <a:pt x="1874224" y="4643404"/>
                  </a:cubicBezTo>
                  <a:cubicBezTo>
                    <a:pt x="1897055" y="4641039"/>
                    <a:pt x="1922524" y="4647770"/>
                    <a:pt x="1942804" y="4632579"/>
                  </a:cubicBezTo>
                  <a:lnTo>
                    <a:pt x="1943005" y="4632705"/>
                  </a:lnTo>
                  <a:cubicBezTo>
                    <a:pt x="1968379" y="4628758"/>
                    <a:pt x="1996025" y="4635525"/>
                    <a:pt x="2020285" y="4622555"/>
                  </a:cubicBezTo>
                  <a:cubicBezTo>
                    <a:pt x="2045659" y="4632134"/>
                    <a:pt x="2071595" y="4646242"/>
                    <a:pt x="2099229" y="4635527"/>
                  </a:cubicBezTo>
                  <a:cubicBezTo>
                    <a:pt x="2115601" y="4647942"/>
                    <a:pt x="2130246" y="4665977"/>
                    <a:pt x="2152249" y="4667683"/>
                  </a:cubicBezTo>
                  <a:cubicBezTo>
                    <a:pt x="2162406" y="4695865"/>
                    <a:pt x="2182707" y="4719551"/>
                    <a:pt x="2212597" y="4726319"/>
                  </a:cubicBezTo>
                  <a:close/>
                  <a:moveTo>
                    <a:pt x="2093036" y="4588123"/>
                  </a:moveTo>
                  <a:cubicBezTo>
                    <a:pt x="2098103" y="4572332"/>
                    <a:pt x="2109373" y="4558215"/>
                    <a:pt x="2112201" y="4541316"/>
                  </a:cubicBezTo>
                  <a:cubicBezTo>
                    <a:pt x="2110382" y="4531219"/>
                    <a:pt x="2105925" y="4522123"/>
                    <a:pt x="2103105" y="4512571"/>
                  </a:cubicBezTo>
                  <a:lnTo>
                    <a:pt x="2103187" y="4512535"/>
                  </a:lnTo>
                  <a:cubicBezTo>
                    <a:pt x="2115594" y="4520439"/>
                    <a:pt x="2126300" y="4531709"/>
                    <a:pt x="2130811" y="4546391"/>
                  </a:cubicBezTo>
                  <a:cubicBezTo>
                    <a:pt x="2125183" y="4565000"/>
                    <a:pt x="2106564" y="4575715"/>
                    <a:pt x="2093039" y="4588123"/>
                  </a:cubicBezTo>
                  <a:close/>
                  <a:moveTo>
                    <a:pt x="2102637" y="4419501"/>
                  </a:moveTo>
                  <a:cubicBezTo>
                    <a:pt x="2100363" y="4404220"/>
                    <a:pt x="2098089" y="4388939"/>
                    <a:pt x="2097543" y="4373749"/>
                  </a:cubicBezTo>
                  <a:lnTo>
                    <a:pt x="2097553" y="4373821"/>
                  </a:lnTo>
                  <a:cubicBezTo>
                    <a:pt x="2120675" y="4371565"/>
                    <a:pt x="2143227" y="4375513"/>
                    <a:pt x="2165809" y="4378333"/>
                  </a:cubicBezTo>
                  <a:cubicBezTo>
                    <a:pt x="2143240" y="4390175"/>
                    <a:pt x="2121245" y="4402027"/>
                    <a:pt x="2102634" y="4419501"/>
                  </a:cubicBezTo>
                  <a:close/>
                  <a:moveTo>
                    <a:pt x="2103756" y="4493952"/>
                  </a:moveTo>
                  <a:cubicBezTo>
                    <a:pt x="2095298" y="4493315"/>
                    <a:pt x="2086292" y="4492769"/>
                    <a:pt x="2077833" y="4491677"/>
                  </a:cubicBezTo>
                  <a:lnTo>
                    <a:pt x="2077815" y="4491705"/>
                  </a:lnTo>
                  <a:cubicBezTo>
                    <a:pt x="2076114" y="4477598"/>
                    <a:pt x="2081762" y="4464062"/>
                    <a:pt x="2096435" y="4459560"/>
                  </a:cubicBezTo>
                  <a:cubicBezTo>
                    <a:pt x="2099464" y="4470891"/>
                    <a:pt x="2101909" y="4482370"/>
                    <a:pt x="2103760" y="4493952"/>
                  </a:cubicBezTo>
                  <a:close/>
                  <a:moveTo>
                    <a:pt x="2084017" y="4446515"/>
                  </a:moveTo>
                  <a:cubicBezTo>
                    <a:pt x="2073876" y="4460040"/>
                    <a:pt x="2063718" y="4473585"/>
                    <a:pt x="2051882" y="4486001"/>
                  </a:cubicBezTo>
                  <a:cubicBezTo>
                    <a:pt x="2038875" y="4466898"/>
                    <a:pt x="2036601" y="4443158"/>
                    <a:pt x="2041149" y="4420600"/>
                  </a:cubicBezTo>
                  <a:lnTo>
                    <a:pt x="2041158" y="4420572"/>
                  </a:lnTo>
                  <a:cubicBezTo>
                    <a:pt x="2049044" y="4404791"/>
                    <a:pt x="2064844" y="4391246"/>
                    <a:pt x="2084017" y="4394639"/>
                  </a:cubicBezTo>
                  <a:cubicBezTo>
                    <a:pt x="2085161" y="4411542"/>
                    <a:pt x="2098669" y="4431852"/>
                    <a:pt x="2084009" y="4446515"/>
                  </a:cubicBezTo>
                  <a:close/>
                  <a:moveTo>
                    <a:pt x="2025862" y="4407657"/>
                  </a:moveTo>
                  <a:cubicBezTo>
                    <a:pt x="2009489" y="4406475"/>
                    <a:pt x="2010671" y="4386191"/>
                    <a:pt x="2008943" y="4373820"/>
                  </a:cubicBezTo>
                  <a:cubicBezTo>
                    <a:pt x="2028682" y="4371564"/>
                    <a:pt x="2048984" y="4371000"/>
                    <a:pt x="2068721" y="4374393"/>
                  </a:cubicBezTo>
                  <a:cubicBezTo>
                    <a:pt x="2054617" y="4385664"/>
                    <a:pt x="2042783" y="4400336"/>
                    <a:pt x="2025864" y="4407657"/>
                  </a:cubicBezTo>
                  <a:close/>
                  <a:moveTo>
                    <a:pt x="2019149" y="4433610"/>
                  </a:moveTo>
                  <a:cubicBezTo>
                    <a:pt x="1999420" y="4449965"/>
                    <a:pt x="1983625" y="4469702"/>
                    <a:pt x="1970076" y="4491132"/>
                  </a:cubicBezTo>
                  <a:cubicBezTo>
                    <a:pt x="1948063" y="4473122"/>
                    <a:pt x="1946973" y="4441012"/>
                    <a:pt x="1957160" y="4416181"/>
                  </a:cubicBezTo>
                  <a:lnTo>
                    <a:pt x="1957105" y="4416116"/>
                  </a:lnTo>
                  <a:cubicBezTo>
                    <a:pt x="1965009" y="4400880"/>
                    <a:pt x="1979672" y="4390741"/>
                    <a:pt x="1993207" y="4380032"/>
                  </a:cubicBezTo>
                  <a:cubicBezTo>
                    <a:pt x="1998731" y="4399242"/>
                    <a:pt x="2007507" y="4417363"/>
                    <a:pt x="2019152" y="4433610"/>
                  </a:cubicBezTo>
                  <a:close/>
                  <a:moveTo>
                    <a:pt x="1833006" y="4439184"/>
                  </a:moveTo>
                  <a:cubicBezTo>
                    <a:pt x="1853306" y="4449900"/>
                    <a:pt x="1848788" y="4474148"/>
                    <a:pt x="1840911" y="4491067"/>
                  </a:cubicBezTo>
                  <a:cubicBezTo>
                    <a:pt x="1833738" y="4497345"/>
                    <a:pt x="1825772" y="4502654"/>
                    <a:pt x="1817216" y="4506857"/>
                  </a:cubicBezTo>
                  <a:cubicBezTo>
                    <a:pt x="1806484" y="4502945"/>
                    <a:pt x="1809302" y="4489392"/>
                    <a:pt x="1808758" y="4479751"/>
                  </a:cubicBezTo>
                  <a:lnTo>
                    <a:pt x="1808758" y="4479787"/>
                  </a:lnTo>
                  <a:cubicBezTo>
                    <a:pt x="1806486" y="4462298"/>
                    <a:pt x="1822857" y="4451027"/>
                    <a:pt x="1833006" y="4439184"/>
                  </a:cubicBezTo>
                  <a:close/>
                  <a:moveTo>
                    <a:pt x="1772107" y="4478170"/>
                  </a:moveTo>
                  <a:cubicBezTo>
                    <a:pt x="1761957" y="4469146"/>
                    <a:pt x="1752378" y="4460678"/>
                    <a:pt x="1742781" y="4451654"/>
                  </a:cubicBezTo>
                  <a:cubicBezTo>
                    <a:pt x="1742781" y="4447197"/>
                    <a:pt x="1743330" y="4437556"/>
                    <a:pt x="1743330" y="4432552"/>
                  </a:cubicBezTo>
                  <a:lnTo>
                    <a:pt x="1743357" y="4432489"/>
                  </a:lnTo>
                  <a:cubicBezTo>
                    <a:pt x="1764214" y="4425148"/>
                    <a:pt x="1785653" y="4417813"/>
                    <a:pt x="1805956" y="4409358"/>
                  </a:cubicBezTo>
                  <a:cubicBezTo>
                    <a:pt x="1811596" y="4414425"/>
                    <a:pt x="1816671" y="4419500"/>
                    <a:pt x="1821737" y="4424583"/>
                  </a:cubicBezTo>
                  <a:cubicBezTo>
                    <a:pt x="1807641" y="4444324"/>
                    <a:pt x="1795226" y="4467445"/>
                    <a:pt x="1772107" y="4478170"/>
                  </a:cubicBezTo>
                  <a:close/>
                  <a:moveTo>
                    <a:pt x="1761373" y="4489977"/>
                  </a:moveTo>
                  <a:cubicBezTo>
                    <a:pt x="1749539" y="4504631"/>
                    <a:pt x="1743345" y="4523250"/>
                    <a:pt x="1742772" y="4542434"/>
                  </a:cubicBezTo>
                  <a:cubicBezTo>
                    <a:pt x="1732585" y="4540705"/>
                    <a:pt x="1717302" y="4544071"/>
                    <a:pt x="1712846" y="4532247"/>
                  </a:cubicBezTo>
                  <a:lnTo>
                    <a:pt x="1712882" y="4532274"/>
                  </a:lnTo>
                  <a:cubicBezTo>
                    <a:pt x="1701613" y="4509152"/>
                    <a:pt x="1717957" y="4484902"/>
                    <a:pt x="1735995" y="4471357"/>
                  </a:cubicBezTo>
                  <a:close/>
                  <a:moveTo>
                    <a:pt x="1694851" y="4492769"/>
                  </a:moveTo>
                  <a:cubicBezTo>
                    <a:pt x="1678478" y="4502956"/>
                    <a:pt x="1658739" y="4493318"/>
                    <a:pt x="1650822" y="4476397"/>
                  </a:cubicBezTo>
                  <a:lnTo>
                    <a:pt x="1650850" y="4476424"/>
                  </a:lnTo>
                  <a:cubicBezTo>
                    <a:pt x="1672280" y="4457814"/>
                    <a:pt x="1699932" y="4445943"/>
                    <a:pt x="1727556" y="4440899"/>
                  </a:cubicBezTo>
                  <a:cubicBezTo>
                    <a:pt x="1728120" y="4443146"/>
                    <a:pt x="1729257" y="4448231"/>
                    <a:pt x="1729813" y="4451041"/>
                  </a:cubicBezTo>
                  <a:cubicBezTo>
                    <a:pt x="1719718" y="4466188"/>
                    <a:pt x="1707991" y="4480181"/>
                    <a:pt x="1694842" y="4492769"/>
                  </a:cubicBezTo>
                  <a:close/>
                  <a:moveTo>
                    <a:pt x="1684136" y="4517595"/>
                  </a:moveTo>
                  <a:cubicBezTo>
                    <a:pt x="1671174" y="4533968"/>
                    <a:pt x="1660450" y="4552579"/>
                    <a:pt x="1649180" y="4570616"/>
                  </a:cubicBezTo>
                  <a:cubicBezTo>
                    <a:pt x="1640095" y="4567163"/>
                    <a:pt x="1631646" y="4563802"/>
                    <a:pt x="1622652" y="4560441"/>
                  </a:cubicBezTo>
                  <a:lnTo>
                    <a:pt x="1622652" y="4560465"/>
                  </a:lnTo>
                  <a:lnTo>
                    <a:pt x="1622615" y="4560429"/>
                  </a:lnTo>
                  <a:lnTo>
                    <a:pt x="1622648" y="4560441"/>
                  </a:lnTo>
                  <a:cubicBezTo>
                    <a:pt x="1618143" y="4536762"/>
                    <a:pt x="1620392" y="4511950"/>
                    <a:pt x="1635622" y="4492782"/>
                  </a:cubicBezTo>
                  <a:cubicBezTo>
                    <a:pt x="1651407" y="4501819"/>
                    <a:pt x="1667209" y="4510835"/>
                    <a:pt x="1684127" y="4517601"/>
                  </a:cubicBezTo>
                  <a:close/>
                  <a:moveTo>
                    <a:pt x="1619259" y="4655783"/>
                  </a:moveTo>
                  <a:cubicBezTo>
                    <a:pt x="1623785" y="4667061"/>
                    <a:pt x="1610227" y="4672711"/>
                    <a:pt x="1602340" y="4677222"/>
                  </a:cubicBezTo>
                  <a:cubicBezTo>
                    <a:pt x="1588796" y="4683426"/>
                    <a:pt x="1577514" y="4692458"/>
                    <a:pt x="1565675" y="4701472"/>
                  </a:cubicBezTo>
                  <a:cubicBezTo>
                    <a:pt x="1549302" y="4689556"/>
                    <a:pt x="1552121" y="4668090"/>
                    <a:pt x="1555488" y="4650080"/>
                  </a:cubicBezTo>
                  <a:lnTo>
                    <a:pt x="1555523" y="4650152"/>
                  </a:lnTo>
                  <a:cubicBezTo>
                    <a:pt x="1576380" y="4649602"/>
                    <a:pt x="1598389" y="4650721"/>
                    <a:pt x="1619255" y="4655788"/>
                  </a:cubicBezTo>
                  <a:close/>
                  <a:moveTo>
                    <a:pt x="1605706" y="4554816"/>
                  </a:moveTo>
                  <a:cubicBezTo>
                    <a:pt x="1592725" y="4555380"/>
                    <a:pt x="1579756" y="4553689"/>
                    <a:pt x="1566784" y="4551442"/>
                  </a:cubicBezTo>
                  <a:cubicBezTo>
                    <a:pt x="1566236" y="4547440"/>
                    <a:pt x="1565056" y="4539618"/>
                    <a:pt x="1564510" y="4535615"/>
                  </a:cubicBezTo>
                  <a:lnTo>
                    <a:pt x="1564528" y="4535633"/>
                  </a:lnTo>
                  <a:cubicBezTo>
                    <a:pt x="1579764" y="4524345"/>
                    <a:pt x="1593299" y="4510246"/>
                    <a:pt x="1611337" y="4503488"/>
                  </a:cubicBezTo>
                  <a:cubicBezTo>
                    <a:pt x="1608513" y="4520411"/>
                    <a:pt x="1605702" y="4537331"/>
                    <a:pt x="1605702" y="4554822"/>
                  </a:cubicBezTo>
                  <a:close/>
                  <a:moveTo>
                    <a:pt x="1601785" y="4577411"/>
                  </a:moveTo>
                  <a:cubicBezTo>
                    <a:pt x="1597258" y="4596030"/>
                    <a:pt x="1598401" y="4614640"/>
                    <a:pt x="1601785" y="4632686"/>
                  </a:cubicBezTo>
                  <a:cubicBezTo>
                    <a:pt x="1576959" y="4637199"/>
                    <a:pt x="1554976" y="4621398"/>
                    <a:pt x="1542560" y="4601095"/>
                  </a:cubicBezTo>
                  <a:cubicBezTo>
                    <a:pt x="1539731" y="4589244"/>
                    <a:pt x="1542560" y="4577410"/>
                    <a:pt x="1543124" y="4566131"/>
                  </a:cubicBezTo>
                  <a:cubicBezTo>
                    <a:pt x="1545944" y="4564312"/>
                    <a:pt x="1552129" y="4560946"/>
                    <a:pt x="1554949" y="4559308"/>
                  </a:cubicBezTo>
                  <a:lnTo>
                    <a:pt x="1554976" y="4559371"/>
                  </a:lnTo>
                  <a:cubicBezTo>
                    <a:pt x="1570200" y="4566711"/>
                    <a:pt x="1585433" y="4573487"/>
                    <a:pt x="1601781" y="4577416"/>
                  </a:cubicBezTo>
                  <a:close/>
                  <a:moveTo>
                    <a:pt x="1550455" y="4637191"/>
                  </a:moveTo>
                  <a:cubicBezTo>
                    <a:pt x="1546498" y="4643385"/>
                    <a:pt x="1543115" y="4649606"/>
                    <a:pt x="1539167" y="4656364"/>
                  </a:cubicBezTo>
                  <a:cubicBezTo>
                    <a:pt x="1513698" y="4654726"/>
                    <a:pt x="1490595" y="4637717"/>
                    <a:pt x="1482135" y="4613522"/>
                  </a:cubicBezTo>
                  <a:lnTo>
                    <a:pt x="1482207" y="4613495"/>
                  </a:lnTo>
                  <a:cubicBezTo>
                    <a:pt x="1492357" y="4596022"/>
                    <a:pt x="1509277" y="4582487"/>
                    <a:pt x="1526760" y="4571780"/>
                  </a:cubicBezTo>
                  <a:cubicBezTo>
                    <a:pt x="1526757" y="4595472"/>
                    <a:pt x="1533524" y="4619150"/>
                    <a:pt x="1550457" y="4637196"/>
                  </a:cubicBezTo>
                  <a:close/>
                  <a:moveTo>
                    <a:pt x="1494051" y="4659749"/>
                  </a:moveTo>
                  <a:cubicBezTo>
                    <a:pt x="1489540" y="4673275"/>
                    <a:pt x="1484450" y="4686246"/>
                    <a:pt x="1481644" y="4700349"/>
                  </a:cubicBezTo>
                  <a:cubicBezTo>
                    <a:pt x="1459631" y="4702623"/>
                    <a:pt x="1425249" y="4699166"/>
                    <a:pt x="1422975" y="4672151"/>
                  </a:cubicBezTo>
                  <a:lnTo>
                    <a:pt x="1422993" y="4672161"/>
                  </a:lnTo>
                  <a:cubicBezTo>
                    <a:pt x="1435391" y="4655224"/>
                    <a:pt x="1450626" y="4640552"/>
                    <a:pt x="1463034" y="4623643"/>
                  </a:cubicBezTo>
                  <a:cubicBezTo>
                    <a:pt x="1475430" y="4633230"/>
                    <a:pt x="1487289" y="4644519"/>
                    <a:pt x="1494047" y="4659755"/>
                  </a:cubicBezTo>
                  <a:close/>
                  <a:moveTo>
                    <a:pt x="1430333" y="4710486"/>
                  </a:moveTo>
                  <a:lnTo>
                    <a:pt x="1430333" y="4734172"/>
                  </a:lnTo>
                  <a:cubicBezTo>
                    <a:pt x="1415432" y="4733570"/>
                    <a:pt x="1400579" y="4732082"/>
                    <a:pt x="1385854" y="4729715"/>
                  </a:cubicBezTo>
                  <a:lnTo>
                    <a:pt x="1385791" y="4729651"/>
                  </a:lnTo>
                  <a:cubicBezTo>
                    <a:pt x="1388047" y="4713870"/>
                    <a:pt x="1396506" y="4701454"/>
                    <a:pt x="1406090" y="4689620"/>
                  </a:cubicBezTo>
                  <a:cubicBezTo>
                    <a:pt x="1414539" y="4695828"/>
                    <a:pt x="1424145" y="4701468"/>
                    <a:pt x="1430329" y="4710486"/>
                  </a:cubicBezTo>
                  <a:close/>
                  <a:moveTo>
                    <a:pt x="1401530" y="4811470"/>
                  </a:moveTo>
                  <a:lnTo>
                    <a:pt x="1401530" y="4857145"/>
                  </a:lnTo>
                  <a:cubicBezTo>
                    <a:pt x="1377844" y="4858273"/>
                    <a:pt x="1354149" y="4845856"/>
                    <a:pt x="1345117" y="4822743"/>
                  </a:cubicBezTo>
                  <a:cubicBezTo>
                    <a:pt x="1346300" y="4821106"/>
                    <a:pt x="1349666" y="4817649"/>
                    <a:pt x="1350757" y="4816013"/>
                  </a:cubicBezTo>
                  <a:lnTo>
                    <a:pt x="1350766" y="4815976"/>
                  </a:lnTo>
                  <a:cubicBezTo>
                    <a:pt x="1367686" y="4814286"/>
                    <a:pt x="1384604" y="4813722"/>
                    <a:pt x="1401531" y="4811476"/>
                  </a:cubicBezTo>
                  <a:close/>
                  <a:moveTo>
                    <a:pt x="1354186" y="4868403"/>
                  </a:moveTo>
                  <a:cubicBezTo>
                    <a:pt x="1350803" y="4888132"/>
                    <a:pt x="1355323" y="4907315"/>
                    <a:pt x="1359271" y="4925925"/>
                  </a:cubicBezTo>
                  <a:cubicBezTo>
                    <a:pt x="1329890" y="4932201"/>
                    <a:pt x="1296054" y="4910826"/>
                    <a:pt x="1298874" y="4878625"/>
                  </a:cubicBezTo>
                  <a:lnTo>
                    <a:pt x="1298919" y="4878554"/>
                  </a:lnTo>
                  <a:cubicBezTo>
                    <a:pt x="1317530" y="4876293"/>
                    <a:pt x="1336150" y="4874602"/>
                    <a:pt x="1354188" y="4868408"/>
                  </a:cubicBezTo>
                  <a:close/>
                  <a:moveTo>
                    <a:pt x="1314100" y="4960926"/>
                  </a:moveTo>
                  <a:cubicBezTo>
                    <a:pt x="1320304" y="4971068"/>
                    <a:pt x="1326507" y="4981226"/>
                    <a:pt x="1332146" y="4990816"/>
                  </a:cubicBezTo>
                  <a:cubicBezTo>
                    <a:pt x="1303428" y="5001995"/>
                    <a:pt x="1269081" y="4989017"/>
                    <a:pt x="1258317" y="4959235"/>
                  </a:cubicBezTo>
                  <a:lnTo>
                    <a:pt x="1258259" y="4959235"/>
                  </a:lnTo>
                  <a:lnTo>
                    <a:pt x="1258287" y="4959163"/>
                  </a:lnTo>
                  <a:cubicBezTo>
                    <a:pt x="1258296" y="4959187"/>
                    <a:pt x="1258309" y="4959211"/>
                    <a:pt x="1258317" y="4959235"/>
                  </a:cubicBezTo>
                  <a:cubicBezTo>
                    <a:pt x="1276909" y="4958673"/>
                    <a:pt x="1295511" y="4960932"/>
                    <a:pt x="1314101" y="4960932"/>
                  </a:cubicBezTo>
                  <a:close/>
                  <a:moveTo>
                    <a:pt x="1279717" y="5020728"/>
                  </a:moveTo>
                  <a:cubicBezTo>
                    <a:pt x="1262798" y="5018454"/>
                    <a:pt x="1245879" y="5016180"/>
                    <a:pt x="1229507" y="5012270"/>
                  </a:cubicBezTo>
                  <a:cubicBezTo>
                    <a:pt x="1234581" y="4999862"/>
                    <a:pt x="1240804" y="4987444"/>
                    <a:pt x="1247007" y="4975039"/>
                  </a:cubicBezTo>
                  <a:cubicBezTo>
                    <a:pt x="1257161" y="4990830"/>
                    <a:pt x="1274643" y="5001540"/>
                    <a:pt x="1279718" y="5020728"/>
                  </a:cubicBezTo>
                  <a:close/>
                  <a:moveTo>
                    <a:pt x="1229534" y="5029133"/>
                  </a:moveTo>
                  <a:cubicBezTo>
                    <a:pt x="1247590" y="5034209"/>
                    <a:pt x="1265645" y="5038148"/>
                    <a:pt x="1284247" y="5039267"/>
                  </a:cubicBezTo>
                  <a:cubicBezTo>
                    <a:pt x="1290459" y="5049428"/>
                    <a:pt x="1296089" y="5059018"/>
                    <a:pt x="1301166" y="5069168"/>
                  </a:cubicBezTo>
                  <a:cubicBezTo>
                    <a:pt x="1279791" y="5077173"/>
                    <a:pt x="1252684" y="5078810"/>
                    <a:pt x="1234673" y="5061891"/>
                  </a:cubicBezTo>
                  <a:cubicBezTo>
                    <a:pt x="1228638" y="5057545"/>
                    <a:pt x="1211717" y="5037112"/>
                    <a:pt x="1229535" y="5029133"/>
                  </a:cubicBezTo>
                  <a:close/>
                  <a:moveTo>
                    <a:pt x="1244707" y="5086139"/>
                  </a:moveTo>
                  <a:cubicBezTo>
                    <a:pt x="1244707" y="5091769"/>
                    <a:pt x="1245270" y="5097409"/>
                    <a:pt x="1245270" y="5103048"/>
                  </a:cubicBezTo>
                  <a:cubicBezTo>
                    <a:pt x="1230046" y="5105868"/>
                    <a:pt x="1213688" y="5110934"/>
                    <a:pt x="1199025" y="5103048"/>
                  </a:cubicBezTo>
                  <a:cubicBezTo>
                    <a:pt x="1203028" y="5090587"/>
                    <a:pt x="1206394" y="5078222"/>
                    <a:pt x="1210851" y="5066390"/>
                  </a:cubicBezTo>
                  <a:lnTo>
                    <a:pt x="1210869" y="5066390"/>
                  </a:lnTo>
                  <a:cubicBezTo>
                    <a:pt x="1222149" y="5072589"/>
                    <a:pt x="1233429" y="5079917"/>
                    <a:pt x="1244708" y="5086139"/>
                  </a:cubicBezTo>
                  <a:close/>
                  <a:moveTo>
                    <a:pt x="1199032" y="5060752"/>
                  </a:moveTo>
                  <a:cubicBezTo>
                    <a:pt x="1191756" y="5069210"/>
                    <a:pt x="1181022" y="5056203"/>
                    <a:pt x="1188299" y="5049473"/>
                  </a:cubicBezTo>
                  <a:lnTo>
                    <a:pt x="1188317" y="5049473"/>
                  </a:lnTo>
                  <a:cubicBezTo>
                    <a:pt x="1195644" y="5041013"/>
                    <a:pt x="1206923" y="5053430"/>
                    <a:pt x="1199027" y="5060752"/>
                  </a:cubicBezTo>
                  <a:close/>
                  <a:moveTo>
                    <a:pt x="1190601" y="5074887"/>
                  </a:moveTo>
                  <a:cubicBezTo>
                    <a:pt x="1184407" y="5105337"/>
                    <a:pt x="1174810" y="5135221"/>
                    <a:pt x="1164085" y="5164546"/>
                  </a:cubicBezTo>
                  <a:cubicBezTo>
                    <a:pt x="1156762" y="5180909"/>
                    <a:pt x="1164085" y="5202349"/>
                    <a:pt x="1149432" y="5215876"/>
                  </a:cubicBezTo>
                  <a:cubicBezTo>
                    <a:pt x="1152252" y="5191680"/>
                    <a:pt x="1161257" y="5168485"/>
                    <a:pt x="1165169" y="5144290"/>
                  </a:cubicBezTo>
                  <a:lnTo>
                    <a:pt x="1165214" y="5144253"/>
                  </a:lnTo>
                  <a:cubicBezTo>
                    <a:pt x="1168046" y="5119430"/>
                    <a:pt x="1181008" y="5097445"/>
                    <a:pt x="1190596" y="5074887"/>
                  </a:cubicBezTo>
                  <a:close/>
                  <a:moveTo>
                    <a:pt x="1183315" y="5034783"/>
                  </a:moveTo>
                  <a:lnTo>
                    <a:pt x="1172027" y="5034783"/>
                  </a:lnTo>
                  <a:cubicBezTo>
                    <a:pt x="1171936" y="5031509"/>
                    <a:pt x="1171936" y="5025233"/>
                    <a:pt x="1171936" y="5021867"/>
                  </a:cubicBezTo>
                  <a:lnTo>
                    <a:pt x="1172036" y="5021822"/>
                  </a:lnTo>
                  <a:cubicBezTo>
                    <a:pt x="1174856" y="5021258"/>
                    <a:pt x="1181060" y="5020130"/>
                    <a:pt x="1184452" y="5019565"/>
                  </a:cubicBezTo>
                  <a:cubicBezTo>
                    <a:pt x="1183808" y="5024615"/>
                    <a:pt x="1183426" y="5029694"/>
                    <a:pt x="1183310" y="5034783"/>
                  </a:cubicBezTo>
                  <a:close/>
                  <a:moveTo>
                    <a:pt x="1121280" y="5400852"/>
                  </a:moveTo>
                  <a:cubicBezTo>
                    <a:pt x="1124109" y="5393512"/>
                    <a:pt x="1127492" y="5386176"/>
                    <a:pt x="1130868" y="5379422"/>
                  </a:cubicBezTo>
                  <a:cubicBezTo>
                    <a:pt x="1130304" y="5421728"/>
                    <a:pt x="1131432" y="5464034"/>
                    <a:pt x="1125793" y="5506321"/>
                  </a:cubicBezTo>
                  <a:cubicBezTo>
                    <a:pt x="1126357" y="5523795"/>
                    <a:pt x="1135380" y="5540732"/>
                    <a:pt x="1132560" y="5558778"/>
                  </a:cubicBezTo>
                  <a:cubicBezTo>
                    <a:pt x="1129186" y="5551437"/>
                    <a:pt x="1125229" y="5544124"/>
                    <a:pt x="1122973" y="5536220"/>
                  </a:cubicBezTo>
                  <a:cubicBezTo>
                    <a:pt x="1121335" y="5491103"/>
                    <a:pt x="1116787" y="5445987"/>
                    <a:pt x="1121335" y="5400871"/>
                  </a:cubicBezTo>
                  <a:close/>
                  <a:moveTo>
                    <a:pt x="1127492" y="5315713"/>
                  </a:moveTo>
                  <a:lnTo>
                    <a:pt x="1127455" y="5315713"/>
                  </a:lnTo>
                  <a:cubicBezTo>
                    <a:pt x="1128584" y="5303879"/>
                    <a:pt x="1131968" y="5291463"/>
                    <a:pt x="1139853" y="5281875"/>
                  </a:cubicBezTo>
                  <a:cubicBezTo>
                    <a:pt x="1140403" y="5294247"/>
                    <a:pt x="1143860" y="5312258"/>
                    <a:pt x="1127487" y="5315713"/>
                  </a:cubicBezTo>
                  <a:close/>
                  <a:moveTo>
                    <a:pt x="1022621" y="5287437"/>
                  </a:moveTo>
                  <a:lnTo>
                    <a:pt x="1022588" y="5287516"/>
                  </a:lnTo>
                  <a:lnTo>
                    <a:pt x="1022551" y="5287507"/>
                  </a:lnTo>
                  <a:cubicBezTo>
                    <a:pt x="1022576" y="5287484"/>
                    <a:pt x="1022598" y="5287459"/>
                    <a:pt x="1022621" y="5287437"/>
                  </a:cubicBezTo>
                  <a:cubicBezTo>
                    <a:pt x="1032206" y="5263210"/>
                    <a:pt x="1046296" y="5241235"/>
                    <a:pt x="1066577" y="5225471"/>
                  </a:cubicBezTo>
                  <a:cubicBezTo>
                    <a:pt x="1056941" y="5249091"/>
                    <a:pt x="1041141" y="5269896"/>
                    <a:pt x="1022616" y="5287437"/>
                  </a:cubicBezTo>
                  <a:close/>
                  <a:moveTo>
                    <a:pt x="1053597" y="5341654"/>
                  </a:moveTo>
                  <a:cubicBezTo>
                    <a:pt x="1041182" y="5362512"/>
                    <a:pt x="1028210" y="5382822"/>
                    <a:pt x="1018622" y="5405380"/>
                  </a:cubicBezTo>
                  <a:cubicBezTo>
                    <a:pt x="997201" y="5401996"/>
                    <a:pt x="977453" y="5392964"/>
                    <a:pt x="956587" y="5387878"/>
                  </a:cubicBezTo>
                  <a:cubicBezTo>
                    <a:pt x="955955" y="5382642"/>
                    <a:pt x="955588" y="5377378"/>
                    <a:pt x="955490" y="5372105"/>
                  </a:cubicBezTo>
                  <a:lnTo>
                    <a:pt x="955453" y="5372105"/>
                  </a:lnTo>
                  <a:lnTo>
                    <a:pt x="955488" y="5372050"/>
                  </a:lnTo>
                  <a:lnTo>
                    <a:pt x="955488" y="5372099"/>
                  </a:lnTo>
                  <a:cubicBezTo>
                    <a:pt x="989869" y="5368717"/>
                    <a:pt x="1022012" y="5355185"/>
                    <a:pt x="1053592" y="5341654"/>
                  </a:cubicBezTo>
                  <a:close/>
                  <a:moveTo>
                    <a:pt x="1109422" y="5300978"/>
                  </a:moveTo>
                  <a:cubicBezTo>
                    <a:pt x="1099779" y="5299340"/>
                    <a:pt x="1104327" y="5284605"/>
                    <a:pt x="1113333" y="5286879"/>
                  </a:cubicBezTo>
                  <a:lnTo>
                    <a:pt x="1113370" y="5286879"/>
                  </a:lnTo>
                  <a:cubicBezTo>
                    <a:pt x="1122948" y="5288570"/>
                    <a:pt x="1118437" y="5303224"/>
                    <a:pt x="1109413" y="5300978"/>
                  </a:cubicBezTo>
                  <a:close/>
                  <a:moveTo>
                    <a:pt x="1116717" y="5571110"/>
                  </a:moveTo>
                  <a:cubicBezTo>
                    <a:pt x="1112192" y="5571095"/>
                    <a:pt x="1107668" y="5571308"/>
                    <a:pt x="1103164" y="5571747"/>
                  </a:cubicBezTo>
                  <a:lnTo>
                    <a:pt x="1103182" y="5571674"/>
                  </a:lnTo>
                  <a:cubicBezTo>
                    <a:pt x="1103731" y="5556438"/>
                    <a:pt x="1104873" y="5542358"/>
                    <a:pt x="1106566" y="5527686"/>
                  </a:cubicBezTo>
                  <a:cubicBezTo>
                    <a:pt x="1109941" y="5541795"/>
                    <a:pt x="1113898" y="5556438"/>
                    <a:pt x="1116709" y="5571110"/>
                  </a:cubicBezTo>
                  <a:close/>
                  <a:moveTo>
                    <a:pt x="1088529" y="5709934"/>
                  </a:moveTo>
                  <a:cubicBezTo>
                    <a:pt x="1090776" y="5709934"/>
                    <a:pt x="1095861" y="5710499"/>
                    <a:pt x="1098107" y="5710499"/>
                  </a:cubicBezTo>
                  <a:cubicBezTo>
                    <a:pt x="1098681" y="5716721"/>
                    <a:pt x="1098681" y="5723479"/>
                    <a:pt x="1099244" y="5730238"/>
                  </a:cubicBezTo>
                  <a:cubicBezTo>
                    <a:pt x="1093923" y="5731098"/>
                    <a:pt x="1088650" y="5732230"/>
                    <a:pt x="1083445" y="5733630"/>
                  </a:cubicBezTo>
                  <a:cubicBezTo>
                    <a:pt x="1085264" y="5725716"/>
                    <a:pt x="1086901" y="5717803"/>
                    <a:pt x="1088629" y="5709980"/>
                  </a:cubicBezTo>
                  <a:close/>
                  <a:moveTo>
                    <a:pt x="1142104" y="5743135"/>
                  </a:moveTo>
                  <a:cubicBezTo>
                    <a:pt x="1147023" y="5742886"/>
                    <a:pt x="1151920" y="5742322"/>
                    <a:pt x="1156766" y="5741444"/>
                  </a:cubicBezTo>
                  <a:cubicBezTo>
                    <a:pt x="1145488" y="5767958"/>
                    <a:pt x="1140977" y="5796157"/>
                    <a:pt x="1133080" y="5823798"/>
                  </a:cubicBezTo>
                  <a:cubicBezTo>
                    <a:pt x="1135796" y="5802516"/>
                    <a:pt x="1138344" y="5758173"/>
                    <a:pt x="1142104" y="5743135"/>
                  </a:cubicBezTo>
                  <a:close/>
                  <a:moveTo>
                    <a:pt x="1152830" y="5689534"/>
                  </a:moveTo>
                  <a:cubicBezTo>
                    <a:pt x="1152901" y="5689672"/>
                    <a:pt x="1226471" y="5842100"/>
                    <a:pt x="1236877" y="5866088"/>
                  </a:cubicBezTo>
                  <a:cubicBezTo>
                    <a:pt x="1201311" y="5811429"/>
                    <a:pt x="1165199" y="5755032"/>
                    <a:pt x="1152830" y="5689534"/>
                  </a:cubicBezTo>
                  <a:close/>
                  <a:moveTo>
                    <a:pt x="1220566" y="5874563"/>
                  </a:moveTo>
                  <a:cubicBezTo>
                    <a:pt x="1220566" y="5874593"/>
                    <a:pt x="1220566" y="5874623"/>
                    <a:pt x="1220566" y="5874653"/>
                  </a:cubicBezTo>
                  <a:cubicBezTo>
                    <a:pt x="1242541" y="5905092"/>
                    <a:pt x="1263949" y="5937211"/>
                    <a:pt x="1280289" y="5971580"/>
                  </a:cubicBezTo>
                  <a:cubicBezTo>
                    <a:pt x="1263934" y="5975538"/>
                    <a:pt x="1263934" y="5959173"/>
                    <a:pt x="1261677" y="5948458"/>
                  </a:cubicBezTo>
                  <a:cubicBezTo>
                    <a:pt x="1253782" y="5949022"/>
                    <a:pt x="1246453" y="5949587"/>
                    <a:pt x="1239120" y="5950149"/>
                  </a:cubicBezTo>
                  <a:cubicBezTo>
                    <a:pt x="1230125" y="5925891"/>
                    <a:pt x="1220045" y="5901720"/>
                    <a:pt x="1220566" y="5874652"/>
                  </a:cubicBezTo>
                  <a:lnTo>
                    <a:pt x="1220509" y="5874570"/>
                  </a:lnTo>
                  <a:close/>
                  <a:moveTo>
                    <a:pt x="1280319" y="6130060"/>
                  </a:moveTo>
                  <a:cubicBezTo>
                    <a:pt x="1271656" y="6136087"/>
                    <a:pt x="1262214" y="6122146"/>
                    <a:pt x="1270676" y="6116508"/>
                  </a:cubicBezTo>
                  <a:lnTo>
                    <a:pt x="1270722" y="6116526"/>
                  </a:lnTo>
                  <a:cubicBezTo>
                    <a:pt x="1279191" y="6110313"/>
                    <a:pt x="1288662" y="6124257"/>
                    <a:pt x="1280319" y="6130060"/>
                  </a:cubicBezTo>
                  <a:close/>
                  <a:moveTo>
                    <a:pt x="1267289" y="6244040"/>
                  </a:moveTo>
                  <a:cubicBezTo>
                    <a:pt x="1278004" y="6222037"/>
                    <a:pt x="1290419" y="6200034"/>
                    <a:pt x="1294932" y="6175794"/>
                  </a:cubicBezTo>
                  <a:cubicBezTo>
                    <a:pt x="1290419" y="6175794"/>
                    <a:pt x="1280824" y="6175221"/>
                    <a:pt x="1276312" y="6174657"/>
                  </a:cubicBezTo>
                  <a:cubicBezTo>
                    <a:pt x="1276312" y="6164918"/>
                    <a:pt x="1276861" y="6155373"/>
                    <a:pt x="1277410" y="6146368"/>
                  </a:cubicBezTo>
                  <a:lnTo>
                    <a:pt x="1277455" y="6146458"/>
                  </a:lnTo>
                  <a:cubicBezTo>
                    <a:pt x="1285351" y="6157746"/>
                    <a:pt x="1297755" y="6167324"/>
                    <a:pt x="1296066" y="6183123"/>
                  </a:cubicBezTo>
                  <a:cubicBezTo>
                    <a:pt x="1300579" y="6205673"/>
                    <a:pt x="1288735" y="6226539"/>
                    <a:pt x="1284796" y="6247970"/>
                  </a:cubicBezTo>
                  <a:cubicBezTo>
                    <a:pt x="1278584" y="6264897"/>
                    <a:pt x="1267304" y="6279569"/>
                    <a:pt x="1256589" y="6293668"/>
                  </a:cubicBezTo>
                  <a:cubicBezTo>
                    <a:pt x="1251950" y="6278851"/>
                    <a:pt x="1249292" y="6263485"/>
                    <a:pt x="1248684" y="6247970"/>
                  </a:cubicBezTo>
                  <a:cubicBezTo>
                    <a:pt x="1254895" y="6246845"/>
                    <a:pt x="1261090" y="6245726"/>
                    <a:pt x="1267294" y="6244035"/>
                  </a:cubicBezTo>
                  <a:close/>
                  <a:moveTo>
                    <a:pt x="1293264" y="6105224"/>
                  </a:moveTo>
                  <a:lnTo>
                    <a:pt x="1293275" y="6105252"/>
                  </a:lnTo>
                  <a:lnTo>
                    <a:pt x="1293257" y="6105252"/>
                  </a:lnTo>
                  <a:lnTo>
                    <a:pt x="1293257" y="6105224"/>
                  </a:lnTo>
                  <a:cubicBezTo>
                    <a:pt x="1288182" y="6091694"/>
                    <a:pt x="1282000" y="6074811"/>
                    <a:pt x="1298344" y="6065777"/>
                  </a:cubicBezTo>
                  <a:cubicBezTo>
                    <a:pt x="1298352" y="6079087"/>
                    <a:pt x="1296646" y="6092343"/>
                    <a:pt x="1293269" y="6105218"/>
                  </a:cubicBezTo>
                  <a:close/>
                  <a:moveTo>
                    <a:pt x="1254353" y="5890980"/>
                  </a:moveTo>
                  <a:lnTo>
                    <a:pt x="1254345" y="5890953"/>
                  </a:lnTo>
                  <a:cubicBezTo>
                    <a:pt x="1274084" y="5908989"/>
                    <a:pt x="1285935" y="5932113"/>
                    <a:pt x="1304545" y="5950722"/>
                  </a:cubicBezTo>
                  <a:cubicBezTo>
                    <a:pt x="1319770" y="5966523"/>
                    <a:pt x="1331052" y="5985124"/>
                    <a:pt x="1341767" y="6004317"/>
                  </a:cubicBezTo>
                  <a:cubicBezTo>
                    <a:pt x="1305743" y="5972385"/>
                    <a:pt x="1276086" y="5933928"/>
                    <a:pt x="1254359" y="5890973"/>
                  </a:cubicBezTo>
                  <a:close/>
                  <a:moveTo>
                    <a:pt x="1339483" y="5950686"/>
                  </a:moveTo>
                  <a:cubicBezTo>
                    <a:pt x="1315068" y="5953995"/>
                    <a:pt x="1310911" y="5926341"/>
                    <a:pt x="1291547" y="5914601"/>
                  </a:cubicBezTo>
                  <a:lnTo>
                    <a:pt x="1291547" y="5914575"/>
                  </a:lnTo>
                  <a:cubicBezTo>
                    <a:pt x="1309214" y="5923685"/>
                    <a:pt x="1321910" y="5924503"/>
                    <a:pt x="1344004" y="5925872"/>
                  </a:cubicBezTo>
                  <a:cubicBezTo>
                    <a:pt x="1342318" y="5934333"/>
                    <a:pt x="1341189" y="5942220"/>
                    <a:pt x="1339488" y="5950679"/>
                  </a:cubicBezTo>
                  <a:close/>
                  <a:moveTo>
                    <a:pt x="1296050" y="5886995"/>
                  </a:moveTo>
                  <a:lnTo>
                    <a:pt x="1296095" y="5886950"/>
                  </a:lnTo>
                  <a:cubicBezTo>
                    <a:pt x="1305119" y="5880192"/>
                    <a:pt x="1313587" y="5873988"/>
                    <a:pt x="1323165" y="5867794"/>
                  </a:cubicBezTo>
                  <a:cubicBezTo>
                    <a:pt x="1338401" y="5864956"/>
                    <a:pt x="1354192" y="5866657"/>
                    <a:pt x="1369418" y="5867222"/>
                  </a:cubicBezTo>
                  <a:cubicBezTo>
                    <a:pt x="1366590" y="5880201"/>
                    <a:pt x="1368869" y="5898813"/>
                    <a:pt x="1353628" y="5905007"/>
                  </a:cubicBezTo>
                  <a:cubicBezTo>
                    <a:pt x="1332711" y="5919734"/>
                    <a:pt x="1311790" y="5898905"/>
                    <a:pt x="1296055" y="5886988"/>
                  </a:cubicBezTo>
                  <a:close/>
                  <a:moveTo>
                    <a:pt x="1379580" y="5780990"/>
                  </a:moveTo>
                  <a:cubicBezTo>
                    <a:pt x="1372249" y="5789448"/>
                    <a:pt x="1364355" y="5797907"/>
                    <a:pt x="1356458" y="5806364"/>
                  </a:cubicBezTo>
                  <a:cubicBezTo>
                    <a:pt x="1355821" y="5801816"/>
                    <a:pt x="1355275" y="5792812"/>
                    <a:pt x="1354729" y="5788900"/>
                  </a:cubicBezTo>
                  <a:lnTo>
                    <a:pt x="1354765" y="5788900"/>
                  </a:lnTo>
                  <a:cubicBezTo>
                    <a:pt x="1363233" y="5786049"/>
                    <a:pt x="1371124" y="5783249"/>
                    <a:pt x="1379583" y="5780983"/>
                  </a:cubicBezTo>
                  <a:close/>
                  <a:moveTo>
                    <a:pt x="1363771" y="5739249"/>
                  </a:moveTo>
                  <a:lnTo>
                    <a:pt x="1363771" y="5739230"/>
                  </a:lnTo>
                  <a:cubicBezTo>
                    <a:pt x="1380071" y="5746872"/>
                    <a:pt x="1395563" y="5756130"/>
                    <a:pt x="1410016" y="5766864"/>
                  </a:cubicBezTo>
                  <a:lnTo>
                    <a:pt x="1377871" y="5768539"/>
                  </a:lnTo>
                  <a:cubicBezTo>
                    <a:pt x="1372572" y="5759073"/>
                    <a:pt x="1367864" y="5749289"/>
                    <a:pt x="1363774" y="5739243"/>
                  </a:cubicBezTo>
                  <a:close/>
                  <a:moveTo>
                    <a:pt x="1372176" y="5839623"/>
                  </a:moveTo>
                  <a:cubicBezTo>
                    <a:pt x="1360898" y="5846954"/>
                    <a:pt x="1347363" y="5849224"/>
                    <a:pt x="1334383" y="5849224"/>
                  </a:cubicBezTo>
                  <a:cubicBezTo>
                    <a:pt x="1333809" y="5844273"/>
                    <a:pt x="1332872" y="5839372"/>
                    <a:pt x="1331578" y="5834559"/>
                  </a:cubicBezTo>
                  <a:cubicBezTo>
                    <a:pt x="1337778" y="5830595"/>
                    <a:pt x="1343426" y="5826655"/>
                    <a:pt x="1349054" y="5823273"/>
                  </a:cubicBezTo>
                  <a:cubicBezTo>
                    <a:pt x="1356389" y="5828901"/>
                    <a:pt x="1364292" y="5833976"/>
                    <a:pt x="1372179" y="5839616"/>
                  </a:cubicBezTo>
                  <a:close/>
                  <a:moveTo>
                    <a:pt x="1359824" y="5937787"/>
                  </a:moveTo>
                  <a:cubicBezTo>
                    <a:pt x="1374024" y="5941649"/>
                    <a:pt x="1388568" y="5944111"/>
                    <a:pt x="1403248" y="5945136"/>
                  </a:cubicBezTo>
                  <a:cubicBezTo>
                    <a:pt x="1401556" y="5952458"/>
                    <a:pt x="1399865" y="5960344"/>
                    <a:pt x="1398174" y="5967693"/>
                  </a:cubicBezTo>
                  <a:cubicBezTo>
                    <a:pt x="1380709" y="5978335"/>
                    <a:pt x="1360970" y="5977242"/>
                    <a:pt x="1344052" y="5965965"/>
                  </a:cubicBezTo>
                  <a:lnTo>
                    <a:pt x="1344034" y="5965993"/>
                  </a:lnTo>
                  <a:cubicBezTo>
                    <a:pt x="1349675" y="5956973"/>
                    <a:pt x="1354751" y="5947377"/>
                    <a:pt x="1359826" y="5937780"/>
                  </a:cubicBezTo>
                  <a:close/>
                  <a:moveTo>
                    <a:pt x="1365447" y="5920851"/>
                  </a:moveTo>
                  <a:cubicBezTo>
                    <a:pt x="1370541" y="5913032"/>
                    <a:pt x="1375634" y="5904568"/>
                    <a:pt x="1380728" y="5896655"/>
                  </a:cubicBezTo>
                  <a:lnTo>
                    <a:pt x="1380683" y="5896592"/>
                  </a:lnTo>
                  <a:cubicBezTo>
                    <a:pt x="1391952" y="5897164"/>
                    <a:pt x="1403232" y="5898293"/>
                    <a:pt x="1415084" y="5899430"/>
                  </a:cubicBezTo>
                  <a:cubicBezTo>
                    <a:pt x="1413955" y="5906753"/>
                    <a:pt x="1413391" y="5913529"/>
                    <a:pt x="1412828" y="5920852"/>
                  </a:cubicBezTo>
                  <a:cubicBezTo>
                    <a:pt x="1397119" y="5923122"/>
                    <a:pt x="1381165" y="5923119"/>
                    <a:pt x="1365457" y="5920844"/>
                  </a:cubicBezTo>
                  <a:close/>
                  <a:moveTo>
                    <a:pt x="1391981" y="5876253"/>
                  </a:moveTo>
                  <a:cubicBezTo>
                    <a:pt x="1389070" y="5867337"/>
                    <a:pt x="1385704" y="5858788"/>
                    <a:pt x="1382884" y="5849781"/>
                  </a:cubicBezTo>
                  <a:lnTo>
                    <a:pt x="1382957" y="5849744"/>
                  </a:lnTo>
                  <a:cubicBezTo>
                    <a:pt x="1400449" y="5857076"/>
                    <a:pt x="1421869" y="5860478"/>
                    <a:pt x="1432594" y="5877951"/>
                  </a:cubicBezTo>
                  <a:cubicBezTo>
                    <a:pt x="1419057" y="5879638"/>
                    <a:pt x="1405525" y="5878510"/>
                    <a:pt x="1391990" y="5876246"/>
                  </a:cubicBezTo>
                  <a:close/>
                  <a:moveTo>
                    <a:pt x="1394783" y="5835105"/>
                  </a:moveTo>
                  <a:cubicBezTo>
                    <a:pt x="1400431" y="5826081"/>
                    <a:pt x="1401560" y="5806326"/>
                    <a:pt x="1415649" y="5815366"/>
                  </a:cubicBezTo>
                  <a:cubicBezTo>
                    <a:pt x="1424117" y="5823825"/>
                    <a:pt x="1428057" y="5835666"/>
                    <a:pt x="1433131" y="5845816"/>
                  </a:cubicBezTo>
                  <a:cubicBezTo>
                    <a:pt x="1419650" y="5845632"/>
                    <a:pt x="1406451" y="5841933"/>
                    <a:pt x="1394838" y="5835083"/>
                  </a:cubicBezTo>
                  <a:close/>
                  <a:moveTo>
                    <a:pt x="1418960" y="5946240"/>
                  </a:moveTo>
                  <a:lnTo>
                    <a:pt x="1418978" y="5946258"/>
                  </a:lnTo>
                  <a:cubicBezTo>
                    <a:pt x="1435906" y="5945694"/>
                    <a:pt x="1452815" y="5945140"/>
                    <a:pt x="1469170" y="5944002"/>
                  </a:cubicBezTo>
                  <a:cubicBezTo>
                    <a:pt x="1466914" y="5953016"/>
                    <a:pt x="1468051" y="5964868"/>
                    <a:pt x="1459020" y="5971627"/>
                  </a:cubicBezTo>
                  <a:cubicBezTo>
                    <a:pt x="1449443" y="5983469"/>
                    <a:pt x="1431951" y="5977839"/>
                    <a:pt x="1418421" y="5978985"/>
                  </a:cubicBezTo>
                  <a:cubicBezTo>
                    <a:pt x="1418424" y="5967605"/>
                    <a:pt x="1418424" y="5956965"/>
                    <a:pt x="1418970" y="5946230"/>
                  </a:cubicBezTo>
                  <a:close/>
                  <a:moveTo>
                    <a:pt x="1451193" y="6034744"/>
                  </a:moveTo>
                  <a:cubicBezTo>
                    <a:pt x="1463591" y="6035863"/>
                    <a:pt x="1477135" y="6036435"/>
                    <a:pt x="1486717" y="6045469"/>
                  </a:cubicBezTo>
                  <a:cubicBezTo>
                    <a:pt x="1487846" y="6056737"/>
                    <a:pt x="1484453" y="6067464"/>
                    <a:pt x="1482206" y="6078179"/>
                  </a:cubicBezTo>
                  <a:cubicBezTo>
                    <a:pt x="1466925" y="6085448"/>
                    <a:pt x="1447823" y="6086637"/>
                    <a:pt x="1437090" y="6071902"/>
                  </a:cubicBezTo>
                  <a:lnTo>
                    <a:pt x="1437082" y="6071965"/>
                  </a:lnTo>
                  <a:cubicBezTo>
                    <a:pt x="1417923" y="6060113"/>
                    <a:pt x="1443302" y="6044886"/>
                    <a:pt x="1451197" y="6034734"/>
                  </a:cubicBezTo>
                  <a:close/>
                  <a:moveTo>
                    <a:pt x="1505851" y="6053956"/>
                  </a:moveTo>
                  <a:lnTo>
                    <a:pt x="1505878" y="6053947"/>
                  </a:lnTo>
                  <a:lnTo>
                    <a:pt x="1505878" y="6053960"/>
                  </a:lnTo>
                  <a:cubicBezTo>
                    <a:pt x="1521103" y="6057325"/>
                    <a:pt x="1536317" y="6060717"/>
                    <a:pt x="1550973" y="6067481"/>
                  </a:cubicBezTo>
                  <a:cubicBezTo>
                    <a:pt x="1545332" y="6084400"/>
                    <a:pt x="1545332" y="6112016"/>
                    <a:pt x="1522775" y="6114862"/>
                  </a:cubicBezTo>
                  <a:cubicBezTo>
                    <a:pt x="1508113" y="6117118"/>
                    <a:pt x="1493441" y="6112588"/>
                    <a:pt x="1478777" y="6110336"/>
                  </a:cubicBezTo>
                  <a:cubicBezTo>
                    <a:pt x="1486688" y="6091149"/>
                    <a:pt x="1499145" y="6073686"/>
                    <a:pt x="1505878" y="6053955"/>
                  </a:cubicBezTo>
                  <a:close/>
                  <a:moveTo>
                    <a:pt x="1699860" y="6130628"/>
                  </a:moveTo>
                  <a:cubicBezTo>
                    <a:pt x="1701561" y="6150379"/>
                    <a:pt x="1698159" y="6170687"/>
                    <a:pt x="1684060" y="6185355"/>
                  </a:cubicBezTo>
                  <a:cubicBezTo>
                    <a:pt x="1671653" y="6191559"/>
                    <a:pt x="1657554" y="6192113"/>
                    <a:pt x="1644019" y="6190994"/>
                  </a:cubicBezTo>
                  <a:cubicBezTo>
                    <a:pt x="1644019" y="6174621"/>
                    <a:pt x="1639015" y="6154882"/>
                    <a:pt x="1655298" y="6144695"/>
                  </a:cubicBezTo>
                  <a:lnTo>
                    <a:pt x="1655298" y="6144733"/>
                  </a:lnTo>
                  <a:cubicBezTo>
                    <a:pt x="1666590" y="6131198"/>
                    <a:pt x="1683502" y="6130624"/>
                    <a:pt x="1699864" y="6130624"/>
                  </a:cubicBezTo>
                  <a:close/>
                  <a:moveTo>
                    <a:pt x="1651368" y="6129000"/>
                  </a:moveTo>
                  <a:cubicBezTo>
                    <a:pt x="1634229" y="6136093"/>
                    <a:pt x="1615304" y="6137668"/>
                    <a:pt x="1597228" y="6133503"/>
                  </a:cubicBezTo>
                  <a:cubicBezTo>
                    <a:pt x="1594408" y="6125045"/>
                    <a:pt x="1592134" y="6117131"/>
                    <a:pt x="1589860" y="6109308"/>
                  </a:cubicBezTo>
                  <a:lnTo>
                    <a:pt x="1589897" y="6109253"/>
                  </a:lnTo>
                  <a:cubicBezTo>
                    <a:pt x="1603440" y="6099104"/>
                    <a:pt x="1616975" y="6087258"/>
                    <a:pt x="1624873" y="6071459"/>
                  </a:cubicBezTo>
                  <a:cubicBezTo>
                    <a:pt x="1637281" y="6074297"/>
                    <a:pt x="1649687" y="6077107"/>
                    <a:pt x="1662094" y="6080491"/>
                  </a:cubicBezTo>
                  <a:cubicBezTo>
                    <a:pt x="1663224" y="6097407"/>
                    <a:pt x="1658149" y="6113753"/>
                    <a:pt x="1651372" y="6128995"/>
                  </a:cubicBezTo>
                  <a:close/>
                  <a:moveTo>
                    <a:pt x="1605734" y="6078199"/>
                  </a:moveTo>
                  <a:cubicBezTo>
                    <a:pt x="1593328" y="6084411"/>
                    <a:pt x="1580337" y="6089478"/>
                    <a:pt x="1566248" y="6091170"/>
                  </a:cubicBezTo>
                  <a:cubicBezTo>
                    <a:pt x="1565022" y="6085725"/>
                    <a:pt x="1560608" y="6065173"/>
                    <a:pt x="1560608" y="6059589"/>
                  </a:cubicBezTo>
                  <a:cubicBezTo>
                    <a:pt x="1569067" y="6053377"/>
                    <a:pt x="1576963" y="6046045"/>
                    <a:pt x="1586550" y="6040979"/>
                  </a:cubicBezTo>
                  <a:cubicBezTo>
                    <a:pt x="1595001" y="6039278"/>
                    <a:pt x="1602905" y="6044353"/>
                    <a:pt x="1611364" y="6046046"/>
                  </a:cubicBezTo>
                  <a:cubicBezTo>
                    <a:pt x="1609677" y="6056765"/>
                    <a:pt x="1607421" y="6067480"/>
                    <a:pt x="1605732" y="6078195"/>
                  </a:cubicBezTo>
                  <a:close/>
                  <a:moveTo>
                    <a:pt x="1573579" y="6115402"/>
                  </a:moveTo>
                  <a:cubicBezTo>
                    <a:pt x="1579791" y="6132885"/>
                    <a:pt x="1573579" y="6152050"/>
                    <a:pt x="1560608" y="6164476"/>
                  </a:cubicBezTo>
                  <a:cubicBezTo>
                    <a:pt x="1542562" y="6170115"/>
                    <a:pt x="1530707" y="6150940"/>
                    <a:pt x="1517739" y="6141909"/>
                  </a:cubicBezTo>
                  <a:cubicBezTo>
                    <a:pt x="1518312" y="6140217"/>
                    <a:pt x="1519439" y="6136842"/>
                    <a:pt x="1520003" y="6135150"/>
                  </a:cubicBezTo>
                  <a:cubicBezTo>
                    <a:pt x="1532920" y="6128874"/>
                    <a:pt x="1543106" y="6118691"/>
                    <a:pt x="1554932" y="6110773"/>
                  </a:cubicBezTo>
                  <a:lnTo>
                    <a:pt x="1554968" y="6110891"/>
                  </a:lnTo>
                  <a:cubicBezTo>
                    <a:pt x="1560048" y="6102992"/>
                    <a:pt x="1573583" y="6105239"/>
                    <a:pt x="1573583" y="6115398"/>
                  </a:cubicBezTo>
                  <a:close/>
                  <a:moveTo>
                    <a:pt x="1430262" y="6111983"/>
                  </a:moveTo>
                  <a:lnTo>
                    <a:pt x="1430317" y="6111865"/>
                  </a:lnTo>
                  <a:cubicBezTo>
                    <a:pt x="1430317" y="6111917"/>
                    <a:pt x="1430317" y="6111969"/>
                    <a:pt x="1430317" y="6112021"/>
                  </a:cubicBezTo>
                  <a:cubicBezTo>
                    <a:pt x="1448916" y="6126128"/>
                    <a:pt x="1465831" y="6141896"/>
                    <a:pt x="1482734" y="6158244"/>
                  </a:cubicBezTo>
                  <a:cubicBezTo>
                    <a:pt x="1481597" y="6177418"/>
                    <a:pt x="1482734" y="6196601"/>
                    <a:pt x="1480470" y="6215203"/>
                  </a:cubicBezTo>
                  <a:cubicBezTo>
                    <a:pt x="1483863" y="6238334"/>
                    <a:pt x="1498395" y="6257904"/>
                    <a:pt x="1505857" y="6279502"/>
                  </a:cubicBezTo>
                  <a:cubicBezTo>
                    <a:pt x="1511854" y="6296865"/>
                    <a:pt x="1526723" y="6308837"/>
                    <a:pt x="1537438" y="6323490"/>
                  </a:cubicBezTo>
                  <a:cubicBezTo>
                    <a:pt x="1539684" y="6337599"/>
                    <a:pt x="1530106" y="6349451"/>
                    <a:pt x="1523903" y="6361285"/>
                  </a:cubicBezTo>
                  <a:cubicBezTo>
                    <a:pt x="1495140" y="6302624"/>
                    <a:pt x="1455672" y="6248486"/>
                    <a:pt x="1439873" y="6184177"/>
                  </a:cubicBezTo>
                  <a:cubicBezTo>
                    <a:pt x="1429254" y="6161576"/>
                    <a:pt x="1429232" y="6136259"/>
                    <a:pt x="1430317" y="6112021"/>
                  </a:cubicBezTo>
                  <a:cubicBezTo>
                    <a:pt x="1430305" y="6112005"/>
                    <a:pt x="1430284" y="6111987"/>
                    <a:pt x="1430266" y="6111979"/>
                  </a:cubicBezTo>
                  <a:close/>
                  <a:moveTo>
                    <a:pt x="1602841" y="6202234"/>
                  </a:moveTo>
                  <a:cubicBezTo>
                    <a:pt x="1591562" y="6196686"/>
                    <a:pt x="1581374" y="6188226"/>
                    <a:pt x="1570641" y="6181404"/>
                  </a:cubicBezTo>
                  <a:lnTo>
                    <a:pt x="1570704" y="6181384"/>
                  </a:lnTo>
                  <a:cubicBezTo>
                    <a:pt x="1574644" y="6171783"/>
                    <a:pt x="1578035" y="6160510"/>
                    <a:pt x="1587059" y="6154306"/>
                  </a:cubicBezTo>
                  <a:cubicBezTo>
                    <a:pt x="1601158" y="6153169"/>
                    <a:pt x="1615266" y="6155432"/>
                    <a:pt x="1629355" y="6156553"/>
                  </a:cubicBezTo>
                  <a:cubicBezTo>
                    <a:pt x="1630488" y="6175160"/>
                    <a:pt x="1625412" y="6200547"/>
                    <a:pt x="1602852" y="6202230"/>
                  </a:cubicBezTo>
                  <a:close/>
                  <a:moveTo>
                    <a:pt x="1619823" y="6212949"/>
                  </a:moveTo>
                  <a:cubicBezTo>
                    <a:pt x="1640115" y="6210119"/>
                    <a:pt x="1660437" y="6211249"/>
                    <a:pt x="1680738" y="6213513"/>
                  </a:cubicBezTo>
                  <a:cubicBezTo>
                    <a:pt x="1675090" y="6221972"/>
                    <a:pt x="1668904" y="6230996"/>
                    <a:pt x="1662682" y="6239445"/>
                  </a:cubicBezTo>
                  <a:cubicBezTo>
                    <a:pt x="1647520" y="6232084"/>
                    <a:pt x="1633138" y="6223215"/>
                    <a:pt x="1619751" y="6212974"/>
                  </a:cubicBezTo>
                  <a:close/>
                  <a:moveTo>
                    <a:pt x="1624390" y="6244612"/>
                  </a:moveTo>
                  <a:cubicBezTo>
                    <a:pt x="1624390" y="6244632"/>
                    <a:pt x="1624404" y="6244649"/>
                    <a:pt x="1624409" y="6244669"/>
                  </a:cubicBezTo>
                  <a:cubicBezTo>
                    <a:pt x="1646376" y="6255916"/>
                    <a:pt x="1669994" y="6266640"/>
                    <a:pt x="1687444" y="6284080"/>
                  </a:cubicBezTo>
                  <a:cubicBezTo>
                    <a:pt x="1707469" y="6321374"/>
                    <a:pt x="1710948" y="6349843"/>
                    <a:pt x="1711126" y="6385220"/>
                  </a:cubicBezTo>
                  <a:lnTo>
                    <a:pt x="1711126" y="6385055"/>
                  </a:lnTo>
                  <a:lnTo>
                    <a:pt x="1711144" y="6385047"/>
                  </a:lnTo>
                  <a:cubicBezTo>
                    <a:pt x="1716793" y="6412688"/>
                    <a:pt x="1718475" y="6440870"/>
                    <a:pt x="1717921" y="6469093"/>
                  </a:cubicBezTo>
                  <a:cubicBezTo>
                    <a:pt x="1715656" y="6468527"/>
                    <a:pt x="1711144" y="6467956"/>
                    <a:pt x="1708889" y="6467382"/>
                  </a:cubicBezTo>
                  <a:cubicBezTo>
                    <a:pt x="1706069" y="6457233"/>
                    <a:pt x="1702696" y="6447091"/>
                    <a:pt x="1700430" y="6436377"/>
                  </a:cubicBezTo>
                  <a:lnTo>
                    <a:pt x="1700412" y="6436367"/>
                  </a:lnTo>
                  <a:cubicBezTo>
                    <a:pt x="1696779" y="6413167"/>
                    <a:pt x="1652898" y="6331927"/>
                    <a:pt x="1624407" y="6244669"/>
                  </a:cubicBezTo>
                  <a:cubicBezTo>
                    <a:pt x="1624364" y="6244645"/>
                    <a:pt x="1624320" y="6244623"/>
                    <a:pt x="1624278" y="6244603"/>
                  </a:cubicBezTo>
                  <a:close/>
                  <a:moveTo>
                    <a:pt x="1717951" y="6270554"/>
                  </a:moveTo>
                  <a:lnTo>
                    <a:pt x="1717969" y="6270526"/>
                  </a:lnTo>
                  <a:cubicBezTo>
                    <a:pt x="1726993" y="6267716"/>
                    <a:pt x="1736571" y="6264896"/>
                    <a:pt x="1745612" y="6262649"/>
                  </a:cubicBezTo>
                  <a:cubicBezTo>
                    <a:pt x="1744457" y="6270836"/>
                    <a:pt x="1742758" y="6278937"/>
                    <a:pt x="1740528" y="6286899"/>
                  </a:cubicBezTo>
                  <a:cubicBezTo>
                    <a:pt x="1734888" y="6286899"/>
                    <a:pt x="1728685" y="6287447"/>
                    <a:pt x="1723045" y="6288017"/>
                  </a:cubicBezTo>
                  <a:cubicBezTo>
                    <a:pt x="1721867" y="6283556"/>
                    <a:pt x="1719047" y="6275006"/>
                    <a:pt x="1717955" y="6270544"/>
                  </a:cubicBezTo>
                  <a:close/>
                  <a:moveTo>
                    <a:pt x="1680148" y="6114894"/>
                  </a:moveTo>
                  <a:cubicBezTo>
                    <a:pt x="1678511" y="6100704"/>
                    <a:pt x="1677328" y="6086696"/>
                    <a:pt x="1676783" y="6072597"/>
                  </a:cubicBezTo>
                  <a:lnTo>
                    <a:pt x="1676765" y="6072597"/>
                  </a:lnTo>
                  <a:cubicBezTo>
                    <a:pt x="1687480" y="6066959"/>
                    <a:pt x="1697631" y="6060746"/>
                    <a:pt x="1708909" y="6056224"/>
                  </a:cubicBezTo>
                  <a:cubicBezTo>
                    <a:pt x="1711757" y="6079343"/>
                    <a:pt x="1704402" y="6105866"/>
                    <a:pt x="1680153" y="6114889"/>
                  </a:cubicBezTo>
                  <a:close/>
                  <a:moveTo>
                    <a:pt x="1617531" y="6025789"/>
                  </a:moveTo>
                  <a:cubicBezTo>
                    <a:pt x="1604539" y="6024608"/>
                    <a:pt x="1591642" y="6020067"/>
                    <a:pt x="1584813" y="6007729"/>
                  </a:cubicBezTo>
                  <a:lnTo>
                    <a:pt x="1584803" y="6007742"/>
                  </a:lnTo>
                  <a:lnTo>
                    <a:pt x="1584785" y="6007687"/>
                  </a:lnTo>
                  <a:cubicBezTo>
                    <a:pt x="1584793" y="6007703"/>
                    <a:pt x="1584804" y="6007714"/>
                    <a:pt x="1584813" y="6007727"/>
                  </a:cubicBezTo>
                  <a:cubicBezTo>
                    <a:pt x="1595533" y="5994197"/>
                    <a:pt x="1606245" y="5981222"/>
                    <a:pt x="1615274" y="5966579"/>
                  </a:cubicBezTo>
                  <a:cubicBezTo>
                    <a:pt x="1623169" y="5975038"/>
                    <a:pt x="1634440" y="5982918"/>
                    <a:pt x="1633884" y="5996469"/>
                  </a:cubicBezTo>
                  <a:cubicBezTo>
                    <a:pt x="1634454" y="6008866"/>
                    <a:pt x="1623739" y="6016753"/>
                    <a:pt x="1617535" y="6025785"/>
                  </a:cubicBezTo>
                  <a:close/>
                  <a:moveTo>
                    <a:pt x="1550376" y="5986757"/>
                  </a:moveTo>
                  <a:lnTo>
                    <a:pt x="1550421" y="5986821"/>
                  </a:lnTo>
                  <a:cubicBezTo>
                    <a:pt x="1532929" y="5974978"/>
                    <a:pt x="1550970" y="5955239"/>
                    <a:pt x="1555488" y="5941146"/>
                  </a:cubicBezTo>
                  <a:cubicBezTo>
                    <a:pt x="1570724" y="5945111"/>
                    <a:pt x="1584258" y="5952987"/>
                    <a:pt x="1597220" y="5962022"/>
                  </a:cubicBezTo>
                  <a:cubicBezTo>
                    <a:pt x="1591038" y="5981115"/>
                    <a:pt x="1569573" y="5995213"/>
                    <a:pt x="1550380" y="5986760"/>
                  </a:cubicBezTo>
                  <a:close/>
                  <a:moveTo>
                    <a:pt x="1545327" y="6003195"/>
                  </a:moveTo>
                  <a:lnTo>
                    <a:pt x="1572405" y="6006596"/>
                  </a:lnTo>
                  <a:cubicBezTo>
                    <a:pt x="1571268" y="6018438"/>
                    <a:pt x="1571841" y="6031983"/>
                    <a:pt x="1561117" y="6039306"/>
                  </a:cubicBezTo>
                  <a:cubicBezTo>
                    <a:pt x="1549274" y="6051712"/>
                    <a:pt x="1531792" y="6043832"/>
                    <a:pt x="1519385" y="6037605"/>
                  </a:cubicBezTo>
                  <a:cubicBezTo>
                    <a:pt x="1535242" y="6018706"/>
                    <a:pt x="1536192" y="6017240"/>
                    <a:pt x="1545331" y="6003190"/>
                  </a:cubicBezTo>
                  <a:close/>
                  <a:moveTo>
                    <a:pt x="1532393" y="5989049"/>
                  </a:moveTo>
                  <a:cubicBezTo>
                    <a:pt x="1527890" y="5998637"/>
                    <a:pt x="1525062" y="6010471"/>
                    <a:pt x="1515484" y="6016665"/>
                  </a:cubicBezTo>
                  <a:cubicBezTo>
                    <a:pt x="1499694" y="6023433"/>
                    <a:pt x="1482212" y="6020630"/>
                    <a:pt x="1465283" y="6020067"/>
                  </a:cubicBezTo>
                  <a:lnTo>
                    <a:pt x="1465283" y="5987912"/>
                  </a:lnTo>
                  <a:cubicBezTo>
                    <a:pt x="1487289" y="5991286"/>
                    <a:pt x="1509848" y="5990738"/>
                    <a:pt x="1532397" y="5989045"/>
                  </a:cubicBezTo>
                  <a:close/>
                  <a:moveTo>
                    <a:pt x="1469202" y="5909041"/>
                  </a:moveTo>
                  <a:cubicBezTo>
                    <a:pt x="1467519" y="5929907"/>
                    <a:pt x="1442696" y="5924842"/>
                    <a:pt x="1428602" y="5925960"/>
                  </a:cubicBezTo>
                  <a:cubicBezTo>
                    <a:pt x="1429700" y="5909501"/>
                    <a:pt x="1433697" y="5893760"/>
                    <a:pt x="1437607" y="5878569"/>
                  </a:cubicBezTo>
                  <a:lnTo>
                    <a:pt x="1437625" y="5878579"/>
                  </a:lnTo>
                  <a:cubicBezTo>
                    <a:pt x="1455117" y="5877456"/>
                    <a:pt x="1476556" y="5889290"/>
                    <a:pt x="1469206" y="5909037"/>
                  </a:cubicBezTo>
                  <a:close/>
                  <a:moveTo>
                    <a:pt x="1455686" y="5864989"/>
                  </a:moveTo>
                  <a:cubicBezTo>
                    <a:pt x="1447772" y="5871175"/>
                    <a:pt x="1437032" y="5857621"/>
                    <a:pt x="1446044" y="5851983"/>
                  </a:cubicBezTo>
                  <a:lnTo>
                    <a:pt x="1446089" y="5852018"/>
                  </a:lnTo>
                  <a:cubicBezTo>
                    <a:pt x="1453989" y="5845810"/>
                    <a:pt x="1464704" y="5858782"/>
                    <a:pt x="1455690" y="5864985"/>
                  </a:cubicBezTo>
                  <a:close/>
                  <a:moveTo>
                    <a:pt x="1428571" y="5809722"/>
                  </a:moveTo>
                  <a:cubicBezTo>
                    <a:pt x="1420103" y="5801827"/>
                    <a:pt x="1410515" y="5794497"/>
                    <a:pt x="1402057" y="5787173"/>
                  </a:cubicBezTo>
                  <a:cubicBezTo>
                    <a:pt x="1428007" y="5788291"/>
                    <a:pt x="1454523" y="5810849"/>
                    <a:pt x="1479891" y="5793931"/>
                  </a:cubicBezTo>
                  <a:cubicBezTo>
                    <a:pt x="1456768" y="5769105"/>
                    <a:pt x="1422931" y="5760657"/>
                    <a:pt x="1396980" y="5739781"/>
                  </a:cubicBezTo>
                  <a:cubicBezTo>
                    <a:pt x="1373876" y="5725137"/>
                    <a:pt x="1354138" y="5706490"/>
                    <a:pt x="1331580" y="5691300"/>
                  </a:cubicBezTo>
                  <a:cubicBezTo>
                    <a:pt x="1334400" y="5689589"/>
                    <a:pt x="1340030" y="5686206"/>
                    <a:pt x="1342849" y="5684514"/>
                  </a:cubicBezTo>
                  <a:cubicBezTo>
                    <a:pt x="1363715" y="5702005"/>
                    <a:pt x="1383448" y="5721735"/>
                    <a:pt x="1407713" y="5734707"/>
                  </a:cubicBezTo>
                  <a:cubicBezTo>
                    <a:pt x="1428579" y="5745995"/>
                    <a:pt x="1442848" y="5765259"/>
                    <a:pt x="1465227" y="5774192"/>
                  </a:cubicBezTo>
                  <a:cubicBezTo>
                    <a:pt x="1494811" y="5786000"/>
                    <a:pt x="1523888" y="5799579"/>
                    <a:pt x="1554341" y="5809717"/>
                  </a:cubicBezTo>
                  <a:cubicBezTo>
                    <a:pt x="1544754" y="5813664"/>
                    <a:pt x="1535166" y="5819886"/>
                    <a:pt x="1524451" y="5819886"/>
                  </a:cubicBezTo>
                  <a:cubicBezTo>
                    <a:pt x="1492865" y="5813664"/>
                    <a:pt x="1460720" y="5801259"/>
                    <a:pt x="1428575" y="5809718"/>
                  </a:cubicBezTo>
                  <a:close/>
                  <a:moveTo>
                    <a:pt x="1342831" y="5803482"/>
                  </a:moveTo>
                  <a:cubicBezTo>
                    <a:pt x="1340011" y="5806866"/>
                    <a:pt x="1333807" y="5814761"/>
                    <a:pt x="1330425" y="5818145"/>
                  </a:cubicBezTo>
                  <a:cubicBezTo>
                    <a:pt x="1319710" y="5818145"/>
                    <a:pt x="1308995" y="5818145"/>
                    <a:pt x="1298280" y="5818709"/>
                  </a:cubicBezTo>
                  <a:cubicBezTo>
                    <a:pt x="1298828" y="5814889"/>
                    <a:pt x="1300462" y="5806429"/>
                    <a:pt x="1301008" y="5802427"/>
                  </a:cubicBezTo>
                  <a:cubicBezTo>
                    <a:pt x="1311181" y="5794237"/>
                    <a:pt x="1326915" y="5792874"/>
                    <a:pt x="1342835" y="5803478"/>
                  </a:cubicBezTo>
                  <a:close/>
                  <a:moveTo>
                    <a:pt x="1409459" y="5586397"/>
                  </a:moveTo>
                  <a:lnTo>
                    <a:pt x="1409500" y="5586419"/>
                  </a:lnTo>
                  <a:cubicBezTo>
                    <a:pt x="1423580" y="5587538"/>
                    <a:pt x="1438563" y="5586659"/>
                    <a:pt x="1449473" y="5596569"/>
                  </a:cubicBezTo>
                  <a:cubicBezTo>
                    <a:pt x="1462193" y="5608119"/>
                    <a:pt x="1480302" y="5605917"/>
                    <a:pt x="1495154" y="5614043"/>
                  </a:cubicBezTo>
                  <a:cubicBezTo>
                    <a:pt x="1510198" y="5622272"/>
                    <a:pt x="1522224" y="5636046"/>
                    <a:pt x="1538023" y="5643933"/>
                  </a:cubicBezTo>
                  <a:cubicBezTo>
                    <a:pt x="1546482" y="5648459"/>
                    <a:pt x="1552122" y="5656348"/>
                    <a:pt x="1556633" y="5664807"/>
                  </a:cubicBezTo>
                  <a:cubicBezTo>
                    <a:pt x="1507620" y="5639432"/>
                    <a:pt x="1457970" y="5613428"/>
                    <a:pt x="1409500" y="5586422"/>
                  </a:cubicBezTo>
                  <a:lnTo>
                    <a:pt x="1409432" y="5586422"/>
                  </a:lnTo>
                  <a:close/>
                  <a:moveTo>
                    <a:pt x="1919255" y="5633168"/>
                  </a:moveTo>
                  <a:cubicBezTo>
                    <a:pt x="1906885" y="5632620"/>
                    <a:pt x="1893881" y="5629802"/>
                    <a:pt x="1883144" y="5621890"/>
                  </a:cubicBezTo>
                  <a:cubicBezTo>
                    <a:pt x="1896683" y="5620202"/>
                    <a:pt x="1909108" y="5625843"/>
                    <a:pt x="1919260" y="5633161"/>
                  </a:cubicBezTo>
                  <a:close/>
                  <a:moveTo>
                    <a:pt x="1920483" y="5552051"/>
                  </a:moveTo>
                  <a:lnTo>
                    <a:pt x="1920446" y="5552033"/>
                  </a:lnTo>
                  <a:cubicBezTo>
                    <a:pt x="1925521" y="5545819"/>
                    <a:pt x="1939056" y="5553734"/>
                    <a:pt x="1932853" y="5561056"/>
                  </a:cubicBezTo>
                  <a:cubicBezTo>
                    <a:pt x="1927763" y="5567781"/>
                    <a:pt x="1914205" y="5559869"/>
                    <a:pt x="1920487" y="5552047"/>
                  </a:cubicBezTo>
                  <a:close/>
                  <a:moveTo>
                    <a:pt x="1909820" y="5528253"/>
                  </a:moveTo>
                  <a:lnTo>
                    <a:pt x="1909713" y="5528292"/>
                  </a:lnTo>
                  <a:lnTo>
                    <a:pt x="1909705" y="5528246"/>
                  </a:lnTo>
                  <a:cubicBezTo>
                    <a:pt x="1909743" y="5528246"/>
                    <a:pt x="1909782" y="5528246"/>
                    <a:pt x="1909820" y="5528253"/>
                  </a:cubicBezTo>
                  <a:cubicBezTo>
                    <a:pt x="1945864" y="5514175"/>
                    <a:pt x="1984194" y="5508556"/>
                    <a:pt x="2022494" y="5501782"/>
                  </a:cubicBezTo>
                  <a:cubicBezTo>
                    <a:pt x="1989780" y="5523126"/>
                    <a:pt x="1948084" y="5532221"/>
                    <a:pt x="1909824" y="5528249"/>
                  </a:cubicBezTo>
                  <a:close/>
                  <a:moveTo>
                    <a:pt x="1934566" y="5591484"/>
                  </a:moveTo>
                  <a:cubicBezTo>
                    <a:pt x="1939641" y="5585278"/>
                    <a:pt x="1945276" y="5578521"/>
                    <a:pt x="1950340" y="5571763"/>
                  </a:cubicBezTo>
                  <a:cubicBezTo>
                    <a:pt x="1950340" y="5579658"/>
                    <a:pt x="1950904" y="5587562"/>
                    <a:pt x="1950904" y="5596023"/>
                  </a:cubicBezTo>
                  <a:cubicBezTo>
                    <a:pt x="1945280" y="5594207"/>
                    <a:pt x="1939657" y="5592576"/>
                    <a:pt x="1934571" y="5591484"/>
                  </a:cubicBezTo>
                  <a:lnTo>
                    <a:pt x="1934549" y="5591511"/>
                  </a:lnTo>
                  <a:lnTo>
                    <a:pt x="1934531" y="5591474"/>
                  </a:lnTo>
                  <a:close/>
                  <a:moveTo>
                    <a:pt x="2054657" y="5494996"/>
                  </a:moveTo>
                  <a:cubicBezTo>
                    <a:pt x="2048921" y="5499400"/>
                    <a:pt x="2042277" y="5502337"/>
                    <a:pt x="2035501" y="5502337"/>
                  </a:cubicBezTo>
                  <a:cubicBezTo>
                    <a:pt x="2025967" y="5498343"/>
                    <a:pt x="2039449" y="5490541"/>
                    <a:pt x="2044566" y="5491600"/>
                  </a:cubicBezTo>
                  <a:cubicBezTo>
                    <a:pt x="2047507" y="5489370"/>
                    <a:pt x="2062951" y="5488632"/>
                    <a:pt x="2054657" y="5494996"/>
                  </a:cubicBezTo>
                  <a:close/>
                  <a:moveTo>
                    <a:pt x="2050131" y="5397469"/>
                  </a:moveTo>
                  <a:cubicBezTo>
                    <a:pt x="2066413" y="5384006"/>
                    <a:pt x="2076054" y="5364813"/>
                    <a:pt x="2087878" y="5347349"/>
                  </a:cubicBezTo>
                  <a:lnTo>
                    <a:pt x="2087906" y="5347276"/>
                  </a:lnTo>
                  <a:cubicBezTo>
                    <a:pt x="2090890" y="5347744"/>
                    <a:pt x="2093911" y="5347933"/>
                    <a:pt x="2096930" y="5347840"/>
                  </a:cubicBezTo>
                  <a:cubicBezTo>
                    <a:pt x="2122872" y="5382816"/>
                    <a:pt x="2111028" y="5432997"/>
                    <a:pt x="2081148" y="5461194"/>
                  </a:cubicBezTo>
                  <a:cubicBezTo>
                    <a:pt x="2066479" y="5442039"/>
                    <a:pt x="2066479" y="5415515"/>
                    <a:pt x="2050131" y="5397469"/>
                  </a:cubicBezTo>
                  <a:close/>
                  <a:moveTo>
                    <a:pt x="2116667" y="5441429"/>
                  </a:moveTo>
                  <a:cubicBezTo>
                    <a:pt x="2121215" y="5422237"/>
                    <a:pt x="2125764" y="5402498"/>
                    <a:pt x="2124581" y="5382215"/>
                  </a:cubicBezTo>
                  <a:lnTo>
                    <a:pt x="2124563" y="5382207"/>
                  </a:lnTo>
                  <a:cubicBezTo>
                    <a:pt x="2131331" y="5370928"/>
                    <a:pt x="2140927" y="5361907"/>
                    <a:pt x="2149950" y="5352881"/>
                  </a:cubicBezTo>
                  <a:cubicBezTo>
                    <a:pt x="2161793" y="5367535"/>
                    <a:pt x="2180977" y="5381642"/>
                    <a:pt x="2177584" y="5403081"/>
                  </a:cubicBezTo>
                  <a:cubicBezTo>
                    <a:pt x="2177584" y="5410976"/>
                    <a:pt x="2169697" y="5414360"/>
                    <a:pt x="2164603" y="5417744"/>
                  </a:cubicBezTo>
                  <a:cubicBezTo>
                    <a:pt x="2149398" y="5427331"/>
                    <a:pt x="2133589" y="5436363"/>
                    <a:pt x="2116670" y="5441429"/>
                  </a:cubicBezTo>
                  <a:close/>
                  <a:moveTo>
                    <a:pt x="2174255" y="5426803"/>
                  </a:moveTo>
                  <a:lnTo>
                    <a:pt x="2174228" y="5426775"/>
                  </a:lnTo>
                  <a:cubicBezTo>
                    <a:pt x="2188344" y="5424519"/>
                    <a:pt x="2178754" y="5444258"/>
                    <a:pt x="2169161" y="5439173"/>
                  </a:cubicBezTo>
                  <a:cubicBezTo>
                    <a:pt x="2160704" y="5435807"/>
                    <a:pt x="2168618" y="5426257"/>
                    <a:pt x="2174261" y="5426803"/>
                  </a:cubicBezTo>
                  <a:close/>
                  <a:moveTo>
                    <a:pt x="2152788" y="5333123"/>
                  </a:moveTo>
                  <a:cubicBezTo>
                    <a:pt x="2152788" y="5319588"/>
                    <a:pt x="2153337" y="5306053"/>
                    <a:pt x="2154514" y="5292523"/>
                  </a:cubicBezTo>
                  <a:lnTo>
                    <a:pt x="2154490" y="5292523"/>
                  </a:lnTo>
                  <a:lnTo>
                    <a:pt x="2154518" y="5292468"/>
                  </a:lnTo>
                  <a:lnTo>
                    <a:pt x="2154518" y="5292523"/>
                  </a:lnTo>
                  <a:cubicBezTo>
                    <a:pt x="2164101" y="5293072"/>
                    <a:pt x="2176494" y="5288009"/>
                    <a:pt x="2183256" y="5297590"/>
                  </a:cubicBezTo>
                  <a:cubicBezTo>
                    <a:pt x="2204122" y="5314509"/>
                    <a:pt x="2204122" y="5343825"/>
                    <a:pt x="2198480" y="5368090"/>
                  </a:cubicBezTo>
                  <a:cubicBezTo>
                    <a:pt x="2194533" y="5368654"/>
                    <a:pt x="2187765" y="5369791"/>
                    <a:pt x="2184382" y="5370337"/>
                  </a:cubicBezTo>
                  <a:cubicBezTo>
                    <a:pt x="2175913" y="5356236"/>
                    <a:pt x="2164633" y="5344393"/>
                    <a:pt x="2152791" y="5333123"/>
                  </a:cubicBezTo>
                  <a:close/>
                  <a:moveTo>
                    <a:pt x="2226107" y="5396259"/>
                  </a:moveTo>
                  <a:lnTo>
                    <a:pt x="2226080" y="5396304"/>
                  </a:lnTo>
                  <a:cubicBezTo>
                    <a:pt x="2259371" y="5378266"/>
                    <a:pt x="2286441" y="5350630"/>
                    <a:pt x="2320269" y="5334269"/>
                  </a:cubicBezTo>
                  <a:cubicBezTo>
                    <a:pt x="2283621" y="5376011"/>
                    <a:pt x="2233995" y="5404208"/>
                    <a:pt x="2184356" y="5428459"/>
                  </a:cubicBezTo>
                  <a:cubicBezTo>
                    <a:pt x="2196269" y="5414906"/>
                    <a:pt x="2211460" y="5405263"/>
                    <a:pt x="2226107" y="5396259"/>
                  </a:cubicBezTo>
                  <a:close/>
                  <a:moveTo>
                    <a:pt x="2319141" y="5310564"/>
                  </a:moveTo>
                  <a:lnTo>
                    <a:pt x="2308991" y="5285189"/>
                  </a:lnTo>
                  <a:cubicBezTo>
                    <a:pt x="2321453" y="5271181"/>
                    <a:pt x="2331641" y="5254808"/>
                    <a:pt x="2335552" y="5236161"/>
                  </a:cubicBezTo>
                  <a:lnTo>
                    <a:pt x="2335506" y="5236116"/>
                  </a:lnTo>
                  <a:cubicBezTo>
                    <a:pt x="2353534" y="5239490"/>
                    <a:pt x="2364831" y="5254153"/>
                    <a:pt x="2373281" y="5269954"/>
                  </a:cubicBezTo>
                  <a:cubicBezTo>
                    <a:pt x="2356914" y="5285750"/>
                    <a:pt x="2338877" y="5299849"/>
                    <a:pt x="2319139" y="5310561"/>
                  </a:cubicBezTo>
                  <a:close/>
                  <a:moveTo>
                    <a:pt x="2349658" y="5147582"/>
                  </a:moveTo>
                  <a:cubicBezTo>
                    <a:pt x="2349567" y="5132847"/>
                    <a:pt x="2349022" y="5118202"/>
                    <a:pt x="2350207" y="5103554"/>
                  </a:cubicBezTo>
                  <a:lnTo>
                    <a:pt x="2350244" y="5103591"/>
                  </a:lnTo>
                  <a:cubicBezTo>
                    <a:pt x="2364325" y="5110914"/>
                    <a:pt x="2377868" y="5120492"/>
                    <a:pt x="2384617" y="5135737"/>
                  </a:cubicBezTo>
                  <a:cubicBezTo>
                    <a:pt x="2386892" y="5148125"/>
                    <a:pt x="2385191" y="5161112"/>
                    <a:pt x="2384069" y="5174086"/>
                  </a:cubicBezTo>
                  <a:cubicBezTo>
                    <a:pt x="2371085" y="5166757"/>
                    <a:pt x="2360935" y="5156606"/>
                    <a:pt x="2349655" y="5147582"/>
                  </a:cubicBezTo>
                  <a:close/>
                  <a:moveTo>
                    <a:pt x="2395893" y="5176345"/>
                  </a:moveTo>
                  <a:lnTo>
                    <a:pt x="2395903" y="5176362"/>
                  </a:lnTo>
                  <a:cubicBezTo>
                    <a:pt x="2400987" y="5158880"/>
                    <a:pt x="2420153" y="5169605"/>
                    <a:pt x="2432551" y="5170159"/>
                  </a:cubicBezTo>
                  <a:cubicBezTo>
                    <a:pt x="2434261" y="5184257"/>
                    <a:pt x="2442712" y="5203432"/>
                    <a:pt x="2428603" y="5214701"/>
                  </a:cubicBezTo>
                  <a:cubicBezTo>
                    <a:pt x="2415624" y="5227681"/>
                    <a:pt x="2402662" y="5241208"/>
                    <a:pt x="2391947" y="5256443"/>
                  </a:cubicBezTo>
                  <a:cubicBezTo>
                    <a:pt x="2388563" y="5255880"/>
                    <a:pt x="2382360" y="5255306"/>
                    <a:pt x="2378976" y="5254752"/>
                  </a:cubicBezTo>
                  <a:cubicBezTo>
                    <a:pt x="2390797" y="5229919"/>
                    <a:pt x="2378972" y="5199448"/>
                    <a:pt x="2395891" y="5176345"/>
                  </a:cubicBezTo>
                  <a:close/>
                  <a:moveTo>
                    <a:pt x="2403725" y="5147091"/>
                  </a:moveTo>
                  <a:cubicBezTo>
                    <a:pt x="2399813" y="5135720"/>
                    <a:pt x="2395907" y="5123806"/>
                    <a:pt x="2389626" y="5113163"/>
                  </a:cubicBezTo>
                  <a:lnTo>
                    <a:pt x="2389626" y="5113235"/>
                  </a:lnTo>
                  <a:cubicBezTo>
                    <a:pt x="2379485" y="5097453"/>
                    <a:pt x="2386806" y="5077710"/>
                    <a:pt x="2390190" y="5061361"/>
                  </a:cubicBezTo>
                  <a:cubicBezTo>
                    <a:pt x="2407673" y="5066984"/>
                    <a:pt x="2425715" y="5075459"/>
                    <a:pt x="2431923" y="5094069"/>
                  </a:cubicBezTo>
                  <a:cubicBezTo>
                    <a:pt x="2443211" y="5110978"/>
                    <a:pt x="2439254" y="5130717"/>
                    <a:pt x="2438690" y="5149919"/>
                  </a:cubicBezTo>
                  <a:cubicBezTo>
                    <a:pt x="2426983" y="5149843"/>
                    <a:pt x="2415297" y="5148897"/>
                    <a:pt x="2403729" y="5147091"/>
                  </a:cubicBezTo>
                  <a:close/>
                  <a:moveTo>
                    <a:pt x="2431932" y="5059069"/>
                  </a:moveTo>
                  <a:cubicBezTo>
                    <a:pt x="2418777" y="5053195"/>
                    <a:pt x="2405207" y="5048297"/>
                    <a:pt x="2391333" y="5044415"/>
                  </a:cubicBezTo>
                  <a:cubicBezTo>
                    <a:pt x="2384066" y="5037372"/>
                    <a:pt x="2378307" y="5028925"/>
                    <a:pt x="2374404" y="5019588"/>
                  </a:cubicBezTo>
                  <a:cubicBezTo>
                    <a:pt x="2371039" y="5004308"/>
                    <a:pt x="2382319" y="4991301"/>
                    <a:pt x="2389049" y="4978930"/>
                  </a:cubicBezTo>
                  <a:lnTo>
                    <a:pt x="2389086" y="4978976"/>
                  </a:lnTo>
                  <a:cubicBezTo>
                    <a:pt x="2412199" y="4988007"/>
                    <a:pt x="2437013" y="5004350"/>
                    <a:pt x="2440396" y="5031996"/>
                  </a:cubicBezTo>
                  <a:cubicBezTo>
                    <a:pt x="2439824" y="5041590"/>
                    <a:pt x="2444355" y="5056249"/>
                    <a:pt x="2431929" y="5059069"/>
                  </a:cubicBezTo>
                  <a:close/>
                  <a:moveTo>
                    <a:pt x="2397576" y="4965417"/>
                  </a:moveTo>
                  <a:cubicBezTo>
                    <a:pt x="2396479" y="4961597"/>
                    <a:pt x="2394756" y="4953683"/>
                    <a:pt x="2393664" y="4949135"/>
                  </a:cubicBezTo>
                  <a:lnTo>
                    <a:pt x="2393627" y="4949053"/>
                  </a:lnTo>
                  <a:cubicBezTo>
                    <a:pt x="2436487" y="4950736"/>
                    <a:pt x="2488945" y="4965981"/>
                    <a:pt x="2499104" y="5013907"/>
                  </a:cubicBezTo>
                  <a:cubicBezTo>
                    <a:pt x="2482739" y="5007150"/>
                    <a:pt x="2464693" y="5004306"/>
                    <a:pt x="2447202" y="5000390"/>
                  </a:cubicBezTo>
                  <a:cubicBezTo>
                    <a:pt x="2431975" y="4986847"/>
                    <a:pt x="2419003" y="4969365"/>
                    <a:pt x="2397573" y="4965417"/>
                  </a:cubicBezTo>
                  <a:close/>
                  <a:moveTo>
                    <a:pt x="2539665" y="5107578"/>
                  </a:moveTo>
                  <a:cubicBezTo>
                    <a:pt x="2549825" y="5081072"/>
                    <a:pt x="2569554" y="5060198"/>
                    <a:pt x="2581962" y="5035374"/>
                  </a:cubicBezTo>
                  <a:cubicBezTo>
                    <a:pt x="2593878" y="5010548"/>
                    <a:pt x="2606885" y="4986892"/>
                    <a:pt x="2616982" y="4962061"/>
                  </a:cubicBezTo>
                  <a:lnTo>
                    <a:pt x="2616936" y="4962061"/>
                  </a:lnTo>
                  <a:cubicBezTo>
                    <a:pt x="2620330" y="4961497"/>
                    <a:pt x="2625960" y="4960943"/>
                    <a:pt x="2629334" y="4960360"/>
                  </a:cubicBezTo>
                  <a:cubicBezTo>
                    <a:pt x="2598314" y="5008886"/>
                    <a:pt x="2587044" y="5071491"/>
                    <a:pt x="2539662" y="5107578"/>
                  </a:cubicBezTo>
                  <a:close/>
                  <a:moveTo>
                    <a:pt x="2654729" y="4808656"/>
                  </a:moveTo>
                  <a:cubicBezTo>
                    <a:pt x="2645087" y="4814204"/>
                    <a:pt x="2639448" y="4797831"/>
                    <a:pt x="2647361" y="4793375"/>
                  </a:cubicBezTo>
                  <a:lnTo>
                    <a:pt x="2647406" y="4793420"/>
                  </a:lnTo>
                  <a:cubicBezTo>
                    <a:pt x="2656419" y="4787789"/>
                    <a:pt x="2662631" y="4804135"/>
                    <a:pt x="2654732" y="4808656"/>
                  </a:cubicBezTo>
                  <a:close/>
                  <a:moveTo>
                    <a:pt x="2645760" y="4770235"/>
                  </a:moveTo>
                  <a:cubicBezTo>
                    <a:pt x="2642134" y="4756437"/>
                    <a:pt x="2641360" y="4742045"/>
                    <a:pt x="2643486" y="4727939"/>
                  </a:cubicBezTo>
                  <a:cubicBezTo>
                    <a:pt x="2650252" y="4740918"/>
                    <a:pt x="2651952" y="4756709"/>
                    <a:pt x="2645758" y="4770235"/>
                  </a:cubicBezTo>
                  <a:close/>
                  <a:moveTo>
                    <a:pt x="2646309" y="4886463"/>
                  </a:moveTo>
                  <a:cubicBezTo>
                    <a:pt x="2641216" y="4904469"/>
                    <a:pt x="2647941" y="4933294"/>
                    <a:pt x="2626583" y="4940033"/>
                  </a:cubicBezTo>
                  <a:cubicBezTo>
                    <a:pt x="2631538" y="4919575"/>
                    <a:pt x="2635777" y="4905060"/>
                    <a:pt x="2646304" y="4886463"/>
                  </a:cubicBezTo>
                  <a:close/>
                  <a:moveTo>
                    <a:pt x="2631093" y="4773709"/>
                  </a:moveTo>
                  <a:cubicBezTo>
                    <a:pt x="2631656" y="4800215"/>
                    <a:pt x="2635604" y="4827285"/>
                    <a:pt x="2628273" y="4853226"/>
                  </a:cubicBezTo>
                  <a:cubicBezTo>
                    <a:pt x="2614738" y="4853226"/>
                    <a:pt x="2601749" y="4853226"/>
                    <a:pt x="2588231" y="4854355"/>
                  </a:cubicBezTo>
                  <a:cubicBezTo>
                    <a:pt x="2581454" y="4838573"/>
                    <a:pt x="2572450" y="4823893"/>
                    <a:pt x="2563991" y="4809239"/>
                  </a:cubicBezTo>
                  <a:cubicBezTo>
                    <a:pt x="2558897" y="4794048"/>
                    <a:pt x="2572358" y="4778858"/>
                    <a:pt x="2587094" y="4775497"/>
                  </a:cubicBezTo>
                  <a:lnTo>
                    <a:pt x="2587104" y="4775415"/>
                  </a:lnTo>
                  <a:cubicBezTo>
                    <a:pt x="2601197" y="4768069"/>
                    <a:pt x="2616988" y="4769197"/>
                    <a:pt x="2631087" y="4773709"/>
                  </a:cubicBezTo>
                  <a:close/>
                  <a:moveTo>
                    <a:pt x="2597811" y="4753334"/>
                  </a:moveTo>
                  <a:cubicBezTo>
                    <a:pt x="2587086" y="4742619"/>
                    <a:pt x="2576935" y="4730775"/>
                    <a:pt x="2565666" y="4720615"/>
                  </a:cubicBezTo>
                  <a:cubicBezTo>
                    <a:pt x="2563393" y="4695799"/>
                    <a:pt x="2573020" y="4672708"/>
                    <a:pt x="2584834" y="4651254"/>
                  </a:cubicBezTo>
                  <a:cubicBezTo>
                    <a:pt x="2613027" y="4679459"/>
                    <a:pt x="2620923" y="4718925"/>
                    <a:pt x="2627701" y="4756729"/>
                  </a:cubicBezTo>
                  <a:cubicBezTo>
                    <a:pt x="2617542" y="4755590"/>
                    <a:pt x="2607382" y="4755590"/>
                    <a:pt x="2597811" y="4753334"/>
                  </a:cubicBezTo>
                  <a:close/>
                  <a:moveTo>
                    <a:pt x="2580902" y="4643353"/>
                  </a:moveTo>
                  <a:cubicBezTo>
                    <a:pt x="2557161" y="4625343"/>
                    <a:pt x="2528417" y="4625889"/>
                    <a:pt x="2500220" y="4623068"/>
                  </a:cubicBezTo>
                  <a:lnTo>
                    <a:pt x="2500238" y="4623051"/>
                  </a:lnTo>
                  <a:cubicBezTo>
                    <a:pt x="2500801" y="4603312"/>
                    <a:pt x="2511508" y="4584137"/>
                    <a:pt x="2529572" y="4575678"/>
                  </a:cubicBezTo>
                  <a:cubicBezTo>
                    <a:pt x="2536330" y="4574559"/>
                    <a:pt x="2545918" y="4572849"/>
                    <a:pt x="2550438" y="4580753"/>
                  </a:cubicBezTo>
                  <a:cubicBezTo>
                    <a:pt x="2563403" y="4599935"/>
                    <a:pt x="2582014" y="4618539"/>
                    <a:pt x="2580895" y="4643353"/>
                  </a:cubicBezTo>
                  <a:close/>
                  <a:moveTo>
                    <a:pt x="2506359" y="4642771"/>
                  </a:moveTo>
                  <a:lnTo>
                    <a:pt x="2506424" y="4642790"/>
                  </a:lnTo>
                  <a:cubicBezTo>
                    <a:pt x="2528409" y="4639979"/>
                    <a:pt x="2553232" y="4638842"/>
                    <a:pt x="2566758" y="4658589"/>
                  </a:cubicBezTo>
                  <a:cubicBezTo>
                    <a:pt x="2557734" y="4674944"/>
                    <a:pt x="2552667" y="4692990"/>
                    <a:pt x="2545891" y="4709909"/>
                  </a:cubicBezTo>
                  <a:cubicBezTo>
                    <a:pt x="2532930" y="4709909"/>
                    <a:pt x="2519959" y="4710472"/>
                    <a:pt x="2507552" y="4708780"/>
                  </a:cubicBezTo>
                  <a:cubicBezTo>
                    <a:pt x="2494563" y="4699756"/>
                    <a:pt x="2481592" y="4690178"/>
                    <a:pt x="2473705" y="4676062"/>
                  </a:cubicBezTo>
                  <a:cubicBezTo>
                    <a:pt x="2479793" y="4661965"/>
                    <a:pt x="2491162" y="4648412"/>
                    <a:pt x="2506352" y="4642771"/>
                  </a:cubicBezTo>
                  <a:close/>
                  <a:moveTo>
                    <a:pt x="2483902" y="4623642"/>
                  </a:moveTo>
                  <a:cubicBezTo>
                    <a:pt x="2464151" y="4620250"/>
                    <a:pt x="2444990" y="4613482"/>
                    <a:pt x="2426915" y="4605032"/>
                  </a:cubicBezTo>
                  <a:cubicBezTo>
                    <a:pt x="2431095" y="4597900"/>
                    <a:pt x="2438617" y="4583483"/>
                    <a:pt x="2446117" y="4577389"/>
                  </a:cubicBezTo>
                  <a:cubicBezTo>
                    <a:pt x="2460208" y="4571765"/>
                    <a:pt x="2475452" y="4575696"/>
                    <a:pt x="2489550" y="4578516"/>
                  </a:cubicBezTo>
                  <a:cubicBezTo>
                    <a:pt x="2490653" y="4593763"/>
                    <a:pt x="2487279" y="4608979"/>
                    <a:pt x="2483895" y="4623642"/>
                  </a:cubicBezTo>
                  <a:close/>
                  <a:moveTo>
                    <a:pt x="2405966" y="4517082"/>
                  </a:moveTo>
                  <a:lnTo>
                    <a:pt x="2406002" y="4517082"/>
                  </a:lnTo>
                  <a:cubicBezTo>
                    <a:pt x="2408249" y="4505240"/>
                    <a:pt x="2409941" y="4491132"/>
                    <a:pt x="2422357" y="4484937"/>
                  </a:cubicBezTo>
                  <a:cubicBezTo>
                    <a:pt x="2436456" y="4480980"/>
                    <a:pt x="2447171" y="4492824"/>
                    <a:pt x="2457881" y="4500162"/>
                  </a:cubicBezTo>
                  <a:cubicBezTo>
                    <a:pt x="2457333" y="4505247"/>
                    <a:pt x="2456198" y="4514815"/>
                    <a:pt x="2455635" y="4519901"/>
                  </a:cubicBezTo>
                  <a:cubicBezTo>
                    <a:pt x="2439254" y="4519266"/>
                    <a:pt x="2422332" y="4518174"/>
                    <a:pt x="2405959" y="4517082"/>
                  </a:cubicBezTo>
                  <a:close/>
                  <a:moveTo>
                    <a:pt x="2434792" y="4439767"/>
                  </a:moveTo>
                  <a:cubicBezTo>
                    <a:pt x="2430486" y="4438055"/>
                    <a:pt x="2426333" y="4435983"/>
                    <a:pt x="2422376" y="4433572"/>
                  </a:cubicBezTo>
                  <a:cubicBezTo>
                    <a:pt x="2421249" y="4406493"/>
                    <a:pt x="2428580" y="4377176"/>
                    <a:pt x="2415599" y="4351217"/>
                  </a:cubicBezTo>
                  <a:cubicBezTo>
                    <a:pt x="2397563" y="4320768"/>
                    <a:pt x="2368236" y="4299342"/>
                    <a:pt x="2344541" y="4273391"/>
                  </a:cubicBezTo>
                  <a:cubicBezTo>
                    <a:pt x="2324241" y="4272828"/>
                    <a:pt x="2312396" y="4257602"/>
                    <a:pt x="2299415" y="4244630"/>
                  </a:cubicBezTo>
                  <a:cubicBezTo>
                    <a:pt x="2283633" y="4237282"/>
                    <a:pt x="2267270" y="4230522"/>
                    <a:pt x="2250915" y="4224331"/>
                  </a:cubicBezTo>
                  <a:cubicBezTo>
                    <a:pt x="2258810" y="4244070"/>
                    <a:pt x="2279288" y="4253860"/>
                    <a:pt x="2288700" y="4272267"/>
                  </a:cubicBezTo>
                  <a:cubicBezTo>
                    <a:pt x="2296285" y="4287101"/>
                    <a:pt x="2306182" y="4299918"/>
                    <a:pt x="2312386" y="4315127"/>
                  </a:cubicBezTo>
                  <a:cubicBezTo>
                    <a:pt x="2271296" y="4285854"/>
                    <a:pt x="2247106" y="4240136"/>
                    <a:pt x="2228463" y="4194500"/>
                  </a:cubicBezTo>
                  <a:lnTo>
                    <a:pt x="2228358" y="4194449"/>
                  </a:lnTo>
                  <a:lnTo>
                    <a:pt x="2228431" y="4194423"/>
                  </a:lnTo>
                  <a:lnTo>
                    <a:pt x="2228463" y="4194500"/>
                  </a:lnTo>
                  <a:cubicBezTo>
                    <a:pt x="2250981" y="4204632"/>
                    <a:pt x="2271816" y="4217017"/>
                    <a:pt x="2293230" y="4228842"/>
                  </a:cubicBezTo>
                  <a:cubicBezTo>
                    <a:pt x="2325940" y="4246344"/>
                    <a:pt x="2362015" y="4259291"/>
                    <a:pt x="2390230" y="4284127"/>
                  </a:cubicBezTo>
                  <a:cubicBezTo>
                    <a:pt x="2438724" y="4319089"/>
                    <a:pt x="2436468" y="4386755"/>
                    <a:pt x="2434785" y="4439767"/>
                  </a:cubicBezTo>
                  <a:close/>
                  <a:moveTo>
                    <a:pt x="2254281" y="4293142"/>
                  </a:moveTo>
                  <a:cubicBezTo>
                    <a:pt x="2258784" y="4288068"/>
                    <a:pt x="2270636" y="4288649"/>
                    <a:pt x="2271755" y="4296526"/>
                  </a:cubicBezTo>
                  <a:cubicBezTo>
                    <a:pt x="2271207" y="4307259"/>
                    <a:pt x="2248652" y="4303895"/>
                    <a:pt x="2254291" y="4293160"/>
                  </a:cubicBezTo>
                  <a:close/>
                  <a:moveTo>
                    <a:pt x="2321948" y="4341088"/>
                  </a:moveTo>
                  <a:cubicBezTo>
                    <a:pt x="2334363" y="4357443"/>
                    <a:pt x="2343378" y="4376064"/>
                    <a:pt x="2353538" y="4394099"/>
                  </a:cubicBezTo>
                  <a:cubicBezTo>
                    <a:pt x="2333800" y="4382257"/>
                    <a:pt x="2310123" y="4378863"/>
                    <a:pt x="2290940" y="4366456"/>
                  </a:cubicBezTo>
                  <a:cubicBezTo>
                    <a:pt x="2274658" y="4350719"/>
                    <a:pt x="2256011" y="4334893"/>
                    <a:pt x="2246370" y="4312880"/>
                  </a:cubicBezTo>
                  <a:cubicBezTo>
                    <a:pt x="2272312" y="4320772"/>
                    <a:pt x="2298253" y="4329242"/>
                    <a:pt x="2321941" y="4341084"/>
                  </a:cubicBezTo>
                  <a:close/>
                  <a:moveTo>
                    <a:pt x="2289303" y="4409309"/>
                  </a:moveTo>
                  <a:cubicBezTo>
                    <a:pt x="2283673" y="4416067"/>
                    <a:pt x="2278589" y="4422834"/>
                    <a:pt x="2272385" y="4429028"/>
                  </a:cubicBezTo>
                  <a:cubicBezTo>
                    <a:pt x="2264498" y="4432995"/>
                    <a:pt x="2255476" y="4426791"/>
                    <a:pt x="2247571" y="4426218"/>
                  </a:cubicBezTo>
                  <a:cubicBezTo>
                    <a:pt x="2249598" y="4415734"/>
                    <a:pt x="2252240" y="4405377"/>
                    <a:pt x="2255484" y="4395203"/>
                  </a:cubicBezTo>
                  <a:cubicBezTo>
                    <a:pt x="2267874" y="4396894"/>
                    <a:pt x="2278584" y="4402540"/>
                    <a:pt x="2289295" y="4409305"/>
                  </a:cubicBezTo>
                  <a:close/>
                  <a:moveTo>
                    <a:pt x="2263907" y="4450523"/>
                  </a:moveTo>
                  <a:cubicBezTo>
                    <a:pt x="2263907" y="4458981"/>
                    <a:pt x="2263343" y="4466868"/>
                    <a:pt x="2263343" y="4475336"/>
                  </a:cubicBezTo>
                  <a:cubicBezTo>
                    <a:pt x="2244415" y="4477531"/>
                    <a:pt x="2236947" y="4480290"/>
                    <a:pt x="2191157" y="4489428"/>
                  </a:cubicBezTo>
                  <a:cubicBezTo>
                    <a:pt x="2189459" y="4465189"/>
                    <a:pt x="2206396" y="4443765"/>
                    <a:pt x="2230635" y="4441491"/>
                  </a:cubicBezTo>
                  <a:cubicBezTo>
                    <a:pt x="2243041" y="4438667"/>
                    <a:pt x="2253184" y="4445988"/>
                    <a:pt x="2263899" y="4450518"/>
                  </a:cubicBezTo>
                  <a:close/>
                  <a:moveTo>
                    <a:pt x="2230078" y="4422889"/>
                  </a:moveTo>
                  <a:cubicBezTo>
                    <a:pt x="2215425" y="4429656"/>
                    <a:pt x="2200753" y="4435305"/>
                    <a:pt x="2186663" y="4442063"/>
                  </a:cubicBezTo>
                  <a:cubicBezTo>
                    <a:pt x="2184934" y="4421232"/>
                    <a:pt x="2191120" y="4400857"/>
                    <a:pt x="2199033" y="4382302"/>
                  </a:cubicBezTo>
                  <a:lnTo>
                    <a:pt x="2199069" y="4382284"/>
                  </a:lnTo>
                  <a:cubicBezTo>
                    <a:pt x="2211231" y="4385211"/>
                    <a:pt x="2223121" y="4389173"/>
                    <a:pt x="2234607" y="4394128"/>
                  </a:cubicBezTo>
                  <a:cubicBezTo>
                    <a:pt x="2232899" y="4403710"/>
                    <a:pt x="2231762" y="4413297"/>
                    <a:pt x="2230070" y="4422885"/>
                  </a:cubicBezTo>
                  <a:close/>
                  <a:moveTo>
                    <a:pt x="2192229" y="4567784"/>
                  </a:moveTo>
                  <a:cubicBezTo>
                    <a:pt x="2195612" y="4585275"/>
                    <a:pt x="2179267" y="4594862"/>
                    <a:pt x="2169679" y="4606705"/>
                  </a:cubicBezTo>
                  <a:cubicBezTo>
                    <a:pt x="2165722" y="4616293"/>
                    <a:pt x="2165153" y="4626435"/>
                    <a:pt x="2163458" y="4636586"/>
                  </a:cubicBezTo>
                  <a:cubicBezTo>
                    <a:pt x="2138083" y="4637713"/>
                    <a:pt x="2116649" y="4617420"/>
                    <a:pt x="2111001" y="4593734"/>
                  </a:cubicBezTo>
                  <a:cubicBezTo>
                    <a:pt x="2125190" y="4581273"/>
                    <a:pt x="2138652" y="4567811"/>
                    <a:pt x="2153298" y="4555349"/>
                  </a:cubicBezTo>
                  <a:lnTo>
                    <a:pt x="2153316" y="4555376"/>
                  </a:lnTo>
                  <a:cubicBezTo>
                    <a:pt x="2167416" y="4552002"/>
                    <a:pt x="2179824" y="4562717"/>
                    <a:pt x="2192229" y="4567784"/>
                  </a:cubicBezTo>
                  <a:close/>
                  <a:moveTo>
                    <a:pt x="2116123" y="4503066"/>
                  </a:moveTo>
                  <a:lnTo>
                    <a:pt x="2116113" y="4502983"/>
                  </a:lnTo>
                  <a:cubicBezTo>
                    <a:pt x="2124008" y="4478170"/>
                    <a:pt x="2151637" y="4471393"/>
                    <a:pt x="2174756" y="4473103"/>
                  </a:cubicBezTo>
                  <a:cubicBezTo>
                    <a:pt x="2178139" y="4488885"/>
                    <a:pt x="2180977" y="4505248"/>
                    <a:pt x="2180977" y="4522167"/>
                  </a:cubicBezTo>
                  <a:cubicBezTo>
                    <a:pt x="2157866" y="4524987"/>
                    <a:pt x="2131397" y="4523895"/>
                    <a:pt x="2116116" y="4503066"/>
                  </a:cubicBezTo>
                  <a:close/>
                  <a:moveTo>
                    <a:pt x="2139226" y="4337651"/>
                  </a:moveTo>
                  <a:cubicBezTo>
                    <a:pt x="2058550" y="4271094"/>
                    <a:pt x="2046518" y="4256224"/>
                    <a:pt x="2023600" y="4257561"/>
                  </a:cubicBezTo>
                  <a:lnTo>
                    <a:pt x="2037144" y="4279554"/>
                  </a:lnTo>
                  <a:cubicBezTo>
                    <a:pt x="2019662" y="4270522"/>
                    <a:pt x="2006117" y="4256441"/>
                    <a:pt x="1992011" y="4243470"/>
                  </a:cubicBezTo>
                  <a:cubicBezTo>
                    <a:pt x="1989754" y="4244589"/>
                    <a:pt x="1985251" y="4247417"/>
                    <a:pt x="1982987" y="4248527"/>
                  </a:cubicBezTo>
                  <a:cubicBezTo>
                    <a:pt x="1984688" y="4264892"/>
                    <a:pt x="1988635" y="4280681"/>
                    <a:pt x="1990882" y="4297046"/>
                  </a:cubicBezTo>
                  <a:cubicBezTo>
                    <a:pt x="1970112" y="4277665"/>
                    <a:pt x="1932269" y="4246268"/>
                    <a:pt x="1925456" y="4212453"/>
                  </a:cubicBezTo>
                  <a:cubicBezTo>
                    <a:pt x="1977358" y="4227671"/>
                    <a:pt x="2026977" y="4247429"/>
                    <a:pt x="2078296" y="4264336"/>
                  </a:cubicBezTo>
                  <a:cubicBezTo>
                    <a:pt x="2113843" y="4285193"/>
                    <a:pt x="2150500" y="4307761"/>
                    <a:pt x="2175306" y="4341606"/>
                  </a:cubicBezTo>
                  <a:cubicBezTo>
                    <a:pt x="2162905" y="4342176"/>
                    <a:pt x="2149934" y="4343309"/>
                    <a:pt x="2139219" y="4337655"/>
                  </a:cubicBezTo>
                  <a:close/>
                  <a:moveTo>
                    <a:pt x="2030437" y="4315738"/>
                  </a:moveTo>
                  <a:cubicBezTo>
                    <a:pt x="2035512" y="4321396"/>
                    <a:pt x="2039451" y="4328146"/>
                    <a:pt x="2043963" y="4334912"/>
                  </a:cubicBezTo>
                  <a:cubicBezTo>
                    <a:pt x="2014062" y="4336613"/>
                    <a:pt x="1983612" y="4337742"/>
                    <a:pt x="1953163" y="4338296"/>
                  </a:cubicBezTo>
                  <a:cubicBezTo>
                    <a:pt x="1931696" y="4325925"/>
                    <a:pt x="1912503" y="4309552"/>
                    <a:pt x="1895584" y="4292089"/>
                  </a:cubicBezTo>
                  <a:lnTo>
                    <a:pt x="1895630" y="4292042"/>
                  </a:lnTo>
                  <a:cubicBezTo>
                    <a:pt x="1922144" y="4301644"/>
                    <a:pt x="1948650" y="4313482"/>
                    <a:pt x="1976857" y="4318003"/>
                  </a:cubicBezTo>
                  <a:cubicBezTo>
                    <a:pt x="1994892" y="4321400"/>
                    <a:pt x="2012366" y="4314615"/>
                    <a:pt x="2030430" y="4315740"/>
                  </a:cubicBezTo>
                  <a:close/>
                  <a:moveTo>
                    <a:pt x="1926625" y="4364729"/>
                  </a:moveTo>
                  <a:cubicBezTo>
                    <a:pt x="1896724" y="4373753"/>
                    <a:pt x="1865710" y="4376581"/>
                    <a:pt x="1835825" y="4384480"/>
                  </a:cubicBezTo>
                  <a:cubicBezTo>
                    <a:pt x="1801442" y="4398033"/>
                    <a:pt x="1765422" y="4404855"/>
                    <a:pt x="1730402" y="4417226"/>
                  </a:cubicBezTo>
                  <a:lnTo>
                    <a:pt x="1730357" y="4417198"/>
                  </a:lnTo>
                  <a:cubicBezTo>
                    <a:pt x="1776601" y="4385034"/>
                    <a:pt x="1834134" y="4380523"/>
                    <a:pt x="1886583" y="4363606"/>
                  </a:cubicBezTo>
                  <a:cubicBezTo>
                    <a:pt x="1899539" y="4359094"/>
                    <a:pt x="1913647" y="4361923"/>
                    <a:pt x="1926618" y="4364733"/>
                  </a:cubicBezTo>
                  <a:close/>
                  <a:moveTo>
                    <a:pt x="1787966" y="4373143"/>
                  </a:moveTo>
                  <a:lnTo>
                    <a:pt x="1787929" y="4373179"/>
                  </a:lnTo>
                  <a:cubicBezTo>
                    <a:pt x="1791876" y="4353441"/>
                    <a:pt x="1818946" y="4360772"/>
                    <a:pt x="1834174" y="4355133"/>
                  </a:cubicBezTo>
                  <a:cubicBezTo>
                    <a:pt x="1819521" y="4363050"/>
                    <a:pt x="1804240" y="4369781"/>
                    <a:pt x="1787959" y="4373147"/>
                  </a:cubicBezTo>
                  <a:close/>
                  <a:moveTo>
                    <a:pt x="1713460" y="4335972"/>
                  </a:moveTo>
                  <a:cubicBezTo>
                    <a:pt x="1687537" y="4340520"/>
                    <a:pt x="1658794" y="4337154"/>
                    <a:pt x="1636788" y="4321329"/>
                  </a:cubicBezTo>
                  <a:cubicBezTo>
                    <a:pt x="1666105" y="4312864"/>
                    <a:pt x="1697112" y="4317370"/>
                    <a:pt x="1727000" y="4315679"/>
                  </a:cubicBezTo>
                  <a:cubicBezTo>
                    <a:pt x="1761391" y="4313433"/>
                    <a:pt x="1793545" y="4327523"/>
                    <a:pt x="1825136" y="4337683"/>
                  </a:cubicBezTo>
                  <a:cubicBezTo>
                    <a:pt x="1788468" y="4336554"/>
                    <a:pt x="1747290" y="4312859"/>
                    <a:pt x="1713454" y="4335972"/>
                  </a:cubicBezTo>
                  <a:close/>
                  <a:moveTo>
                    <a:pt x="1657030" y="4351264"/>
                  </a:moveTo>
                  <a:cubicBezTo>
                    <a:pt x="1661556" y="4346189"/>
                    <a:pt x="1673385" y="4346761"/>
                    <a:pt x="1673957" y="4354656"/>
                  </a:cubicBezTo>
                  <a:cubicBezTo>
                    <a:pt x="1673408" y="4366480"/>
                    <a:pt x="1650854" y="4362024"/>
                    <a:pt x="1657038" y="4351290"/>
                  </a:cubicBezTo>
                  <a:close/>
                  <a:moveTo>
                    <a:pt x="1666590" y="4374949"/>
                  </a:moveTo>
                  <a:cubicBezTo>
                    <a:pt x="1683509" y="4372675"/>
                    <a:pt x="1701610" y="4371583"/>
                    <a:pt x="1716800" y="4362578"/>
                  </a:cubicBezTo>
                  <a:lnTo>
                    <a:pt x="1716792" y="4362541"/>
                  </a:lnTo>
                  <a:cubicBezTo>
                    <a:pt x="1738214" y="4349562"/>
                    <a:pt x="1761899" y="4364242"/>
                    <a:pt x="1783894" y="4368745"/>
                  </a:cubicBezTo>
                  <a:cubicBezTo>
                    <a:pt x="1754013" y="4386783"/>
                    <a:pt x="1720168" y="4396388"/>
                    <a:pt x="1689150" y="4412734"/>
                  </a:cubicBezTo>
                  <a:cubicBezTo>
                    <a:pt x="1652493" y="4421757"/>
                    <a:pt x="1612444" y="4414426"/>
                    <a:pt x="1580862" y="4393560"/>
                  </a:cubicBezTo>
                  <a:cubicBezTo>
                    <a:pt x="1609622" y="4388482"/>
                    <a:pt x="1638393" y="4382853"/>
                    <a:pt x="1666590" y="4374947"/>
                  </a:cubicBezTo>
                  <a:close/>
                  <a:moveTo>
                    <a:pt x="1558848" y="4454448"/>
                  </a:moveTo>
                  <a:lnTo>
                    <a:pt x="1558884" y="4454413"/>
                  </a:lnTo>
                  <a:cubicBezTo>
                    <a:pt x="1580306" y="4452720"/>
                    <a:pt x="1601745" y="4451583"/>
                    <a:pt x="1622611" y="4455540"/>
                  </a:cubicBezTo>
                  <a:cubicBezTo>
                    <a:pt x="1601690" y="4458995"/>
                    <a:pt x="1578586" y="4463543"/>
                    <a:pt x="1558848" y="4454447"/>
                  </a:cubicBezTo>
                  <a:close/>
                  <a:moveTo>
                    <a:pt x="1592140" y="4495035"/>
                  </a:moveTo>
                  <a:cubicBezTo>
                    <a:pt x="1556615" y="4521541"/>
                    <a:pt x="1523901" y="4551448"/>
                    <a:pt x="1490619" y="4580760"/>
                  </a:cubicBezTo>
                  <a:cubicBezTo>
                    <a:pt x="1462986" y="4605586"/>
                    <a:pt x="1439870" y="4635473"/>
                    <a:pt x="1409410" y="4656913"/>
                  </a:cubicBezTo>
                  <a:cubicBezTo>
                    <a:pt x="1439416" y="4609890"/>
                    <a:pt x="1490968" y="4572535"/>
                    <a:pt x="1500210" y="4563287"/>
                  </a:cubicBezTo>
                  <a:cubicBezTo>
                    <a:pt x="1527857" y="4536193"/>
                    <a:pt x="1557747" y="4510825"/>
                    <a:pt x="1592140" y="4495034"/>
                  </a:cubicBezTo>
                  <a:close/>
                  <a:moveTo>
                    <a:pt x="1451733" y="4584711"/>
                  </a:moveTo>
                  <a:cubicBezTo>
                    <a:pt x="1444464" y="4579080"/>
                    <a:pt x="1437112" y="4574537"/>
                    <a:pt x="1429213" y="4569454"/>
                  </a:cubicBezTo>
                  <a:lnTo>
                    <a:pt x="1429174" y="4569475"/>
                  </a:lnTo>
                  <a:lnTo>
                    <a:pt x="1429174" y="4569429"/>
                  </a:lnTo>
                  <a:lnTo>
                    <a:pt x="1429213" y="4569454"/>
                  </a:lnTo>
                  <a:cubicBezTo>
                    <a:pt x="1450061" y="4558174"/>
                    <a:pt x="1470931" y="4548042"/>
                    <a:pt x="1494029" y="4543531"/>
                  </a:cubicBezTo>
                  <a:cubicBezTo>
                    <a:pt x="1479930" y="4557632"/>
                    <a:pt x="1465829" y="4570603"/>
                    <a:pt x="1451733" y="4584711"/>
                  </a:cubicBezTo>
                  <a:close/>
                  <a:moveTo>
                    <a:pt x="1366594" y="4749385"/>
                  </a:moveTo>
                  <a:cubicBezTo>
                    <a:pt x="1370551" y="4766313"/>
                    <a:pt x="1376195" y="4782667"/>
                    <a:pt x="1380702" y="4799037"/>
                  </a:cubicBezTo>
                  <a:cubicBezTo>
                    <a:pt x="1366059" y="4801311"/>
                    <a:pt x="1343506" y="4802944"/>
                    <a:pt x="1341226" y="4783214"/>
                  </a:cubicBezTo>
                  <a:cubicBezTo>
                    <a:pt x="1346305" y="4769686"/>
                    <a:pt x="1356448" y="4759540"/>
                    <a:pt x="1366594" y="4749386"/>
                  </a:cubicBezTo>
                  <a:close/>
                  <a:moveTo>
                    <a:pt x="1343982" y="4856013"/>
                  </a:moveTo>
                  <a:cubicBezTo>
                    <a:pt x="1331611" y="4857110"/>
                    <a:pt x="1318695" y="4858287"/>
                    <a:pt x="1306232" y="4858833"/>
                  </a:cubicBezTo>
                  <a:lnTo>
                    <a:pt x="1306197" y="4858823"/>
                  </a:lnTo>
                  <a:cubicBezTo>
                    <a:pt x="1305633" y="4837948"/>
                    <a:pt x="1318039" y="4820475"/>
                    <a:pt x="1328754" y="4803556"/>
                  </a:cubicBezTo>
                  <a:cubicBezTo>
                    <a:pt x="1332139" y="4821600"/>
                    <a:pt x="1335527" y="4839655"/>
                    <a:pt x="1343982" y="4856013"/>
                  </a:cubicBezTo>
                  <a:close/>
                  <a:moveTo>
                    <a:pt x="1214309" y="4950220"/>
                  </a:moveTo>
                  <a:cubicBezTo>
                    <a:pt x="1204667" y="4949037"/>
                    <a:pt x="1191750" y="4952949"/>
                    <a:pt x="1186656" y="4942306"/>
                  </a:cubicBezTo>
                  <a:lnTo>
                    <a:pt x="1186674" y="4942323"/>
                  </a:lnTo>
                  <a:cubicBezTo>
                    <a:pt x="1193451" y="4929343"/>
                    <a:pt x="1206974" y="4923704"/>
                    <a:pt x="1220521" y="4922031"/>
                  </a:cubicBezTo>
                  <a:cubicBezTo>
                    <a:pt x="1218820" y="4931040"/>
                    <a:pt x="1216574" y="4940630"/>
                    <a:pt x="1214309" y="4950217"/>
                  </a:cubicBezTo>
                  <a:close/>
                  <a:moveTo>
                    <a:pt x="1201338" y="4972805"/>
                  </a:moveTo>
                  <a:cubicBezTo>
                    <a:pt x="1197964" y="4986340"/>
                    <a:pt x="1195144" y="4999883"/>
                    <a:pt x="1191188" y="5012846"/>
                  </a:cubicBezTo>
                  <a:cubicBezTo>
                    <a:pt x="1188368" y="5006078"/>
                    <a:pt x="1186113" y="4999321"/>
                    <a:pt x="1183857" y="4992546"/>
                  </a:cubicBezTo>
                  <a:cubicBezTo>
                    <a:pt x="1175556" y="4998704"/>
                    <a:pt x="1166890" y="5004355"/>
                    <a:pt x="1157906" y="5009465"/>
                  </a:cubicBezTo>
                  <a:cubicBezTo>
                    <a:pt x="1155723" y="5006645"/>
                    <a:pt x="1150088" y="5001006"/>
                    <a:pt x="1147264" y="4997640"/>
                  </a:cubicBezTo>
                  <a:lnTo>
                    <a:pt x="1147200" y="4997630"/>
                  </a:lnTo>
                  <a:cubicBezTo>
                    <a:pt x="1165809" y="4991404"/>
                    <a:pt x="1183301" y="4981808"/>
                    <a:pt x="1201338" y="4972802"/>
                  </a:cubicBezTo>
                  <a:close/>
                  <a:moveTo>
                    <a:pt x="1122966" y="4993080"/>
                  </a:moveTo>
                  <a:cubicBezTo>
                    <a:pt x="1128606" y="4998720"/>
                    <a:pt x="1134246" y="5004350"/>
                    <a:pt x="1140449" y="5010008"/>
                  </a:cubicBezTo>
                  <a:cubicBezTo>
                    <a:pt x="1116720" y="5033106"/>
                    <a:pt x="1091894" y="5055114"/>
                    <a:pt x="1064882" y="5074303"/>
                  </a:cubicBezTo>
                  <a:cubicBezTo>
                    <a:pt x="1079545" y="5043840"/>
                    <a:pt x="1098719" y="5016206"/>
                    <a:pt x="1122966" y="4993077"/>
                  </a:cubicBezTo>
                  <a:close/>
                  <a:moveTo>
                    <a:pt x="1073838" y="5191591"/>
                  </a:moveTo>
                  <a:cubicBezTo>
                    <a:pt x="1029122" y="5223734"/>
                    <a:pt x="976013" y="5242157"/>
                    <a:pt x="920998" y="5244612"/>
                  </a:cubicBezTo>
                  <a:cubicBezTo>
                    <a:pt x="899582" y="5245554"/>
                    <a:pt x="877555" y="5249105"/>
                    <a:pt x="857262" y="5241774"/>
                  </a:cubicBezTo>
                  <a:cubicBezTo>
                    <a:pt x="868541" y="5236151"/>
                    <a:pt x="880949" y="5231632"/>
                    <a:pt x="891664" y="5224873"/>
                  </a:cubicBezTo>
                  <a:cubicBezTo>
                    <a:pt x="902897" y="5239518"/>
                    <a:pt x="921544" y="5236698"/>
                    <a:pt x="937280" y="5235606"/>
                  </a:cubicBezTo>
                  <a:lnTo>
                    <a:pt x="937353" y="5235579"/>
                  </a:lnTo>
                  <a:cubicBezTo>
                    <a:pt x="985853" y="5231620"/>
                    <a:pt x="1028723" y="5206806"/>
                    <a:pt x="1073838" y="5191589"/>
                  </a:cubicBezTo>
                  <a:close/>
                  <a:moveTo>
                    <a:pt x="494063" y="4940615"/>
                  </a:moveTo>
                  <a:lnTo>
                    <a:pt x="494063" y="4940597"/>
                  </a:lnTo>
                  <a:cubicBezTo>
                    <a:pt x="501958" y="4919167"/>
                    <a:pt x="525652" y="4908433"/>
                    <a:pt x="535231" y="4887586"/>
                  </a:cubicBezTo>
                  <a:cubicBezTo>
                    <a:pt x="565121" y="4910144"/>
                    <a:pt x="601787" y="4919723"/>
                    <a:pt x="639008" y="4924233"/>
                  </a:cubicBezTo>
                  <a:cubicBezTo>
                    <a:pt x="622089" y="4943407"/>
                    <a:pt x="604607" y="4967659"/>
                    <a:pt x="576964" y="4969359"/>
                  </a:cubicBezTo>
                  <a:cubicBezTo>
                    <a:pt x="546525" y="4975632"/>
                    <a:pt x="514379" y="4963715"/>
                    <a:pt x="494068" y="4940612"/>
                  </a:cubicBezTo>
                  <a:close/>
                  <a:moveTo>
                    <a:pt x="535240" y="4984085"/>
                  </a:moveTo>
                  <a:cubicBezTo>
                    <a:pt x="535240" y="4988050"/>
                    <a:pt x="534111" y="4995937"/>
                    <a:pt x="534111" y="4999884"/>
                  </a:cubicBezTo>
                  <a:cubicBezTo>
                    <a:pt x="526393" y="4996959"/>
                    <a:pt x="518860" y="4993570"/>
                    <a:pt x="511552" y="4989734"/>
                  </a:cubicBezTo>
                  <a:lnTo>
                    <a:pt x="511552" y="4977891"/>
                  </a:lnTo>
                  <a:cubicBezTo>
                    <a:pt x="519455" y="4979579"/>
                    <a:pt x="527350" y="4981816"/>
                    <a:pt x="535245" y="4984082"/>
                  </a:cubicBezTo>
                  <a:close/>
                  <a:moveTo>
                    <a:pt x="363785" y="4799577"/>
                  </a:moveTo>
                  <a:cubicBezTo>
                    <a:pt x="358145" y="4793937"/>
                    <a:pt x="360965" y="4782112"/>
                    <a:pt x="369425" y="4780930"/>
                  </a:cubicBezTo>
                  <a:lnTo>
                    <a:pt x="369425" y="4780958"/>
                  </a:lnTo>
                  <a:cubicBezTo>
                    <a:pt x="381841" y="4781523"/>
                    <a:pt x="375064" y="4805781"/>
                    <a:pt x="363785" y="4799577"/>
                  </a:cubicBezTo>
                  <a:close/>
                  <a:moveTo>
                    <a:pt x="329948" y="4797877"/>
                  </a:moveTo>
                  <a:cubicBezTo>
                    <a:pt x="331758" y="4808695"/>
                    <a:pt x="332704" y="4819638"/>
                    <a:pt x="332778" y="4830605"/>
                  </a:cubicBezTo>
                  <a:cubicBezTo>
                    <a:pt x="338980" y="4834553"/>
                    <a:pt x="345749" y="4839064"/>
                    <a:pt x="351951" y="4843577"/>
                  </a:cubicBezTo>
                  <a:cubicBezTo>
                    <a:pt x="349687" y="4855400"/>
                    <a:pt x="342350" y="4864949"/>
                    <a:pt x="333343" y="4873409"/>
                  </a:cubicBezTo>
                  <a:cubicBezTo>
                    <a:pt x="336134" y="4847469"/>
                    <a:pt x="321503" y="4822118"/>
                    <a:pt x="329948" y="4797877"/>
                  </a:cubicBezTo>
                  <a:close/>
                  <a:moveTo>
                    <a:pt x="260572" y="4765213"/>
                  </a:moveTo>
                  <a:cubicBezTo>
                    <a:pt x="251549" y="4727373"/>
                    <a:pt x="257189" y="4688443"/>
                    <a:pt x="257189" y="4650148"/>
                  </a:cubicBezTo>
                  <a:cubicBezTo>
                    <a:pt x="259462" y="4650242"/>
                    <a:pt x="261738" y="4650058"/>
                    <a:pt x="263966" y="4649600"/>
                  </a:cubicBezTo>
                  <a:cubicBezTo>
                    <a:pt x="260009" y="4687943"/>
                    <a:pt x="271289" y="4727974"/>
                    <a:pt x="260572" y="4765213"/>
                  </a:cubicBezTo>
                  <a:close/>
                  <a:moveTo>
                    <a:pt x="257189" y="4871282"/>
                  </a:moveTo>
                  <a:cubicBezTo>
                    <a:pt x="261700" y="4844775"/>
                    <a:pt x="279182" y="4823901"/>
                    <a:pt x="301186" y="4809811"/>
                  </a:cubicBezTo>
                  <a:cubicBezTo>
                    <a:pt x="291598" y="4833460"/>
                    <a:pt x="278627" y="4856018"/>
                    <a:pt x="257189" y="4871299"/>
                  </a:cubicBezTo>
                  <a:close/>
                  <a:moveTo>
                    <a:pt x="275235" y="4482608"/>
                  </a:moveTo>
                  <a:cubicBezTo>
                    <a:pt x="278628" y="4441440"/>
                    <a:pt x="294986" y="4401391"/>
                    <a:pt x="318660" y="4367571"/>
                  </a:cubicBezTo>
                  <a:cubicBezTo>
                    <a:pt x="320351" y="4386727"/>
                    <a:pt x="321488" y="4407029"/>
                    <a:pt x="319787" y="4426212"/>
                  </a:cubicBezTo>
                  <a:cubicBezTo>
                    <a:pt x="310774" y="4449408"/>
                    <a:pt x="295547" y="4469692"/>
                    <a:pt x="275235" y="4482608"/>
                  </a:cubicBezTo>
                  <a:close/>
                  <a:moveTo>
                    <a:pt x="313594" y="4466854"/>
                  </a:moveTo>
                  <a:cubicBezTo>
                    <a:pt x="311903" y="4482036"/>
                    <a:pt x="297821" y="4490494"/>
                    <a:pt x="285980" y="4497859"/>
                  </a:cubicBezTo>
                  <a:lnTo>
                    <a:pt x="285959" y="4497890"/>
                  </a:lnTo>
                  <a:lnTo>
                    <a:pt x="285959" y="4497872"/>
                  </a:lnTo>
                  <a:lnTo>
                    <a:pt x="285980" y="4497859"/>
                  </a:lnTo>
                  <a:cubicBezTo>
                    <a:pt x="292747" y="4486021"/>
                    <a:pt x="302879" y="4475888"/>
                    <a:pt x="313594" y="4466854"/>
                  </a:cubicBezTo>
                  <a:close/>
                  <a:moveTo>
                    <a:pt x="277501" y="4518211"/>
                  </a:moveTo>
                  <a:cubicBezTo>
                    <a:pt x="268477" y="4521031"/>
                    <a:pt x="265085" y="4517663"/>
                    <a:pt x="268477" y="4508661"/>
                  </a:cubicBezTo>
                  <a:lnTo>
                    <a:pt x="268477" y="4508625"/>
                  </a:lnTo>
                  <a:cubicBezTo>
                    <a:pt x="277501" y="4505794"/>
                    <a:pt x="280885" y="4509187"/>
                    <a:pt x="277501" y="4518211"/>
                  </a:cubicBezTo>
                  <a:close/>
                  <a:moveTo>
                    <a:pt x="283705" y="4538496"/>
                  </a:moveTo>
                  <a:lnTo>
                    <a:pt x="283705" y="4538459"/>
                  </a:lnTo>
                  <a:cubicBezTo>
                    <a:pt x="293292" y="4538459"/>
                    <a:pt x="292155" y="4553683"/>
                    <a:pt x="283141" y="4553683"/>
                  </a:cubicBezTo>
                  <a:cubicBezTo>
                    <a:pt x="273553" y="4553777"/>
                    <a:pt x="274681" y="4537950"/>
                    <a:pt x="283705" y="4538496"/>
                  </a:cubicBezTo>
                  <a:close/>
                  <a:moveTo>
                    <a:pt x="293292" y="4585275"/>
                  </a:moveTo>
                  <a:cubicBezTo>
                    <a:pt x="283705" y="4588642"/>
                    <a:pt x="280321" y="4571723"/>
                    <a:pt x="289908" y="4569448"/>
                  </a:cubicBezTo>
                  <a:lnTo>
                    <a:pt x="289908" y="4569476"/>
                  </a:lnTo>
                  <a:cubicBezTo>
                    <a:pt x="299494" y="4566101"/>
                    <a:pt x="302870" y="4583019"/>
                    <a:pt x="293292" y="4585275"/>
                  </a:cubicBezTo>
                  <a:close/>
                  <a:moveTo>
                    <a:pt x="300058" y="4699777"/>
                  </a:moveTo>
                  <a:lnTo>
                    <a:pt x="300058" y="4699822"/>
                  </a:lnTo>
                  <a:cubicBezTo>
                    <a:pt x="307954" y="4693064"/>
                    <a:pt x="314721" y="4707153"/>
                    <a:pt x="308517" y="4712238"/>
                  </a:cubicBezTo>
                  <a:cubicBezTo>
                    <a:pt x="300623" y="4718332"/>
                    <a:pt x="293292" y="4704233"/>
                    <a:pt x="300058" y="4699777"/>
                  </a:cubicBezTo>
                  <a:close/>
                  <a:moveTo>
                    <a:pt x="306262" y="4552585"/>
                  </a:moveTo>
                  <a:cubicBezTo>
                    <a:pt x="296674" y="4552585"/>
                    <a:pt x="297230" y="4537394"/>
                    <a:pt x="306262" y="4537940"/>
                  </a:cubicBezTo>
                  <a:lnTo>
                    <a:pt x="306262" y="4537913"/>
                  </a:lnTo>
                  <a:cubicBezTo>
                    <a:pt x="315841" y="4537349"/>
                    <a:pt x="315841" y="4553164"/>
                    <a:pt x="306262" y="4552585"/>
                  </a:cubicBezTo>
                  <a:close/>
                  <a:moveTo>
                    <a:pt x="292151" y="4531767"/>
                  </a:moveTo>
                  <a:lnTo>
                    <a:pt x="292151" y="4531731"/>
                  </a:lnTo>
                  <a:cubicBezTo>
                    <a:pt x="296108" y="4514812"/>
                    <a:pt x="307941" y="4502396"/>
                    <a:pt x="322622" y="4493382"/>
                  </a:cubicBezTo>
                  <a:cubicBezTo>
                    <a:pt x="314157" y="4507477"/>
                    <a:pt x="304561" y="4521030"/>
                    <a:pt x="292151" y="4531767"/>
                  </a:cubicBezTo>
                  <a:close/>
                  <a:moveTo>
                    <a:pt x="312471" y="4245215"/>
                  </a:moveTo>
                  <a:cubicBezTo>
                    <a:pt x="312471" y="4229969"/>
                    <a:pt x="317546" y="4215314"/>
                    <a:pt x="324305" y="4201218"/>
                  </a:cubicBezTo>
                  <a:cubicBezTo>
                    <a:pt x="324869" y="4215307"/>
                    <a:pt x="324869" y="4229407"/>
                    <a:pt x="324869" y="4242941"/>
                  </a:cubicBezTo>
                  <a:cubicBezTo>
                    <a:pt x="321489" y="4243484"/>
                    <a:pt x="315849" y="4244666"/>
                    <a:pt x="312475" y="4245212"/>
                  </a:cubicBezTo>
                  <a:close/>
                  <a:moveTo>
                    <a:pt x="347996" y="4061893"/>
                  </a:moveTo>
                  <a:cubicBezTo>
                    <a:pt x="332771" y="4078239"/>
                    <a:pt x="317546" y="4095157"/>
                    <a:pt x="300623" y="4110384"/>
                  </a:cubicBezTo>
                  <a:cubicBezTo>
                    <a:pt x="311348" y="4094647"/>
                    <a:pt x="322053" y="4079366"/>
                    <a:pt x="330504" y="4062993"/>
                  </a:cubicBezTo>
                  <a:lnTo>
                    <a:pt x="330504" y="4063011"/>
                  </a:lnTo>
                  <a:cubicBezTo>
                    <a:pt x="335015" y="4062445"/>
                    <a:pt x="343483" y="4061891"/>
                    <a:pt x="347994" y="4061891"/>
                  </a:cubicBezTo>
                  <a:close/>
                  <a:moveTo>
                    <a:pt x="317546" y="3854385"/>
                  </a:moveTo>
                  <a:cubicBezTo>
                    <a:pt x="306385" y="3869723"/>
                    <a:pt x="293308" y="3883570"/>
                    <a:pt x="278634" y="3895590"/>
                  </a:cubicBezTo>
                  <a:lnTo>
                    <a:pt x="278634" y="3895554"/>
                  </a:lnTo>
                  <a:cubicBezTo>
                    <a:pt x="298933" y="3861707"/>
                    <a:pt x="320366" y="3827316"/>
                    <a:pt x="349691" y="3800237"/>
                  </a:cubicBezTo>
                  <a:cubicBezTo>
                    <a:pt x="352501" y="3824484"/>
                    <a:pt x="330504" y="3837463"/>
                    <a:pt x="317541" y="3854383"/>
                  </a:cubicBezTo>
                  <a:close/>
                  <a:moveTo>
                    <a:pt x="351393" y="3951349"/>
                  </a:moveTo>
                  <a:cubicBezTo>
                    <a:pt x="344052" y="3957626"/>
                    <a:pt x="336157" y="3944080"/>
                    <a:pt x="342934" y="3938979"/>
                  </a:cubicBezTo>
                  <a:lnTo>
                    <a:pt x="342934" y="3938942"/>
                  </a:lnTo>
                  <a:cubicBezTo>
                    <a:pt x="350824" y="3932727"/>
                    <a:pt x="358709" y="3946271"/>
                    <a:pt x="351387" y="3951347"/>
                  </a:cubicBezTo>
                  <a:close/>
                  <a:moveTo>
                    <a:pt x="280326" y="3901176"/>
                  </a:moveTo>
                  <a:cubicBezTo>
                    <a:pt x="283137" y="3920365"/>
                    <a:pt x="269614" y="3932191"/>
                    <a:pt x="254952" y="3941195"/>
                  </a:cubicBezTo>
                  <a:cubicBezTo>
                    <a:pt x="260011" y="3926544"/>
                    <a:pt x="265093" y="3909628"/>
                    <a:pt x="280321" y="3901173"/>
                  </a:cubicBezTo>
                  <a:close/>
                  <a:moveTo>
                    <a:pt x="311353" y="3938921"/>
                  </a:moveTo>
                  <a:cubicBezTo>
                    <a:pt x="313600" y="3941741"/>
                    <a:pt x="318676" y="3947380"/>
                    <a:pt x="321503" y="3950192"/>
                  </a:cubicBezTo>
                  <a:cubicBezTo>
                    <a:pt x="275829" y="3984039"/>
                    <a:pt x="228441" y="4018448"/>
                    <a:pt x="173166" y="4032538"/>
                  </a:cubicBezTo>
                  <a:cubicBezTo>
                    <a:pt x="181061" y="4022937"/>
                    <a:pt x="189521" y="4013929"/>
                    <a:pt x="200244" y="4007164"/>
                  </a:cubicBezTo>
                  <a:cubicBezTo>
                    <a:pt x="212078" y="4004982"/>
                    <a:pt x="224285" y="4004097"/>
                    <a:pt x="234636" y="3995885"/>
                  </a:cubicBezTo>
                  <a:cubicBezTo>
                    <a:pt x="259549" y="3976111"/>
                    <a:pt x="289343" y="3962607"/>
                    <a:pt x="311353" y="3938921"/>
                  </a:cubicBezTo>
                  <a:close/>
                  <a:moveTo>
                    <a:pt x="327700" y="3980718"/>
                  </a:moveTo>
                  <a:lnTo>
                    <a:pt x="327700" y="3980691"/>
                  </a:lnTo>
                  <a:cubicBezTo>
                    <a:pt x="340107" y="3981820"/>
                    <a:pt x="352514" y="3981820"/>
                    <a:pt x="365485" y="3981820"/>
                  </a:cubicBezTo>
                  <a:cubicBezTo>
                    <a:pt x="356461" y="4011709"/>
                    <a:pt x="323743" y="4021860"/>
                    <a:pt x="297802" y="4032020"/>
                  </a:cubicBezTo>
                  <a:cubicBezTo>
                    <a:pt x="306827" y="4014010"/>
                    <a:pt x="318115" y="3998183"/>
                    <a:pt x="327693" y="3980718"/>
                  </a:cubicBezTo>
                  <a:close/>
                  <a:moveTo>
                    <a:pt x="519462" y="3724082"/>
                  </a:moveTo>
                  <a:cubicBezTo>
                    <a:pt x="519462" y="3746641"/>
                    <a:pt x="514936" y="3769198"/>
                    <a:pt x="520591" y="3790620"/>
                  </a:cubicBezTo>
                  <a:cubicBezTo>
                    <a:pt x="522847" y="3808666"/>
                    <a:pt x="536936" y="3821655"/>
                    <a:pt x="545978" y="3836294"/>
                  </a:cubicBezTo>
                  <a:cubicBezTo>
                    <a:pt x="544841" y="3838559"/>
                    <a:pt x="542584" y="3842515"/>
                    <a:pt x="541452" y="3844762"/>
                  </a:cubicBezTo>
                  <a:cubicBezTo>
                    <a:pt x="510434" y="3852103"/>
                    <a:pt x="474896" y="3854364"/>
                    <a:pt x="448399" y="3833483"/>
                  </a:cubicBezTo>
                  <a:cubicBezTo>
                    <a:pt x="441059" y="3830664"/>
                    <a:pt x="442196" y="3822769"/>
                    <a:pt x="444442" y="3816565"/>
                  </a:cubicBezTo>
                  <a:cubicBezTo>
                    <a:pt x="459118" y="3779909"/>
                    <a:pt x="471512" y="3742614"/>
                    <a:pt x="490686" y="3707686"/>
                  </a:cubicBezTo>
                  <a:lnTo>
                    <a:pt x="490686" y="3707713"/>
                  </a:lnTo>
                  <a:cubicBezTo>
                    <a:pt x="501399" y="3710548"/>
                    <a:pt x="514379" y="3713367"/>
                    <a:pt x="519455" y="3724082"/>
                  </a:cubicBezTo>
                  <a:close/>
                  <a:moveTo>
                    <a:pt x="532432" y="3523325"/>
                  </a:moveTo>
                  <a:cubicBezTo>
                    <a:pt x="525664" y="3531692"/>
                    <a:pt x="510992" y="3519869"/>
                    <a:pt x="520589" y="3512592"/>
                  </a:cubicBezTo>
                  <a:lnTo>
                    <a:pt x="520589" y="3512610"/>
                  </a:lnTo>
                  <a:cubicBezTo>
                    <a:pt x="527914" y="3504140"/>
                    <a:pt x="542004" y="3515429"/>
                    <a:pt x="532425" y="3523325"/>
                  </a:cubicBezTo>
                  <a:close/>
                  <a:moveTo>
                    <a:pt x="526774" y="3479827"/>
                  </a:moveTo>
                  <a:cubicBezTo>
                    <a:pt x="523400" y="3486595"/>
                    <a:pt x="520580" y="3493363"/>
                    <a:pt x="517196" y="3500138"/>
                  </a:cubicBezTo>
                  <a:cubicBezTo>
                    <a:pt x="501971" y="3501411"/>
                    <a:pt x="486747" y="3504777"/>
                    <a:pt x="470951" y="3506414"/>
                  </a:cubicBezTo>
                  <a:lnTo>
                    <a:pt x="470951" y="3506332"/>
                  </a:lnTo>
                  <a:cubicBezTo>
                    <a:pt x="491251" y="3488850"/>
                    <a:pt x="512684" y="3470808"/>
                    <a:pt x="539190" y="3465164"/>
                  </a:cubicBezTo>
                  <a:cubicBezTo>
                    <a:pt x="539754" y="3475495"/>
                    <a:pt x="539754" y="3485850"/>
                    <a:pt x="539190" y="3496181"/>
                  </a:cubicBezTo>
                  <a:cubicBezTo>
                    <a:pt x="536364" y="3492231"/>
                    <a:pt x="529597" y="3483775"/>
                    <a:pt x="526767" y="3479827"/>
                  </a:cubicBezTo>
                  <a:close/>
                  <a:moveTo>
                    <a:pt x="539763" y="3541344"/>
                  </a:moveTo>
                  <a:cubicBezTo>
                    <a:pt x="531304" y="3563262"/>
                    <a:pt x="517772" y="3588727"/>
                    <a:pt x="491263" y="3589278"/>
                  </a:cubicBezTo>
                  <a:cubicBezTo>
                    <a:pt x="504790" y="3571235"/>
                    <a:pt x="521705" y="3555449"/>
                    <a:pt x="539756" y="3541344"/>
                  </a:cubicBezTo>
                  <a:close/>
                  <a:moveTo>
                    <a:pt x="695425" y="3402538"/>
                  </a:moveTo>
                  <a:cubicBezTo>
                    <a:pt x="705026" y="3414390"/>
                    <a:pt x="714598" y="3426224"/>
                    <a:pt x="725874" y="3436385"/>
                  </a:cubicBezTo>
                  <a:cubicBezTo>
                    <a:pt x="717979" y="3449920"/>
                    <a:pt x="711775" y="3465146"/>
                    <a:pt x="711775" y="3481510"/>
                  </a:cubicBezTo>
                  <a:cubicBezTo>
                    <a:pt x="708392" y="3505197"/>
                    <a:pt x="726438" y="3523243"/>
                    <a:pt x="734334" y="3543535"/>
                  </a:cubicBezTo>
                  <a:cubicBezTo>
                    <a:pt x="710648" y="3543535"/>
                    <a:pt x="683568" y="3545801"/>
                    <a:pt x="663834" y="3529437"/>
                  </a:cubicBezTo>
                  <a:cubicBezTo>
                    <a:pt x="651990" y="3517039"/>
                    <a:pt x="639584" y="3505751"/>
                    <a:pt x="629987" y="3492216"/>
                  </a:cubicBezTo>
                  <a:cubicBezTo>
                    <a:pt x="629529" y="3485352"/>
                    <a:pt x="631529" y="3478549"/>
                    <a:pt x="635627" y="3473023"/>
                  </a:cubicBezTo>
                  <a:lnTo>
                    <a:pt x="635627" y="3473041"/>
                  </a:lnTo>
                  <a:cubicBezTo>
                    <a:pt x="652416" y="3447047"/>
                    <a:pt x="672515" y="3423348"/>
                    <a:pt x="695418" y="3402539"/>
                  </a:cubicBezTo>
                  <a:close/>
                  <a:moveTo>
                    <a:pt x="1029903" y="3117196"/>
                  </a:moveTo>
                  <a:cubicBezTo>
                    <a:pt x="1033296" y="3121153"/>
                    <a:pt x="1038927" y="3128474"/>
                    <a:pt x="1042310" y="3132431"/>
                  </a:cubicBezTo>
                  <a:cubicBezTo>
                    <a:pt x="1036107" y="3142019"/>
                    <a:pt x="1028776" y="3151597"/>
                    <a:pt x="1023699" y="3161748"/>
                  </a:cubicBezTo>
                  <a:cubicBezTo>
                    <a:pt x="1017497" y="3186008"/>
                    <a:pt x="1021435" y="3211948"/>
                    <a:pt x="1020316" y="3236775"/>
                  </a:cubicBezTo>
                  <a:cubicBezTo>
                    <a:pt x="985386" y="3237872"/>
                    <a:pt x="953277" y="3218669"/>
                    <a:pt x="930720" y="3193295"/>
                  </a:cubicBezTo>
                  <a:lnTo>
                    <a:pt x="930629" y="3193340"/>
                  </a:lnTo>
                  <a:cubicBezTo>
                    <a:pt x="961080" y="3165141"/>
                    <a:pt x="993794" y="3137508"/>
                    <a:pt x="1029896" y="3117197"/>
                  </a:cubicBezTo>
                  <a:close/>
                  <a:moveTo>
                    <a:pt x="991482" y="3117204"/>
                  </a:moveTo>
                  <a:cubicBezTo>
                    <a:pt x="998813" y="3111564"/>
                    <a:pt x="1006707" y="3106489"/>
                    <a:pt x="1014031" y="3100849"/>
                  </a:cubicBezTo>
                  <a:cubicBezTo>
                    <a:pt x="1013467" y="3105375"/>
                    <a:pt x="1012330" y="3113257"/>
                    <a:pt x="1011775" y="3117204"/>
                  </a:cubicBezTo>
                  <a:close/>
                  <a:moveTo>
                    <a:pt x="1164670" y="3118932"/>
                  </a:moveTo>
                  <a:lnTo>
                    <a:pt x="1164770" y="3118887"/>
                  </a:lnTo>
                  <a:cubicBezTo>
                    <a:pt x="1164753" y="3118903"/>
                    <a:pt x="1164741" y="3118921"/>
                    <a:pt x="1164723" y="3118937"/>
                  </a:cubicBezTo>
                  <a:cubicBezTo>
                    <a:pt x="1174862" y="3120066"/>
                    <a:pt x="1186677" y="3119519"/>
                    <a:pt x="1194568" y="3127392"/>
                  </a:cubicBezTo>
                  <a:cubicBezTo>
                    <a:pt x="1200771" y="3139799"/>
                    <a:pt x="1206966" y="3152218"/>
                    <a:pt x="1210349" y="3165750"/>
                  </a:cubicBezTo>
                  <a:cubicBezTo>
                    <a:pt x="1209786" y="3186050"/>
                    <a:pt x="1204709" y="3205790"/>
                    <a:pt x="1205838" y="3226092"/>
                  </a:cubicBezTo>
                  <a:cubicBezTo>
                    <a:pt x="1207529" y="3235680"/>
                    <a:pt x="1192953" y="3236667"/>
                    <a:pt x="1187227" y="3233433"/>
                  </a:cubicBezTo>
                  <a:cubicBezTo>
                    <a:pt x="1169429" y="3223377"/>
                    <a:pt x="1141538" y="3217634"/>
                    <a:pt x="1139846" y="3193383"/>
                  </a:cubicBezTo>
                  <a:cubicBezTo>
                    <a:pt x="1135538" y="3165998"/>
                    <a:pt x="1144817" y="3138229"/>
                    <a:pt x="1164723" y="3118936"/>
                  </a:cubicBezTo>
                  <a:close/>
                  <a:moveTo>
                    <a:pt x="1125757" y="3159510"/>
                  </a:moveTo>
                  <a:cubicBezTo>
                    <a:pt x="1091374" y="3157781"/>
                    <a:pt x="1055806" y="3137497"/>
                    <a:pt x="1046258" y="3103115"/>
                  </a:cubicBezTo>
                  <a:lnTo>
                    <a:pt x="1046240" y="3103105"/>
                  </a:lnTo>
                  <a:cubicBezTo>
                    <a:pt x="1065979" y="3089570"/>
                    <a:pt x="1085152" y="3075462"/>
                    <a:pt x="1106582" y="3065874"/>
                  </a:cubicBezTo>
                  <a:cubicBezTo>
                    <a:pt x="1113923" y="3065874"/>
                    <a:pt x="1116732" y="3072650"/>
                    <a:pt x="1120681" y="3077163"/>
                  </a:cubicBezTo>
                  <a:cubicBezTo>
                    <a:pt x="1129149" y="3089006"/>
                    <a:pt x="1140420" y="3098593"/>
                    <a:pt x="1150571" y="3109309"/>
                  </a:cubicBezTo>
                  <a:cubicBezTo>
                    <a:pt x="1139294" y="3124536"/>
                    <a:pt x="1132518" y="3142028"/>
                    <a:pt x="1125750" y="3159511"/>
                  </a:cubicBezTo>
                  <a:close/>
                  <a:moveTo>
                    <a:pt x="1087390" y="3386792"/>
                  </a:moveTo>
                  <a:cubicBezTo>
                    <a:pt x="1032177" y="3392432"/>
                    <a:pt x="992700" y="3330397"/>
                    <a:pt x="1001706" y="3280187"/>
                  </a:cubicBezTo>
                  <a:lnTo>
                    <a:pt x="1001669" y="3280205"/>
                  </a:lnTo>
                  <a:cubicBezTo>
                    <a:pt x="1008436" y="3268361"/>
                    <a:pt x="1016323" y="3248616"/>
                    <a:pt x="1032118" y="3250315"/>
                  </a:cubicBezTo>
                  <a:cubicBezTo>
                    <a:pt x="1047343" y="3261594"/>
                    <a:pt x="1058179" y="3279711"/>
                    <a:pt x="1077234" y="3284726"/>
                  </a:cubicBezTo>
                  <a:cubicBezTo>
                    <a:pt x="1090866" y="3288314"/>
                    <a:pt x="1104304" y="3293740"/>
                    <a:pt x="1117834" y="3297687"/>
                  </a:cubicBezTo>
                  <a:cubicBezTo>
                    <a:pt x="1129125" y="3333217"/>
                    <a:pt x="1085682" y="3352392"/>
                    <a:pt x="1087383" y="3386793"/>
                  </a:cubicBezTo>
                  <a:close/>
                  <a:moveTo>
                    <a:pt x="816677" y="3768636"/>
                  </a:moveTo>
                  <a:cubicBezTo>
                    <a:pt x="798621" y="3769765"/>
                    <a:pt x="780593" y="3770892"/>
                    <a:pt x="763101" y="3768636"/>
                  </a:cubicBezTo>
                  <a:cubicBezTo>
                    <a:pt x="734894" y="3758475"/>
                    <a:pt x="705013" y="3741002"/>
                    <a:pt x="697109" y="3710548"/>
                  </a:cubicBezTo>
                  <a:cubicBezTo>
                    <a:pt x="689787" y="3698088"/>
                    <a:pt x="694289" y="3685174"/>
                    <a:pt x="699365" y="3673891"/>
                  </a:cubicBezTo>
                  <a:cubicBezTo>
                    <a:pt x="729815" y="3679539"/>
                    <a:pt x="760836" y="3678966"/>
                    <a:pt x="791298" y="3675582"/>
                  </a:cubicBezTo>
                  <a:cubicBezTo>
                    <a:pt x="803704" y="3682923"/>
                    <a:pt x="823443" y="3691955"/>
                    <a:pt x="817804" y="3709983"/>
                  </a:cubicBezTo>
                  <a:cubicBezTo>
                    <a:pt x="811601" y="3729158"/>
                    <a:pt x="808217" y="3748897"/>
                    <a:pt x="816677" y="3768636"/>
                  </a:cubicBezTo>
                  <a:close/>
                  <a:moveTo>
                    <a:pt x="719112" y="4114921"/>
                  </a:moveTo>
                  <a:cubicBezTo>
                    <a:pt x="700502" y="4130694"/>
                    <a:pt x="674560" y="4132394"/>
                    <a:pt x="650874" y="4129010"/>
                  </a:cubicBezTo>
                  <a:cubicBezTo>
                    <a:pt x="620986" y="4119372"/>
                    <a:pt x="596735" y="4091737"/>
                    <a:pt x="597281" y="4059644"/>
                  </a:cubicBezTo>
                  <a:cubicBezTo>
                    <a:pt x="629436" y="4055696"/>
                    <a:pt x="663273" y="4055118"/>
                    <a:pt x="693171" y="4041024"/>
                  </a:cubicBezTo>
                  <a:cubicBezTo>
                    <a:pt x="695991" y="4054569"/>
                    <a:pt x="697119" y="4068103"/>
                    <a:pt x="699375" y="4081647"/>
                  </a:cubicBezTo>
                  <a:cubicBezTo>
                    <a:pt x="703331" y="4094055"/>
                    <a:pt x="712345" y="4103642"/>
                    <a:pt x="719112" y="4114921"/>
                  </a:cubicBezTo>
                  <a:close/>
                  <a:moveTo>
                    <a:pt x="710090" y="4048911"/>
                  </a:moveTo>
                  <a:cubicBezTo>
                    <a:pt x="731510" y="4054560"/>
                    <a:pt x="751822" y="4063564"/>
                    <a:pt x="774379" y="4063020"/>
                  </a:cubicBezTo>
                  <a:cubicBezTo>
                    <a:pt x="772679" y="4078793"/>
                    <a:pt x="770986" y="4094609"/>
                    <a:pt x="768167" y="4110392"/>
                  </a:cubicBezTo>
                  <a:cubicBezTo>
                    <a:pt x="746174" y="4111510"/>
                    <a:pt x="728117" y="4097421"/>
                    <a:pt x="714583" y="4081639"/>
                  </a:cubicBezTo>
                  <a:cubicBezTo>
                    <a:pt x="711210" y="4070909"/>
                    <a:pt x="710644" y="4059638"/>
                    <a:pt x="710090" y="4048911"/>
                  </a:cubicBezTo>
                  <a:close/>
                  <a:moveTo>
                    <a:pt x="751257" y="4649649"/>
                  </a:moveTo>
                  <a:cubicBezTo>
                    <a:pt x="755204" y="4672762"/>
                    <a:pt x="750129" y="4695883"/>
                    <a:pt x="749556" y="4719005"/>
                  </a:cubicBezTo>
                  <a:cubicBezTo>
                    <a:pt x="710644" y="4729147"/>
                    <a:pt x="663831" y="4726346"/>
                    <a:pt x="637319" y="4693063"/>
                  </a:cubicBezTo>
                  <a:cubicBezTo>
                    <a:pt x="659314" y="4680056"/>
                    <a:pt x="685265" y="4669868"/>
                    <a:pt x="698235" y="4646219"/>
                  </a:cubicBezTo>
                  <a:lnTo>
                    <a:pt x="698235" y="4646246"/>
                  </a:lnTo>
                  <a:cubicBezTo>
                    <a:pt x="706694" y="4637232"/>
                    <a:pt x="711206" y="4616366"/>
                    <a:pt x="727006" y="4620295"/>
                  </a:cubicBezTo>
                  <a:cubicBezTo>
                    <a:pt x="735852" y="4629424"/>
                    <a:pt x="743961" y="4639239"/>
                    <a:pt x="751257" y="4649649"/>
                  </a:cubicBezTo>
                  <a:close/>
                  <a:moveTo>
                    <a:pt x="734320" y="4586449"/>
                  </a:moveTo>
                  <a:cubicBezTo>
                    <a:pt x="735436" y="4575512"/>
                    <a:pt x="737133" y="4564642"/>
                    <a:pt x="739405" y="4553885"/>
                  </a:cubicBezTo>
                  <a:lnTo>
                    <a:pt x="739405" y="4553740"/>
                  </a:lnTo>
                  <a:cubicBezTo>
                    <a:pt x="760281" y="4552612"/>
                    <a:pt x="782838" y="4549228"/>
                    <a:pt x="802577" y="4558233"/>
                  </a:cubicBezTo>
                  <a:cubicBezTo>
                    <a:pt x="815548" y="4565018"/>
                    <a:pt x="830210" y="4562198"/>
                    <a:pt x="844319" y="4561634"/>
                  </a:cubicBezTo>
                  <a:cubicBezTo>
                    <a:pt x="834717" y="4567258"/>
                    <a:pt x="826263" y="4577416"/>
                    <a:pt x="813857" y="4575733"/>
                  </a:cubicBezTo>
                  <a:cubicBezTo>
                    <a:pt x="796928" y="4572905"/>
                    <a:pt x="782266" y="4557687"/>
                    <a:pt x="763656" y="4562762"/>
                  </a:cubicBezTo>
                  <a:cubicBezTo>
                    <a:pt x="749548" y="4563327"/>
                    <a:pt x="744472" y="4578538"/>
                    <a:pt x="734320" y="4586449"/>
                  </a:cubicBezTo>
                  <a:close/>
                  <a:moveTo>
                    <a:pt x="809909" y="4803544"/>
                  </a:moveTo>
                  <a:cubicBezTo>
                    <a:pt x="791863" y="4786171"/>
                    <a:pt x="781148" y="4756336"/>
                    <a:pt x="798621" y="4734869"/>
                  </a:cubicBezTo>
                  <a:lnTo>
                    <a:pt x="798621" y="4734751"/>
                  </a:lnTo>
                  <a:cubicBezTo>
                    <a:pt x="809678" y="4733613"/>
                    <a:pt x="820787" y="4733046"/>
                    <a:pt x="831903" y="4733050"/>
                  </a:cubicBezTo>
                  <a:cubicBezTo>
                    <a:pt x="823444" y="4740372"/>
                    <a:pt x="812174" y="4746585"/>
                    <a:pt x="807089" y="4757291"/>
                  </a:cubicBezTo>
                  <a:cubicBezTo>
                    <a:pt x="799758" y="4771953"/>
                    <a:pt x="807653" y="4788316"/>
                    <a:pt x="809909" y="4803544"/>
                  </a:cubicBezTo>
                  <a:close/>
                  <a:moveTo>
                    <a:pt x="827965" y="4838519"/>
                  </a:moveTo>
                  <a:cubicBezTo>
                    <a:pt x="832476" y="4846415"/>
                    <a:pt x="830221" y="4856002"/>
                    <a:pt x="830221" y="4865026"/>
                  </a:cubicBezTo>
                  <a:cubicBezTo>
                    <a:pt x="813866" y="4867846"/>
                    <a:pt x="796939" y="4870092"/>
                    <a:pt x="780594" y="4867846"/>
                  </a:cubicBezTo>
                  <a:cubicBezTo>
                    <a:pt x="768742" y="4863934"/>
                    <a:pt x="758591" y="4856021"/>
                    <a:pt x="747876" y="4850381"/>
                  </a:cubicBezTo>
                  <a:lnTo>
                    <a:pt x="747876" y="4850354"/>
                  </a:lnTo>
                  <a:cubicBezTo>
                    <a:pt x="760283" y="4835129"/>
                    <a:pt x="774392" y="4822147"/>
                    <a:pt x="788475" y="4809185"/>
                  </a:cubicBezTo>
                  <a:cubicBezTo>
                    <a:pt x="801449" y="4819343"/>
                    <a:pt x="815553" y="4827803"/>
                    <a:pt x="827965" y="4838526"/>
                  </a:cubicBezTo>
                  <a:close/>
                  <a:moveTo>
                    <a:pt x="839807" y="5126693"/>
                  </a:moveTo>
                  <a:lnTo>
                    <a:pt x="839844" y="5126630"/>
                  </a:lnTo>
                  <a:cubicBezTo>
                    <a:pt x="839836" y="5126653"/>
                    <a:pt x="839831" y="5126675"/>
                    <a:pt x="839823" y="5126698"/>
                  </a:cubicBezTo>
                  <a:cubicBezTo>
                    <a:pt x="857865" y="5132329"/>
                    <a:pt x="876470" y="5141355"/>
                    <a:pt x="895647" y="5136290"/>
                  </a:cubicBezTo>
                  <a:cubicBezTo>
                    <a:pt x="909745" y="5131187"/>
                    <a:pt x="924971" y="5126129"/>
                    <a:pt x="940199" y="5123301"/>
                  </a:cubicBezTo>
                  <a:cubicBezTo>
                    <a:pt x="950897" y="5150379"/>
                    <a:pt x="932876" y="5181406"/>
                    <a:pt x="909749" y="5195505"/>
                  </a:cubicBezTo>
                  <a:cubicBezTo>
                    <a:pt x="887754" y="5208466"/>
                    <a:pt x="866325" y="5224275"/>
                    <a:pt x="839818" y="5226512"/>
                  </a:cubicBezTo>
                  <a:cubicBezTo>
                    <a:pt x="823463" y="5229340"/>
                    <a:pt x="807100" y="5223138"/>
                    <a:pt x="790755" y="5220309"/>
                  </a:cubicBezTo>
                  <a:cubicBezTo>
                    <a:pt x="803162" y="5203399"/>
                    <a:pt x="818389" y="5188718"/>
                    <a:pt x="827976" y="5169559"/>
                  </a:cubicBezTo>
                  <a:cubicBezTo>
                    <a:pt x="831944" y="5155392"/>
                    <a:pt x="834764" y="5140772"/>
                    <a:pt x="839834" y="5126695"/>
                  </a:cubicBezTo>
                  <a:close/>
                  <a:moveTo>
                    <a:pt x="822889" y="5114858"/>
                  </a:moveTo>
                  <a:cubicBezTo>
                    <a:pt x="810473" y="5117687"/>
                    <a:pt x="798063" y="5120489"/>
                    <a:pt x="785096" y="5123882"/>
                  </a:cubicBezTo>
                  <a:cubicBezTo>
                    <a:pt x="773252" y="5121054"/>
                    <a:pt x="761410" y="5117115"/>
                    <a:pt x="749002" y="5114281"/>
                  </a:cubicBezTo>
                  <a:cubicBezTo>
                    <a:pt x="759717" y="5090008"/>
                    <a:pt x="765353" y="5064085"/>
                    <a:pt x="772688" y="5039250"/>
                  </a:cubicBezTo>
                  <a:lnTo>
                    <a:pt x="772688" y="5039286"/>
                  </a:lnTo>
                  <a:cubicBezTo>
                    <a:pt x="803706" y="5041550"/>
                    <a:pt x="838113" y="5048318"/>
                    <a:pt x="865186" y="5027442"/>
                  </a:cubicBezTo>
                  <a:cubicBezTo>
                    <a:pt x="867442" y="5032537"/>
                    <a:pt x="870261" y="5038167"/>
                    <a:pt x="872517" y="5043242"/>
                  </a:cubicBezTo>
                  <a:cubicBezTo>
                    <a:pt x="865185" y="5071995"/>
                    <a:pt x="852214" y="5102456"/>
                    <a:pt x="822889" y="5114864"/>
                  </a:cubicBezTo>
                  <a:close/>
                  <a:moveTo>
                    <a:pt x="652557" y="4932670"/>
                  </a:moveTo>
                  <a:cubicBezTo>
                    <a:pt x="670603" y="4940001"/>
                    <a:pt x="685830" y="4952963"/>
                    <a:pt x="702193" y="4963120"/>
                  </a:cubicBezTo>
                  <a:cubicBezTo>
                    <a:pt x="692044" y="4983420"/>
                    <a:pt x="679071" y="5002032"/>
                    <a:pt x="659324" y="5013320"/>
                  </a:cubicBezTo>
                  <a:cubicBezTo>
                    <a:pt x="631127" y="5020669"/>
                    <a:pt x="600673" y="5016704"/>
                    <a:pt x="577551" y="4998096"/>
                  </a:cubicBezTo>
                  <a:cubicBezTo>
                    <a:pt x="578099" y="4995276"/>
                    <a:pt x="579234" y="4988999"/>
                    <a:pt x="579797" y="4986179"/>
                  </a:cubicBezTo>
                  <a:lnTo>
                    <a:pt x="579797" y="4986242"/>
                  </a:lnTo>
                  <a:cubicBezTo>
                    <a:pt x="611378" y="4981725"/>
                    <a:pt x="633954" y="4956357"/>
                    <a:pt x="652557" y="4932670"/>
                  </a:cubicBezTo>
                  <a:close/>
                  <a:moveTo>
                    <a:pt x="394812" y="4262667"/>
                  </a:moveTo>
                  <a:cubicBezTo>
                    <a:pt x="426393" y="4268325"/>
                    <a:pt x="460231" y="4272826"/>
                    <a:pt x="490687" y="4259847"/>
                  </a:cubicBezTo>
                  <a:cubicBezTo>
                    <a:pt x="508170" y="4277893"/>
                    <a:pt x="531287" y="4288627"/>
                    <a:pt x="550467" y="4304409"/>
                  </a:cubicBezTo>
                  <a:cubicBezTo>
                    <a:pt x="551792" y="4317374"/>
                    <a:pt x="551413" y="4330456"/>
                    <a:pt x="549340" y="4343323"/>
                  </a:cubicBezTo>
                  <a:cubicBezTo>
                    <a:pt x="523965" y="4367009"/>
                    <a:pt x="486741" y="4366435"/>
                    <a:pt x="454587" y="4363061"/>
                  </a:cubicBezTo>
                  <a:cubicBezTo>
                    <a:pt x="430337" y="4362498"/>
                    <a:pt x="412854" y="4342203"/>
                    <a:pt x="400447" y="4323585"/>
                  </a:cubicBezTo>
                  <a:cubicBezTo>
                    <a:pt x="391433" y="4304399"/>
                    <a:pt x="396498" y="4282943"/>
                    <a:pt x="394812" y="4262667"/>
                  </a:cubicBezTo>
                  <a:close/>
                  <a:moveTo>
                    <a:pt x="503664" y="3868418"/>
                  </a:moveTo>
                  <a:cubicBezTo>
                    <a:pt x="521146" y="3866726"/>
                    <a:pt x="537501" y="3861095"/>
                    <a:pt x="554413" y="3858277"/>
                  </a:cubicBezTo>
                  <a:cubicBezTo>
                    <a:pt x="553923" y="3887556"/>
                    <a:pt x="564849" y="3915875"/>
                    <a:pt x="584876" y="3937239"/>
                  </a:cubicBezTo>
                  <a:cubicBezTo>
                    <a:pt x="569087" y="3954157"/>
                    <a:pt x="545400" y="3948526"/>
                    <a:pt x="525098" y="3949646"/>
                  </a:cubicBezTo>
                  <a:cubicBezTo>
                    <a:pt x="479972" y="3952466"/>
                    <a:pt x="444434" y="3902802"/>
                    <a:pt x="455714" y="3860506"/>
                  </a:cubicBezTo>
                  <a:lnTo>
                    <a:pt x="455714" y="3860533"/>
                  </a:lnTo>
                  <a:cubicBezTo>
                    <a:pt x="472073" y="3860533"/>
                    <a:pt x="487309" y="3866737"/>
                    <a:pt x="503664" y="3868418"/>
                  </a:cubicBezTo>
                  <a:close/>
                  <a:moveTo>
                    <a:pt x="604621" y="3746105"/>
                  </a:moveTo>
                  <a:cubicBezTo>
                    <a:pt x="614208" y="3755128"/>
                    <a:pt x="631690" y="3759076"/>
                    <a:pt x="631690" y="3774866"/>
                  </a:cubicBezTo>
                  <a:cubicBezTo>
                    <a:pt x="633947" y="3793475"/>
                    <a:pt x="643533" y="3810404"/>
                    <a:pt x="653684" y="3825615"/>
                  </a:cubicBezTo>
                  <a:cubicBezTo>
                    <a:pt x="615899" y="3852139"/>
                    <a:pt x="559503" y="3836339"/>
                    <a:pt x="539756" y="3795734"/>
                  </a:cubicBezTo>
                  <a:cubicBezTo>
                    <a:pt x="529041" y="3776451"/>
                    <a:pt x="532425" y="3753352"/>
                    <a:pt x="533554" y="3731971"/>
                  </a:cubicBezTo>
                  <a:lnTo>
                    <a:pt x="533554" y="3732009"/>
                  </a:lnTo>
                  <a:cubicBezTo>
                    <a:pt x="557248" y="3736513"/>
                    <a:pt x="585446" y="3728039"/>
                    <a:pt x="604621" y="3746105"/>
                  </a:cubicBezTo>
                  <a:close/>
                  <a:moveTo>
                    <a:pt x="997141" y="3352384"/>
                  </a:moveTo>
                  <a:cubicBezTo>
                    <a:pt x="974038" y="3351835"/>
                    <a:pt x="948659" y="3346107"/>
                    <a:pt x="934560" y="3325823"/>
                  </a:cubicBezTo>
                  <a:lnTo>
                    <a:pt x="934533" y="3325868"/>
                  </a:lnTo>
                  <a:cubicBezTo>
                    <a:pt x="909719" y="3298798"/>
                    <a:pt x="910283" y="3253673"/>
                    <a:pt x="935097" y="3226604"/>
                  </a:cubicBezTo>
                  <a:cubicBezTo>
                    <a:pt x="955963" y="3237892"/>
                    <a:pt x="976275" y="3249735"/>
                    <a:pt x="999960" y="3252555"/>
                  </a:cubicBezTo>
                  <a:cubicBezTo>
                    <a:pt x="981351" y="3283008"/>
                    <a:pt x="983606" y="3320232"/>
                    <a:pt x="997141" y="3352384"/>
                  </a:cubicBezTo>
                  <a:close/>
                  <a:moveTo>
                    <a:pt x="886590" y="3227732"/>
                  </a:moveTo>
                  <a:lnTo>
                    <a:pt x="886617" y="3227723"/>
                  </a:lnTo>
                  <a:cubicBezTo>
                    <a:pt x="896053" y="3217023"/>
                    <a:pt x="908727" y="3209698"/>
                    <a:pt x="922710" y="3206865"/>
                  </a:cubicBezTo>
                  <a:cubicBezTo>
                    <a:pt x="915379" y="3227165"/>
                    <a:pt x="906355" y="3246351"/>
                    <a:pt x="900152" y="3267209"/>
                  </a:cubicBezTo>
                  <a:cubicBezTo>
                    <a:pt x="896205" y="3288639"/>
                    <a:pt x="908057" y="3308386"/>
                    <a:pt x="913132" y="3329253"/>
                  </a:cubicBezTo>
                  <a:cubicBezTo>
                    <a:pt x="893949" y="3330936"/>
                    <a:pt x="874220" y="3333766"/>
                    <a:pt x="855600" y="3326425"/>
                  </a:cubicBezTo>
                  <a:cubicBezTo>
                    <a:pt x="839818" y="3316838"/>
                    <a:pt x="822336" y="3307250"/>
                    <a:pt x="814441" y="3289768"/>
                  </a:cubicBezTo>
                  <a:cubicBezTo>
                    <a:pt x="838089" y="3268386"/>
                    <a:pt x="864594" y="3250927"/>
                    <a:pt x="886589" y="3227732"/>
                  </a:cubicBezTo>
                  <a:close/>
                  <a:moveTo>
                    <a:pt x="875329" y="3211440"/>
                  </a:moveTo>
                  <a:cubicBezTo>
                    <a:pt x="889437" y="3197895"/>
                    <a:pt x="904664" y="3183806"/>
                    <a:pt x="923275" y="3174784"/>
                  </a:cubicBezTo>
                  <a:cubicBezTo>
                    <a:pt x="911450" y="3191702"/>
                    <a:pt x="893958" y="3203527"/>
                    <a:pt x="875348" y="3211440"/>
                  </a:cubicBezTo>
                  <a:close/>
                  <a:moveTo>
                    <a:pt x="824018" y="3328712"/>
                  </a:moveTo>
                  <a:cubicBezTo>
                    <a:pt x="847140" y="3342246"/>
                    <a:pt x="872517" y="3354086"/>
                    <a:pt x="900724" y="3351834"/>
                  </a:cubicBezTo>
                  <a:cubicBezTo>
                    <a:pt x="896767" y="3381160"/>
                    <a:pt x="909748" y="3407101"/>
                    <a:pt x="912567" y="3435299"/>
                  </a:cubicBezTo>
                  <a:cubicBezTo>
                    <a:pt x="880458" y="3447760"/>
                    <a:pt x="842099" y="3439210"/>
                    <a:pt x="819550" y="3412741"/>
                  </a:cubicBezTo>
                  <a:lnTo>
                    <a:pt x="819505" y="3412741"/>
                  </a:lnTo>
                  <a:cubicBezTo>
                    <a:pt x="802586" y="3388486"/>
                    <a:pt x="798066" y="3348435"/>
                    <a:pt x="824016" y="3328706"/>
                  </a:cubicBezTo>
                  <a:close/>
                  <a:moveTo>
                    <a:pt x="830777" y="3448880"/>
                  </a:moveTo>
                  <a:cubicBezTo>
                    <a:pt x="829086" y="3468631"/>
                    <a:pt x="826820" y="3488921"/>
                    <a:pt x="828521" y="3509230"/>
                  </a:cubicBezTo>
                  <a:cubicBezTo>
                    <a:pt x="831341" y="3521074"/>
                    <a:pt x="838108" y="3532353"/>
                    <a:pt x="842619" y="3544206"/>
                  </a:cubicBezTo>
                  <a:cubicBezTo>
                    <a:pt x="813858" y="3557732"/>
                    <a:pt x="777756" y="3557177"/>
                    <a:pt x="753505" y="3535173"/>
                  </a:cubicBezTo>
                  <a:cubicBezTo>
                    <a:pt x="743363" y="3523902"/>
                    <a:pt x="736023" y="3509798"/>
                    <a:pt x="730383" y="3495687"/>
                  </a:cubicBezTo>
                  <a:cubicBezTo>
                    <a:pt x="726445" y="3477040"/>
                    <a:pt x="732647" y="3458939"/>
                    <a:pt x="741661" y="3442659"/>
                  </a:cubicBezTo>
                  <a:cubicBezTo>
                    <a:pt x="769985" y="3454002"/>
                    <a:pt x="801154" y="3456176"/>
                    <a:pt x="830778" y="3448875"/>
                  </a:cubicBezTo>
                  <a:close/>
                  <a:moveTo>
                    <a:pt x="765353" y="3564457"/>
                  </a:moveTo>
                  <a:cubicBezTo>
                    <a:pt x="758022" y="3594906"/>
                    <a:pt x="760827" y="3628192"/>
                    <a:pt x="775503" y="3656955"/>
                  </a:cubicBezTo>
                  <a:cubicBezTo>
                    <a:pt x="748433" y="3660912"/>
                    <a:pt x="716842" y="3663158"/>
                    <a:pt x="694853" y="3643983"/>
                  </a:cubicBezTo>
                  <a:cubicBezTo>
                    <a:pt x="668912" y="3623699"/>
                    <a:pt x="646353" y="3585315"/>
                    <a:pt x="664403" y="3553205"/>
                  </a:cubicBezTo>
                  <a:lnTo>
                    <a:pt x="664403" y="3553178"/>
                  </a:lnTo>
                  <a:cubicBezTo>
                    <a:pt x="697109" y="3562192"/>
                    <a:pt x="730946" y="3563902"/>
                    <a:pt x="765353" y="3564457"/>
                  </a:cubicBezTo>
                  <a:close/>
                  <a:moveTo>
                    <a:pt x="660439" y="3633795"/>
                  </a:moveTo>
                  <a:cubicBezTo>
                    <a:pt x="668899" y="3643396"/>
                    <a:pt x="677922" y="3652978"/>
                    <a:pt x="687519" y="3662002"/>
                  </a:cubicBezTo>
                  <a:cubicBezTo>
                    <a:pt x="671155" y="3689090"/>
                    <a:pt x="681305" y="3721226"/>
                    <a:pt x="693721" y="3747727"/>
                  </a:cubicBezTo>
                  <a:cubicBezTo>
                    <a:pt x="676239" y="3749420"/>
                    <a:pt x="658756" y="3750547"/>
                    <a:pt x="641838" y="3747727"/>
                  </a:cubicBezTo>
                  <a:cubicBezTo>
                    <a:pt x="611376" y="3736994"/>
                    <a:pt x="584315" y="3711707"/>
                    <a:pt x="579793" y="3677775"/>
                  </a:cubicBezTo>
                  <a:cubicBezTo>
                    <a:pt x="579793" y="3663113"/>
                    <a:pt x="576409" y="3644511"/>
                    <a:pt x="589943" y="3633787"/>
                  </a:cubicBezTo>
                  <a:cubicBezTo>
                    <a:pt x="613071" y="3634359"/>
                    <a:pt x="636767" y="3634924"/>
                    <a:pt x="660443" y="3633795"/>
                  </a:cubicBezTo>
                  <a:close/>
                  <a:moveTo>
                    <a:pt x="744477" y="3825594"/>
                  </a:moveTo>
                  <a:cubicBezTo>
                    <a:pt x="717407" y="3830688"/>
                    <a:pt x="685826" y="3830133"/>
                    <a:pt x="664396" y="3810950"/>
                  </a:cubicBezTo>
                  <a:cubicBezTo>
                    <a:pt x="654246" y="3800218"/>
                    <a:pt x="650861" y="3785575"/>
                    <a:pt x="645224" y="3772028"/>
                  </a:cubicBezTo>
                  <a:cubicBezTo>
                    <a:pt x="645361" y="3772028"/>
                    <a:pt x="678706" y="3769276"/>
                    <a:pt x="702182" y="3765825"/>
                  </a:cubicBezTo>
                  <a:cubicBezTo>
                    <a:pt x="717972" y="3762997"/>
                    <a:pt x="731509" y="3773721"/>
                    <a:pt x="744479" y="3781607"/>
                  </a:cubicBezTo>
                  <a:cubicBezTo>
                    <a:pt x="742798" y="3796278"/>
                    <a:pt x="743362" y="3810950"/>
                    <a:pt x="744481" y="3825594"/>
                  </a:cubicBezTo>
                  <a:close/>
                  <a:moveTo>
                    <a:pt x="527353" y="3991987"/>
                  </a:moveTo>
                  <a:cubicBezTo>
                    <a:pt x="534694" y="4018503"/>
                    <a:pt x="554996" y="4037661"/>
                    <a:pt x="574170" y="4056834"/>
                  </a:cubicBezTo>
                  <a:cubicBezTo>
                    <a:pt x="556687" y="4062482"/>
                    <a:pt x="539194" y="4073761"/>
                    <a:pt x="520022" y="4070940"/>
                  </a:cubicBezTo>
                  <a:cubicBezTo>
                    <a:pt x="480980" y="4072839"/>
                    <a:pt x="446135" y="4038793"/>
                    <a:pt x="446135" y="4008342"/>
                  </a:cubicBezTo>
                  <a:cubicBezTo>
                    <a:pt x="474339" y="4007215"/>
                    <a:pt x="501409" y="4002703"/>
                    <a:pt x="527350" y="3991987"/>
                  </a:cubicBezTo>
                  <a:close/>
                  <a:moveTo>
                    <a:pt x="627172" y="4779848"/>
                  </a:moveTo>
                  <a:cubicBezTo>
                    <a:pt x="599547" y="4782213"/>
                    <a:pt x="573042" y="4770384"/>
                    <a:pt x="554421" y="4750013"/>
                  </a:cubicBezTo>
                  <a:lnTo>
                    <a:pt x="554421" y="4749940"/>
                  </a:lnTo>
                  <a:cubicBezTo>
                    <a:pt x="580937" y="4736423"/>
                    <a:pt x="604622" y="4717804"/>
                    <a:pt x="625489" y="4696938"/>
                  </a:cubicBezTo>
                  <a:cubicBezTo>
                    <a:pt x="648819" y="4737350"/>
                    <a:pt x="659652" y="4726591"/>
                    <a:pt x="708390" y="4748267"/>
                  </a:cubicBezTo>
                  <a:cubicBezTo>
                    <a:pt x="686394" y="4768560"/>
                    <a:pt x="658197" y="4784351"/>
                    <a:pt x="627170" y="4779848"/>
                  </a:cubicBezTo>
                  <a:close/>
                  <a:moveTo>
                    <a:pt x="769307" y="4804734"/>
                  </a:moveTo>
                  <a:cubicBezTo>
                    <a:pt x="738844" y="4853216"/>
                    <a:pt x="662702" y="4846486"/>
                    <a:pt x="630566" y="4803637"/>
                  </a:cubicBezTo>
                  <a:lnTo>
                    <a:pt x="630566" y="4803601"/>
                  </a:lnTo>
                  <a:cubicBezTo>
                    <a:pt x="659891" y="4801901"/>
                    <a:pt x="684142" y="4786127"/>
                    <a:pt x="707263" y="4769754"/>
                  </a:cubicBezTo>
                  <a:cubicBezTo>
                    <a:pt x="724743" y="4786134"/>
                    <a:pt x="743927" y="4802480"/>
                    <a:pt x="769304" y="4804734"/>
                  </a:cubicBezTo>
                  <a:close/>
                  <a:moveTo>
                    <a:pt x="567394" y="4668213"/>
                  </a:moveTo>
                  <a:cubicBezTo>
                    <a:pt x="545400" y="4662565"/>
                    <a:pt x="534112" y="4641699"/>
                    <a:pt x="521141" y="4625352"/>
                  </a:cubicBezTo>
                  <a:cubicBezTo>
                    <a:pt x="523970" y="4622532"/>
                    <a:pt x="529609" y="4616348"/>
                    <a:pt x="532429" y="4613528"/>
                  </a:cubicBezTo>
                  <a:lnTo>
                    <a:pt x="532429" y="4613500"/>
                  </a:lnTo>
                  <a:cubicBezTo>
                    <a:pt x="563447" y="4616338"/>
                    <a:pt x="593346" y="4605051"/>
                    <a:pt x="616467" y="4585311"/>
                  </a:cubicBezTo>
                  <a:cubicBezTo>
                    <a:pt x="629992" y="4596028"/>
                    <a:pt x="640717" y="4612381"/>
                    <a:pt x="658199" y="4615773"/>
                  </a:cubicBezTo>
                  <a:cubicBezTo>
                    <a:pt x="670042" y="4619149"/>
                    <a:pt x="681886" y="4620266"/>
                    <a:pt x="693724" y="4622532"/>
                  </a:cubicBezTo>
                  <a:cubicBezTo>
                    <a:pt x="686956" y="4646772"/>
                    <a:pt x="663619" y="4659262"/>
                    <a:pt x="642404" y="4668766"/>
                  </a:cubicBezTo>
                  <a:cubicBezTo>
                    <a:pt x="618472" y="4679321"/>
                    <a:pt x="591165" y="4679120"/>
                    <a:pt x="567391" y="4668213"/>
                  </a:cubicBezTo>
                  <a:close/>
                  <a:moveTo>
                    <a:pt x="609690" y="4569467"/>
                  </a:moveTo>
                  <a:cubicBezTo>
                    <a:pt x="540987" y="4619022"/>
                    <a:pt x="469650" y="4596594"/>
                    <a:pt x="463052" y="4555378"/>
                  </a:cubicBezTo>
                  <a:cubicBezTo>
                    <a:pt x="493353" y="4553073"/>
                    <a:pt x="522794" y="4544225"/>
                    <a:pt x="549346" y="4529445"/>
                  </a:cubicBezTo>
                  <a:cubicBezTo>
                    <a:pt x="569077" y="4542952"/>
                    <a:pt x="588828" y="4556505"/>
                    <a:pt x="609687" y="4569467"/>
                  </a:cubicBezTo>
                  <a:close/>
                  <a:moveTo>
                    <a:pt x="513815" y="4479826"/>
                  </a:moveTo>
                  <a:cubicBezTo>
                    <a:pt x="504077" y="4472231"/>
                    <a:pt x="505745" y="4460088"/>
                    <a:pt x="505365" y="4447625"/>
                  </a:cubicBezTo>
                  <a:cubicBezTo>
                    <a:pt x="505365" y="4447642"/>
                    <a:pt x="505365" y="4447661"/>
                    <a:pt x="505365" y="4447679"/>
                  </a:cubicBezTo>
                  <a:cubicBezTo>
                    <a:pt x="529623" y="4447106"/>
                    <a:pt x="552736" y="4456684"/>
                    <a:pt x="576422" y="4455001"/>
                  </a:cubicBezTo>
                  <a:cubicBezTo>
                    <a:pt x="587700" y="4453309"/>
                    <a:pt x="597853" y="4458385"/>
                    <a:pt x="608003" y="4463469"/>
                  </a:cubicBezTo>
                  <a:cubicBezTo>
                    <a:pt x="608287" y="4468946"/>
                    <a:pt x="608852" y="4474405"/>
                    <a:pt x="609695" y="4479824"/>
                  </a:cubicBezTo>
                  <a:cubicBezTo>
                    <a:pt x="581490" y="4498445"/>
                    <a:pt x="540321" y="4505212"/>
                    <a:pt x="513801" y="4479826"/>
                  </a:cubicBezTo>
                  <a:close/>
                  <a:moveTo>
                    <a:pt x="562888" y="4517056"/>
                  </a:moveTo>
                  <a:cubicBezTo>
                    <a:pt x="579807" y="4509780"/>
                    <a:pt x="597853" y="4508052"/>
                    <a:pt x="613081" y="4497954"/>
                  </a:cubicBezTo>
                  <a:lnTo>
                    <a:pt x="613081" y="4497890"/>
                  </a:lnTo>
                  <a:cubicBezTo>
                    <a:pt x="618156" y="4495625"/>
                    <a:pt x="623796" y="4490549"/>
                    <a:pt x="630563" y="4492795"/>
                  </a:cubicBezTo>
                  <a:cubicBezTo>
                    <a:pt x="655389" y="4498444"/>
                    <a:pt x="680754" y="4496187"/>
                    <a:pt x="706138" y="4497890"/>
                  </a:cubicBezTo>
                  <a:cubicBezTo>
                    <a:pt x="698243" y="4523264"/>
                    <a:pt x="672301" y="4536794"/>
                    <a:pt x="648051" y="4544134"/>
                  </a:cubicBezTo>
                  <a:cubicBezTo>
                    <a:pt x="617582" y="4556532"/>
                    <a:pt x="582627" y="4541870"/>
                    <a:pt x="562880" y="4517056"/>
                  </a:cubicBezTo>
                  <a:close/>
                  <a:moveTo>
                    <a:pt x="582062" y="4438629"/>
                  </a:moveTo>
                  <a:cubicBezTo>
                    <a:pt x="561205" y="4441450"/>
                    <a:pt x="540330" y="4437510"/>
                    <a:pt x="522847" y="4425658"/>
                  </a:cubicBezTo>
                  <a:cubicBezTo>
                    <a:pt x="510998" y="4415563"/>
                    <a:pt x="503675" y="4400832"/>
                    <a:pt x="496899" y="4386735"/>
                  </a:cubicBezTo>
                  <a:cubicBezTo>
                    <a:pt x="518550" y="4380382"/>
                    <a:pt x="539372" y="4371488"/>
                    <a:pt x="558931" y="4360238"/>
                  </a:cubicBezTo>
                  <a:cubicBezTo>
                    <a:pt x="581498" y="4382233"/>
                    <a:pt x="611388" y="4394076"/>
                    <a:pt x="642969" y="4396886"/>
                  </a:cubicBezTo>
                  <a:cubicBezTo>
                    <a:pt x="628870" y="4417763"/>
                    <a:pt x="609128" y="4438635"/>
                    <a:pt x="582054" y="4438635"/>
                  </a:cubicBezTo>
                  <a:close/>
                  <a:moveTo>
                    <a:pt x="626622" y="4373229"/>
                  </a:moveTo>
                  <a:cubicBezTo>
                    <a:pt x="591084" y="4374957"/>
                    <a:pt x="557811" y="4342848"/>
                    <a:pt x="563451" y="4306737"/>
                  </a:cubicBezTo>
                  <a:lnTo>
                    <a:pt x="563451" y="4306691"/>
                  </a:lnTo>
                  <a:cubicBezTo>
                    <a:pt x="589401" y="4299924"/>
                    <a:pt x="614216" y="4289773"/>
                    <a:pt x="638466" y="4279604"/>
                  </a:cubicBezTo>
                  <a:cubicBezTo>
                    <a:pt x="646362" y="4291455"/>
                    <a:pt x="653129" y="4303845"/>
                    <a:pt x="663841" y="4313451"/>
                  </a:cubicBezTo>
                  <a:cubicBezTo>
                    <a:pt x="680759" y="4318525"/>
                    <a:pt x="697678" y="4320782"/>
                    <a:pt x="714590" y="4326985"/>
                  </a:cubicBezTo>
                  <a:cubicBezTo>
                    <a:pt x="714590" y="4333753"/>
                    <a:pt x="715163" y="4340520"/>
                    <a:pt x="715163" y="4347285"/>
                  </a:cubicBezTo>
                  <a:cubicBezTo>
                    <a:pt x="688650" y="4363070"/>
                    <a:pt x="658760" y="4376049"/>
                    <a:pt x="626614" y="4373229"/>
                  </a:cubicBezTo>
                  <a:close/>
                  <a:moveTo>
                    <a:pt x="534116" y="4273409"/>
                  </a:moveTo>
                  <a:cubicBezTo>
                    <a:pt x="504791" y="4260402"/>
                    <a:pt x="492957" y="4227111"/>
                    <a:pt x="489564" y="4197276"/>
                  </a:cubicBezTo>
                  <a:cubicBezTo>
                    <a:pt x="491222" y="4189958"/>
                    <a:pt x="493486" y="4182789"/>
                    <a:pt x="496331" y="4175846"/>
                  </a:cubicBezTo>
                  <a:cubicBezTo>
                    <a:pt x="516631" y="4187117"/>
                    <a:pt x="539191" y="4190508"/>
                    <a:pt x="561750" y="4195002"/>
                  </a:cubicBezTo>
                  <a:cubicBezTo>
                    <a:pt x="570774" y="4227147"/>
                    <a:pt x="598979" y="4246903"/>
                    <a:pt x="626041" y="4263823"/>
                  </a:cubicBezTo>
                  <a:cubicBezTo>
                    <a:pt x="598963" y="4279604"/>
                    <a:pt x="563434" y="4292011"/>
                    <a:pt x="534108" y="4273409"/>
                  </a:cubicBezTo>
                  <a:close/>
                  <a:moveTo>
                    <a:pt x="524538" y="4169597"/>
                  </a:moveTo>
                  <a:cubicBezTo>
                    <a:pt x="492393" y="4155044"/>
                    <a:pt x="482233" y="4117841"/>
                    <a:pt x="477156" y="4086187"/>
                  </a:cubicBezTo>
                  <a:lnTo>
                    <a:pt x="477156" y="4086114"/>
                  </a:lnTo>
                  <a:cubicBezTo>
                    <a:pt x="512695" y="4081048"/>
                    <a:pt x="550479" y="4092346"/>
                    <a:pt x="583189" y="4074280"/>
                  </a:cubicBezTo>
                  <a:cubicBezTo>
                    <a:pt x="601470" y="4131407"/>
                    <a:pt x="608761" y="4114634"/>
                    <a:pt x="626622" y="4141390"/>
                  </a:cubicBezTo>
                  <a:cubicBezTo>
                    <a:pt x="627750" y="4150977"/>
                    <a:pt x="618154" y="4154361"/>
                    <a:pt x="611946" y="4158892"/>
                  </a:cubicBezTo>
                  <a:cubicBezTo>
                    <a:pt x="586001" y="4174098"/>
                    <a:pt x="552727" y="4182009"/>
                    <a:pt x="524530" y="4169597"/>
                  </a:cubicBezTo>
                  <a:close/>
                  <a:moveTo>
                    <a:pt x="464750" y="4069840"/>
                  </a:moveTo>
                  <a:cubicBezTo>
                    <a:pt x="437680" y="4082812"/>
                    <a:pt x="396512" y="4096337"/>
                    <a:pt x="375072" y="4068140"/>
                  </a:cubicBezTo>
                  <a:cubicBezTo>
                    <a:pt x="382413" y="4039396"/>
                    <a:pt x="388044" y="4010653"/>
                    <a:pt x="395938" y="3982454"/>
                  </a:cubicBezTo>
                  <a:lnTo>
                    <a:pt x="395938" y="3982419"/>
                  </a:lnTo>
                  <a:cubicBezTo>
                    <a:pt x="406653" y="3989759"/>
                    <a:pt x="417368" y="3995954"/>
                    <a:pt x="428083" y="4002718"/>
                  </a:cubicBezTo>
                  <a:cubicBezTo>
                    <a:pt x="430341" y="4029236"/>
                    <a:pt x="445003" y="4052348"/>
                    <a:pt x="464742" y="4069840"/>
                  </a:cubicBezTo>
                  <a:close/>
                  <a:moveTo>
                    <a:pt x="462494" y="4095172"/>
                  </a:moveTo>
                  <a:cubicBezTo>
                    <a:pt x="467569" y="4117731"/>
                    <a:pt x="476029" y="4139161"/>
                    <a:pt x="484489" y="4160598"/>
                  </a:cubicBezTo>
                  <a:cubicBezTo>
                    <a:pt x="456855" y="4168494"/>
                    <a:pt x="425838" y="4168494"/>
                    <a:pt x="401015" y="4152112"/>
                  </a:cubicBezTo>
                  <a:cubicBezTo>
                    <a:pt x="386934" y="4137477"/>
                    <a:pt x="380725" y="4117753"/>
                    <a:pt x="375081" y="4099118"/>
                  </a:cubicBezTo>
                  <a:cubicBezTo>
                    <a:pt x="404393" y="4097429"/>
                    <a:pt x="433151" y="4100247"/>
                    <a:pt x="462486" y="4095172"/>
                  </a:cubicBezTo>
                  <a:close/>
                  <a:moveTo>
                    <a:pt x="433169" y="4194984"/>
                  </a:moveTo>
                  <a:cubicBezTo>
                    <a:pt x="444088" y="4182767"/>
                    <a:pt x="461940" y="4186534"/>
                    <a:pt x="476594" y="4184285"/>
                  </a:cubicBezTo>
                  <a:cubicBezTo>
                    <a:pt x="476030" y="4204585"/>
                    <a:pt x="477721" y="4224900"/>
                    <a:pt x="478850" y="4245202"/>
                  </a:cubicBezTo>
                  <a:cubicBezTo>
                    <a:pt x="447269" y="4250269"/>
                    <a:pt x="407792" y="4258728"/>
                    <a:pt x="383534" y="4231094"/>
                  </a:cubicBezTo>
                  <a:cubicBezTo>
                    <a:pt x="400451" y="4219815"/>
                    <a:pt x="419305" y="4210486"/>
                    <a:pt x="433161" y="4194984"/>
                  </a:cubicBezTo>
                  <a:close/>
                  <a:moveTo>
                    <a:pt x="417927" y="4370436"/>
                  </a:moveTo>
                  <a:cubicBezTo>
                    <a:pt x="439930" y="4373264"/>
                    <a:pt x="460232" y="4383971"/>
                    <a:pt x="482791" y="4384553"/>
                  </a:cubicBezTo>
                  <a:cubicBezTo>
                    <a:pt x="488431" y="4400889"/>
                    <a:pt x="496890" y="4416688"/>
                    <a:pt x="501401" y="4434172"/>
                  </a:cubicBezTo>
                  <a:cubicBezTo>
                    <a:pt x="479407" y="4449963"/>
                    <a:pt x="454028" y="4465753"/>
                    <a:pt x="425258" y="4461250"/>
                  </a:cubicBezTo>
                  <a:cubicBezTo>
                    <a:pt x="385790" y="4460701"/>
                    <a:pt x="353636" y="4424048"/>
                    <a:pt x="357583" y="4385117"/>
                  </a:cubicBezTo>
                  <a:lnTo>
                    <a:pt x="357583" y="4385099"/>
                  </a:lnTo>
                  <a:cubicBezTo>
                    <a:pt x="377884" y="4381143"/>
                    <a:pt x="397069" y="4371564"/>
                    <a:pt x="417927" y="4370436"/>
                  </a:cubicBezTo>
                  <a:close/>
                  <a:moveTo>
                    <a:pt x="440494" y="4480499"/>
                  </a:moveTo>
                  <a:lnTo>
                    <a:pt x="440494" y="4480426"/>
                  </a:lnTo>
                  <a:cubicBezTo>
                    <a:pt x="455718" y="4477034"/>
                    <a:pt x="469820" y="4471394"/>
                    <a:pt x="485046" y="4469148"/>
                  </a:cubicBezTo>
                  <a:cubicBezTo>
                    <a:pt x="494633" y="4474222"/>
                    <a:pt x="496888" y="4486630"/>
                    <a:pt x="505912" y="4492834"/>
                  </a:cubicBezTo>
                  <a:cubicBezTo>
                    <a:pt x="515490" y="4499601"/>
                    <a:pt x="525651" y="4506369"/>
                    <a:pt x="535237" y="4513700"/>
                  </a:cubicBezTo>
                  <a:cubicBezTo>
                    <a:pt x="502527" y="4541907"/>
                    <a:pt x="446696" y="4540789"/>
                    <a:pt x="415105" y="4511453"/>
                  </a:cubicBezTo>
                  <a:cubicBezTo>
                    <a:pt x="404390" y="4503558"/>
                    <a:pt x="407210" y="4488322"/>
                    <a:pt x="404955" y="4477044"/>
                  </a:cubicBezTo>
                  <a:cubicBezTo>
                    <a:pt x="416806" y="4477679"/>
                    <a:pt x="428650" y="4479863"/>
                    <a:pt x="440492" y="4480499"/>
                  </a:cubicBezTo>
                  <a:close/>
                  <a:moveTo>
                    <a:pt x="499718" y="4612882"/>
                  </a:moveTo>
                  <a:cubicBezTo>
                    <a:pt x="499623" y="4617967"/>
                    <a:pt x="499814" y="4623053"/>
                    <a:pt x="500291" y="4628117"/>
                  </a:cubicBezTo>
                  <a:cubicBezTo>
                    <a:pt x="481118" y="4645026"/>
                    <a:pt x="454602" y="4647291"/>
                    <a:pt x="430352" y="4642770"/>
                  </a:cubicBezTo>
                  <a:cubicBezTo>
                    <a:pt x="409476" y="4636130"/>
                    <a:pt x="395376" y="4617483"/>
                    <a:pt x="387483" y="4598291"/>
                  </a:cubicBezTo>
                  <a:lnTo>
                    <a:pt x="387483" y="4598218"/>
                  </a:lnTo>
                  <a:cubicBezTo>
                    <a:pt x="408912" y="4590331"/>
                    <a:pt x="432599" y="4588076"/>
                    <a:pt x="452346" y="4575096"/>
                  </a:cubicBezTo>
                  <a:cubicBezTo>
                    <a:pt x="467007" y="4589196"/>
                    <a:pt x="479978" y="4605568"/>
                    <a:pt x="499716" y="4612882"/>
                  </a:cubicBezTo>
                  <a:close/>
                  <a:moveTo>
                    <a:pt x="473202" y="4662538"/>
                  </a:moveTo>
                  <a:cubicBezTo>
                    <a:pt x="486745" y="4656343"/>
                    <a:pt x="499153" y="4646738"/>
                    <a:pt x="512124" y="4639425"/>
                  </a:cubicBezTo>
                  <a:cubicBezTo>
                    <a:pt x="531298" y="4670442"/>
                    <a:pt x="565135" y="4685659"/>
                    <a:pt x="598409" y="4696365"/>
                  </a:cubicBezTo>
                  <a:cubicBezTo>
                    <a:pt x="582627" y="4718369"/>
                    <a:pt x="557248" y="4727956"/>
                    <a:pt x="531298" y="4730776"/>
                  </a:cubicBezTo>
                  <a:cubicBezTo>
                    <a:pt x="491822" y="4728520"/>
                    <a:pt x="456292" y="4703152"/>
                    <a:pt x="438237" y="4668178"/>
                  </a:cubicBezTo>
                  <a:cubicBezTo>
                    <a:pt x="450080" y="4665909"/>
                    <a:pt x="461922" y="4664812"/>
                    <a:pt x="473202" y="4662538"/>
                  </a:cubicBezTo>
                  <a:close/>
                  <a:moveTo>
                    <a:pt x="542004" y="4761228"/>
                  </a:moveTo>
                  <a:cubicBezTo>
                    <a:pt x="563434" y="4778730"/>
                    <a:pt x="586557" y="4793938"/>
                    <a:pt x="613635" y="4802961"/>
                  </a:cubicBezTo>
                  <a:cubicBezTo>
                    <a:pt x="596162" y="4827210"/>
                    <a:pt x="568519" y="4848087"/>
                    <a:pt x="537492" y="4845266"/>
                  </a:cubicBezTo>
                  <a:cubicBezTo>
                    <a:pt x="513242" y="4841319"/>
                    <a:pt x="489546" y="4832851"/>
                    <a:pt x="469253" y="4818188"/>
                  </a:cubicBezTo>
                  <a:cubicBezTo>
                    <a:pt x="470390" y="4815360"/>
                    <a:pt x="472637" y="4809730"/>
                    <a:pt x="473764" y="4806344"/>
                  </a:cubicBezTo>
                  <a:cubicBezTo>
                    <a:pt x="502536" y="4802980"/>
                    <a:pt x="528478" y="4787244"/>
                    <a:pt x="542004" y="4761235"/>
                  </a:cubicBezTo>
                  <a:close/>
                  <a:moveTo>
                    <a:pt x="605740" y="4836280"/>
                  </a:moveTo>
                  <a:lnTo>
                    <a:pt x="605740" y="4836262"/>
                  </a:lnTo>
                  <a:cubicBezTo>
                    <a:pt x="611944" y="4829486"/>
                    <a:pt x="620046" y="4816873"/>
                    <a:pt x="629426" y="4826112"/>
                  </a:cubicBezTo>
                  <a:cubicBezTo>
                    <a:pt x="648465" y="4844860"/>
                    <a:pt x="675107" y="4851487"/>
                    <a:pt x="698801" y="4861636"/>
                  </a:cubicBezTo>
                  <a:cubicBezTo>
                    <a:pt x="685822" y="4881936"/>
                    <a:pt x="664391" y="4901112"/>
                    <a:pt x="639013" y="4901112"/>
                  </a:cubicBezTo>
                  <a:cubicBezTo>
                    <a:pt x="604038" y="4903378"/>
                    <a:pt x="564563" y="4896046"/>
                    <a:pt x="541995" y="4867839"/>
                  </a:cubicBezTo>
                  <a:cubicBezTo>
                    <a:pt x="564002" y="4858838"/>
                    <a:pt x="589949" y="4856013"/>
                    <a:pt x="605740" y="4836280"/>
                  </a:cubicBezTo>
                  <a:close/>
                  <a:moveTo>
                    <a:pt x="722496" y="5053939"/>
                  </a:moveTo>
                  <a:cubicBezTo>
                    <a:pt x="732646" y="5053939"/>
                    <a:pt x="742235" y="5052238"/>
                    <a:pt x="751822" y="5051129"/>
                  </a:cubicBezTo>
                  <a:cubicBezTo>
                    <a:pt x="749558" y="5077616"/>
                    <a:pt x="741107" y="5115410"/>
                    <a:pt x="709525" y="5119357"/>
                  </a:cubicBezTo>
                  <a:cubicBezTo>
                    <a:pt x="681891" y="5132329"/>
                    <a:pt x="651993" y="5117666"/>
                    <a:pt x="628307" y="5103003"/>
                  </a:cubicBezTo>
                  <a:cubicBezTo>
                    <a:pt x="640476" y="5084349"/>
                    <a:pt x="658756" y="5055755"/>
                    <a:pt x="658756" y="5030825"/>
                  </a:cubicBezTo>
                  <a:cubicBezTo>
                    <a:pt x="680190" y="5038710"/>
                    <a:pt x="698810" y="5057313"/>
                    <a:pt x="722496" y="5053935"/>
                  </a:cubicBezTo>
                  <a:close/>
                  <a:moveTo>
                    <a:pt x="770987" y="5023550"/>
                  </a:moveTo>
                  <a:cubicBezTo>
                    <a:pt x="742798" y="5038212"/>
                    <a:pt x="707261" y="5043301"/>
                    <a:pt x="680755" y="5022986"/>
                  </a:cubicBezTo>
                  <a:cubicBezTo>
                    <a:pt x="693727" y="5004881"/>
                    <a:pt x="706698" y="4986238"/>
                    <a:pt x="717976" y="4967136"/>
                  </a:cubicBezTo>
                  <a:lnTo>
                    <a:pt x="717976" y="4967154"/>
                  </a:lnTo>
                  <a:cubicBezTo>
                    <a:pt x="746747" y="4968282"/>
                    <a:pt x="773252" y="4958130"/>
                    <a:pt x="798626" y="4946278"/>
                  </a:cubicBezTo>
                  <a:cubicBezTo>
                    <a:pt x="798621" y="4973921"/>
                    <a:pt x="792981" y="5004365"/>
                    <a:pt x="770987" y="5023550"/>
                  </a:cubicBezTo>
                  <a:close/>
                  <a:moveTo>
                    <a:pt x="703886" y="4944033"/>
                  </a:moveTo>
                  <a:cubicBezTo>
                    <a:pt x="690351" y="4936118"/>
                    <a:pt x="676243" y="4927669"/>
                    <a:pt x="662708" y="4918646"/>
                  </a:cubicBezTo>
                  <a:cubicBezTo>
                    <a:pt x="670603" y="4910095"/>
                    <a:pt x="680190" y="4903365"/>
                    <a:pt x="689214" y="4896633"/>
                  </a:cubicBezTo>
                  <a:lnTo>
                    <a:pt x="689214" y="4896660"/>
                  </a:lnTo>
                  <a:cubicBezTo>
                    <a:pt x="706696" y="4884253"/>
                    <a:pt x="710644" y="4858866"/>
                    <a:pt x="732647" y="4852663"/>
                  </a:cubicBezTo>
                  <a:cubicBezTo>
                    <a:pt x="750684" y="4881998"/>
                    <a:pt x="786787" y="4887065"/>
                    <a:pt x="818372" y="4889329"/>
                  </a:cubicBezTo>
                  <a:cubicBezTo>
                    <a:pt x="819361" y="4892012"/>
                    <a:pt x="820491" y="4894642"/>
                    <a:pt x="821756" y="4897206"/>
                  </a:cubicBezTo>
                  <a:cubicBezTo>
                    <a:pt x="799758" y="4937819"/>
                    <a:pt x="747311" y="4955875"/>
                    <a:pt x="703886" y="4944033"/>
                  </a:cubicBezTo>
                  <a:close/>
                  <a:moveTo>
                    <a:pt x="724186" y="4766323"/>
                  </a:moveTo>
                  <a:cubicBezTo>
                    <a:pt x="725313" y="4758505"/>
                    <a:pt x="726442" y="4751132"/>
                    <a:pt x="727006" y="4743764"/>
                  </a:cubicBezTo>
                  <a:cubicBezTo>
                    <a:pt x="737156" y="4740372"/>
                    <a:pt x="747305" y="4736979"/>
                    <a:pt x="757455" y="4733039"/>
                  </a:cubicBezTo>
                  <a:cubicBezTo>
                    <a:pt x="762530" y="4736979"/>
                    <a:pt x="767605" y="4740926"/>
                    <a:pt x="773246" y="4744891"/>
                  </a:cubicBezTo>
                  <a:cubicBezTo>
                    <a:pt x="774383" y="4757280"/>
                    <a:pt x="774938" y="4769695"/>
                    <a:pt x="775511" y="4782103"/>
                  </a:cubicBezTo>
                  <a:cubicBezTo>
                    <a:pt x="757470" y="4781535"/>
                    <a:pt x="738295" y="4778730"/>
                    <a:pt x="724188" y="4766323"/>
                  </a:cubicBezTo>
                  <a:close/>
                  <a:moveTo>
                    <a:pt x="719101" y="4598850"/>
                  </a:moveTo>
                  <a:cubicBezTo>
                    <a:pt x="686959" y="4614585"/>
                    <a:pt x="641847" y="4601673"/>
                    <a:pt x="627171" y="4567841"/>
                  </a:cubicBezTo>
                  <a:cubicBezTo>
                    <a:pt x="653569" y="4567841"/>
                    <a:pt x="686491" y="4547972"/>
                    <a:pt x="706695" y="4527242"/>
                  </a:cubicBezTo>
                  <a:cubicBezTo>
                    <a:pt x="713463" y="4535700"/>
                    <a:pt x="721920" y="4543015"/>
                    <a:pt x="725870" y="4552616"/>
                  </a:cubicBezTo>
                  <a:cubicBezTo>
                    <a:pt x="723042" y="4567840"/>
                    <a:pt x="718539" y="4583074"/>
                    <a:pt x="719104" y="4598847"/>
                  </a:cubicBezTo>
                  <a:close/>
                  <a:moveTo>
                    <a:pt x="666662" y="4482085"/>
                  </a:moveTo>
                  <a:cubicBezTo>
                    <a:pt x="648616" y="4482648"/>
                    <a:pt x="629441" y="4474198"/>
                    <a:pt x="619290" y="4459535"/>
                  </a:cubicBezTo>
                  <a:cubicBezTo>
                    <a:pt x="613078" y="4448257"/>
                    <a:pt x="627177" y="4441480"/>
                    <a:pt x="633388" y="4434710"/>
                  </a:cubicBezTo>
                  <a:cubicBezTo>
                    <a:pt x="649170" y="4421247"/>
                    <a:pt x="655938" y="4400872"/>
                    <a:pt x="669473" y="4385682"/>
                  </a:cubicBezTo>
                  <a:lnTo>
                    <a:pt x="669473" y="4385646"/>
                  </a:lnTo>
                  <a:cubicBezTo>
                    <a:pt x="678505" y="4382826"/>
                    <a:pt x="688082" y="4381689"/>
                    <a:pt x="697116" y="4380016"/>
                  </a:cubicBezTo>
                  <a:cubicBezTo>
                    <a:pt x="697680" y="4407640"/>
                    <a:pt x="707831" y="4433592"/>
                    <a:pt x="721929" y="4456704"/>
                  </a:cubicBezTo>
                  <a:cubicBezTo>
                    <a:pt x="710098" y="4476460"/>
                    <a:pt x="686404" y="4477005"/>
                    <a:pt x="666665" y="4482082"/>
                  </a:cubicBezTo>
                  <a:close/>
                  <a:moveTo>
                    <a:pt x="714589" y="4401393"/>
                  </a:moveTo>
                  <a:cubicBezTo>
                    <a:pt x="714025" y="4389023"/>
                    <a:pt x="714025" y="4377198"/>
                    <a:pt x="714025" y="4364736"/>
                  </a:cubicBezTo>
                  <a:cubicBezTo>
                    <a:pt x="722493" y="4360788"/>
                    <a:pt x="730944" y="4357395"/>
                    <a:pt x="739399" y="4353457"/>
                  </a:cubicBezTo>
                  <a:cubicBezTo>
                    <a:pt x="727008" y="4366989"/>
                    <a:pt x="720241" y="4384481"/>
                    <a:pt x="714591" y="4401391"/>
                  </a:cubicBezTo>
                  <a:close/>
                  <a:moveTo>
                    <a:pt x="728716" y="4261546"/>
                  </a:moveTo>
                  <a:cubicBezTo>
                    <a:pt x="728708" y="4261557"/>
                    <a:pt x="728697" y="4261567"/>
                    <a:pt x="728689" y="4261579"/>
                  </a:cubicBezTo>
                  <a:lnTo>
                    <a:pt x="728689" y="4261561"/>
                  </a:lnTo>
                  <a:lnTo>
                    <a:pt x="728716" y="4261546"/>
                  </a:lnTo>
                  <a:cubicBezTo>
                    <a:pt x="737184" y="4249158"/>
                    <a:pt x="750131" y="4241271"/>
                    <a:pt x="763099" y="4235637"/>
                  </a:cubicBezTo>
                  <a:cubicBezTo>
                    <a:pt x="753451" y="4246446"/>
                    <a:pt x="741768" y="4255249"/>
                    <a:pt x="728717" y="4261544"/>
                  </a:cubicBezTo>
                  <a:close/>
                  <a:moveTo>
                    <a:pt x="707268" y="4303243"/>
                  </a:moveTo>
                  <a:cubicBezTo>
                    <a:pt x="681318" y="4310065"/>
                    <a:pt x="651993" y="4291509"/>
                    <a:pt x="654248" y="4263221"/>
                  </a:cubicBezTo>
                  <a:cubicBezTo>
                    <a:pt x="680189" y="4254771"/>
                    <a:pt x="701056" y="4232204"/>
                    <a:pt x="729823" y="4232759"/>
                  </a:cubicBezTo>
                  <a:cubicBezTo>
                    <a:pt x="713472" y="4252498"/>
                    <a:pt x="704454" y="4277321"/>
                    <a:pt x="707270" y="4303244"/>
                  </a:cubicBezTo>
                  <a:close/>
                  <a:moveTo>
                    <a:pt x="627178" y="4238380"/>
                  </a:moveTo>
                  <a:cubicBezTo>
                    <a:pt x="602917" y="4236587"/>
                    <a:pt x="586609" y="4213603"/>
                    <a:pt x="577586" y="4192706"/>
                  </a:cubicBezTo>
                  <a:lnTo>
                    <a:pt x="577549" y="4192718"/>
                  </a:lnTo>
                  <a:lnTo>
                    <a:pt x="577549" y="4192627"/>
                  </a:lnTo>
                  <a:cubicBezTo>
                    <a:pt x="577560" y="4192653"/>
                    <a:pt x="577575" y="4192680"/>
                    <a:pt x="577586" y="4192706"/>
                  </a:cubicBezTo>
                  <a:cubicBezTo>
                    <a:pt x="599004" y="4185912"/>
                    <a:pt x="620420" y="4176329"/>
                    <a:pt x="637893" y="4162238"/>
                  </a:cubicBezTo>
                  <a:lnTo>
                    <a:pt x="651428" y="4166749"/>
                  </a:lnTo>
                  <a:cubicBezTo>
                    <a:pt x="652555" y="4192136"/>
                    <a:pt x="670601" y="4209046"/>
                    <a:pt x="688659" y="4224283"/>
                  </a:cubicBezTo>
                  <a:cubicBezTo>
                    <a:pt x="672304" y="4240636"/>
                    <a:pt x="648028" y="4239922"/>
                    <a:pt x="627179" y="4238382"/>
                  </a:cubicBezTo>
                  <a:close/>
                  <a:moveTo>
                    <a:pt x="563433" y="4024169"/>
                  </a:moveTo>
                  <a:cubicBezTo>
                    <a:pt x="549344" y="4011162"/>
                    <a:pt x="543704" y="3991968"/>
                    <a:pt x="541447" y="3973959"/>
                  </a:cubicBezTo>
                  <a:cubicBezTo>
                    <a:pt x="614329" y="3947458"/>
                    <a:pt x="593912" y="3946801"/>
                    <a:pt x="615890" y="3954785"/>
                  </a:cubicBezTo>
                  <a:cubicBezTo>
                    <a:pt x="628861" y="3960425"/>
                    <a:pt x="642960" y="3964386"/>
                    <a:pt x="656489" y="3968892"/>
                  </a:cubicBezTo>
                  <a:cubicBezTo>
                    <a:pt x="658311" y="3989426"/>
                    <a:pt x="666380" y="4008908"/>
                    <a:pt x="679611" y="4024716"/>
                  </a:cubicBezTo>
                  <a:cubicBezTo>
                    <a:pt x="644088" y="4043900"/>
                    <a:pt x="597272" y="4047283"/>
                    <a:pt x="563434" y="4024170"/>
                  </a:cubicBezTo>
                  <a:close/>
                  <a:moveTo>
                    <a:pt x="609695" y="3932763"/>
                  </a:moveTo>
                  <a:cubicBezTo>
                    <a:pt x="582052" y="3917538"/>
                    <a:pt x="571911" y="3884827"/>
                    <a:pt x="566836" y="3855502"/>
                  </a:cubicBezTo>
                  <a:cubicBezTo>
                    <a:pt x="583181" y="3854866"/>
                    <a:pt x="598981" y="3857140"/>
                    <a:pt x="615326" y="3856599"/>
                  </a:cubicBezTo>
                  <a:lnTo>
                    <a:pt x="615326" y="3856625"/>
                  </a:lnTo>
                  <a:cubicBezTo>
                    <a:pt x="632245" y="3852132"/>
                    <a:pt x="648598" y="3847038"/>
                    <a:pt x="666090" y="3843664"/>
                  </a:cubicBezTo>
                  <a:cubicBezTo>
                    <a:pt x="665526" y="3862283"/>
                    <a:pt x="664961" y="3881448"/>
                    <a:pt x="669474" y="3900058"/>
                  </a:cubicBezTo>
                  <a:cubicBezTo>
                    <a:pt x="677378" y="3917560"/>
                    <a:pt x="690350" y="3931649"/>
                    <a:pt x="701628" y="3946867"/>
                  </a:cubicBezTo>
                  <a:cubicBezTo>
                    <a:pt x="670603" y="3951947"/>
                    <a:pt x="636211" y="3953065"/>
                    <a:pt x="609697" y="3932764"/>
                  </a:cubicBezTo>
                  <a:close/>
                  <a:moveTo>
                    <a:pt x="681318" y="3845940"/>
                  </a:moveTo>
                  <a:lnTo>
                    <a:pt x="681318" y="3845885"/>
                  </a:lnTo>
                  <a:cubicBezTo>
                    <a:pt x="706144" y="3846449"/>
                    <a:pt x="730955" y="3846449"/>
                    <a:pt x="755768" y="3844194"/>
                  </a:cubicBezTo>
                  <a:cubicBezTo>
                    <a:pt x="772687" y="3849825"/>
                    <a:pt x="790169" y="3867307"/>
                    <a:pt x="786785" y="3886490"/>
                  </a:cubicBezTo>
                  <a:cubicBezTo>
                    <a:pt x="786222" y="3902845"/>
                    <a:pt x="785094" y="3918627"/>
                    <a:pt x="783402" y="3934436"/>
                  </a:cubicBezTo>
                  <a:cubicBezTo>
                    <a:pt x="756896" y="3938383"/>
                    <a:pt x="728126" y="3937828"/>
                    <a:pt x="705568" y="3920892"/>
                  </a:cubicBezTo>
                  <a:cubicBezTo>
                    <a:pt x="683574" y="3903520"/>
                    <a:pt x="677370" y="3873047"/>
                    <a:pt x="681319" y="3845942"/>
                  </a:cubicBezTo>
                  <a:close/>
                  <a:moveTo>
                    <a:pt x="777741" y="3575143"/>
                  </a:moveTo>
                  <a:lnTo>
                    <a:pt x="777759" y="3575188"/>
                  </a:lnTo>
                  <a:cubicBezTo>
                    <a:pt x="801445" y="3570103"/>
                    <a:pt x="825131" y="3566156"/>
                    <a:pt x="848817" y="3562780"/>
                  </a:cubicBezTo>
                  <a:cubicBezTo>
                    <a:pt x="858405" y="3561089"/>
                    <a:pt x="868556" y="3563909"/>
                    <a:pt x="877024" y="3568975"/>
                  </a:cubicBezTo>
                  <a:cubicBezTo>
                    <a:pt x="888303" y="3578576"/>
                    <a:pt x="882889" y="3595972"/>
                    <a:pt x="887748" y="3608460"/>
                  </a:cubicBezTo>
                  <a:cubicBezTo>
                    <a:pt x="896031" y="3629753"/>
                    <a:pt x="915945" y="3643998"/>
                    <a:pt x="930599" y="3660925"/>
                  </a:cubicBezTo>
                  <a:cubicBezTo>
                    <a:pt x="900150" y="3677834"/>
                    <a:pt x="864044" y="3686868"/>
                    <a:pt x="829643" y="3677834"/>
                  </a:cubicBezTo>
                  <a:cubicBezTo>
                    <a:pt x="789588" y="3664195"/>
                    <a:pt x="767594" y="3615167"/>
                    <a:pt x="777745" y="3575144"/>
                  </a:cubicBezTo>
                  <a:close/>
                  <a:moveTo>
                    <a:pt x="895634" y="3579646"/>
                  </a:moveTo>
                  <a:cubicBezTo>
                    <a:pt x="923841" y="3577389"/>
                    <a:pt x="952602" y="3579082"/>
                    <a:pt x="979664" y="3570045"/>
                  </a:cubicBezTo>
                  <a:cubicBezTo>
                    <a:pt x="974589" y="3596551"/>
                    <a:pt x="982492" y="3621374"/>
                    <a:pt x="997156" y="3643368"/>
                  </a:cubicBezTo>
                  <a:cubicBezTo>
                    <a:pt x="976290" y="3644496"/>
                    <a:pt x="952594" y="3648998"/>
                    <a:pt x="933984" y="3636600"/>
                  </a:cubicBezTo>
                  <a:cubicBezTo>
                    <a:pt x="910567" y="3624400"/>
                    <a:pt x="895638" y="3597884"/>
                    <a:pt x="895638" y="3579647"/>
                  </a:cubicBezTo>
                  <a:close/>
                  <a:moveTo>
                    <a:pt x="871940" y="3546382"/>
                  </a:moveTo>
                  <a:cubicBezTo>
                    <a:pt x="842597" y="3524915"/>
                    <a:pt x="835828" y="3486529"/>
                    <a:pt x="842597" y="3452693"/>
                  </a:cubicBezTo>
                  <a:lnTo>
                    <a:pt x="842625" y="3452756"/>
                  </a:lnTo>
                  <a:cubicBezTo>
                    <a:pt x="865182" y="3456150"/>
                    <a:pt x="887177" y="3457841"/>
                    <a:pt x="909162" y="3453320"/>
                  </a:cubicBezTo>
                  <a:cubicBezTo>
                    <a:pt x="932293" y="3445989"/>
                    <a:pt x="947521" y="3467419"/>
                    <a:pt x="964438" y="3478146"/>
                  </a:cubicBezTo>
                  <a:cubicBezTo>
                    <a:pt x="962182" y="3503521"/>
                    <a:pt x="977417" y="3524953"/>
                    <a:pt x="980801" y="3549776"/>
                  </a:cubicBezTo>
                  <a:cubicBezTo>
                    <a:pt x="945831" y="3561055"/>
                    <a:pt x="902970" y="3571770"/>
                    <a:pt x="871944" y="3546383"/>
                  </a:cubicBezTo>
                  <a:close/>
                  <a:moveTo>
                    <a:pt x="975143" y="3487814"/>
                  </a:moveTo>
                  <a:lnTo>
                    <a:pt x="975189" y="3487777"/>
                  </a:lnTo>
                  <a:cubicBezTo>
                    <a:pt x="997192" y="3487213"/>
                    <a:pt x="1020314" y="3484394"/>
                    <a:pt x="1042308" y="3488341"/>
                  </a:cubicBezTo>
                  <a:cubicBezTo>
                    <a:pt x="1055833" y="3497942"/>
                    <a:pt x="1068814" y="3508092"/>
                    <a:pt x="1081776" y="3517112"/>
                  </a:cubicBezTo>
                  <a:cubicBezTo>
                    <a:pt x="1081776" y="3532337"/>
                    <a:pt x="1081227" y="3546992"/>
                    <a:pt x="1080656" y="3562218"/>
                  </a:cubicBezTo>
                  <a:cubicBezTo>
                    <a:pt x="1032088" y="3574680"/>
                    <a:pt x="985790" y="3532930"/>
                    <a:pt x="975147" y="3487814"/>
                  </a:cubicBezTo>
                  <a:close/>
                  <a:moveTo>
                    <a:pt x="917665" y="3379580"/>
                  </a:moveTo>
                  <a:lnTo>
                    <a:pt x="917610" y="3379443"/>
                  </a:lnTo>
                  <a:cubicBezTo>
                    <a:pt x="918739" y="3368718"/>
                    <a:pt x="914790" y="3354068"/>
                    <a:pt x="926634" y="3348993"/>
                  </a:cubicBezTo>
                  <a:cubicBezTo>
                    <a:pt x="948054" y="3355197"/>
                    <a:pt x="966675" y="3369293"/>
                    <a:pt x="988669" y="3372679"/>
                  </a:cubicBezTo>
                  <a:cubicBezTo>
                    <a:pt x="999947" y="3374362"/>
                    <a:pt x="1011791" y="3374926"/>
                    <a:pt x="1023633" y="3376063"/>
                  </a:cubicBezTo>
                  <a:cubicBezTo>
                    <a:pt x="1021942" y="3392982"/>
                    <a:pt x="1010662" y="3407081"/>
                    <a:pt x="1011791" y="3424563"/>
                  </a:cubicBezTo>
                  <a:cubicBezTo>
                    <a:pt x="1011227" y="3439788"/>
                    <a:pt x="1021378" y="3452197"/>
                    <a:pt x="1025899" y="3466859"/>
                  </a:cubicBezTo>
                  <a:cubicBezTo>
                    <a:pt x="978619" y="3485570"/>
                    <a:pt x="914776" y="3430533"/>
                    <a:pt x="917669" y="3379580"/>
                  </a:cubicBezTo>
                  <a:close/>
                  <a:moveTo>
                    <a:pt x="1115558" y="3271738"/>
                  </a:moveTo>
                  <a:cubicBezTo>
                    <a:pt x="1071624" y="3283563"/>
                    <a:pt x="1037788" y="3237901"/>
                    <a:pt x="1033239" y="3198970"/>
                  </a:cubicBezTo>
                  <a:lnTo>
                    <a:pt x="1033221" y="3198979"/>
                  </a:lnTo>
                  <a:cubicBezTo>
                    <a:pt x="1030391" y="3180369"/>
                    <a:pt x="1038288" y="3162886"/>
                    <a:pt x="1049003" y="3148214"/>
                  </a:cubicBezTo>
                  <a:cubicBezTo>
                    <a:pt x="1069869" y="3157238"/>
                    <a:pt x="1088488" y="3171900"/>
                    <a:pt x="1110474" y="3178104"/>
                  </a:cubicBezTo>
                  <a:cubicBezTo>
                    <a:pt x="1130225" y="3183753"/>
                    <a:pt x="1129093" y="3206875"/>
                    <a:pt x="1133032" y="3223230"/>
                  </a:cubicBezTo>
                  <a:cubicBezTo>
                    <a:pt x="1133036" y="3240711"/>
                    <a:pt x="1124013" y="3257066"/>
                    <a:pt x="1115562" y="3271738"/>
                  </a:cubicBezTo>
                  <a:close/>
                  <a:moveTo>
                    <a:pt x="1075008" y="3060828"/>
                  </a:moveTo>
                  <a:lnTo>
                    <a:pt x="1074971" y="3060811"/>
                  </a:lnTo>
                  <a:cubicBezTo>
                    <a:pt x="1085686" y="3051787"/>
                    <a:pt x="1096966" y="3043892"/>
                    <a:pt x="1109937" y="3038817"/>
                  </a:cubicBezTo>
                  <a:cubicBezTo>
                    <a:pt x="1103210" y="3052370"/>
                    <a:pt x="1091382" y="3064740"/>
                    <a:pt x="1075012" y="3060828"/>
                  </a:cubicBezTo>
                  <a:close/>
                  <a:moveTo>
                    <a:pt x="1080065" y="3062466"/>
                  </a:moveTo>
                  <a:cubicBezTo>
                    <a:pt x="1067695" y="3072653"/>
                    <a:pt x="1053593" y="3081659"/>
                    <a:pt x="1037769" y="3087299"/>
                  </a:cubicBezTo>
                  <a:lnTo>
                    <a:pt x="1037769" y="3087281"/>
                  </a:lnTo>
                  <a:cubicBezTo>
                    <a:pt x="1046797" y="3072617"/>
                    <a:pt x="1063151" y="3064155"/>
                    <a:pt x="1080069" y="3062466"/>
                  </a:cubicBezTo>
                  <a:close/>
                  <a:moveTo>
                    <a:pt x="1036105" y="3067551"/>
                  </a:moveTo>
                  <a:cubicBezTo>
                    <a:pt x="1030375" y="3076647"/>
                    <a:pt x="1016276" y="3067002"/>
                    <a:pt x="1023098" y="3059092"/>
                  </a:cubicBezTo>
                  <a:lnTo>
                    <a:pt x="1023126" y="3059082"/>
                  </a:lnTo>
                  <a:cubicBezTo>
                    <a:pt x="1028204" y="3050632"/>
                    <a:pt x="1042867" y="3059646"/>
                    <a:pt x="1036107" y="3067551"/>
                  </a:cubicBezTo>
                  <a:close/>
                  <a:moveTo>
                    <a:pt x="967266" y="3131323"/>
                  </a:moveTo>
                  <a:lnTo>
                    <a:pt x="967276" y="3131305"/>
                  </a:lnTo>
                  <a:cubicBezTo>
                    <a:pt x="975744" y="3124528"/>
                    <a:pt x="985886" y="3138073"/>
                    <a:pt x="975180" y="3143149"/>
                  </a:cubicBezTo>
                  <a:cubicBezTo>
                    <a:pt x="967270" y="3149969"/>
                    <a:pt x="956536" y="3136416"/>
                    <a:pt x="967270" y="3131323"/>
                  </a:cubicBezTo>
                  <a:close/>
                  <a:moveTo>
                    <a:pt x="945307" y="3073226"/>
                  </a:moveTo>
                  <a:cubicBezTo>
                    <a:pt x="942097" y="3069121"/>
                    <a:pt x="941793" y="3069036"/>
                    <a:pt x="932899" y="3057991"/>
                  </a:cubicBezTo>
                  <a:cubicBezTo>
                    <a:pt x="951732" y="3054607"/>
                    <a:pt x="971017" y="3054607"/>
                    <a:pt x="989850" y="3057991"/>
                  </a:cubicBezTo>
                  <a:cubicBezTo>
                    <a:pt x="975193" y="3063067"/>
                    <a:pt x="960532" y="3068706"/>
                    <a:pt x="945307" y="3073226"/>
                  </a:cubicBezTo>
                  <a:close/>
                  <a:moveTo>
                    <a:pt x="962171" y="3115496"/>
                  </a:moveTo>
                  <a:cubicBezTo>
                    <a:pt x="946379" y="3130159"/>
                    <a:pt x="930026" y="3143703"/>
                    <a:pt x="911970" y="3154972"/>
                  </a:cubicBezTo>
                  <a:cubicBezTo>
                    <a:pt x="915336" y="3144876"/>
                    <a:pt x="918792" y="3134142"/>
                    <a:pt x="920429" y="3123409"/>
                  </a:cubicBezTo>
                  <a:lnTo>
                    <a:pt x="920438" y="3123391"/>
                  </a:lnTo>
                  <a:cubicBezTo>
                    <a:pt x="934170" y="3119895"/>
                    <a:pt x="948106" y="3117258"/>
                    <a:pt x="962166" y="3115496"/>
                  </a:cubicBezTo>
                  <a:close/>
                  <a:moveTo>
                    <a:pt x="912561" y="3155547"/>
                  </a:moveTo>
                  <a:cubicBezTo>
                    <a:pt x="897336" y="3171346"/>
                    <a:pt x="881544" y="3186582"/>
                    <a:pt x="864052" y="3198980"/>
                  </a:cubicBezTo>
                  <a:cubicBezTo>
                    <a:pt x="845498" y="3203977"/>
                    <a:pt x="826345" y="3212970"/>
                    <a:pt x="807191" y="3207362"/>
                  </a:cubicBezTo>
                  <a:cubicBezTo>
                    <a:pt x="807159" y="3207389"/>
                    <a:pt x="807124" y="3207413"/>
                    <a:pt x="807092" y="3207440"/>
                  </a:cubicBezTo>
                  <a:lnTo>
                    <a:pt x="807129" y="3207349"/>
                  </a:lnTo>
                  <a:lnTo>
                    <a:pt x="807191" y="3207362"/>
                  </a:lnTo>
                  <a:cubicBezTo>
                    <a:pt x="837636" y="3181494"/>
                    <a:pt x="879881" y="3178080"/>
                    <a:pt x="912557" y="3155546"/>
                  </a:cubicBezTo>
                  <a:close/>
                  <a:moveTo>
                    <a:pt x="866887" y="3220437"/>
                  </a:moveTo>
                  <a:cubicBezTo>
                    <a:pt x="852788" y="3244697"/>
                    <a:pt x="828315" y="3259727"/>
                    <a:pt x="807672" y="3277961"/>
                  </a:cubicBezTo>
                  <a:cubicBezTo>
                    <a:pt x="777693" y="3304441"/>
                    <a:pt x="748448" y="3332082"/>
                    <a:pt x="715739" y="3355822"/>
                  </a:cubicBezTo>
                  <a:lnTo>
                    <a:pt x="715739" y="3355795"/>
                  </a:lnTo>
                  <a:cubicBezTo>
                    <a:pt x="759153" y="3303337"/>
                    <a:pt x="812174" y="3259912"/>
                    <a:pt x="866877" y="3220436"/>
                  </a:cubicBezTo>
                  <a:close/>
                  <a:moveTo>
                    <a:pt x="793564" y="3308941"/>
                  </a:moveTo>
                  <a:cubicBezTo>
                    <a:pt x="796948" y="3307814"/>
                    <a:pt x="804843" y="3304994"/>
                    <a:pt x="808240" y="3303301"/>
                  </a:cubicBezTo>
                  <a:cubicBezTo>
                    <a:pt x="814444" y="3324731"/>
                    <a:pt x="792450" y="3337138"/>
                    <a:pt x="790758" y="3356877"/>
                  </a:cubicBezTo>
                  <a:cubicBezTo>
                    <a:pt x="783981" y="3383955"/>
                    <a:pt x="800907" y="3408779"/>
                    <a:pt x="810487" y="3433020"/>
                  </a:cubicBezTo>
                  <a:cubicBezTo>
                    <a:pt x="772702" y="3436968"/>
                    <a:pt x="726458" y="3429073"/>
                    <a:pt x="709537" y="3390724"/>
                  </a:cubicBezTo>
                  <a:cubicBezTo>
                    <a:pt x="710656" y="3388450"/>
                    <a:pt x="712913" y="3384538"/>
                    <a:pt x="714040" y="3382266"/>
                  </a:cubicBezTo>
                  <a:cubicBezTo>
                    <a:pt x="739978" y="3357441"/>
                    <a:pt x="764228" y="3330382"/>
                    <a:pt x="793554" y="3308940"/>
                  </a:cubicBezTo>
                  <a:close/>
                  <a:moveTo>
                    <a:pt x="646926" y="3557172"/>
                  </a:moveTo>
                  <a:cubicBezTo>
                    <a:pt x="642415" y="3577472"/>
                    <a:pt x="644670" y="3598904"/>
                    <a:pt x="650310" y="3619207"/>
                  </a:cubicBezTo>
                  <a:cubicBezTo>
                    <a:pt x="619293" y="3625984"/>
                    <a:pt x="587138" y="3614694"/>
                    <a:pt x="563452" y="3594947"/>
                  </a:cubicBezTo>
                  <a:cubicBezTo>
                    <a:pt x="556684" y="3578029"/>
                    <a:pt x="572485" y="3565658"/>
                    <a:pt x="579807" y="3552105"/>
                  </a:cubicBezTo>
                  <a:lnTo>
                    <a:pt x="579807" y="3552087"/>
                  </a:lnTo>
                  <a:cubicBezTo>
                    <a:pt x="591651" y="3536298"/>
                    <a:pt x="600107" y="3517686"/>
                    <a:pt x="615331" y="3503578"/>
                  </a:cubicBezTo>
                  <a:cubicBezTo>
                    <a:pt x="628862" y="3518812"/>
                    <a:pt x="653676" y="3533475"/>
                    <a:pt x="646917" y="3557171"/>
                  </a:cubicBezTo>
                  <a:close/>
                  <a:moveTo>
                    <a:pt x="569656" y="3627094"/>
                  </a:moveTo>
                  <a:cubicBezTo>
                    <a:pt x="565145" y="3656428"/>
                    <a:pt x="565708" y="3686326"/>
                    <a:pt x="569092" y="3716208"/>
                  </a:cubicBezTo>
                  <a:cubicBezTo>
                    <a:pt x="544278" y="3714515"/>
                    <a:pt x="519465" y="3706058"/>
                    <a:pt x="503110" y="3686327"/>
                  </a:cubicBezTo>
                  <a:cubicBezTo>
                    <a:pt x="513825" y="3662496"/>
                    <a:pt x="526232" y="3639393"/>
                    <a:pt x="538634" y="3616834"/>
                  </a:cubicBezTo>
                  <a:lnTo>
                    <a:pt x="538634" y="3616943"/>
                  </a:lnTo>
                  <a:cubicBezTo>
                    <a:pt x="544269" y="3598904"/>
                    <a:pt x="570210" y="3613003"/>
                    <a:pt x="569646" y="3627092"/>
                  </a:cubicBezTo>
                  <a:close/>
                  <a:moveTo>
                    <a:pt x="520592" y="3605696"/>
                  </a:moveTo>
                  <a:lnTo>
                    <a:pt x="520592" y="3605669"/>
                  </a:lnTo>
                  <a:cubicBezTo>
                    <a:pt x="533000" y="3601156"/>
                    <a:pt x="528451" y="3622227"/>
                    <a:pt x="518901" y="3620345"/>
                  </a:cubicBezTo>
                  <a:cubicBezTo>
                    <a:pt x="510953" y="3618766"/>
                    <a:pt x="514934" y="3607326"/>
                    <a:pt x="520583" y="3605690"/>
                  </a:cubicBezTo>
                  <a:close/>
                  <a:moveTo>
                    <a:pt x="544842" y="3585357"/>
                  </a:moveTo>
                  <a:cubicBezTo>
                    <a:pt x="534692" y="3593175"/>
                    <a:pt x="527923" y="3575715"/>
                    <a:pt x="538629" y="3571804"/>
                  </a:cubicBezTo>
                  <a:lnTo>
                    <a:pt x="538629" y="3571832"/>
                  </a:lnTo>
                  <a:cubicBezTo>
                    <a:pt x="548777" y="3563930"/>
                    <a:pt x="555539" y="3580847"/>
                    <a:pt x="544833" y="3585350"/>
                  </a:cubicBezTo>
                  <a:close/>
                  <a:moveTo>
                    <a:pt x="443892" y="3721831"/>
                  </a:moveTo>
                  <a:lnTo>
                    <a:pt x="417927" y="3721831"/>
                  </a:lnTo>
                  <a:cubicBezTo>
                    <a:pt x="430898" y="3712807"/>
                    <a:pt x="443314" y="3703212"/>
                    <a:pt x="457977" y="3697572"/>
                  </a:cubicBezTo>
                  <a:cubicBezTo>
                    <a:pt x="453463" y="3705454"/>
                    <a:pt x="448387" y="3713923"/>
                    <a:pt x="443876" y="3721819"/>
                  </a:cubicBezTo>
                  <a:close/>
                  <a:moveTo>
                    <a:pt x="421897" y="3879674"/>
                  </a:moveTo>
                  <a:lnTo>
                    <a:pt x="421897" y="3879737"/>
                  </a:lnTo>
                  <a:cubicBezTo>
                    <a:pt x="426400" y="3867329"/>
                    <a:pt x="430911" y="3854923"/>
                    <a:pt x="438243" y="3843089"/>
                  </a:cubicBezTo>
                  <a:cubicBezTo>
                    <a:pt x="441626" y="3861699"/>
                    <a:pt x="438243" y="3880310"/>
                    <a:pt x="440507" y="3898356"/>
                  </a:cubicBezTo>
                  <a:cubicBezTo>
                    <a:pt x="445034" y="3915838"/>
                    <a:pt x="455732" y="3931629"/>
                    <a:pt x="467577" y="3945163"/>
                  </a:cubicBezTo>
                  <a:cubicBezTo>
                    <a:pt x="482813" y="3958708"/>
                    <a:pt x="502553" y="3964347"/>
                    <a:pt x="518906" y="3976191"/>
                  </a:cubicBezTo>
                  <a:cubicBezTo>
                    <a:pt x="500860" y="3981265"/>
                    <a:pt x="482241" y="3986340"/>
                    <a:pt x="463066" y="3990289"/>
                  </a:cubicBezTo>
                  <a:cubicBezTo>
                    <a:pt x="441636" y="3990853"/>
                    <a:pt x="420770" y="3982393"/>
                    <a:pt x="403287" y="3969990"/>
                  </a:cubicBezTo>
                  <a:cubicBezTo>
                    <a:pt x="401580" y="3938330"/>
                    <a:pt x="413986" y="3909587"/>
                    <a:pt x="421881" y="3879661"/>
                  </a:cubicBezTo>
                  <a:close/>
                  <a:moveTo>
                    <a:pt x="359901" y="3786091"/>
                  </a:moveTo>
                  <a:cubicBezTo>
                    <a:pt x="359890" y="3786107"/>
                    <a:pt x="359876" y="3786121"/>
                    <a:pt x="359865" y="3786139"/>
                  </a:cubicBezTo>
                  <a:lnTo>
                    <a:pt x="359865" y="3786121"/>
                  </a:lnTo>
                  <a:lnTo>
                    <a:pt x="359901" y="3786091"/>
                  </a:lnTo>
                  <a:cubicBezTo>
                    <a:pt x="373432" y="3766382"/>
                    <a:pt x="390334" y="3749469"/>
                    <a:pt x="408929" y="3734819"/>
                  </a:cubicBezTo>
                  <a:cubicBezTo>
                    <a:pt x="395940" y="3754533"/>
                    <a:pt x="378471" y="3771439"/>
                    <a:pt x="359883" y="3786078"/>
                  </a:cubicBezTo>
                  <a:close/>
                  <a:moveTo>
                    <a:pt x="366633" y="4130687"/>
                  </a:moveTo>
                  <a:cubicBezTo>
                    <a:pt x="381858" y="4150438"/>
                    <a:pt x="394830" y="4174684"/>
                    <a:pt x="421336" y="4179778"/>
                  </a:cubicBezTo>
                  <a:cubicBezTo>
                    <a:pt x="404418" y="4198953"/>
                    <a:pt x="381286" y="4221520"/>
                    <a:pt x="353098" y="4211369"/>
                  </a:cubicBezTo>
                  <a:cubicBezTo>
                    <a:pt x="357018" y="4184250"/>
                    <a:pt x="360965" y="4157235"/>
                    <a:pt x="366615" y="4130675"/>
                  </a:cubicBezTo>
                  <a:close/>
                  <a:moveTo>
                    <a:pt x="386370" y="4252546"/>
                  </a:moveTo>
                  <a:cubicBezTo>
                    <a:pt x="371229" y="4323931"/>
                    <a:pt x="389842" y="4328670"/>
                    <a:pt x="398778" y="4357460"/>
                  </a:cubicBezTo>
                  <a:cubicBezTo>
                    <a:pt x="384102" y="4361986"/>
                    <a:pt x="368877" y="4364791"/>
                    <a:pt x="353662" y="4363100"/>
                  </a:cubicBezTo>
                  <a:cubicBezTo>
                    <a:pt x="348013" y="4320258"/>
                    <a:pt x="348577" y="4276778"/>
                    <a:pt x="352525" y="4233936"/>
                  </a:cubicBezTo>
                  <a:cubicBezTo>
                    <a:pt x="366615" y="4233368"/>
                    <a:pt x="376192" y="4243529"/>
                    <a:pt x="386352" y="4252534"/>
                  </a:cubicBezTo>
                  <a:close/>
                  <a:moveTo>
                    <a:pt x="329402" y="4096903"/>
                  </a:moveTo>
                  <a:lnTo>
                    <a:pt x="329402" y="4096858"/>
                  </a:lnTo>
                  <a:cubicBezTo>
                    <a:pt x="337861" y="4092901"/>
                    <a:pt x="342937" y="4107573"/>
                    <a:pt x="333913" y="4109820"/>
                  </a:cubicBezTo>
                  <a:cubicBezTo>
                    <a:pt x="325437" y="4113811"/>
                    <a:pt x="319797" y="4099164"/>
                    <a:pt x="329384" y="4096891"/>
                  </a:cubicBezTo>
                  <a:close/>
                  <a:moveTo>
                    <a:pt x="350842" y="4649061"/>
                  </a:moveTo>
                  <a:cubicBezTo>
                    <a:pt x="345767" y="4649061"/>
                    <a:pt x="336743" y="4649624"/>
                    <a:pt x="331668" y="4650180"/>
                  </a:cubicBezTo>
                  <a:cubicBezTo>
                    <a:pt x="333359" y="4640629"/>
                    <a:pt x="335606" y="4631533"/>
                    <a:pt x="337872" y="4621982"/>
                  </a:cubicBezTo>
                  <a:cubicBezTo>
                    <a:pt x="342351" y="4630992"/>
                    <a:pt x="346313" y="4640015"/>
                    <a:pt x="350824" y="4649048"/>
                  </a:cubicBezTo>
                  <a:close/>
                  <a:moveTo>
                    <a:pt x="350832" y="4444873"/>
                  </a:moveTo>
                  <a:cubicBezTo>
                    <a:pt x="356082" y="4444404"/>
                    <a:pt x="361353" y="4444216"/>
                    <a:pt x="366623" y="4444309"/>
                  </a:cubicBezTo>
                  <a:cubicBezTo>
                    <a:pt x="365604" y="4447350"/>
                    <a:pt x="363194" y="4458461"/>
                    <a:pt x="360897" y="4469589"/>
                  </a:cubicBezTo>
                  <a:cubicBezTo>
                    <a:pt x="362176" y="4463472"/>
                    <a:pt x="363503" y="4457344"/>
                    <a:pt x="364940" y="4451112"/>
                  </a:cubicBezTo>
                  <a:cubicBezTo>
                    <a:pt x="376784" y="4459009"/>
                    <a:pt x="386370" y="4469159"/>
                    <a:pt x="388626" y="4483822"/>
                  </a:cubicBezTo>
                  <a:cubicBezTo>
                    <a:pt x="377907" y="4487641"/>
                    <a:pt x="367197" y="4492189"/>
                    <a:pt x="355922" y="4494462"/>
                  </a:cubicBezTo>
                  <a:cubicBezTo>
                    <a:pt x="355922" y="4494488"/>
                    <a:pt x="355912" y="4494513"/>
                    <a:pt x="355907" y="4494537"/>
                  </a:cubicBezTo>
                  <a:lnTo>
                    <a:pt x="355907" y="4494465"/>
                  </a:lnTo>
                  <a:lnTo>
                    <a:pt x="355922" y="4494465"/>
                  </a:lnTo>
                  <a:cubicBezTo>
                    <a:pt x="356483" y="4491550"/>
                    <a:pt x="357047" y="4488668"/>
                    <a:pt x="357612" y="4485788"/>
                  </a:cubicBezTo>
                  <a:cubicBezTo>
                    <a:pt x="356831" y="4489709"/>
                    <a:pt x="356217" y="4492842"/>
                    <a:pt x="355897" y="4494503"/>
                  </a:cubicBezTo>
                  <a:cubicBezTo>
                    <a:pt x="352579" y="4475364"/>
                    <a:pt x="350814" y="4445105"/>
                    <a:pt x="350814" y="4444861"/>
                  </a:cubicBezTo>
                  <a:close/>
                  <a:moveTo>
                    <a:pt x="354216" y="4690738"/>
                  </a:moveTo>
                  <a:cubicBezTo>
                    <a:pt x="360428" y="4703145"/>
                    <a:pt x="364931" y="4716671"/>
                    <a:pt x="356472" y="4729078"/>
                  </a:cubicBezTo>
                  <a:cubicBezTo>
                    <a:pt x="350315" y="4714103"/>
                    <a:pt x="354198" y="4696311"/>
                    <a:pt x="354198" y="4690726"/>
                  </a:cubicBezTo>
                  <a:close/>
                  <a:moveTo>
                    <a:pt x="366633" y="4574600"/>
                  </a:moveTo>
                  <a:cubicBezTo>
                    <a:pt x="362122" y="4553043"/>
                    <a:pt x="358165" y="4531121"/>
                    <a:pt x="360429" y="4509109"/>
                  </a:cubicBezTo>
                  <a:lnTo>
                    <a:pt x="360429" y="4509182"/>
                  </a:lnTo>
                  <a:cubicBezTo>
                    <a:pt x="370579" y="4508053"/>
                    <a:pt x="380729" y="4506352"/>
                    <a:pt x="390309" y="4506352"/>
                  </a:cubicBezTo>
                  <a:cubicBezTo>
                    <a:pt x="402161" y="4515376"/>
                    <a:pt x="409305" y="4530364"/>
                    <a:pt x="422464" y="4537370"/>
                  </a:cubicBezTo>
                  <a:cubicBezTo>
                    <a:pt x="432485" y="4542705"/>
                    <a:pt x="443330" y="4547520"/>
                    <a:pt x="453491" y="4553169"/>
                  </a:cubicBezTo>
                  <a:cubicBezTo>
                    <a:pt x="429787" y="4574024"/>
                    <a:pt x="397078" y="4579655"/>
                    <a:pt x="366615" y="4574588"/>
                  </a:cubicBezTo>
                  <a:close/>
                  <a:moveTo>
                    <a:pt x="419634" y="4659803"/>
                  </a:moveTo>
                  <a:cubicBezTo>
                    <a:pt x="409484" y="4663169"/>
                    <a:pt x="399335" y="4666561"/>
                    <a:pt x="388617" y="4669390"/>
                  </a:cubicBezTo>
                  <a:cubicBezTo>
                    <a:pt x="383731" y="4654684"/>
                    <a:pt x="373392" y="4628470"/>
                    <a:pt x="373392" y="4612422"/>
                  </a:cubicBezTo>
                  <a:cubicBezTo>
                    <a:pt x="388035" y="4629327"/>
                    <a:pt x="402702" y="4645682"/>
                    <a:pt x="419616" y="4659791"/>
                  </a:cubicBezTo>
                  <a:close/>
                  <a:moveTo>
                    <a:pt x="423591" y="4675557"/>
                  </a:moveTo>
                  <a:cubicBezTo>
                    <a:pt x="441074" y="4696415"/>
                    <a:pt x="455736" y="4720673"/>
                    <a:pt x="479996" y="4733644"/>
                  </a:cubicBezTo>
                  <a:cubicBezTo>
                    <a:pt x="492967" y="4743246"/>
                    <a:pt x="509320" y="4744369"/>
                    <a:pt x="524548" y="4748320"/>
                  </a:cubicBezTo>
                  <a:cubicBezTo>
                    <a:pt x="516593" y="4798082"/>
                    <a:pt x="431861" y="4800977"/>
                    <a:pt x="420208" y="4770887"/>
                  </a:cubicBezTo>
                  <a:cubicBezTo>
                    <a:pt x="409493" y="4745513"/>
                    <a:pt x="399332" y="4718949"/>
                    <a:pt x="392574" y="4691934"/>
                  </a:cubicBezTo>
                  <a:cubicBezTo>
                    <a:pt x="402702" y="4686269"/>
                    <a:pt x="412295" y="4678939"/>
                    <a:pt x="423573" y="4675545"/>
                  </a:cubicBezTo>
                  <a:close/>
                  <a:moveTo>
                    <a:pt x="522292" y="4862280"/>
                  </a:moveTo>
                  <a:cubicBezTo>
                    <a:pt x="523429" y="4888213"/>
                    <a:pt x="501992" y="4909652"/>
                    <a:pt x="479432" y="4918104"/>
                  </a:cubicBezTo>
                  <a:cubicBezTo>
                    <a:pt x="460816" y="4881911"/>
                    <a:pt x="438267" y="4845261"/>
                    <a:pt x="437128" y="4803614"/>
                  </a:cubicBezTo>
                  <a:cubicBezTo>
                    <a:pt x="462084" y="4823591"/>
                    <a:pt x="466943" y="4845427"/>
                    <a:pt x="522274" y="4862267"/>
                  </a:cubicBezTo>
                  <a:close/>
                  <a:moveTo>
                    <a:pt x="557816" y="4996971"/>
                  </a:moveTo>
                  <a:lnTo>
                    <a:pt x="557816" y="4997007"/>
                  </a:lnTo>
                  <a:cubicBezTo>
                    <a:pt x="582386" y="5018302"/>
                    <a:pt x="580148" y="5029814"/>
                    <a:pt x="642419" y="5041569"/>
                  </a:cubicBezTo>
                  <a:cubicBezTo>
                    <a:pt x="634515" y="5063563"/>
                    <a:pt x="622119" y="5094579"/>
                    <a:pt x="593910" y="5094579"/>
                  </a:cubicBezTo>
                  <a:cubicBezTo>
                    <a:pt x="569650" y="5075968"/>
                    <a:pt x="551614" y="5048905"/>
                    <a:pt x="538069" y="5021256"/>
                  </a:cubicBezTo>
                  <a:cubicBezTo>
                    <a:pt x="542004" y="5011689"/>
                    <a:pt x="551046" y="5004866"/>
                    <a:pt x="557804" y="4996953"/>
                  </a:cubicBezTo>
                  <a:close/>
                  <a:moveTo>
                    <a:pt x="608007" y="5109187"/>
                  </a:moveTo>
                  <a:cubicBezTo>
                    <a:pt x="608015" y="5109216"/>
                    <a:pt x="608028" y="5109239"/>
                    <a:pt x="608036" y="5109268"/>
                  </a:cubicBezTo>
                  <a:cubicBezTo>
                    <a:pt x="625509" y="5119426"/>
                    <a:pt x="641865" y="5132940"/>
                    <a:pt x="661591" y="5138594"/>
                  </a:cubicBezTo>
                  <a:cubicBezTo>
                    <a:pt x="679066" y="5139731"/>
                    <a:pt x="696558" y="5138594"/>
                    <a:pt x="713475" y="5140850"/>
                  </a:cubicBezTo>
                  <a:cubicBezTo>
                    <a:pt x="708962" y="5156642"/>
                    <a:pt x="703887" y="5178072"/>
                    <a:pt x="684714" y="5180891"/>
                  </a:cubicBezTo>
                  <a:cubicBezTo>
                    <a:pt x="674553" y="5183720"/>
                    <a:pt x="661018" y="5185393"/>
                    <a:pt x="654252" y="5174679"/>
                  </a:cubicBezTo>
                  <a:cubicBezTo>
                    <a:pt x="637351" y="5154326"/>
                    <a:pt x="615392" y="5135784"/>
                    <a:pt x="608036" y="5109269"/>
                  </a:cubicBezTo>
                  <a:lnTo>
                    <a:pt x="608007" y="5109253"/>
                  </a:lnTo>
                  <a:close/>
                  <a:moveTo>
                    <a:pt x="686406" y="5200673"/>
                  </a:moveTo>
                  <a:cubicBezTo>
                    <a:pt x="711781" y="5212517"/>
                    <a:pt x="737171" y="5226047"/>
                    <a:pt x="765368" y="5227169"/>
                  </a:cubicBezTo>
                  <a:cubicBezTo>
                    <a:pt x="765194" y="5239588"/>
                    <a:pt x="763293" y="5251922"/>
                    <a:pt x="759720" y="5263817"/>
                  </a:cubicBezTo>
                  <a:cubicBezTo>
                    <a:pt x="731522" y="5248627"/>
                    <a:pt x="701632" y="5229980"/>
                    <a:pt x="686406" y="5200691"/>
                  </a:cubicBezTo>
                  <a:lnTo>
                    <a:pt x="686406" y="5200673"/>
                  </a:lnTo>
                  <a:close/>
                  <a:moveTo>
                    <a:pt x="714040" y="5198363"/>
                  </a:moveTo>
                  <a:cubicBezTo>
                    <a:pt x="704452" y="5189904"/>
                    <a:pt x="714604" y="5181454"/>
                    <a:pt x="719115" y="5173548"/>
                  </a:cubicBezTo>
                  <a:cubicBezTo>
                    <a:pt x="730394" y="5160632"/>
                    <a:pt x="727574" y="5142075"/>
                    <a:pt x="731522" y="5126248"/>
                  </a:cubicBezTo>
                  <a:lnTo>
                    <a:pt x="731522" y="5126175"/>
                  </a:lnTo>
                  <a:cubicBezTo>
                    <a:pt x="744494" y="5129013"/>
                    <a:pt x="756909" y="5134070"/>
                    <a:pt x="769315" y="5138019"/>
                  </a:cubicBezTo>
                  <a:cubicBezTo>
                    <a:pt x="786790" y="5140847"/>
                    <a:pt x="804840" y="5139156"/>
                    <a:pt x="822336" y="5139156"/>
                  </a:cubicBezTo>
                  <a:cubicBezTo>
                    <a:pt x="816124" y="5166226"/>
                    <a:pt x="800906" y="5197244"/>
                    <a:pt x="770998" y="5203447"/>
                  </a:cubicBezTo>
                  <a:cubicBezTo>
                    <a:pt x="751822" y="5209053"/>
                    <a:pt x="732647" y="5203988"/>
                    <a:pt x="714028" y="5198338"/>
                  </a:cubicBezTo>
                  <a:close/>
                  <a:moveTo>
                    <a:pt x="785680" y="5233347"/>
                  </a:moveTo>
                  <a:lnTo>
                    <a:pt x="785680" y="5233329"/>
                  </a:lnTo>
                  <a:cubicBezTo>
                    <a:pt x="804845" y="5241788"/>
                    <a:pt x="822901" y="5251940"/>
                    <a:pt x="842640" y="5259280"/>
                  </a:cubicBezTo>
                  <a:cubicBezTo>
                    <a:pt x="835872" y="5276772"/>
                    <a:pt x="830232" y="5296510"/>
                    <a:pt x="813877" y="5307225"/>
                  </a:cubicBezTo>
                  <a:cubicBezTo>
                    <a:pt x="799769" y="5298211"/>
                    <a:pt x="786234" y="5288614"/>
                    <a:pt x="772135" y="5279010"/>
                  </a:cubicBezTo>
                  <a:cubicBezTo>
                    <a:pt x="776077" y="5263802"/>
                    <a:pt x="780587" y="5248573"/>
                    <a:pt x="785668" y="5233322"/>
                  </a:cubicBezTo>
                  <a:close/>
                  <a:moveTo>
                    <a:pt x="857312" y="5259897"/>
                  </a:moveTo>
                  <a:cubicBezTo>
                    <a:pt x="886638" y="5261588"/>
                    <a:pt x="915955" y="5258752"/>
                    <a:pt x="945289" y="5260446"/>
                  </a:cubicBezTo>
                  <a:cubicBezTo>
                    <a:pt x="925538" y="5294847"/>
                    <a:pt x="880434" y="5316842"/>
                    <a:pt x="842641" y="5299367"/>
                  </a:cubicBezTo>
                  <a:cubicBezTo>
                    <a:pt x="847702" y="5286343"/>
                    <a:pt x="852779" y="5273334"/>
                    <a:pt x="857299" y="5259872"/>
                  </a:cubicBezTo>
                  <a:close/>
                  <a:moveTo>
                    <a:pt x="869136" y="5324752"/>
                  </a:moveTo>
                  <a:cubicBezTo>
                    <a:pt x="896206" y="5319112"/>
                    <a:pt x="922167" y="5309516"/>
                    <a:pt x="945843" y="5294280"/>
                  </a:cubicBezTo>
                  <a:cubicBezTo>
                    <a:pt x="946972" y="5322478"/>
                    <a:pt x="947544" y="5352368"/>
                    <a:pt x="927807" y="5374382"/>
                  </a:cubicBezTo>
                  <a:cubicBezTo>
                    <a:pt x="892831" y="5358018"/>
                    <a:pt x="857877" y="5339963"/>
                    <a:pt x="826840" y="5316840"/>
                  </a:cubicBezTo>
                  <a:cubicBezTo>
                    <a:pt x="841490" y="5312903"/>
                    <a:pt x="854462" y="5323545"/>
                    <a:pt x="869124" y="5324727"/>
                  </a:cubicBezTo>
                  <a:close/>
                  <a:moveTo>
                    <a:pt x="985301" y="5181481"/>
                  </a:moveTo>
                  <a:cubicBezTo>
                    <a:pt x="999964" y="5166246"/>
                    <a:pt x="1021959" y="5167373"/>
                    <a:pt x="1040005" y="5158922"/>
                  </a:cubicBezTo>
                  <a:cubicBezTo>
                    <a:pt x="1046772" y="5167381"/>
                    <a:pt x="1050728" y="5177524"/>
                    <a:pt x="1040578" y="5185419"/>
                  </a:cubicBezTo>
                  <a:cubicBezTo>
                    <a:pt x="1012935" y="5200081"/>
                    <a:pt x="982481" y="5212507"/>
                    <a:pt x="950336" y="5213634"/>
                  </a:cubicBezTo>
                  <a:cubicBezTo>
                    <a:pt x="961707" y="5202355"/>
                    <a:pt x="972986" y="5191713"/>
                    <a:pt x="985356" y="5181525"/>
                  </a:cubicBezTo>
                  <a:close/>
                  <a:moveTo>
                    <a:pt x="1017501" y="5140276"/>
                  </a:moveTo>
                  <a:cubicBezTo>
                    <a:pt x="1022576" y="5132371"/>
                    <a:pt x="1035351" y="5140139"/>
                    <a:pt x="1029907" y="5148153"/>
                  </a:cubicBezTo>
                  <a:cubicBezTo>
                    <a:pt x="1024620" y="5155938"/>
                    <a:pt x="1011253" y="5148153"/>
                    <a:pt x="1017537" y="5140239"/>
                  </a:cubicBezTo>
                  <a:close/>
                  <a:moveTo>
                    <a:pt x="1021376" y="5110375"/>
                  </a:moveTo>
                  <a:cubicBezTo>
                    <a:pt x="1002194" y="5149286"/>
                    <a:pt x="968380" y="5178654"/>
                    <a:pt x="932290" y="5202298"/>
                  </a:cubicBezTo>
                  <a:lnTo>
                    <a:pt x="932271" y="5202317"/>
                  </a:lnTo>
                  <a:lnTo>
                    <a:pt x="932235" y="5202335"/>
                  </a:lnTo>
                  <a:lnTo>
                    <a:pt x="932290" y="5202297"/>
                  </a:lnTo>
                  <a:cubicBezTo>
                    <a:pt x="983609" y="5153772"/>
                    <a:pt x="1020262" y="5093457"/>
                    <a:pt x="1063681" y="5038751"/>
                  </a:cubicBezTo>
                  <a:cubicBezTo>
                    <a:pt x="1050698" y="5063536"/>
                    <a:pt x="1041112" y="5090041"/>
                    <a:pt x="1021363" y="5110343"/>
                  </a:cubicBezTo>
                  <a:close/>
                  <a:moveTo>
                    <a:pt x="975756" y="5057896"/>
                  </a:moveTo>
                  <a:cubicBezTo>
                    <a:pt x="953198" y="5098495"/>
                    <a:pt x="905256" y="5127280"/>
                    <a:pt x="858445" y="5114291"/>
                  </a:cubicBezTo>
                  <a:cubicBezTo>
                    <a:pt x="873121" y="5087212"/>
                    <a:pt x="890599" y="5059587"/>
                    <a:pt x="886088" y="5027433"/>
                  </a:cubicBezTo>
                  <a:cubicBezTo>
                    <a:pt x="902333" y="5026433"/>
                    <a:pt x="919270" y="5027523"/>
                    <a:pt x="935643" y="5025249"/>
                  </a:cubicBezTo>
                  <a:lnTo>
                    <a:pt x="935715" y="5025185"/>
                  </a:lnTo>
                  <a:cubicBezTo>
                    <a:pt x="948686" y="5018417"/>
                    <a:pt x="961102" y="5010530"/>
                    <a:pt x="974064" y="5004301"/>
                  </a:cubicBezTo>
                  <a:cubicBezTo>
                    <a:pt x="983088" y="5021229"/>
                    <a:pt x="979140" y="5040422"/>
                    <a:pt x="975756" y="5057896"/>
                  </a:cubicBezTo>
                  <a:close/>
                  <a:moveTo>
                    <a:pt x="834167" y="5025196"/>
                  </a:moveTo>
                  <a:cubicBezTo>
                    <a:pt x="821188" y="5026887"/>
                    <a:pt x="808217" y="5025196"/>
                    <a:pt x="794682" y="5024622"/>
                  </a:cubicBezTo>
                  <a:cubicBezTo>
                    <a:pt x="802578" y="5002610"/>
                    <a:pt x="811045" y="4980594"/>
                    <a:pt x="814433" y="4957493"/>
                  </a:cubicBezTo>
                  <a:lnTo>
                    <a:pt x="814433" y="4957511"/>
                  </a:lnTo>
                  <a:cubicBezTo>
                    <a:pt x="839596" y="4959323"/>
                    <a:pt x="864873" y="4956259"/>
                    <a:pt x="888875" y="4948487"/>
                  </a:cubicBezTo>
                  <a:cubicBezTo>
                    <a:pt x="891691" y="4983454"/>
                    <a:pt x="864621" y="5012224"/>
                    <a:pt x="834167" y="5025196"/>
                  </a:cubicBezTo>
                  <a:close/>
                  <a:moveTo>
                    <a:pt x="884933" y="4933316"/>
                  </a:moveTo>
                  <a:cubicBezTo>
                    <a:pt x="862930" y="4937228"/>
                    <a:pt x="839807" y="4939502"/>
                    <a:pt x="817249" y="4933316"/>
                  </a:cubicBezTo>
                  <a:cubicBezTo>
                    <a:pt x="824580" y="4913017"/>
                    <a:pt x="836987" y="4895522"/>
                    <a:pt x="846575" y="4876912"/>
                  </a:cubicBezTo>
                  <a:cubicBezTo>
                    <a:pt x="860683" y="4884816"/>
                    <a:pt x="874218" y="4892703"/>
                    <a:pt x="885487" y="4904555"/>
                  </a:cubicBezTo>
                  <a:cubicBezTo>
                    <a:pt x="887189" y="4914133"/>
                    <a:pt x="886061" y="4923720"/>
                    <a:pt x="884933" y="4933316"/>
                  </a:cubicBezTo>
                  <a:close/>
                  <a:moveTo>
                    <a:pt x="849387" y="4825528"/>
                  </a:moveTo>
                  <a:cubicBezTo>
                    <a:pt x="858410" y="4820461"/>
                    <a:pt x="867433" y="4815950"/>
                    <a:pt x="877019" y="4811448"/>
                  </a:cubicBezTo>
                  <a:cubicBezTo>
                    <a:pt x="869124" y="4825529"/>
                    <a:pt x="860674" y="4839072"/>
                    <a:pt x="852193" y="4853171"/>
                  </a:cubicBezTo>
                  <a:cubicBezTo>
                    <a:pt x="851078" y="4843623"/>
                    <a:pt x="849960" y="4834531"/>
                    <a:pt x="849387" y="4825528"/>
                  </a:cubicBezTo>
                  <a:close/>
                  <a:moveTo>
                    <a:pt x="838670" y="4737608"/>
                  </a:moveTo>
                  <a:lnTo>
                    <a:pt x="838670" y="4737573"/>
                  </a:lnTo>
                  <a:cubicBezTo>
                    <a:pt x="856162" y="4733607"/>
                    <a:pt x="873646" y="4729668"/>
                    <a:pt x="891127" y="4724601"/>
                  </a:cubicBezTo>
                  <a:cubicBezTo>
                    <a:pt x="877019" y="4738153"/>
                    <a:pt x="857290" y="4748342"/>
                    <a:pt x="838670" y="4737607"/>
                  </a:cubicBezTo>
                  <a:close/>
                  <a:moveTo>
                    <a:pt x="794118" y="4709920"/>
                  </a:moveTo>
                  <a:cubicBezTo>
                    <a:pt x="793455" y="4699958"/>
                    <a:pt x="793644" y="4689959"/>
                    <a:pt x="794682" y="4680030"/>
                  </a:cubicBezTo>
                  <a:cubicBezTo>
                    <a:pt x="813865" y="4680120"/>
                    <a:pt x="833040" y="4685124"/>
                    <a:pt x="852205" y="4684578"/>
                  </a:cubicBezTo>
                  <a:lnTo>
                    <a:pt x="852205" y="4684542"/>
                  </a:lnTo>
                  <a:cubicBezTo>
                    <a:pt x="865740" y="4677784"/>
                    <a:pt x="877580" y="4669326"/>
                    <a:pt x="890564" y="4661993"/>
                  </a:cubicBezTo>
                  <a:cubicBezTo>
                    <a:pt x="895090" y="4663103"/>
                    <a:pt x="903535" y="4666496"/>
                    <a:pt x="908046" y="4667633"/>
                  </a:cubicBezTo>
                  <a:cubicBezTo>
                    <a:pt x="908046" y="4674383"/>
                    <a:pt x="908046" y="4680614"/>
                    <a:pt x="908610" y="4687372"/>
                  </a:cubicBezTo>
                  <a:cubicBezTo>
                    <a:pt x="879285" y="4716130"/>
                    <a:pt x="832476" y="4726847"/>
                    <a:pt x="794118" y="4709918"/>
                  </a:cubicBezTo>
                  <a:close/>
                  <a:moveTo>
                    <a:pt x="783403" y="4681159"/>
                  </a:moveTo>
                  <a:cubicBezTo>
                    <a:pt x="771009" y="4694234"/>
                    <a:pt x="780560" y="4711662"/>
                    <a:pt x="781706" y="4726833"/>
                  </a:cubicBezTo>
                  <a:cubicBezTo>
                    <a:pt x="759159" y="4708785"/>
                    <a:pt x="757465" y="4674952"/>
                    <a:pt x="773817" y="4652378"/>
                  </a:cubicBezTo>
                  <a:cubicBezTo>
                    <a:pt x="793556" y="4649576"/>
                    <a:pt x="812175" y="4654643"/>
                    <a:pt x="831341" y="4658600"/>
                  </a:cubicBezTo>
                  <a:cubicBezTo>
                    <a:pt x="844320" y="4662538"/>
                    <a:pt x="858984" y="4648439"/>
                    <a:pt x="870253" y="4660301"/>
                  </a:cubicBezTo>
                  <a:cubicBezTo>
                    <a:pt x="843182" y="4672697"/>
                    <a:pt x="801449" y="4650136"/>
                    <a:pt x="783403" y="4681157"/>
                  </a:cubicBezTo>
                  <a:close/>
                  <a:moveTo>
                    <a:pt x="774943" y="4629248"/>
                  </a:moveTo>
                  <a:cubicBezTo>
                    <a:pt x="767048" y="4617404"/>
                    <a:pt x="760281" y="4604422"/>
                    <a:pt x="752949" y="4591463"/>
                  </a:cubicBezTo>
                  <a:cubicBezTo>
                    <a:pt x="757572" y="4586439"/>
                    <a:pt x="761903" y="4581155"/>
                    <a:pt x="765921" y="4575636"/>
                  </a:cubicBezTo>
                  <a:lnTo>
                    <a:pt x="765921" y="4575663"/>
                  </a:lnTo>
                  <a:cubicBezTo>
                    <a:pt x="790747" y="4588071"/>
                    <a:pt x="822325" y="4598776"/>
                    <a:pt x="846011" y="4579611"/>
                  </a:cubicBezTo>
                  <a:cubicBezTo>
                    <a:pt x="857291" y="4570023"/>
                    <a:pt x="871954" y="4573981"/>
                    <a:pt x="884369" y="4578483"/>
                  </a:cubicBezTo>
                  <a:cubicBezTo>
                    <a:pt x="887189" y="4601614"/>
                    <a:pt x="880986" y="4626429"/>
                    <a:pt x="860110" y="4638834"/>
                  </a:cubicBezTo>
                  <a:cubicBezTo>
                    <a:pt x="831339" y="4649567"/>
                    <a:pt x="804269" y="4628118"/>
                    <a:pt x="774943" y="4629246"/>
                  </a:cubicBezTo>
                  <a:close/>
                  <a:moveTo>
                    <a:pt x="837543" y="4542425"/>
                  </a:moveTo>
                  <a:cubicBezTo>
                    <a:pt x="807653" y="4550884"/>
                    <a:pt x="781147" y="4526062"/>
                    <a:pt x="751258" y="4529464"/>
                  </a:cubicBezTo>
                  <a:cubicBezTo>
                    <a:pt x="747875" y="4521550"/>
                    <a:pt x="738843" y="4513655"/>
                    <a:pt x="742235" y="4503504"/>
                  </a:cubicBezTo>
                  <a:cubicBezTo>
                    <a:pt x="745055" y="4496736"/>
                    <a:pt x="750131" y="4491660"/>
                    <a:pt x="754642" y="4486021"/>
                  </a:cubicBezTo>
                  <a:cubicBezTo>
                    <a:pt x="777765" y="4490479"/>
                    <a:pt x="802578" y="4514766"/>
                    <a:pt x="825701" y="4498391"/>
                  </a:cubicBezTo>
                  <a:lnTo>
                    <a:pt x="825701" y="4498437"/>
                  </a:lnTo>
                  <a:cubicBezTo>
                    <a:pt x="840363" y="4492789"/>
                    <a:pt x="857855" y="4473611"/>
                    <a:pt x="871375" y="4491096"/>
                  </a:cubicBezTo>
                  <a:cubicBezTo>
                    <a:pt x="875328" y="4513644"/>
                    <a:pt x="860100" y="4537903"/>
                    <a:pt x="837543" y="4542424"/>
                  </a:cubicBezTo>
                  <a:close/>
                  <a:moveTo>
                    <a:pt x="761968" y="4471914"/>
                  </a:moveTo>
                  <a:cubicBezTo>
                    <a:pt x="739973" y="4469185"/>
                    <a:pt x="732078" y="4491107"/>
                    <a:pt x="720235" y="4504660"/>
                  </a:cubicBezTo>
                  <a:lnTo>
                    <a:pt x="720235" y="4504624"/>
                  </a:lnTo>
                  <a:cubicBezTo>
                    <a:pt x="718543" y="4487715"/>
                    <a:pt x="725310" y="4469659"/>
                    <a:pt x="740535" y="4461763"/>
                  </a:cubicBezTo>
                  <a:cubicBezTo>
                    <a:pt x="774382" y="4456139"/>
                    <a:pt x="805398" y="4476988"/>
                    <a:pt x="839236" y="4476988"/>
                  </a:cubicBezTo>
                  <a:cubicBezTo>
                    <a:pt x="814984" y="4497872"/>
                    <a:pt x="787351" y="4477551"/>
                    <a:pt x="761973" y="4471913"/>
                  </a:cubicBezTo>
                  <a:close/>
                  <a:moveTo>
                    <a:pt x="804828" y="4453894"/>
                  </a:moveTo>
                  <a:cubicBezTo>
                    <a:pt x="782270" y="4447690"/>
                    <a:pt x="752380" y="4444862"/>
                    <a:pt x="742229" y="4420612"/>
                  </a:cubicBezTo>
                  <a:cubicBezTo>
                    <a:pt x="738836" y="4404968"/>
                    <a:pt x="732642" y="4383501"/>
                    <a:pt x="746742" y="4371676"/>
                  </a:cubicBezTo>
                  <a:lnTo>
                    <a:pt x="746742" y="4371549"/>
                  </a:lnTo>
                  <a:cubicBezTo>
                    <a:pt x="763097" y="4368729"/>
                    <a:pt x="777191" y="4376633"/>
                    <a:pt x="791294" y="4383956"/>
                  </a:cubicBezTo>
                  <a:cubicBezTo>
                    <a:pt x="813851" y="4384528"/>
                    <a:pt x="836968" y="4381700"/>
                    <a:pt x="859541" y="4385083"/>
                  </a:cubicBezTo>
                  <a:cubicBezTo>
                    <a:pt x="862361" y="4399760"/>
                    <a:pt x="866308" y="4415555"/>
                    <a:pt x="860668" y="4430209"/>
                  </a:cubicBezTo>
                  <a:cubicBezTo>
                    <a:pt x="847130" y="4445980"/>
                    <a:pt x="826264" y="4460087"/>
                    <a:pt x="804833" y="4453893"/>
                  </a:cubicBezTo>
                  <a:close/>
                  <a:moveTo>
                    <a:pt x="765915" y="4352396"/>
                  </a:moveTo>
                  <a:lnTo>
                    <a:pt x="765915" y="4352359"/>
                  </a:lnTo>
                  <a:cubicBezTo>
                    <a:pt x="780591" y="4348967"/>
                    <a:pt x="791866" y="4358545"/>
                    <a:pt x="800891" y="4368132"/>
                  </a:cubicBezTo>
                  <a:cubicBezTo>
                    <a:pt x="788479" y="4364761"/>
                    <a:pt x="776072" y="4360304"/>
                    <a:pt x="765921" y="4352390"/>
                  </a:cubicBezTo>
                  <a:close/>
                  <a:moveTo>
                    <a:pt x="839894" y="4365344"/>
                  </a:moveTo>
                  <a:cubicBezTo>
                    <a:pt x="839864" y="4365353"/>
                    <a:pt x="839832" y="4365357"/>
                    <a:pt x="839802" y="4365367"/>
                  </a:cubicBezTo>
                  <a:lnTo>
                    <a:pt x="839802" y="4365312"/>
                  </a:lnTo>
                  <a:lnTo>
                    <a:pt x="839894" y="4365344"/>
                  </a:lnTo>
                  <a:cubicBezTo>
                    <a:pt x="848948" y="4362754"/>
                    <a:pt x="858144" y="4360687"/>
                    <a:pt x="867436" y="4359154"/>
                  </a:cubicBezTo>
                  <a:cubicBezTo>
                    <a:pt x="870829" y="4365367"/>
                    <a:pt x="873648" y="4371561"/>
                    <a:pt x="877023" y="4377773"/>
                  </a:cubicBezTo>
                  <a:cubicBezTo>
                    <a:pt x="864657" y="4373776"/>
                    <a:pt x="852267" y="4369781"/>
                    <a:pt x="839899" y="4365338"/>
                  </a:cubicBezTo>
                  <a:close/>
                  <a:moveTo>
                    <a:pt x="875322" y="4339371"/>
                  </a:moveTo>
                  <a:cubicBezTo>
                    <a:pt x="869119" y="4321333"/>
                    <a:pt x="865172" y="4303251"/>
                    <a:pt x="861224" y="4284644"/>
                  </a:cubicBezTo>
                  <a:cubicBezTo>
                    <a:pt x="831897" y="4274548"/>
                    <a:pt x="798060" y="4267816"/>
                    <a:pt x="778886" y="4240711"/>
                  </a:cubicBezTo>
                  <a:lnTo>
                    <a:pt x="778886" y="4240656"/>
                  </a:lnTo>
                  <a:cubicBezTo>
                    <a:pt x="796933" y="4249114"/>
                    <a:pt x="811596" y="4265481"/>
                    <a:pt x="833034" y="4267734"/>
                  </a:cubicBezTo>
                  <a:cubicBezTo>
                    <a:pt x="848259" y="4271108"/>
                    <a:pt x="869691" y="4266605"/>
                    <a:pt x="876459" y="4285206"/>
                  </a:cubicBezTo>
                  <a:cubicBezTo>
                    <a:pt x="878055" y="4303247"/>
                    <a:pt x="877676" y="4321408"/>
                    <a:pt x="875328" y="4339366"/>
                  </a:cubicBezTo>
                  <a:close/>
                  <a:moveTo>
                    <a:pt x="813288" y="4286914"/>
                  </a:moveTo>
                  <a:cubicBezTo>
                    <a:pt x="825130" y="4293108"/>
                    <a:pt x="838662" y="4293108"/>
                    <a:pt x="851072" y="4295928"/>
                  </a:cubicBezTo>
                  <a:cubicBezTo>
                    <a:pt x="854466" y="4312292"/>
                    <a:pt x="856721" y="4329775"/>
                    <a:pt x="848252" y="4345011"/>
                  </a:cubicBezTo>
                  <a:cubicBezTo>
                    <a:pt x="834162" y="4351778"/>
                    <a:pt x="815542" y="4352898"/>
                    <a:pt x="802017" y="4343866"/>
                  </a:cubicBezTo>
                  <a:cubicBezTo>
                    <a:pt x="783398" y="4333150"/>
                    <a:pt x="760840" y="4331478"/>
                    <a:pt x="742229" y="4320753"/>
                  </a:cubicBezTo>
                  <a:cubicBezTo>
                    <a:pt x="740538" y="4299924"/>
                    <a:pt x="747304" y="4279549"/>
                    <a:pt x="754071" y="4260356"/>
                  </a:cubicBezTo>
                  <a:lnTo>
                    <a:pt x="754071" y="4260401"/>
                  </a:lnTo>
                  <a:cubicBezTo>
                    <a:pt x="779456" y="4252498"/>
                    <a:pt x="792981" y="4277875"/>
                    <a:pt x="813293" y="4286909"/>
                  </a:cubicBezTo>
                  <a:close/>
                  <a:moveTo>
                    <a:pt x="768735" y="4158860"/>
                  </a:moveTo>
                  <a:lnTo>
                    <a:pt x="768735" y="4158888"/>
                  </a:lnTo>
                  <a:cubicBezTo>
                    <a:pt x="778313" y="4154930"/>
                    <a:pt x="779450" y="4170731"/>
                    <a:pt x="770982" y="4172413"/>
                  </a:cubicBezTo>
                  <a:cubicBezTo>
                    <a:pt x="760844" y="4176319"/>
                    <a:pt x="759153" y="4160583"/>
                    <a:pt x="768741" y="4158854"/>
                  </a:cubicBezTo>
                  <a:close/>
                  <a:moveTo>
                    <a:pt x="747868" y="4165154"/>
                  </a:moveTo>
                  <a:cubicBezTo>
                    <a:pt x="739973" y="4179253"/>
                    <a:pt x="739973" y="4196162"/>
                    <a:pt x="737153" y="4212536"/>
                  </a:cubicBezTo>
                  <a:cubicBezTo>
                    <a:pt x="699939" y="4218721"/>
                    <a:pt x="666661" y="4189356"/>
                    <a:pt x="658758" y="4154430"/>
                  </a:cubicBezTo>
                  <a:cubicBezTo>
                    <a:pt x="684707" y="4147100"/>
                    <a:pt x="711777" y="4142587"/>
                    <a:pt x="736025" y="4130745"/>
                  </a:cubicBezTo>
                  <a:cubicBezTo>
                    <a:pt x="751250" y="4125678"/>
                    <a:pt x="767043" y="4131309"/>
                    <a:pt x="782270" y="4133009"/>
                  </a:cubicBezTo>
                  <a:cubicBezTo>
                    <a:pt x="770428" y="4143155"/>
                    <a:pt x="754632" y="4149921"/>
                    <a:pt x="747873" y="4165149"/>
                  </a:cubicBezTo>
                  <a:close/>
                  <a:moveTo>
                    <a:pt x="689787" y="4010559"/>
                  </a:moveTo>
                  <a:cubicBezTo>
                    <a:pt x="673988" y="4000957"/>
                    <a:pt x="676244" y="3981224"/>
                    <a:pt x="675111" y="3964884"/>
                  </a:cubicBezTo>
                  <a:cubicBezTo>
                    <a:pt x="693167" y="3963787"/>
                    <a:pt x="710690" y="3961621"/>
                    <a:pt x="727004" y="3953606"/>
                  </a:cubicBezTo>
                  <a:cubicBezTo>
                    <a:pt x="738319" y="3948047"/>
                    <a:pt x="750127" y="3957553"/>
                    <a:pt x="761969" y="3956426"/>
                  </a:cubicBezTo>
                  <a:cubicBezTo>
                    <a:pt x="770983" y="3954725"/>
                    <a:pt x="779452" y="3951351"/>
                    <a:pt x="788475" y="3950785"/>
                  </a:cubicBezTo>
                  <a:cubicBezTo>
                    <a:pt x="815553" y="3968268"/>
                    <a:pt x="805402" y="4003233"/>
                    <a:pt x="818376" y="4028048"/>
                  </a:cubicBezTo>
                  <a:cubicBezTo>
                    <a:pt x="778900" y="4057370"/>
                    <a:pt x="721932" y="4045518"/>
                    <a:pt x="689787" y="4010559"/>
                  </a:cubicBezTo>
                  <a:close/>
                  <a:moveTo>
                    <a:pt x="810479" y="4048346"/>
                  </a:moveTo>
                  <a:lnTo>
                    <a:pt x="810479" y="4048364"/>
                  </a:lnTo>
                  <a:cubicBezTo>
                    <a:pt x="818335" y="4047338"/>
                    <a:pt x="826277" y="4047152"/>
                    <a:pt x="834173" y="4047808"/>
                  </a:cubicBezTo>
                  <a:cubicBezTo>
                    <a:pt x="826268" y="4055132"/>
                    <a:pt x="816117" y="4060206"/>
                    <a:pt x="807659" y="4067538"/>
                  </a:cubicBezTo>
                  <a:cubicBezTo>
                    <a:pt x="795251" y="4078808"/>
                    <a:pt x="796934" y="4098009"/>
                    <a:pt x="785101" y="4109833"/>
                  </a:cubicBezTo>
                  <a:cubicBezTo>
                    <a:pt x="783403" y="4087278"/>
                    <a:pt x="792991" y="4062992"/>
                    <a:pt x="810479" y="4048346"/>
                  </a:cubicBezTo>
                  <a:close/>
                  <a:moveTo>
                    <a:pt x="819510" y="3958159"/>
                  </a:moveTo>
                  <a:cubicBezTo>
                    <a:pt x="794124" y="3941787"/>
                    <a:pt x="797507" y="3907403"/>
                    <a:pt x="800891" y="3881480"/>
                  </a:cubicBezTo>
                  <a:lnTo>
                    <a:pt x="800891" y="3881453"/>
                  </a:lnTo>
                  <a:cubicBezTo>
                    <a:pt x="820056" y="3883153"/>
                    <a:pt x="837548" y="3891602"/>
                    <a:pt x="856167" y="3895561"/>
                  </a:cubicBezTo>
                  <a:cubicBezTo>
                    <a:pt x="856167" y="3907968"/>
                    <a:pt x="857858" y="3920935"/>
                    <a:pt x="855029" y="3933337"/>
                  </a:cubicBezTo>
                  <a:cubicBezTo>
                    <a:pt x="843182" y="3941232"/>
                    <a:pt x="833040" y="3954767"/>
                    <a:pt x="819505" y="3958163"/>
                  </a:cubicBezTo>
                  <a:close/>
                  <a:moveTo>
                    <a:pt x="759725" y="3791765"/>
                  </a:moveTo>
                  <a:cubicBezTo>
                    <a:pt x="781717" y="3787829"/>
                    <a:pt x="805413" y="3791201"/>
                    <a:pt x="827969" y="3787827"/>
                  </a:cubicBezTo>
                  <a:cubicBezTo>
                    <a:pt x="852783" y="3801908"/>
                    <a:pt x="878718" y="3813760"/>
                    <a:pt x="907496" y="3816580"/>
                  </a:cubicBezTo>
                  <a:cubicBezTo>
                    <a:pt x="884937" y="3829560"/>
                    <a:pt x="869701" y="3850989"/>
                    <a:pt x="859550" y="3874112"/>
                  </a:cubicBezTo>
                  <a:cubicBezTo>
                    <a:pt x="815005" y="3872931"/>
                    <a:pt x="760331" y="3840754"/>
                    <a:pt x="759720" y="3791765"/>
                  </a:cubicBezTo>
                  <a:close/>
                  <a:moveTo>
                    <a:pt x="858415" y="3955840"/>
                  </a:moveTo>
                  <a:lnTo>
                    <a:pt x="858442" y="3955840"/>
                  </a:lnTo>
                  <a:cubicBezTo>
                    <a:pt x="871971" y="3945704"/>
                    <a:pt x="887759" y="3942323"/>
                    <a:pt x="902411" y="3953021"/>
                  </a:cubicBezTo>
                  <a:cubicBezTo>
                    <a:pt x="887849" y="3955091"/>
                    <a:pt x="873149" y="3956034"/>
                    <a:pt x="858442" y="3955840"/>
                  </a:cubicBezTo>
                  <a:lnTo>
                    <a:pt x="858415" y="3955859"/>
                  </a:lnTo>
                  <a:close/>
                  <a:moveTo>
                    <a:pt x="876470" y="3880861"/>
                  </a:moveTo>
                  <a:cubicBezTo>
                    <a:pt x="882674" y="3867855"/>
                    <a:pt x="885484" y="3851480"/>
                    <a:pt x="898464" y="3842476"/>
                  </a:cubicBezTo>
                  <a:lnTo>
                    <a:pt x="898464" y="3842521"/>
                  </a:lnTo>
                  <a:cubicBezTo>
                    <a:pt x="910306" y="3833489"/>
                    <a:pt x="925534" y="3829541"/>
                    <a:pt x="939063" y="3825021"/>
                  </a:cubicBezTo>
                  <a:cubicBezTo>
                    <a:pt x="950352" y="3839129"/>
                    <a:pt x="959363" y="3854365"/>
                    <a:pt x="967824" y="3870695"/>
                  </a:cubicBezTo>
                  <a:cubicBezTo>
                    <a:pt x="957109" y="3863373"/>
                    <a:pt x="947532" y="3856033"/>
                    <a:pt x="936807" y="3849829"/>
                  </a:cubicBezTo>
                  <a:cubicBezTo>
                    <a:pt x="912547" y="3849271"/>
                    <a:pt x="893384" y="3865626"/>
                    <a:pt x="876465" y="3880861"/>
                  </a:cubicBezTo>
                  <a:close/>
                  <a:moveTo>
                    <a:pt x="839249" y="3771427"/>
                  </a:moveTo>
                  <a:cubicBezTo>
                    <a:pt x="818884" y="3753963"/>
                    <a:pt x="829035" y="3725221"/>
                    <a:pt x="832991" y="3703206"/>
                  </a:cubicBezTo>
                  <a:lnTo>
                    <a:pt x="833045" y="3703171"/>
                  </a:lnTo>
                  <a:cubicBezTo>
                    <a:pt x="863495" y="3702053"/>
                    <a:pt x="891696" y="3692456"/>
                    <a:pt x="921031" y="3686262"/>
                  </a:cubicBezTo>
                  <a:cubicBezTo>
                    <a:pt x="917637" y="3707683"/>
                    <a:pt x="927798" y="3725739"/>
                    <a:pt x="935121" y="3744912"/>
                  </a:cubicBezTo>
                  <a:cubicBezTo>
                    <a:pt x="928918" y="3761831"/>
                    <a:pt x="917639" y="3776503"/>
                    <a:pt x="909747" y="3792849"/>
                  </a:cubicBezTo>
                  <a:cubicBezTo>
                    <a:pt x="884360" y="3793412"/>
                    <a:pt x="856726" y="3791720"/>
                    <a:pt x="839244" y="3771427"/>
                  </a:cubicBezTo>
                  <a:close/>
                  <a:moveTo>
                    <a:pt x="937867" y="3678913"/>
                  </a:moveTo>
                  <a:lnTo>
                    <a:pt x="937904" y="3678976"/>
                  </a:lnTo>
                  <a:cubicBezTo>
                    <a:pt x="950320" y="3656982"/>
                    <a:pt x="978504" y="3666578"/>
                    <a:pt x="999383" y="3663751"/>
                  </a:cubicBezTo>
                  <a:cubicBezTo>
                    <a:pt x="988669" y="3682924"/>
                    <a:pt x="978517" y="3703227"/>
                    <a:pt x="974570" y="3724666"/>
                  </a:cubicBezTo>
                  <a:cubicBezTo>
                    <a:pt x="964680" y="3726344"/>
                    <a:pt x="954705" y="3727467"/>
                    <a:pt x="944690" y="3728032"/>
                  </a:cubicBezTo>
                  <a:cubicBezTo>
                    <a:pt x="937863" y="3713294"/>
                    <a:pt x="927765" y="3694648"/>
                    <a:pt x="937863" y="3678913"/>
                  </a:cubicBezTo>
                  <a:close/>
                  <a:moveTo>
                    <a:pt x="1042316" y="3651878"/>
                  </a:moveTo>
                  <a:cubicBezTo>
                    <a:pt x="1018587" y="3668793"/>
                    <a:pt x="1010119" y="3696439"/>
                    <a:pt x="997753" y="3721812"/>
                  </a:cubicBezTo>
                  <a:cubicBezTo>
                    <a:pt x="992689" y="3689662"/>
                    <a:pt x="1017491" y="3666550"/>
                    <a:pt x="1042312" y="3651885"/>
                  </a:cubicBezTo>
                  <a:close/>
                  <a:moveTo>
                    <a:pt x="1016956" y="3633286"/>
                  </a:moveTo>
                  <a:cubicBezTo>
                    <a:pt x="992679" y="3619739"/>
                    <a:pt x="992131" y="3587014"/>
                    <a:pt x="1000030" y="3563911"/>
                  </a:cubicBezTo>
                  <a:cubicBezTo>
                    <a:pt x="1012427" y="3565040"/>
                    <a:pt x="1023716" y="3570678"/>
                    <a:pt x="1035554" y="3575189"/>
                  </a:cubicBezTo>
                  <a:cubicBezTo>
                    <a:pt x="1051345" y="3578009"/>
                    <a:pt x="1067699" y="3576882"/>
                    <a:pt x="1084063" y="3578009"/>
                  </a:cubicBezTo>
                  <a:cubicBezTo>
                    <a:pt x="1080106" y="3596621"/>
                    <a:pt x="1072221" y="3614103"/>
                    <a:pt x="1065452" y="3631594"/>
                  </a:cubicBezTo>
                  <a:cubicBezTo>
                    <a:pt x="1049662" y="3632713"/>
                    <a:pt x="1032180" y="3642864"/>
                    <a:pt x="1016952" y="3633286"/>
                  </a:cubicBezTo>
                  <a:close/>
                  <a:moveTo>
                    <a:pt x="1189452" y="3461827"/>
                  </a:moveTo>
                  <a:cubicBezTo>
                    <a:pt x="1155710" y="3467467"/>
                    <a:pt x="1128599" y="3440996"/>
                    <a:pt x="1112231" y="3414527"/>
                  </a:cubicBezTo>
                  <a:lnTo>
                    <a:pt x="1112185" y="3414462"/>
                  </a:lnTo>
                  <a:cubicBezTo>
                    <a:pt x="1099778" y="3387384"/>
                    <a:pt x="1105982" y="3350727"/>
                    <a:pt x="1131924" y="3333813"/>
                  </a:cubicBezTo>
                  <a:cubicBezTo>
                    <a:pt x="1150348" y="3352898"/>
                    <a:pt x="1174908" y="3364879"/>
                    <a:pt x="1201290" y="3367650"/>
                  </a:cubicBezTo>
                  <a:cubicBezTo>
                    <a:pt x="1197914" y="3381185"/>
                    <a:pt x="1192276" y="3394728"/>
                    <a:pt x="1188328" y="3408249"/>
                  </a:cubicBezTo>
                  <a:cubicBezTo>
                    <a:pt x="1184377" y="3425733"/>
                    <a:pt x="1188321" y="3444344"/>
                    <a:pt x="1189452" y="3461827"/>
                  </a:cubicBezTo>
                  <a:close/>
                  <a:moveTo>
                    <a:pt x="1135903" y="3305029"/>
                  </a:moveTo>
                  <a:cubicBezTo>
                    <a:pt x="1124191" y="3284056"/>
                    <a:pt x="1135948" y="3258735"/>
                    <a:pt x="1147751" y="3240732"/>
                  </a:cubicBezTo>
                  <a:cubicBezTo>
                    <a:pt x="1171999" y="3249761"/>
                    <a:pt x="1197377" y="3251437"/>
                    <a:pt x="1223326" y="3254265"/>
                  </a:cubicBezTo>
                  <a:cubicBezTo>
                    <a:pt x="1219942" y="3268364"/>
                    <a:pt x="1214302" y="3281343"/>
                    <a:pt x="1210355" y="3294880"/>
                  </a:cubicBezTo>
                  <a:cubicBezTo>
                    <a:pt x="1208099" y="3313489"/>
                    <a:pt x="1209791" y="3332664"/>
                    <a:pt x="1210919" y="3351274"/>
                  </a:cubicBezTo>
                  <a:cubicBezTo>
                    <a:pt x="1180453" y="3350146"/>
                    <a:pt x="1146625" y="3336039"/>
                    <a:pt x="1135900" y="3305029"/>
                  </a:cubicBezTo>
                  <a:close/>
                  <a:moveTo>
                    <a:pt x="1227252" y="3070997"/>
                  </a:moveTo>
                  <a:cubicBezTo>
                    <a:pt x="1232336" y="3063666"/>
                    <a:pt x="1234573" y="3050131"/>
                    <a:pt x="1246425" y="3052387"/>
                  </a:cubicBezTo>
                  <a:cubicBezTo>
                    <a:pt x="1262780" y="3063676"/>
                    <a:pt x="1278580" y="3078912"/>
                    <a:pt x="1300001" y="3077214"/>
                  </a:cubicBezTo>
                  <a:cubicBezTo>
                    <a:pt x="1300001" y="3091304"/>
                    <a:pt x="1296617" y="3105420"/>
                    <a:pt x="1297755" y="3119509"/>
                  </a:cubicBezTo>
                  <a:cubicBezTo>
                    <a:pt x="1301702" y="3134734"/>
                    <a:pt x="1311290" y="3147143"/>
                    <a:pt x="1319750" y="3160124"/>
                  </a:cubicBezTo>
                  <a:cubicBezTo>
                    <a:pt x="1315237" y="3166882"/>
                    <a:pt x="1310726" y="3173659"/>
                    <a:pt x="1306778" y="3180424"/>
                  </a:cubicBezTo>
                  <a:cubicBezTo>
                    <a:pt x="1272941" y="3185499"/>
                    <a:pt x="1231763" y="3173093"/>
                    <a:pt x="1217674" y="3139811"/>
                  </a:cubicBezTo>
                  <a:cubicBezTo>
                    <a:pt x="1214946" y="3116706"/>
                    <a:pt x="1214400" y="3091329"/>
                    <a:pt x="1227316" y="3071045"/>
                  </a:cubicBezTo>
                  <a:close/>
                  <a:moveTo>
                    <a:pt x="1367155" y="2949657"/>
                  </a:moveTo>
                  <a:cubicBezTo>
                    <a:pt x="1386884" y="2963756"/>
                    <a:pt x="1403247" y="2981239"/>
                    <a:pt x="1426370" y="2990257"/>
                  </a:cubicBezTo>
                  <a:cubicBezTo>
                    <a:pt x="1411145" y="3012816"/>
                    <a:pt x="1394225" y="3034809"/>
                    <a:pt x="1393088" y="3063580"/>
                  </a:cubicBezTo>
                  <a:cubicBezTo>
                    <a:pt x="1364336" y="3064143"/>
                    <a:pt x="1341204" y="3038766"/>
                    <a:pt x="1333873" y="3012816"/>
                  </a:cubicBezTo>
                  <a:cubicBezTo>
                    <a:pt x="1338967" y="2989803"/>
                    <a:pt x="1350246" y="2966698"/>
                    <a:pt x="1367164" y="2949689"/>
                  </a:cubicBezTo>
                  <a:close/>
                  <a:moveTo>
                    <a:pt x="1461326" y="2901720"/>
                  </a:moveTo>
                  <a:cubicBezTo>
                    <a:pt x="1474861" y="2900019"/>
                    <a:pt x="1481626" y="2916382"/>
                    <a:pt x="1482756" y="2927671"/>
                  </a:cubicBezTo>
                  <a:cubicBezTo>
                    <a:pt x="1471936" y="2943562"/>
                    <a:pt x="1462502" y="2960355"/>
                    <a:pt x="1454559" y="2977863"/>
                  </a:cubicBezTo>
                  <a:cubicBezTo>
                    <a:pt x="1422449" y="2976766"/>
                    <a:pt x="1395890" y="2957032"/>
                    <a:pt x="1376151" y="2932747"/>
                  </a:cubicBezTo>
                  <a:cubicBezTo>
                    <a:pt x="1402650" y="2918079"/>
                    <a:pt x="1430853" y="2905095"/>
                    <a:pt x="1461311" y="2901720"/>
                  </a:cubicBezTo>
                  <a:close/>
                  <a:moveTo>
                    <a:pt x="1411180" y="2898902"/>
                  </a:moveTo>
                  <a:cubicBezTo>
                    <a:pt x="1428672" y="2883666"/>
                    <a:pt x="1451780" y="2879728"/>
                    <a:pt x="1474344" y="2877462"/>
                  </a:cubicBezTo>
                  <a:cubicBezTo>
                    <a:pt x="1454059" y="2887104"/>
                    <a:pt x="1433230" y="2896199"/>
                    <a:pt x="1411217" y="2898929"/>
                  </a:cubicBezTo>
                  <a:close/>
                  <a:moveTo>
                    <a:pt x="1512055" y="2847026"/>
                  </a:moveTo>
                  <a:cubicBezTo>
                    <a:pt x="1507051" y="2855485"/>
                    <a:pt x="1491224" y="2848124"/>
                    <a:pt x="1497956" y="2839112"/>
                  </a:cubicBezTo>
                  <a:lnTo>
                    <a:pt x="1497956" y="2839139"/>
                  </a:lnTo>
                  <a:cubicBezTo>
                    <a:pt x="1503017" y="2831236"/>
                    <a:pt x="1519371" y="2838568"/>
                    <a:pt x="1512040" y="2847030"/>
                  </a:cubicBezTo>
                  <a:close/>
                  <a:moveTo>
                    <a:pt x="1547083" y="2854433"/>
                  </a:moveTo>
                  <a:cubicBezTo>
                    <a:pt x="1528429" y="2865075"/>
                    <a:pt x="1507607" y="2874717"/>
                    <a:pt x="1485048" y="2874172"/>
                  </a:cubicBezTo>
                  <a:cubicBezTo>
                    <a:pt x="1500256" y="2856696"/>
                    <a:pt x="1525631" y="2857805"/>
                    <a:pt x="1547068" y="2854437"/>
                  </a:cubicBezTo>
                  <a:close/>
                  <a:moveTo>
                    <a:pt x="1583713" y="2777125"/>
                  </a:moveTo>
                  <a:cubicBezTo>
                    <a:pt x="1585404" y="2784456"/>
                    <a:pt x="1587096" y="2792350"/>
                    <a:pt x="1588787" y="2799683"/>
                  </a:cubicBezTo>
                  <a:cubicBezTo>
                    <a:pt x="1597802" y="2803630"/>
                    <a:pt x="1607963" y="2805896"/>
                    <a:pt x="1612474" y="2815482"/>
                  </a:cubicBezTo>
                  <a:cubicBezTo>
                    <a:pt x="1589343" y="2808715"/>
                    <a:pt x="1566230" y="2801374"/>
                    <a:pt x="1542544" y="2794052"/>
                  </a:cubicBezTo>
                  <a:cubicBezTo>
                    <a:pt x="1542633" y="2791040"/>
                    <a:pt x="1542450" y="2788026"/>
                    <a:pt x="1541995" y="2785048"/>
                  </a:cubicBezTo>
                  <a:lnTo>
                    <a:pt x="1541978" y="2785020"/>
                  </a:lnTo>
                  <a:cubicBezTo>
                    <a:pt x="1555705" y="2781519"/>
                    <a:pt x="1569639" y="2778881"/>
                    <a:pt x="1583698" y="2777124"/>
                  </a:cubicBezTo>
                  <a:close/>
                  <a:moveTo>
                    <a:pt x="1513274" y="2768675"/>
                  </a:moveTo>
                  <a:lnTo>
                    <a:pt x="1513238" y="2768647"/>
                  </a:lnTo>
                  <a:cubicBezTo>
                    <a:pt x="1522840" y="2754539"/>
                    <a:pt x="1539745" y="2759046"/>
                    <a:pt x="1553838" y="2761307"/>
                  </a:cubicBezTo>
                  <a:cubicBezTo>
                    <a:pt x="1542002" y="2770402"/>
                    <a:pt x="1527358" y="2771494"/>
                    <a:pt x="1513259" y="2768674"/>
                  </a:cubicBezTo>
                  <a:close/>
                  <a:moveTo>
                    <a:pt x="1663231" y="2746635"/>
                  </a:moveTo>
                  <a:cubicBezTo>
                    <a:pt x="1667683" y="2745426"/>
                    <a:pt x="1672202" y="2744485"/>
                    <a:pt x="1676766" y="2743815"/>
                  </a:cubicBezTo>
                  <a:cubicBezTo>
                    <a:pt x="1668879" y="2757913"/>
                    <a:pt x="1666051" y="2772585"/>
                    <a:pt x="1673373" y="2787248"/>
                  </a:cubicBezTo>
                  <a:cubicBezTo>
                    <a:pt x="1666615" y="2793451"/>
                    <a:pt x="1660411" y="2800783"/>
                    <a:pt x="1654199" y="2807547"/>
                  </a:cubicBezTo>
                  <a:cubicBezTo>
                    <a:pt x="1641228" y="2804719"/>
                    <a:pt x="1628257" y="2801335"/>
                    <a:pt x="1615859" y="2795704"/>
                  </a:cubicBezTo>
                  <a:cubicBezTo>
                    <a:pt x="1631084" y="2791177"/>
                    <a:pt x="1646321" y="2787235"/>
                    <a:pt x="1660975" y="2782169"/>
                  </a:cubicBezTo>
                  <a:cubicBezTo>
                    <a:pt x="1661611" y="2769798"/>
                    <a:pt x="1662157" y="2758518"/>
                    <a:pt x="1663249" y="2746694"/>
                  </a:cubicBezTo>
                  <a:close/>
                  <a:moveTo>
                    <a:pt x="2113301" y="2259907"/>
                  </a:moveTo>
                  <a:cubicBezTo>
                    <a:pt x="2121760" y="2258216"/>
                    <a:pt x="2130784" y="2257079"/>
                    <a:pt x="2139252" y="2255396"/>
                  </a:cubicBezTo>
                  <a:cubicBezTo>
                    <a:pt x="2148839" y="2267230"/>
                    <a:pt x="2159551" y="2276826"/>
                    <a:pt x="2169140" y="2288105"/>
                  </a:cubicBezTo>
                  <a:cubicBezTo>
                    <a:pt x="2170260" y="2304469"/>
                    <a:pt x="2174771" y="2324770"/>
                    <a:pt x="2161246" y="2336614"/>
                  </a:cubicBezTo>
                  <a:cubicBezTo>
                    <a:pt x="2154478" y="2343945"/>
                    <a:pt x="2145456" y="2349022"/>
                    <a:pt x="2136996" y="2354106"/>
                  </a:cubicBezTo>
                  <a:cubicBezTo>
                    <a:pt x="2123533" y="2324817"/>
                    <a:pt x="2107161" y="2293800"/>
                    <a:pt x="2113346" y="2259962"/>
                  </a:cubicBezTo>
                  <a:close/>
                  <a:moveTo>
                    <a:pt x="2219362" y="2320850"/>
                  </a:moveTo>
                  <a:cubicBezTo>
                    <a:pt x="2224992" y="2307315"/>
                    <a:pt x="2236844" y="2298855"/>
                    <a:pt x="2248123" y="2290960"/>
                  </a:cubicBezTo>
                  <a:cubicBezTo>
                    <a:pt x="2254335" y="2302231"/>
                    <a:pt x="2261657" y="2312955"/>
                    <a:pt x="2266159" y="2325917"/>
                  </a:cubicBezTo>
                  <a:cubicBezTo>
                    <a:pt x="2265595" y="2337769"/>
                    <a:pt x="2262212" y="2349048"/>
                    <a:pt x="2259965" y="2360893"/>
                  </a:cubicBezTo>
                  <a:cubicBezTo>
                    <a:pt x="2234590" y="2364840"/>
                    <a:pt x="2205807" y="2362594"/>
                    <a:pt x="2188898" y="2341164"/>
                  </a:cubicBezTo>
                  <a:cubicBezTo>
                    <a:pt x="2199631" y="2335070"/>
                    <a:pt x="2214273" y="2333978"/>
                    <a:pt x="2219370" y="2320971"/>
                  </a:cubicBezTo>
                  <a:close/>
                  <a:moveTo>
                    <a:pt x="2331606" y="2099726"/>
                  </a:moveTo>
                  <a:cubicBezTo>
                    <a:pt x="2341208" y="2096906"/>
                    <a:pt x="2344014" y="2099726"/>
                    <a:pt x="2341208" y="2109314"/>
                  </a:cubicBezTo>
                  <a:cubicBezTo>
                    <a:pt x="2332203" y="2112224"/>
                    <a:pt x="2328837" y="2108858"/>
                    <a:pt x="2331657" y="2099762"/>
                  </a:cubicBezTo>
                  <a:close/>
                  <a:moveTo>
                    <a:pt x="2374400" y="2134773"/>
                  </a:moveTo>
                  <a:cubicBezTo>
                    <a:pt x="2404862" y="2164662"/>
                    <a:pt x="2386816" y="2211480"/>
                    <a:pt x="2409925" y="2244754"/>
                  </a:cubicBezTo>
                  <a:cubicBezTo>
                    <a:pt x="2377207" y="2249280"/>
                    <a:pt x="2341132" y="2243626"/>
                    <a:pt x="2316882" y="2219367"/>
                  </a:cubicBezTo>
                  <a:cubicBezTo>
                    <a:pt x="2309541" y="2203585"/>
                    <a:pt x="2321115" y="2189788"/>
                    <a:pt x="2331535" y="2179326"/>
                  </a:cubicBezTo>
                  <a:cubicBezTo>
                    <a:pt x="2343069" y="2167748"/>
                    <a:pt x="2346725" y="2151128"/>
                    <a:pt x="2352911" y="2136484"/>
                  </a:cubicBezTo>
                  <a:cubicBezTo>
                    <a:pt x="2352903" y="2136482"/>
                    <a:pt x="2367075" y="2135336"/>
                    <a:pt x="2374388" y="2134772"/>
                  </a:cubicBezTo>
                  <a:close/>
                  <a:moveTo>
                    <a:pt x="2365986" y="2078897"/>
                  </a:moveTo>
                  <a:cubicBezTo>
                    <a:pt x="2372207" y="2076641"/>
                    <a:pt x="2377838" y="2073830"/>
                    <a:pt x="2383478" y="2071566"/>
                  </a:cubicBezTo>
                  <a:cubicBezTo>
                    <a:pt x="2377838" y="2081153"/>
                    <a:pt x="2372207" y="2090741"/>
                    <a:pt x="2366568" y="2099773"/>
                  </a:cubicBezTo>
                  <a:cubicBezTo>
                    <a:pt x="2366568" y="2093042"/>
                    <a:pt x="2366020" y="2086311"/>
                    <a:pt x="2366020" y="2078942"/>
                  </a:cubicBezTo>
                  <a:close/>
                  <a:moveTo>
                    <a:pt x="2458493" y="1886515"/>
                  </a:moveTo>
                  <a:cubicBezTo>
                    <a:pt x="2479369" y="1911341"/>
                    <a:pt x="2465270" y="1945748"/>
                    <a:pt x="2444404" y="1966042"/>
                  </a:cubicBezTo>
                  <a:cubicBezTo>
                    <a:pt x="2453223" y="1939067"/>
                    <a:pt x="2467783" y="1915121"/>
                    <a:pt x="2458481" y="1886514"/>
                  </a:cubicBezTo>
                  <a:close/>
                  <a:moveTo>
                    <a:pt x="2435389" y="1499662"/>
                  </a:moveTo>
                  <a:cubicBezTo>
                    <a:pt x="2451753" y="1493450"/>
                    <a:pt x="2466416" y="1483863"/>
                    <a:pt x="2483334" y="1478232"/>
                  </a:cubicBezTo>
                  <a:cubicBezTo>
                    <a:pt x="2495742" y="1479923"/>
                    <a:pt x="2503073" y="1492331"/>
                    <a:pt x="2510977" y="1501355"/>
                  </a:cubicBezTo>
                  <a:cubicBezTo>
                    <a:pt x="2527332" y="1522221"/>
                    <a:pt x="2535219" y="1547029"/>
                    <a:pt x="2544805" y="1571284"/>
                  </a:cubicBezTo>
                  <a:cubicBezTo>
                    <a:pt x="2522812" y="1579753"/>
                    <a:pt x="2499131" y="1583700"/>
                    <a:pt x="2477140" y="1589904"/>
                  </a:cubicBezTo>
                  <a:cubicBezTo>
                    <a:pt x="2447806" y="1598928"/>
                    <a:pt x="2415651" y="1579754"/>
                    <a:pt x="2404381" y="1552683"/>
                  </a:cubicBezTo>
                  <a:cubicBezTo>
                    <a:pt x="2397040" y="1537458"/>
                    <a:pt x="2397040" y="1519974"/>
                    <a:pt x="2397040" y="1503046"/>
                  </a:cubicBezTo>
                  <a:cubicBezTo>
                    <a:pt x="2410047" y="1501949"/>
                    <a:pt x="2422963" y="1502497"/>
                    <a:pt x="2435426" y="1499680"/>
                  </a:cubicBezTo>
                  <a:close/>
                  <a:moveTo>
                    <a:pt x="2435353" y="1195072"/>
                  </a:moveTo>
                  <a:cubicBezTo>
                    <a:pt x="2453409" y="1213128"/>
                    <a:pt x="2470877" y="1232857"/>
                    <a:pt x="2496832" y="1239061"/>
                  </a:cubicBezTo>
                  <a:cubicBezTo>
                    <a:pt x="2518262" y="1250913"/>
                    <a:pt x="2541967" y="1257107"/>
                    <a:pt x="2563379" y="1268395"/>
                  </a:cubicBezTo>
                  <a:cubicBezTo>
                    <a:pt x="2576914" y="1271225"/>
                    <a:pt x="2589894" y="1270652"/>
                    <a:pt x="2603430" y="1271779"/>
                  </a:cubicBezTo>
                  <a:cubicBezTo>
                    <a:pt x="2598312" y="1292602"/>
                    <a:pt x="2588682" y="1312047"/>
                    <a:pt x="2575223" y="1328739"/>
                  </a:cubicBezTo>
                  <a:cubicBezTo>
                    <a:pt x="2563953" y="1344529"/>
                    <a:pt x="2543642" y="1348478"/>
                    <a:pt x="2526140" y="1354690"/>
                  </a:cubicBezTo>
                  <a:cubicBezTo>
                    <a:pt x="2532354" y="1317459"/>
                    <a:pt x="2510916" y="1281930"/>
                    <a:pt x="2483281" y="1258236"/>
                  </a:cubicBezTo>
                  <a:cubicBezTo>
                    <a:pt x="2473094" y="1250418"/>
                    <a:pt x="2460086" y="1247594"/>
                    <a:pt x="2450535" y="1239134"/>
                  </a:cubicBezTo>
                  <a:lnTo>
                    <a:pt x="2450582" y="1239061"/>
                  </a:lnTo>
                  <a:cubicBezTo>
                    <a:pt x="2442108" y="1226098"/>
                    <a:pt x="2429701" y="1211990"/>
                    <a:pt x="2435341" y="1195075"/>
                  </a:cubicBezTo>
                  <a:close/>
                  <a:moveTo>
                    <a:pt x="2360828" y="1192289"/>
                  </a:moveTo>
                  <a:lnTo>
                    <a:pt x="2360893" y="1192307"/>
                  </a:lnTo>
                  <a:cubicBezTo>
                    <a:pt x="2371608" y="1183284"/>
                    <a:pt x="2384015" y="1177645"/>
                    <a:pt x="2396986" y="1172008"/>
                  </a:cubicBezTo>
                  <a:cubicBezTo>
                    <a:pt x="2401513" y="1183286"/>
                    <a:pt x="2407136" y="1194565"/>
                    <a:pt x="2412222" y="1205845"/>
                  </a:cubicBezTo>
                  <a:cubicBezTo>
                    <a:pt x="2394653" y="1203567"/>
                    <a:pt x="2377735" y="1198474"/>
                    <a:pt x="2360816" y="1192288"/>
                  </a:cubicBezTo>
                  <a:close/>
                  <a:moveTo>
                    <a:pt x="2377288" y="1230056"/>
                  </a:moveTo>
                  <a:cubicBezTo>
                    <a:pt x="2359259" y="1254306"/>
                    <a:pt x="2335573" y="1279684"/>
                    <a:pt x="2303419" y="1283632"/>
                  </a:cubicBezTo>
                  <a:cubicBezTo>
                    <a:pt x="2288046" y="1287089"/>
                    <a:pt x="2273401" y="1291001"/>
                    <a:pt x="2257666" y="1289273"/>
                  </a:cubicBezTo>
                  <a:lnTo>
                    <a:pt x="2257739" y="1289273"/>
                  </a:lnTo>
                  <a:cubicBezTo>
                    <a:pt x="2283114" y="1271235"/>
                    <a:pt x="2307376" y="1250360"/>
                    <a:pt x="2324295" y="1223847"/>
                  </a:cubicBezTo>
                  <a:cubicBezTo>
                    <a:pt x="2342112" y="1224246"/>
                    <a:pt x="2359853" y="1226323"/>
                    <a:pt x="2377281" y="1230051"/>
                  </a:cubicBezTo>
                  <a:close/>
                  <a:moveTo>
                    <a:pt x="2316221" y="1086838"/>
                  </a:moveTo>
                  <a:lnTo>
                    <a:pt x="2316312" y="1086793"/>
                  </a:lnTo>
                  <a:cubicBezTo>
                    <a:pt x="2335505" y="1087357"/>
                    <a:pt x="2355242" y="1087357"/>
                    <a:pt x="2374972" y="1089057"/>
                  </a:cubicBezTo>
                  <a:cubicBezTo>
                    <a:pt x="2378366" y="1109915"/>
                    <a:pt x="2389089" y="1129657"/>
                    <a:pt x="2387952" y="1151092"/>
                  </a:cubicBezTo>
                  <a:cubicBezTo>
                    <a:pt x="2383441" y="1157296"/>
                    <a:pt x="2377802" y="1162934"/>
                    <a:pt x="2372727" y="1168574"/>
                  </a:cubicBezTo>
                  <a:cubicBezTo>
                    <a:pt x="2353544" y="1165764"/>
                    <a:pt x="2334934" y="1157860"/>
                    <a:pt x="2316313" y="1152785"/>
                  </a:cubicBezTo>
                  <a:cubicBezTo>
                    <a:pt x="2318492" y="1130862"/>
                    <a:pt x="2317947" y="1108851"/>
                    <a:pt x="2316221" y="1086838"/>
                  </a:cubicBezTo>
                  <a:close/>
                  <a:moveTo>
                    <a:pt x="1844281" y="769842"/>
                  </a:moveTo>
                  <a:cubicBezTo>
                    <a:pt x="1812127" y="759127"/>
                    <a:pt x="1777171" y="764767"/>
                    <a:pt x="1745581" y="775490"/>
                  </a:cubicBezTo>
                  <a:cubicBezTo>
                    <a:pt x="1728089" y="782822"/>
                    <a:pt x="1715673" y="803124"/>
                    <a:pt x="1694251" y="801433"/>
                  </a:cubicBezTo>
                  <a:cubicBezTo>
                    <a:pt x="1701592" y="764212"/>
                    <a:pt x="1735975" y="743909"/>
                    <a:pt x="1768138" y="730933"/>
                  </a:cubicBezTo>
                  <a:cubicBezTo>
                    <a:pt x="1796899" y="723601"/>
                    <a:pt x="1825106" y="711759"/>
                    <a:pt x="1854996" y="713450"/>
                  </a:cubicBezTo>
                  <a:cubicBezTo>
                    <a:pt x="1851048" y="729813"/>
                    <a:pt x="1834130" y="745605"/>
                    <a:pt x="1840333" y="762523"/>
                  </a:cubicBezTo>
                  <a:cubicBezTo>
                    <a:pt x="1851058" y="767598"/>
                    <a:pt x="1860072" y="756319"/>
                    <a:pt x="1870223" y="753490"/>
                  </a:cubicBezTo>
                  <a:cubicBezTo>
                    <a:pt x="1919297" y="734324"/>
                    <a:pt x="1974582" y="741092"/>
                    <a:pt x="2024192" y="721909"/>
                  </a:cubicBezTo>
                  <a:cubicBezTo>
                    <a:pt x="2051025" y="713450"/>
                    <a:pt x="2078132" y="704990"/>
                    <a:pt x="2103509" y="693711"/>
                  </a:cubicBezTo>
                  <a:lnTo>
                    <a:pt x="2103737" y="693711"/>
                  </a:lnTo>
                  <a:cubicBezTo>
                    <a:pt x="2126294" y="684124"/>
                    <a:pt x="2146043" y="669462"/>
                    <a:pt x="2169162" y="661567"/>
                  </a:cubicBezTo>
                  <a:cubicBezTo>
                    <a:pt x="2121735" y="731595"/>
                    <a:pt x="2045429" y="733576"/>
                    <a:pt x="1981348" y="774357"/>
                  </a:cubicBezTo>
                  <a:cubicBezTo>
                    <a:pt x="1953714" y="791276"/>
                    <a:pt x="1925498" y="810451"/>
                    <a:pt x="1911972" y="840905"/>
                  </a:cubicBezTo>
                  <a:cubicBezTo>
                    <a:pt x="1943563" y="841468"/>
                    <a:pt x="1972170" y="825016"/>
                    <a:pt x="2002772" y="818346"/>
                  </a:cubicBezTo>
                  <a:cubicBezTo>
                    <a:pt x="2071833" y="803291"/>
                    <a:pt x="2131918" y="765889"/>
                    <a:pt x="2195653" y="738829"/>
                  </a:cubicBezTo>
                  <a:cubicBezTo>
                    <a:pt x="2167932" y="796661"/>
                    <a:pt x="2036710" y="832487"/>
                    <a:pt x="1981906" y="910279"/>
                  </a:cubicBezTo>
                  <a:cubicBezTo>
                    <a:pt x="1966681" y="926070"/>
                    <a:pt x="1982470" y="954267"/>
                    <a:pt x="2003336" y="950878"/>
                  </a:cubicBezTo>
                  <a:cubicBezTo>
                    <a:pt x="2054085" y="941864"/>
                    <a:pt x="2083986" y="893918"/>
                    <a:pt x="2129670" y="874181"/>
                  </a:cubicBezTo>
                  <a:cubicBezTo>
                    <a:pt x="2117272" y="901251"/>
                    <a:pt x="2105430" y="928321"/>
                    <a:pt x="2094705" y="955954"/>
                  </a:cubicBezTo>
                  <a:cubicBezTo>
                    <a:pt x="2082289" y="976821"/>
                    <a:pt x="2063116" y="992610"/>
                    <a:pt x="2042258" y="1004464"/>
                  </a:cubicBezTo>
                  <a:cubicBezTo>
                    <a:pt x="2033780" y="1008411"/>
                    <a:pt x="2029277" y="1016308"/>
                    <a:pt x="2025885" y="1024764"/>
                  </a:cubicBezTo>
                  <a:cubicBezTo>
                    <a:pt x="2073266" y="1007281"/>
                    <a:pt x="2116136" y="979656"/>
                    <a:pt x="2158996" y="954263"/>
                  </a:cubicBezTo>
                  <a:cubicBezTo>
                    <a:pt x="2149972" y="979650"/>
                    <a:pt x="2136439" y="1003327"/>
                    <a:pt x="2129662" y="1029838"/>
                  </a:cubicBezTo>
                  <a:cubicBezTo>
                    <a:pt x="2112743" y="1055225"/>
                    <a:pt x="2080588" y="1063120"/>
                    <a:pt x="2061415" y="1086243"/>
                  </a:cubicBezTo>
                  <a:cubicBezTo>
                    <a:pt x="2030965" y="1088499"/>
                    <a:pt x="2000508" y="1096393"/>
                    <a:pt x="1973428" y="1112193"/>
                  </a:cubicBezTo>
                  <a:cubicBezTo>
                    <a:pt x="1968925" y="1086807"/>
                    <a:pt x="1964978" y="1060864"/>
                    <a:pt x="1962158" y="1035487"/>
                  </a:cubicBezTo>
                  <a:cubicBezTo>
                    <a:pt x="1950306" y="997138"/>
                    <a:pt x="1920416" y="964420"/>
                    <a:pt x="1883768" y="948630"/>
                  </a:cubicBezTo>
                  <a:cubicBezTo>
                    <a:pt x="1852169" y="938480"/>
                    <a:pt x="1818343" y="939029"/>
                    <a:pt x="1786186" y="939606"/>
                  </a:cubicBezTo>
                  <a:cubicBezTo>
                    <a:pt x="1797474" y="910280"/>
                    <a:pt x="1822287" y="889414"/>
                    <a:pt x="1838633" y="863463"/>
                  </a:cubicBezTo>
                  <a:cubicBezTo>
                    <a:pt x="1852731" y="840341"/>
                    <a:pt x="1873043" y="818901"/>
                    <a:pt x="1875872" y="790704"/>
                  </a:cubicBezTo>
                  <a:cubicBezTo>
                    <a:pt x="1873606" y="774927"/>
                    <a:pt x="1856133" y="774927"/>
                    <a:pt x="1844281" y="769842"/>
                  </a:cubicBezTo>
                  <a:close/>
                  <a:moveTo>
                    <a:pt x="1859506" y="740525"/>
                  </a:moveTo>
                  <a:cubicBezTo>
                    <a:pt x="1864600" y="728682"/>
                    <a:pt x="1871330" y="716276"/>
                    <a:pt x="1882064" y="708371"/>
                  </a:cubicBezTo>
                  <a:cubicBezTo>
                    <a:pt x="1892206" y="703860"/>
                    <a:pt x="1904068" y="706680"/>
                    <a:pt x="1914774" y="708371"/>
                  </a:cubicBezTo>
                  <a:lnTo>
                    <a:pt x="1918158" y="726991"/>
                  </a:lnTo>
                  <a:cubicBezTo>
                    <a:pt x="1897847" y="729245"/>
                    <a:pt x="1879255" y="736013"/>
                    <a:pt x="1859507" y="740527"/>
                  </a:cubicBezTo>
                  <a:close/>
                  <a:moveTo>
                    <a:pt x="1927145" y="703868"/>
                  </a:moveTo>
                  <a:lnTo>
                    <a:pt x="1927181" y="703868"/>
                  </a:lnTo>
                  <a:cubicBezTo>
                    <a:pt x="1946931" y="693718"/>
                    <a:pt x="1969516" y="694170"/>
                    <a:pt x="1991471" y="692024"/>
                  </a:cubicBezTo>
                  <a:cubicBezTo>
                    <a:pt x="2001089" y="691085"/>
                    <a:pt x="2007281" y="699356"/>
                    <a:pt x="2013466" y="704996"/>
                  </a:cubicBezTo>
                  <a:cubicBezTo>
                    <a:pt x="1990354" y="721914"/>
                    <a:pt x="1960464" y="716839"/>
                    <a:pt x="1934513" y="725862"/>
                  </a:cubicBezTo>
                  <a:cubicBezTo>
                    <a:pt x="1931693" y="718532"/>
                    <a:pt x="1929420" y="711199"/>
                    <a:pt x="1927146" y="703868"/>
                  </a:cubicBezTo>
                  <a:close/>
                  <a:moveTo>
                    <a:pt x="2015684" y="685822"/>
                  </a:moveTo>
                  <a:cubicBezTo>
                    <a:pt x="2035435" y="675107"/>
                    <a:pt x="2055170" y="662136"/>
                    <a:pt x="2078283" y="659308"/>
                  </a:cubicBezTo>
                  <a:cubicBezTo>
                    <a:pt x="2078283" y="668331"/>
                    <a:pt x="2078283" y="677354"/>
                    <a:pt x="2078856" y="686951"/>
                  </a:cubicBezTo>
                  <a:cubicBezTo>
                    <a:pt x="2062511" y="694274"/>
                    <a:pt x="2045009" y="699912"/>
                    <a:pt x="2027527" y="704997"/>
                  </a:cubicBezTo>
                  <a:cubicBezTo>
                    <a:pt x="2024799" y="699912"/>
                    <a:pt x="2018611" y="690335"/>
                    <a:pt x="2015702" y="685822"/>
                  </a:cubicBezTo>
                  <a:close/>
                  <a:moveTo>
                    <a:pt x="2271174" y="685822"/>
                  </a:moveTo>
                  <a:lnTo>
                    <a:pt x="2271192" y="685822"/>
                  </a:lnTo>
                  <a:cubicBezTo>
                    <a:pt x="2281335" y="683566"/>
                    <a:pt x="2303336" y="690897"/>
                    <a:pt x="2299389" y="702741"/>
                  </a:cubicBezTo>
                  <a:cubicBezTo>
                    <a:pt x="2284735" y="708381"/>
                    <a:pt x="2269509" y="716276"/>
                    <a:pt x="2253708" y="715147"/>
                  </a:cubicBezTo>
                  <a:cubicBezTo>
                    <a:pt x="2239612" y="703304"/>
                    <a:pt x="2262716" y="693153"/>
                    <a:pt x="2271175" y="685822"/>
                  </a:cubicBezTo>
                  <a:close/>
                  <a:moveTo>
                    <a:pt x="2260541" y="662126"/>
                  </a:moveTo>
                  <a:cubicBezTo>
                    <a:pt x="2265067" y="655359"/>
                    <a:pt x="2276922" y="662690"/>
                    <a:pt x="2271274" y="669457"/>
                  </a:cubicBezTo>
                  <a:cubicBezTo>
                    <a:pt x="2266727" y="676244"/>
                    <a:pt x="2254902" y="668903"/>
                    <a:pt x="2260542" y="662126"/>
                  </a:cubicBezTo>
                  <a:close/>
                  <a:moveTo>
                    <a:pt x="2442107" y="667766"/>
                  </a:moveTo>
                  <a:cubicBezTo>
                    <a:pt x="2474817" y="659308"/>
                    <a:pt x="2509790" y="660435"/>
                    <a:pt x="2543637" y="666637"/>
                  </a:cubicBezTo>
                  <a:cubicBezTo>
                    <a:pt x="2521070" y="677917"/>
                    <a:pt x="2496255" y="684693"/>
                    <a:pt x="2471433" y="688632"/>
                  </a:cubicBezTo>
                  <a:cubicBezTo>
                    <a:pt x="2484977" y="723608"/>
                    <a:pt x="2527283" y="728108"/>
                    <a:pt x="2558300" y="738833"/>
                  </a:cubicBezTo>
                  <a:cubicBezTo>
                    <a:pt x="2550404" y="748411"/>
                    <a:pt x="2544192" y="767030"/>
                    <a:pt x="2528966" y="762519"/>
                  </a:cubicBezTo>
                  <a:cubicBezTo>
                    <a:pt x="2497385" y="750675"/>
                    <a:pt x="2470305" y="728682"/>
                    <a:pt x="2439288" y="715702"/>
                  </a:cubicBezTo>
                  <a:cubicBezTo>
                    <a:pt x="2415602" y="703304"/>
                    <a:pt x="2388539" y="695403"/>
                    <a:pt x="2367666" y="676790"/>
                  </a:cubicBezTo>
                  <a:cubicBezTo>
                    <a:pt x="2392492" y="671723"/>
                    <a:pt x="2417330" y="670032"/>
                    <a:pt x="2442162" y="667766"/>
                  </a:cubicBezTo>
                  <a:close/>
                  <a:moveTo>
                    <a:pt x="2629393" y="793542"/>
                  </a:moveTo>
                  <a:lnTo>
                    <a:pt x="2629438" y="793532"/>
                  </a:lnTo>
                  <a:lnTo>
                    <a:pt x="2629438" y="793569"/>
                  </a:lnTo>
                  <a:cubicBezTo>
                    <a:pt x="2636786" y="799185"/>
                    <a:pt x="2649702" y="800892"/>
                    <a:pt x="2651955" y="811588"/>
                  </a:cubicBezTo>
                  <a:cubicBezTo>
                    <a:pt x="2670001" y="865172"/>
                    <a:pt x="2668873" y="922696"/>
                    <a:pt x="2663807" y="978537"/>
                  </a:cubicBezTo>
                  <a:cubicBezTo>
                    <a:pt x="2623765" y="941879"/>
                    <a:pt x="2599507" y="890551"/>
                    <a:pt x="2582597" y="839795"/>
                  </a:cubicBezTo>
                  <a:cubicBezTo>
                    <a:pt x="2576947" y="822303"/>
                    <a:pt x="2597250" y="813844"/>
                    <a:pt x="2606847" y="802574"/>
                  </a:cubicBezTo>
                  <a:cubicBezTo>
                    <a:pt x="2611340" y="814981"/>
                    <a:pt x="2614733" y="827949"/>
                    <a:pt x="2624893" y="836975"/>
                  </a:cubicBezTo>
                  <a:cubicBezTo>
                    <a:pt x="2627166" y="822870"/>
                    <a:pt x="2627713" y="808219"/>
                    <a:pt x="2629437" y="793569"/>
                  </a:cubicBezTo>
                  <a:cubicBezTo>
                    <a:pt x="2629423" y="793564"/>
                    <a:pt x="2629407" y="793556"/>
                    <a:pt x="2629394" y="793546"/>
                  </a:cubicBezTo>
                  <a:close/>
                  <a:moveTo>
                    <a:pt x="2663236" y="1155658"/>
                  </a:moveTo>
                  <a:cubicBezTo>
                    <a:pt x="2671695" y="1156787"/>
                    <a:pt x="2680728" y="1158478"/>
                    <a:pt x="2689187" y="1159606"/>
                  </a:cubicBezTo>
                  <a:cubicBezTo>
                    <a:pt x="2682983" y="1174830"/>
                    <a:pt x="2675088" y="1190055"/>
                    <a:pt x="2672841" y="1206978"/>
                  </a:cubicBezTo>
                  <a:cubicBezTo>
                    <a:pt x="2672258" y="1216565"/>
                    <a:pt x="2663808" y="1222203"/>
                    <a:pt x="2657606" y="1228971"/>
                  </a:cubicBezTo>
                  <a:cubicBezTo>
                    <a:pt x="2653639" y="1222760"/>
                    <a:pt x="2649701" y="1217128"/>
                    <a:pt x="2646317" y="1210925"/>
                  </a:cubicBezTo>
                  <a:cubicBezTo>
                    <a:pt x="2630544" y="1234621"/>
                    <a:pt x="2607405" y="1254350"/>
                    <a:pt x="2577515" y="1254350"/>
                  </a:cubicBezTo>
                  <a:cubicBezTo>
                    <a:pt x="2585036" y="1246251"/>
                    <a:pt x="2593137" y="1238712"/>
                    <a:pt x="2601755" y="1231791"/>
                  </a:cubicBezTo>
                  <a:lnTo>
                    <a:pt x="2601755" y="1210352"/>
                  </a:lnTo>
                  <a:cubicBezTo>
                    <a:pt x="2591049" y="1218257"/>
                    <a:pt x="2582026" y="1227834"/>
                    <a:pt x="2571306" y="1234612"/>
                  </a:cubicBezTo>
                  <a:cubicBezTo>
                    <a:pt x="2556062" y="1237995"/>
                    <a:pt x="2540844" y="1237432"/>
                    <a:pt x="2526180" y="1237432"/>
                  </a:cubicBezTo>
                  <a:cubicBezTo>
                    <a:pt x="2532957" y="1227830"/>
                    <a:pt x="2540843" y="1218820"/>
                    <a:pt x="2547056" y="1209234"/>
                  </a:cubicBezTo>
                  <a:cubicBezTo>
                    <a:pt x="2520550" y="1208670"/>
                    <a:pt x="2491215" y="1225579"/>
                    <a:pt x="2467529" y="1206970"/>
                  </a:cubicBezTo>
                  <a:cubicBezTo>
                    <a:pt x="2477130" y="1197382"/>
                    <a:pt x="2487841" y="1188924"/>
                    <a:pt x="2492904" y="1175387"/>
                  </a:cubicBezTo>
                  <a:cubicBezTo>
                    <a:pt x="2476013" y="1178207"/>
                    <a:pt x="2459066" y="1183284"/>
                    <a:pt x="2442155" y="1182728"/>
                  </a:cubicBezTo>
                  <a:cubicBezTo>
                    <a:pt x="2441026" y="1177088"/>
                    <a:pt x="2439898" y="1171449"/>
                    <a:pt x="2439325" y="1165809"/>
                  </a:cubicBezTo>
                  <a:cubicBezTo>
                    <a:pt x="2455389" y="1161386"/>
                    <a:pt x="2471208" y="1156115"/>
                    <a:pt x="2486715" y="1150019"/>
                  </a:cubicBezTo>
                  <a:cubicBezTo>
                    <a:pt x="2486715" y="1145493"/>
                    <a:pt x="2487279" y="1137039"/>
                    <a:pt x="2487279" y="1132537"/>
                  </a:cubicBezTo>
                  <a:cubicBezTo>
                    <a:pt x="2472603" y="1137612"/>
                    <a:pt x="2459064" y="1143816"/>
                    <a:pt x="2444418" y="1147762"/>
                  </a:cubicBezTo>
                  <a:cubicBezTo>
                    <a:pt x="2440453" y="1120119"/>
                    <a:pt x="2453442" y="1094750"/>
                    <a:pt x="2456816" y="1068245"/>
                  </a:cubicBezTo>
                  <a:cubicBezTo>
                    <a:pt x="2461891" y="1042858"/>
                    <a:pt x="2473734" y="1017479"/>
                    <a:pt x="2468094" y="992102"/>
                  </a:cubicBezTo>
                  <a:cubicBezTo>
                    <a:pt x="2457379" y="975738"/>
                    <a:pt x="2439324" y="967276"/>
                    <a:pt x="2424106" y="956577"/>
                  </a:cubicBezTo>
                  <a:cubicBezTo>
                    <a:pt x="2405486" y="965045"/>
                    <a:pt x="2390259" y="979136"/>
                    <a:pt x="2374454" y="992102"/>
                  </a:cubicBezTo>
                  <a:cubicBezTo>
                    <a:pt x="2358672" y="981387"/>
                    <a:pt x="2347957" y="960511"/>
                    <a:pt x="2358117" y="942465"/>
                  </a:cubicBezTo>
                  <a:cubicBezTo>
                    <a:pt x="2365448" y="923854"/>
                    <a:pt x="2388566" y="926110"/>
                    <a:pt x="2404352" y="922726"/>
                  </a:cubicBezTo>
                  <a:cubicBezTo>
                    <a:pt x="2409035" y="929391"/>
                    <a:pt x="2413542" y="935607"/>
                    <a:pt x="2418042" y="941732"/>
                  </a:cubicBezTo>
                  <a:cubicBezTo>
                    <a:pt x="2424742" y="934981"/>
                    <a:pt x="2430357" y="926621"/>
                    <a:pt x="2438761" y="921021"/>
                  </a:cubicBezTo>
                  <a:cubicBezTo>
                    <a:pt x="2459061" y="919320"/>
                    <a:pt x="2482760" y="916509"/>
                    <a:pt x="2497995" y="933429"/>
                  </a:cubicBezTo>
                  <a:cubicBezTo>
                    <a:pt x="2502489" y="943588"/>
                    <a:pt x="2508710" y="954295"/>
                    <a:pt x="2508710" y="965583"/>
                  </a:cubicBezTo>
                  <a:cubicBezTo>
                    <a:pt x="2493465" y="997164"/>
                    <a:pt x="2472599" y="1031008"/>
                    <a:pt x="2480485" y="1067667"/>
                  </a:cubicBezTo>
                  <a:cubicBezTo>
                    <a:pt x="2485012" y="1090226"/>
                    <a:pt x="2486043" y="1114742"/>
                    <a:pt x="2498549" y="1134778"/>
                  </a:cubicBezTo>
                  <a:cubicBezTo>
                    <a:pt x="2507926" y="1149800"/>
                    <a:pt x="2517151" y="1165813"/>
                    <a:pt x="2530694" y="1177648"/>
                  </a:cubicBezTo>
                  <a:cubicBezTo>
                    <a:pt x="2578874" y="1201737"/>
                    <a:pt x="2594280" y="1192117"/>
                    <a:pt x="2640675" y="1168060"/>
                  </a:cubicBezTo>
                  <a:cubicBezTo>
                    <a:pt x="2653082" y="1171453"/>
                    <a:pt x="2664361" y="1177648"/>
                    <a:pt x="2677322" y="1179339"/>
                  </a:cubicBezTo>
                  <a:cubicBezTo>
                    <a:pt x="2672847" y="1171459"/>
                    <a:pt x="2667762" y="1163554"/>
                    <a:pt x="2663236" y="1155658"/>
                  </a:cubicBezTo>
                  <a:close/>
                  <a:moveTo>
                    <a:pt x="2743819" y="1255978"/>
                  </a:moveTo>
                  <a:lnTo>
                    <a:pt x="2743901" y="1255960"/>
                  </a:lnTo>
                  <a:cubicBezTo>
                    <a:pt x="2743890" y="1255971"/>
                    <a:pt x="2743882" y="1255984"/>
                    <a:pt x="2743872" y="1255995"/>
                  </a:cubicBezTo>
                  <a:cubicBezTo>
                    <a:pt x="2773190" y="1265571"/>
                    <a:pt x="2803626" y="1270076"/>
                    <a:pt x="2834616" y="1266693"/>
                  </a:cubicBezTo>
                  <a:cubicBezTo>
                    <a:pt x="2830103" y="1292636"/>
                    <a:pt x="2815451" y="1318023"/>
                    <a:pt x="2792319" y="1331548"/>
                  </a:cubicBezTo>
                  <a:cubicBezTo>
                    <a:pt x="2767493" y="1338879"/>
                    <a:pt x="2738743" y="1332112"/>
                    <a:pt x="2716744" y="1317449"/>
                  </a:cubicBezTo>
                  <a:cubicBezTo>
                    <a:pt x="2708275" y="1312938"/>
                    <a:pt x="2709966" y="1300531"/>
                    <a:pt x="2715606" y="1294891"/>
                  </a:cubicBezTo>
                  <a:cubicBezTo>
                    <a:pt x="2725876" y="1281987"/>
                    <a:pt x="2732606" y="1267269"/>
                    <a:pt x="2743861" y="1255993"/>
                  </a:cubicBezTo>
                  <a:close/>
                  <a:moveTo>
                    <a:pt x="2863959" y="1158478"/>
                  </a:moveTo>
                  <a:cubicBezTo>
                    <a:pt x="2869043" y="1190623"/>
                    <a:pt x="2853809" y="1223897"/>
                    <a:pt x="2830121" y="1245900"/>
                  </a:cubicBezTo>
                  <a:cubicBezTo>
                    <a:pt x="2804747" y="1254358"/>
                    <a:pt x="2774854" y="1252667"/>
                    <a:pt x="2750041" y="1241943"/>
                  </a:cubicBezTo>
                  <a:cubicBezTo>
                    <a:pt x="2771961" y="1235666"/>
                    <a:pt x="2797340" y="1228936"/>
                    <a:pt x="2810893" y="1208651"/>
                  </a:cubicBezTo>
                  <a:lnTo>
                    <a:pt x="2810948" y="1208679"/>
                  </a:lnTo>
                  <a:cubicBezTo>
                    <a:pt x="2826196" y="1190059"/>
                    <a:pt x="2844807" y="1173704"/>
                    <a:pt x="2863963" y="1158478"/>
                  </a:cubicBezTo>
                  <a:close/>
                  <a:moveTo>
                    <a:pt x="2798067" y="1148827"/>
                  </a:moveTo>
                  <a:lnTo>
                    <a:pt x="2798030" y="1148827"/>
                  </a:lnTo>
                  <a:cubicBezTo>
                    <a:pt x="2811565" y="1145998"/>
                    <a:pt x="2825108" y="1148264"/>
                    <a:pt x="2835815" y="1157286"/>
                  </a:cubicBezTo>
                  <a:cubicBezTo>
                    <a:pt x="2822266" y="1159560"/>
                    <a:pt x="2809350" y="1155650"/>
                    <a:pt x="2798071" y="1148827"/>
                  </a:cubicBezTo>
                  <a:close/>
                  <a:moveTo>
                    <a:pt x="2878621" y="1169749"/>
                  </a:moveTo>
                  <a:lnTo>
                    <a:pt x="2878712" y="1169666"/>
                  </a:lnTo>
                  <a:lnTo>
                    <a:pt x="2878712" y="1169716"/>
                  </a:lnTo>
                  <a:cubicBezTo>
                    <a:pt x="2884312" y="1167462"/>
                    <a:pt x="2890507" y="1165228"/>
                    <a:pt x="2896098" y="1163543"/>
                  </a:cubicBezTo>
                  <a:cubicBezTo>
                    <a:pt x="2908514" y="1171448"/>
                    <a:pt x="2916964" y="1183843"/>
                    <a:pt x="2924869" y="1195688"/>
                  </a:cubicBezTo>
                  <a:cubicBezTo>
                    <a:pt x="2923750" y="1200199"/>
                    <a:pt x="2921485" y="1209231"/>
                    <a:pt x="2920356" y="1213744"/>
                  </a:cubicBezTo>
                  <a:cubicBezTo>
                    <a:pt x="2905503" y="1214779"/>
                    <a:pt x="2890585" y="1214398"/>
                    <a:pt x="2875804" y="1212607"/>
                  </a:cubicBezTo>
                  <a:cubicBezTo>
                    <a:pt x="2876440" y="1198433"/>
                    <a:pt x="2877620" y="1183803"/>
                    <a:pt x="2878710" y="1169722"/>
                  </a:cubicBezTo>
                  <a:close/>
                  <a:moveTo>
                    <a:pt x="2887690" y="1226098"/>
                  </a:moveTo>
                  <a:cubicBezTo>
                    <a:pt x="2904599" y="1231165"/>
                    <a:pt x="2921537" y="1226098"/>
                    <a:pt x="2938439" y="1224397"/>
                  </a:cubicBezTo>
                  <a:cubicBezTo>
                    <a:pt x="2943524" y="1241880"/>
                    <a:pt x="2950283" y="1259362"/>
                    <a:pt x="2948581" y="1278545"/>
                  </a:cubicBezTo>
                  <a:cubicBezTo>
                    <a:pt x="2920965" y="1285876"/>
                    <a:pt x="2887120" y="1287569"/>
                    <a:pt x="2865125" y="1265574"/>
                  </a:cubicBezTo>
                  <a:cubicBezTo>
                    <a:pt x="2854580" y="1259753"/>
                    <a:pt x="2850750" y="1246487"/>
                    <a:pt x="2856571" y="1235942"/>
                  </a:cubicBezTo>
                  <a:cubicBezTo>
                    <a:pt x="2857656" y="1233976"/>
                    <a:pt x="2859038" y="1232190"/>
                    <a:pt x="2860668" y="1230646"/>
                  </a:cubicBezTo>
                  <a:lnTo>
                    <a:pt x="2860604" y="1230601"/>
                  </a:lnTo>
                  <a:cubicBezTo>
                    <a:pt x="2865701" y="1219885"/>
                    <a:pt x="2878671" y="1226098"/>
                    <a:pt x="2887694" y="1226098"/>
                  </a:cubicBezTo>
                  <a:close/>
                  <a:moveTo>
                    <a:pt x="2704414" y="2276915"/>
                  </a:moveTo>
                  <a:lnTo>
                    <a:pt x="2704341" y="2276825"/>
                  </a:lnTo>
                  <a:cubicBezTo>
                    <a:pt x="2719566" y="2251438"/>
                    <a:pt x="2753415" y="2261043"/>
                    <a:pt x="2778228" y="2258215"/>
                  </a:cubicBezTo>
                  <a:cubicBezTo>
                    <a:pt x="2762429" y="2287539"/>
                    <a:pt x="2739324" y="2312918"/>
                    <a:pt x="2713929" y="2334912"/>
                  </a:cubicBezTo>
                  <a:cubicBezTo>
                    <a:pt x="2700967" y="2334348"/>
                    <a:pt x="2701531" y="2317993"/>
                    <a:pt x="2700412" y="2307842"/>
                  </a:cubicBezTo>
                  <a:cubicBezTo>
                    <a:pt x="2701598" y="2297842"/>
                    <a:pt x="2697688" y="2286012"/>
                    <a:pt x="2704418" y="2276915"/>
                  </a:cubicBezTo>
                  <a:close/>
                  <a:moveTo>
                    <a:pt x="2343993" y="2521617"/>
                  </a:moveTo>
                  <a:cubicBezTo>
                    <a:pt x="2311275" y="2528384"/>
                    <a:pt x="2281385" y="2506392"/>
                    <a:pt x="2266159" y="2479321"/>
                  </a:cubicBezTo>
                  <a:cubicBezTo>
                    <a:pt x="2260519" y="2461310"/>
                    <a:pt x="2263885" y="2441572"/>
                    <a:pt x="2263885" y="2422925"/>
                  </a:cubicBezTo>
                  <a:lnTo>
                    <a:pt x="2263912" y="2422907"/>
                  </a:lnTo>
                  <a:cubicBezTo>
                    <a:pt x="2279137" y="2432508"/>
                    <a:pt x="2293802" y="2443783"/>
                    <a:pt x="2310721" y="2450550"/>
                  </a:cubicBezTo>
                  <a:cubicBezTo>
                    <a:pt x="2323129" y="2453934"/>
                    <a:pt x="2336662" y="2453370"/>
                    <a:pt x="2349633" y="2455635"/>
                  </a:cubicBezTo>
                  <a:cubicBezTo>
                    <a:pt x="2343424" y="2477055"/>
                    <a:pt x="2342297" y="2499055"/>
                    <a:pt x="2343998" y="2521617"/>
                  </a:cubicBezTo>
                  <a:close/>
                  <a:moveTo>
                    <a:pt x="2346259" y="2435305"/>
                  </a:moveTo>
                  <a:cubicBezTo>
                    <a:pt x="2325960" y="2433604"/>
                    <a:pt x="2301697" y="2436996"/>
                    <a:pt x="2288162" y="2418386"/>
                  </a:cubicBezTo>
                  <a:cubicBezTo>
                    <a:pt x="2272986" y="2394668"/>
                    <a:pt x="2275786" y="2365412"/>
                    <a:pt x="2278061" y="2338870"/>
                  </a:cubicBezTo>
                  <a:lnTo>
                    <a:pt x="2278011" y="2338859"/>
                  </a:lnTo>
                  <a:lnTo>
                    <a:pt x="2278066" y="2338796"/>
                  </a:lnTo>
                  <a:cubicBezTo>
                    <a:pt x="2278066" y="2338821"/>
                    <a:pt x="2278066" y="2338846"/>
                    <a:pt x="2278066" y="2338870"/>
                  </a:cubicBezTo>
                  <a:cubicBezTo>
                    <a:pt x="2302865" y="2344508"/>
                    <a:pt x="2328227" y="2351264"/>
                    <a:pt x="2354725" y="2349010"/>
                  </a:cubicBezTo>
                  <a:cubicBezTo>
                    <a:pt x="2354722" y="2378337"/>
                    <a:pt x="2340068" y="2405969"/>
                    <a:pt x="2346259" y="2435305"/>
                  </a:cubicBezTo>
                  <a:close/>
                  <a:moveTo>
                    <a:pt x="2350753" y="2330419"/>
                  </a:moveTo>
                  <a:cubicBezTo>
                    <a:pt x="2324256" y="2331556"/>
                    <a:pt x="2292111" y="2330419"/>
                    <a:pt x="2275177" y="2306732"/>
                  </a:cubicBezTo>
                  <a:cubicBezTo>
                    <a:pt x="2266272" y="2289192"/>
                    <a:pt x="2271892" y="2268839"/>
                    <a:pt x="2272991" y="2250840"/>
                  </a:cubicBezTo>
                  <a:cubicBezTo>
                    <a:pt x="2272964" y="2250859"/>
                    <a:pt x="2272940" y="2250881"/>
                    <a:pt x="2272913" y="2250900"/>
                  </a:cubicBezTo>
                  <a:lnTo>
                    <a:pt x="2272995" y="2250790"/>
                  </a:lnTo>
                  <a:lnTo>
                    <a:pt x="2272995" y="2250840"/>
                  </a:lnTo>
                  <a:cubicBezTo>
                    <a:pt x="2283112" y="2243525"/>
                    <a:pt x="2292126" y="2235652"/>
                    <a:pt x="2301680" y="2227779"/>
                  </a:cubicBezTo>
                  <a:cubicBezTo>
                    <a:pt x="2320289" y="2245261"/>
                    <a:pt x="2343412" y="2255976"/>
                    <a:pt x="2366556" y="2266691"/>
                  </a:cubicBezTo>
                  <a:cubicBezTo>
                    <a:pt x="2364282" y="2288686"/>
                    <a:pt x="2355278" y="2308997"/>
                    <a:pt x="2350757" y="2330419"/>
                  </a:cubicBezTo>
                  <a:close/>
                  <a:moveTo>
                    <a:pt x="2363695" y="2462383"/>
                  </a:moveTo>
                  <a:lnTo>
                    <a:pt x="2363740" y="2462355"/>
                  </a:lnTo>
                  <a:cubicBezTo>
                    <a:pt x="2363740" y="2462372"/>
                    <a:pt x="2363740" y="2462388"/>
                    <a:pt x="2363729" y="2462405"/>
                  </a:cubicBezTo>
                  <a:cubicBezTo>
                    <a:pt x="2383454" y="2474247"/>
                    <a:pt x="2401494" y="2491708"/>
                    <a:pt x="2426294" y="2491708"/>
                  </a:cubicBezTo>
                  <a:cubicBezTo>
                    <a:pt x="2423473" y="2505243"/>
                    <a:pt x="2424601" y="2524981"/>
                    <a:pt x="2407118" y="2527246"/>
                  </a:cubicBezTo>
                  <a:cubicBezTo>
                    <a:pt x="2392466" y="2536270"/>
                    <a:pt x="2377794" y="2526118"/>
                    <a:pt x="2364831" y="2520478"/>
                  </a:cubicBezTo>
                  <a:cubicBezTo>
                    <a:pt x="2360923" y="2501302"/>
                    <a:pt x="2358652" y="2481581"/>
                    <a:pt x="2363733" y="2462403"/>
                  </a:cubicBezTo>
                  <a:close/>
                  <a:moveTo>
                    <a:pt x="2402681" y="2466878"/>
                  </a:moveTo>
                  <a:cubicBezTo>
                    <a:pt x="2384062" y="2464621"/>
                    <a:pt x="2376731" y="2445446"/>
                    <a:pt x="2369408" y="2431339"/>
                  </a:cubicBezTo>
                  <a:cubicBezTo>
                    <a:pt x="2358037" y="2413329"/>
                    <a:pt x="2364860" y="2391863"/>
                    <a:pt x="2367134" y="2372671"/>
                  </a:cubicBezTo>
                  <a:lnTo>
                    <a:pt x="2367151" y="2372698"/>
                  </a:lnTo>
                  <a:cubicBezTo>
                    <a:pt x="2378430" y="2380029"/>
                    <a:pt x="2388573" y="2389053"/>
                    <a:pt x="2400425" y="2395820"/>
                  </a:cubicBezTo>
                  <a:cubicBezTo>
                    <a:pt x="2417334" y="2399204"/>
                    <a:pt x="2434834" y="2398641"/>
                    <a:pt x="2451755" y="2400887"/>
                  </a:cubicBezTo>
                  <a:cubicBezTo>
                    <a:pt x="2442731" y="2422327"/>
                    <a:pt x="2450054" y="2446013"/>
                    <a:pt x="2445541" y="2468006"/>
                  </a:cubicBezTo>
                  <a:cubicBezTo>
                    <a:pt x="2432566" y="2479293"/>
                    <a:pt x="2416775" y="2470269"/>
                    <a:pt x="2402685" y="2466878"/>
                  </a:cubicBezTo>
                  <a:close/>
                  <a:moveTo>
                    <a:pt x="2442622" y="2489498"/>
                  </a:moveTo>
                  <a:lnTo>
                    <a:pt x="2442650" y="2489488"/>
                  </a:lnTo>
                  <a:cubicBezTo>
                    <a:pt x="2451673" y="2488940"/>
                    <a:pt x="2460688" y="2486668"/>
                    <a:pt x="2470274" y="2488940"/>
                  </a:cubicBezTo>
                  <a:cubicBezTo>
                    <a:pt x="2481553" y="2497964"/>
                    <a:pt x="2492277" y="2508659"/>
                    <a:pt x="2503546" y="2518265"/>
                  </a:cubicBezTo>
                  <a:cubicBezTo>
                    <a:pt x="2482690" y="2522212"/>
                    <a:pt x="2461258" y="2524468"/>
                    <a:pt x="2439255" y="2523339"/>
                  </a:cubicBezTo>
                  <a:cubicBezTo>
                    <a:pt x="2439802" y="2512057"/>
                    <a:pt x="2440351" y="2500778"/>
                    <a:pt x="2442626" y="2489498"/>
                  </a:cubicBezTo>
                  <a:close/>
                  <a:moveTo>
                    <a:pt x="2432507" y="2386267"/>
                  </a:moveTo>
                  <a:cubicBezTo>
                    <a:pt x="2412313" y="2381719"/>
                    <a:pt x="2389665" y="2374897"/>
                    <a:pt x="2380112" y="2354614"/>
                  </a:cubicBezTo>
                  <a:lnTo>
                    <a:pt x="2380066" y="2354686"/>
                  </a:lnTo>
                  <a:cubicBezTo>
                    <a:pt x="2367651" y="2323669"/>
                    <a:pt x="2374972" y="2288131"/>
                    <a:pt x="2389644" y="2259368"/>
                  </a:cubicBezTo>
                  <a:cubicBezTo>
                    <a:pt x="2402060" y="2259932"/>
                    <a:pt x="2413894" y="2259932"/>
                    <a:pt x="2425746" y="2261069"/>
                  </a:cubicBezTo>
                  <a:cubicBezTo>
                    <a:pt x="2441170" y="2270708"/>
                    <a:pt x="2457183" y="2279369"/>
                    <a:pt x="2473692" y="2287002"/>
                  </a:cubicBezTo>
                  <a:cubicBezTo>
                    <a:pt x="2471427" y="2315763"/>
                    <a:pt x="2475956" y="2344535"/>
                    <a:pt x="2481579" y="2372727"/>
                  </a:cubicBezTo>
                  <a:cubicBezTo>
                    <a:pt x="2465802" y="2378372"/>
                    <a:pt x="2450003" y="2389087"/>
                    <a:pt x="2432511" y="2386267"/>
                  </a:cubicBezTo>
                  <a:close/>
                  <a:moveTo>
                    <a:pt x="2456803" y="2259405"/>
                  </a:moveTo>
                  <a:cubicBezTo>
                    <a:pt x="2424058" y="2245670"/>
                    <a:pt x="2409321" y="2209013"/>
                    <a:pt x="2407139" y="2176359"/>
                  </a:cubicBezTo>
                  <a:lnTo>
                    <a:pt x="2407175" y="2176496"/>
                  </a:lnTo>
                  <a:cubicBezTo>
                    <a:pt x="2429733" y="2182700"/>
                    <a:pt x="2452849" y="2192286"/>
                    <a:pt x="2477114" y="2189467"/>
                  </a:cubicBezTo>
                  <a:cubicBezTo>
                    <a:pt x="2494033" y="2191168"/>
                    <a:pt x="2514335" y="2182136"/>
                    <a:pt x="2528997" y="2193980"/>
                  </a:cubicBezTo>
                  <a:cubicBezTo>
                    <a:pt x="2536894" y="2213163"/>
                    <a:pt x="2534064" y="2235722"/>
                    <a:pt x="2542532" y="2254895"/>
                  </a:cubicBezTo>
                  <a:cubicBezTo>
                    <a:pt x="2517150" y="2272376"/>
                    <a:pt x="2485013" y="2268429"/>
                    <a:pt x="2456810" y="2259405"/>
                  </a:cubicBezTo>
                  <a:close/>
                  <a:moveTo>
                    <a:pt x="2479306" y="1921533"/>
                  </a:moveTo>
                  <a:cubicBezTo>
                    <a:pt x="2492823" y="1917596"/>
                    <a:pt x="2501855" y="1908572"/>
                    <a:pt x="2505248" y="1895037"/>
                  </a:cubicBezTo>
                  <a:cubicBezTo>
                    <a:pt x="2513145" y="1896156"/>
                    <a:pt x="2521039" y="1897284"/>
                    <a:pt x="2528934" y="1898975"/>
                  </a:cubicBezTo>
                  <a:cubicBezTo>
                    <a:pt x="2531772" y="1929424"/>
                    <a:pt x="2546417" y="1956507"/>
                    <a:pt x="2558824" y="1984132"/>
                  </a:cubicBezTo>
                  <a:cubicBezTo>
                    <a:pt x="2533437" y="1989226"/>
                    <a:pt x="2502984" y="1989226"/>
                    <a:pt x="2485501" y="1967232"/>
                  </a:cubicBezTo>
                  <a:cubicBezTo>
                    <a:pt x="2472585" y="1955407"/>
                    <a:pt x="2479315" y="1936760"/>
                    <a:pt x="2479315" y="1921570"/>
                  </a:cubicBezTo>
                  <a:close/>
                  <a:moveTo>
                    <a:pt x="2500773" y="1841488"/>
                  </a:moveTo>
                  <a:lnTo>
                    <a:pt x="2500800" y="1841471"/>
                  </a:lnTo>
                  <a:lnTo>
                    <a:pt x="2500791" y="1841480"/>
                  </a:lnTo>
                  <a:cubicBezTo>
                    <a:pt x="2509262" y="1835308"/>
                    <a:pt x="2518259" y="1849387"/>
                    <a:pt x="2509806" y="1855023"/>
                  </a:cubicBezTo>
                  <a:cubicBezTo>
                    <a:pt x="2501351" y="1861744"/>
                    <a:pt x="2492354" y="1847127"/>
                    <a:pt x="2500791" y="1841480"/>
                  </a:cubicBezTo>
                  <a:close/>
                  <a:moveTo>
                    <a:pt x="2532837" y="1772696"/>
                  </a:moveTo>
                  <a:lnTo>
                    <a:pt x="2532882" y="1772631"/>
                  </a:lnTo>
                  <a:cubicBezTo>
                    <a:pt x="2544152" y="1772067"/>
                    <a:pt x="2557132" y="1770375"/>
                    <a:pt x="2563909" y="1781090"/>
                  </a:cubicBezTo>
                  <a:cubicBezTo>
                    <a:pt x="2570103" y="1798572"/>
                    <a:pt x="2575179" y="1816047"/>
                    <a:pt x="2588149" y="1829599"/>
                  </a:cubicBezTo>
                  <a:cubicBezTo>
                    <a:pt x="2597750" y="1844824"/>
                    <a:pt x="2624815" y="1837486"/>
                    <a:pt x="2631010" y="1856105"/>
                  </a:cubicBezTo>
                  <a:cubicBezTo>
                    <a:pt x="2600548" y="1883749"/>
                    <a:pt x="2557678" y="1892199"/>
                    <a:pt x="2518220" y="1882612"/>
                  </a:cubicBezTo>
                  <a:cubicBezTo>
                    <a:pt x="2517542" y="1867727"/>
                    <a:pt x="2520238" y="1852882"/>
                    <a:pt x="2526106" y="1839187"/>
                  </a:cubicBezTo>
                  <a:cubicBezTo>
                    <a:pt x="2535286" y="1818193"/>
                    <a:pt x="2532295" y="1794709"/>
                    <a:pt x="2532841" y="1772696"/>
                  </a:cubicBezTo>
                  <a:close/>
                  <a:moveTo>
                    <a:pt x="2795210" y="2010039"/>
                  </a:moveTo>
                  <a:cubicBezTo>
                    <a:pt x="2807608" y="2006091"/>
                    <a:pt x="2820585" y="2006091"/>
                    <a:pt x="2833558" y="2004399"/>
                  </a:cubicBezTo>
                  <a:cubicBezTo>
                    <a:pt x="2832431" y="2029204"/>
                    <a:pt x="2843700" y="2050633"/>
                    <a:pt x="2854425" y="2072073"/>
                  </a:cubicBezTo>
                  <a:cubicBezTo>
                    <a:pt x="2853305" y="2085045"/>
                    <a:pt x="2836952" y="2091257"/>
                    <a:pt x="2826801" y="2098580"/>
                  </a:cubicBezTo>
                  <a:cubicBezTo>
                    <a:pt x="2805371" y="2108729"/>
                    <a:pt x="2784495" y="2125658"/>
                    <a:pt x="2759681" y="2121702"/>
                  </a:cubicBezTo>
                  <a:cubicBezTo>
                    <a:pt x="2737008" y="2115487"/>
                    <a:pt x="2719376" y="2097641"/>
                    <a:pt x="2713437" y="2074893"/>
                  </a:cubicBezTo>
                  <a:cubicBezTo>
                    <a:pt x="2710043" y="2065292"/>
                    <a:pt x="2705513" y="2045246"/>
                    <a:pt x="2720186" y="2044432"/>
                  </a:cubicBezTo>
                  <a:cubicBezTo>
                    <a:pt x="2748903" y="2042836"/>
                    <a:pt x="2772033" y="2025421"/>
                    <a:pt x="2795228" y="2010142"/>
                  </a:cubicBezTo>
                  <a:close/>
                  <a:moveTo>
                    <a:pt x="2567892" y="1996522"/>
                  </a:moveTo>
                  <a:cubicBezTo>
                    <a:pt x="2589905" y="1997085"/>
                    <a:pt x="2611317" y="2004980"/>
                    <a:pt x="2633892" y="2005554"/>
                  </a:cubicBezTo>
                  <a:cubicBezTo>
                    <a:pt x="2642906" y="2004990"/>
                    <a:pt x="2647427" y="2013450"/>
                    <a:pt x="2653621" y="2018525"/>
                  </a:cubicBezTo>
                  <a:cubicBezTo>
                    <a:pt x="2664346" y="2029803"/>
                    <a:pt x="2678454" y="2036563"/>
                    <a:pt x="2689732" y="2047286"/>
                  </a:cubicBezTo>
                  <a:cubicBezTo>
                    <a:pt x="2668303" y="2072660"/>
                    <a:pt x="2634457" y="2085080"/>
                    <a:pt x="2601729" y="2082810"/>
                  </a:cubicBezTo>
                  <a:cubicBezTo>
                    <a:pt x="2572258" y="2074352"/>
                    <a:pt x="2544606" y="2054067"/>
                    <a:pt x="2536784" y="2023596"/>
                  </a:cubicBezTo>
                  <a:lnTo>
                    <a:pt x="2536884" y="2023587"/>
                  </a:lnTo>
                  <a:cubicBezTo>
                    <a:pt x="2527859" y="2004980"/>
                    <a:pt x="2554371" y="1999342"/>
                    <a:pt x="2567896" y="1996522"/>
                  </a:cubicBezTo>
                  <a:close/>
                  <a:moveTo>
                    <a:pt x="2595007" y="1895610"/>
                  </a:moveTo>
                  <a:cubicBezTo>
                    <a:pt x="2620382" y="1887715"/>
                    <a:pt x="2638986" y="1867413"/>
                    <a:pt x="2659862" y="1851622"/>
                  </a:cubicBezTo>
                  <a:cubicBezTo>
                    <a:pt x="2663809" y="1867412"/>
                    <a:pt x="2660426" y="1886578"/>
                    <a:pt x="2672250" y="1899567"/>
                  </a:cubicBezTo>
                  <a:cubicBezTo>
                    <a:pt x="2685230" y="1917050"/>
                    <a:pt x="2703839" y="1928892"/>
                    <a:pt x="2718503" y="1945242"/>
                  </a:cubicBezTo>
                  <a:cubicBezTo>
                    <a:pt x="2699338" y="1967245"/>
                    <a:pt x="2672250" y="1976823"/>
                    <a:pt x="2645762" y="1985281"/>
                  </a:cubicBezTo>
                  <a:cubicBezTo>
                    <a:pt x="2622622" y="1989238"/>
                    <a:pt x="2595013" y="1989808"/>
                    <a:pt x="2578069" y="1970057"/>
                  </a:cubicBezTo>
                  <a:cubicBezTo>
                    <a:pt x="2558904" y="1955958"/>
                    <a:pt x="2553265" y="1932835"/>
                    <a:pt x="2546488" y="1910842"/>
                  </a:cubicBezTo>
                  <a:cubicBezTo>
                    <a:pt x="2562861" y="1906384"/>
                    <a:pt x="2578688" y="1900745"/>
                    <a:pt x="2595061" y="1895651"/>
                  </a:cubicBezTo>
                  <a:close/>
                  <a:moveTo>
                    <a:pt x="2677835" y="1533015"/>
                  </a:moveTo>
                  <a:cubicBezTo>
                    <a:pt x="2686010" y="1518760"/>
                    <a:pt x="2696972" y="1508342"/>
                    <a:pt x="2711145" y="1514351"/>
                  </a:cubicBezTo>
                  <a:cubicBezTo>
                    <a:pt x="2725799" y="1533524"/>
                    <a:pt x="2739360" y="1556083"/>
                    <a:pt x="2764729" y="1562851"/>
                  </a:cubicBezTo>
                  <a:cubicBezTo>
                    <a:pt x="2754587" y="1589365"/>
                    <a:pt x="2735976" y="1615298"/>
                    <a:pt x="2707761" y="1624322"/>
                  </a:cubicBezTo>
                  <a:cubicBezTo>
                    <a:pt x="2663768" y="1631682"/>
                    <a:pt x="2651889" y="1628490"/>
                    <a:pt x="2623168" y="1585409"/>
                  </a:cubicBezTo>
                  <a:cubicBezTo>
                    <a:pt x="2644002" y="1571305"/>
                    <a:pt x="2666015" y="1556120"/>
                    <a:pt x="2677839" y="1533015"/>
                  </a:cubicBezTo>
                  <a:close/>
                  <a:moveTo>
                    <a:pt x="2624251" y="1478249"/>
                  </a:moveTo>
                  <a:cubicBezTo>
                    <a:pt x="2645718" y="1464149"/>
                    <a:pt x="2666547" y="1448960"/>
                    <a:pt x="2678373" y="1425854"/>
                  </a:cubicBezTo>
                  <a:lnTo>
                    <a:pt x="2678418" y="1425799"/>
                  </a:lnTo>
                  <a:cubicBezTo>
                    <a:pt x="2692499" y="1419587"/>
                    <a:pt x="2708854" y="1422971"/>
                    <a:pt x="2723525" y="1424098"/>
                  </a:cubicBezTo>
                  <a:cubicBezTo>
                    <a:pt x="2735369" y="1431993"/>
                    <a:pt x="2745520" y="1442144"/>
                    <a:pt x="2756789" y="1450604"/>
                  </a:cubicBezTo>
                  <a:cubicBezTo>
                    <a:pt x="2743827" y="1486142"/>
                    <a:pt x="2703776" y="1501368"/>
                    <a:pt x="2668812" y="1502496"/>
                  </a:cubicBezTo>
                  <a:cubicBezTo>
                    <a:pt x="2650206" y="1504191"/>
                    <a:pt x="2637236" y="1489528"/>
                    <a:pt x="2624255" y="1478249"/>
                  </a:cubicBezTo>
                  <a:close/>
                  <a:moveTo>
                    <a:pt x="2677872" y="1657022"/>
                  </a:moveTo>
                  <a:cubicBezTo>
                    <a:pt x="2686886" y="1646297"/>
                    <a:pt x="2706079" y="1636146"/>
                    <a:pt x="2716794" y="1650808"/>
                  </a:cubicBezTo>
                  <a:cubicBezTo>
                    <a:pt x="2734277" y="1670547"/>
                    <a:pt x="2759654" y="1681826"/>
                    <a:pt x="2785587" y="1684646"/>
                  </a:cubicBezTo>
                  <a:cubicBezTo>
                    <a:pt x="2773735" y="1699308"/>
                    <a:pt x="2766422" y="1719057"/>
                    <a:pt x="2747792" y="1726942"/>
                  </a:cubicBezTo>
                  <a:cubicBezTo>
                    <a:pt x="2718468" y="1743297"/>
                    <a:pt x="2680691" y="1743861"/>
                    <a:pt x="2650229" y="1728634"/>
                  </a:cubicBezTo>
                  <a:cubicBezTo>
                    <a:pt x="2636694" y="1724131"/>
                    <a:pt x="2631610" y="1708896"/>
                    <a:pt x="2625979" y="1697053"/>
                  </a:cubicBezTo>
                  <a:cubicBezTo>
                    <a:pt x="2643625" y="1684592"/>
                    <a:pt x="2662727" y="1673312"/>
                    <a:pt x="2678008" y="1656940"/>
                  </a:cubicBezTo>
                  <a:close/>
                  <a:moveTo>
                    <a:pt x="2659243" y="1646279"/>
                  </a:moveTo>
                  <a:cubicBezTo>
                    <a:pt x="2663756" y="1642886"/>
                    <a:pt x="2668831" y="1640076"/>
                    <a:pt x="2673906" y="1636678"/>
                  </a:cubicBezTo>
                  <a:cubicBezTo>
                    <a:pt x="2651348" y="1663184"/>
                    <a:pt x="2617510" y="1688571"/>
                    <a:pt x="2580854" y="1681240"/>
                  </a:cubicBezTo>
                  <a:cubicBezTo>
                    <a:pt x="2561103" y="1668269"/>
                    <a:pt x="2571830" y="1639498"/>
                    <a:pt x="2555467" y="1623708"/>
                  </a:cubicBezTo>
                  <a:cubicBezTo>
                    <a:pt x="2562807" y="1622580"/>
                    <a:pt x="2569565" y="1622016"/>
                    <a:pt x="2576896" y="1621444"/>
                  </a:cubicBezTo>
                  <a:cubicBezTo>
                    <a:pt x="2580899" y="1608983"/>
                    <a:pt x="2584265" y="1597158"/>
                    <a:pt x="2588175" y="1584696"/>
                  </a:cubicBezTo>
                  <a:lnTo>
                    <a:pt x="2588185" y="1584796"/>
                  </a:lnTo>
                  <a:cubicBezTo>
                    <a:pt x="2622088" y="1599100"/>
                    <a:pt x="2612370" y="1612332"/>
                    <a:pt x="2659247" y="1646279"/>
                  </a:cubicBezTo>
                  <a:close/>
                  <a:moveTo>
                    <a:pt x="2568992" y="1692587"/>
                  </a:moveTo>
                  <a:lnTo>
                    <a:pt x="2569047" y="1692533"/>
                  </a:lnTo>
                  <a:lnTo>
                    <a:pt x="2569030" y="1692594"/>
                  </a:lnTo>
                  <a:cubicBezTo>
                    <a:pt x="2582000" y="1694846"/>
                    <a:pt x="2596091" y="1696542"/>
                    <a:pt x="2607350" y="1703302"/>
                  </a:cubicBezTo>
                  <a:cubicBezTo>
                    <a:pt x="2618621" y="1719657"/>
                    <a:pt x="2630490" y="1735447"/>
                    <a:pt x="2644571" y="1749547"/>
                  </a:cubicBezTo>
                  <a:cubicBezTo>
                    <a:pt x="2628798" y="1758571"/>
                    <a:pt x="2612435" y="1767593"/>
                    <a:pt x="2594389" y="1770977"/>
                  </a:cubicBezTo>
                  <a:cubicBezTo>
                    <a:pt x="2579712" y="1768721"/>
                    <a:pt x="2566736" y="1760827"/>
                    <a:pt x="2553220" y="1755752"/>
                  </a:cubicBezTo>
                  <a:cubicBezTo>
                    <a:pt x="2554947" y="1733669"/>
                    <a:pt x="2564025" y="1713404"/>
                    <a:pt x="2569030" y="1692596"/>
                  </a:cubicBezTo>
                  <a:close/>
                  <a:moveTo>
                    <a:pt x="2639542" y="1771531"/>
                  </a:moveTo>
                  <a:lnTo>
                    <a:pt x="2639487" y="1771541"/>
                  </a:lnTo>
                  <a:cubicBezTo>
                    <a:pt x="2655590" y="1758924"/>
                    <a:pt x="2676574" y="1754355"/>
                    <a:pt x="2696464" y="1759133"/>
                  </a:cubicBezTo>
                  <a:cubicBezTo>
                    <a:pt x="2709990" y="1768721"/>
                    <a:pt x="2720724" y="1781137"/>
                    <a:pt x="2730302" y="1794672"/>
                  </a:cubicBezTo>
                  <a:cubicBezTo>
                    <a:pt x="2728046" y="1805950"/>
                    <a:pt x="2715639" y="1809896"/>
                    <a:pt x="2707171" y="1816092"/>
                  </a:cubicBezTo>
                  <a:cubicBezTo>
                    <a:pt x="2681797" y="1834148"/>
                    <a:pt x="2648044" y="1832404"/>
                    <a:pt x="2618622" y="1828507"/>
                  </a:cubicBezTo>
                  <a:cubicBezTo>
                    <a:pt x="2598380" y="1825827"/>
                    <a:pt x="2587614" y="1805385"/>
                    <a:pt x="2584239" y="1787908"/>
                  </a:cubicBezTo>
                  <a:cubicBezTo>
                    <a:pt x="2603526" y="1783903"/>
                    <a:pt x="2623809" y="1783903"/>
                    <a:pt x="2639546" y="1771531"/>
                  </a:cubicBezTo>
                  <a:close/>
                  <a:moveTo>
                    <a:pt x="2691937" y="2072700"/>
                  </a:moveTo>
                  <a:cubicBezTo>
                    <a:pt x="2703781" y="2100343"/>
                    <a:pt x="2722964" y="2129105"/>
                    <a:pt x="2753981" y="2138137"/>
                  </a:cubicBezTo>
                  <a:cubicBezTo>
                    <a:pt x="2737062" y="2157866"/>
                    <a:pt x="2712249" y="2171410"/>
                    <a:pt x="2685169" y="2167463"/>
                  </a:cubicBezTo>
                  <a:cubicBezTo>
                    <a:pt x="2646328" y="2168099"/>
                    <a:pt x="2620405" y="2134808"/>
                    <a:pt x="2602850" y="2103790"/>
                  </a:cubicBezTo>
                  <a:lnTo>
                    <a:pt x="2602832" y="2103726"/>
                  </a:lnTo>
                  <a:cubicBezTo>
                    <a:pt x="2634416" y="2099216"/>
                    <a:pt x="2664850" y="2089633"/>
                    <a:pt x="2691938" y="2072700"/>
                  </a:cubicBezTo>
                  <a:close/>
                  <a:moveTo>
                    <a:pt x="2719599" y="2028739"/>
                  </a:moveTo>
                  <a:cubicBezTo>
                    <a:pt x="2697050" y="2026483"/>
                    <a:pt x="2672800" y="2021416"/>
                    <a:pt x="2658128" y="2002225"/>
                  </a:cubicBezTo>
                  <a:cubicBezTo>
                    <a:pt x="2669929" y="1995563"/>
                    <a:pt x="2682177" y="1989728"/>
                    <a:pt x="2694784" y="1984760"/>
                  </a:cubicBezTo>
                  <a:cubicBezTo>
                    <a:pt x="2711139" y="1975728"/>
                    <a:pt x="2722999" y="1962193"/>
                    <a:pt x="2736526" y="1950349"/>
                  </a:cubicBezTo>
                  <a:cubicBezTo>
                    <a:pt x="2742166" y="1972907"/>
                    <a:pt x="2759658" y="1989271"/>
                    <a:pt x="2775438" y="2005053"/>
                  </a:cubicBezTo>
                  <a:cubicBezTo>
                    <a:pt x="2759086" y="2016897"/>
                    <a:pt x="2739908" y="2025929"/>
                    <a:pt x="2719600" y="2028734"/>
                  </a:cubicBezTo>
                  <a:close/>
                  <a:moveTo>
                    <a:pt x="2704923" y="1910782"/>
                  </a:moveTo>
                  <a:cubicBezTo>
                    <a:pt x="2685172" y="1897810"/>
                    <a:pt x="2677845" y="1873560"/>
                    <a:pt x="2677280" y="1850994"/>
                  </a:cubicBezTo>
                  <a:cubicBezTo>
                    <a:pt x="2688013" y="1840897"/>
                    <a:pt x="2703203" y="1838077"/>
                    <a:pt x="2715028" y="1829617"/>
                  </a:cubicBezTo>
                  <a:lnTo>
                    <a:pt x="2715073" y="1829572"/>
                  </a:lnTo>
                  <a:cubicBezTo>
                    <a:pt x="2728608" y="1819984"/>
                    <a:pt x="2742143" y="1810389"/>
                    <a:pt x="2756797" y="1803057"/>
                  </a:cubicBezTo>
                  <a:cubicBezTo>
                    <a:pt x="2772033" y="1831255"/>
                    <a:pt x="2795163" y="1856633"/>
                    <a:pt x="2826749" y="1866220"/>
                  </a:cubicBezTo>
                  <a:cubicBezTo>
                    <a:pt x="2817147" y="1896109"/>
                    <a:pt x="2790637" y="1916984"/>
                    <a:pt x="2761338" y="1927136"/>
                  </a:cubicBezTo>
                  <a:cubicBezTo>
                    <a:pt x="2741030" y="1936151"/>
                    <a:pt x="2721282" y="1920926"/>
                    <a:pt x="2704933" y="1910783"/>
                  </a:cubicBezTo>
                  <a:close/>
                  <a:moveTo>
                    <a:pt x="2719631" y="1760279"/>
                  </a:moveTo>
                  <a:lnTo>
                    <a:pt x="2719621" y="1760261"/>
                  </a:lnTo>
                  <a:cubicBezTo>
                    <a:pt x="2747818" y="1746162"/>
                    <a:pt x="2779409" y="1732627"/>
                    <a:pt x="2792954" y="1702165"/>
                  </a:cubicBezTo>
                  <a:cubicBezTo>
                    <a:pt x="2806479" y="1714017"/>
                    <a:pt x="2822288" y="1723595"/>
                    <a:pt x="2836369" y="1734883"/>
                  </a:cubicBezTo>
                  <a:cubicBezTo>
                    <a:pt x="2835251" y="1749546"/>
                    <a:pt x="2822487" y="1759919"/>
                    <a:pt x="2812683" y="1769285"/>
                  </a:cubicBezTo>
                  <a:cubicBezTo>
                    <a:pt x="2786665" y="1794146"/>
                    <a:pt x="2741006" y="1789023"/>
                    <a:pt x="2719636" y="1760280"/>
                  </a:cubicBezTo>
                  <a:close/>
                  <a:moveTo>
                    <a:pt x="2761371" y="1662105"/>
                  </a:moveTo>
                  <a:cubicBezTo>
                    <a:pt x="2746695" y="1660978"/>
                    <a:pt x="2737104" y="1649689"/>
                    <a:pt x="2726396" y="1641229"/>
                  </a:cubicBezTo>
                  <a:cubicBezTo>
                    <a:pt x="2751077" y="1613006"/>
                    <a:pt x="2764961" y="1601019"/>
                    <a:pt x="2784520" y="1569552"/>
                  </a:cubicBezTo>
                  <a:cubicBezTo>
                    <a:pt x="2784509" y="1569571"/>
                    <a:pt x="2784496" y="1569588"/>
                    <a:pt x="2784485" y="1569607"/>
                  </a:cubicBezTo>
                  <a:cubicBezTo>
                    <a:pt x="2795209" y="1570171"/>
                    <a:pt x="2806478" y="1569607"/>
                    <a:pt x="2817201" y="1572427"/>
                  </a:cubicBezTo>
                  <a:cubicBezTo>
                    <a:pt x="2830726" y="1583142"/>
                    <a:pt x="2841442" y="1596686"/>
                    <a:pt x="2854986" y="1607951"/>
                  </a:cubicBezTo>
                  <a:cubicBezTo>
                    <a:pt x="2837512" y="1641796"/>
                    <a:pt x="2800836" y="1667746"/>
                    <a:pt x="2761377" y="1662105"/>
                  </a:cubicBezTo>
                  <a:close/>
                  <a:moveTo>
                    <a:pt x="2788405" y="1556629"/>
                  </a:moveTo>
                  <a:cubicBezTo>
                    <a:pt x="2763592" y="1547605"/>
                    <a:pt x="2738786" y="1532369"/>
                    <a:pt x="2726934" y="1506992"/>
                  </a:cubicBezTo>
                  <a:cubicBezTo>
                    <a:pt x="2738213" y="1496267"/>
                    <a:pt x="2750621" y="1486692"/>
                    <a:pt x="2760207" y="1474282"/>
                  </a:cubicBezTo>
                  <a:cubicBezTo>
                    <a:pt x="2768121" y="1465915"/>
                    <a:pt x="2774851" y="1453544"/>
                    <a:pt x="2787860" y="1451815"/>
                  </a:cubicBezTo>
                  <a:lnTo>
                    <a:pt x="2787842" y="1451725"/>
                  </a:lnTo>
                  <a:cubicBezTo>
                    <a:pt x="2805888" y="1447777"/>
                    <a:pt x="2824499" y="1442701"/>
                    <a:pt x="2843117" y="1442701"/>
                  </a:cubicBezTo>
                  <a:cubicBezTo>
                    <a:pt x="2861727" y="1450596"/>
                    <a:pt x="2881475" y="1457363"/>
                    <a:pt x="2902341" y="1457363"/>
                  </a:cubicBezTo>
                  <a:cubicBezTo>
                    <a:pt x="2895571" y="1512640"/>
                    <a:pt x="2842559" y="1554373"/>
                    <a:pt x="2788411" y="1556629"/>
                  </a:cubicBezTo>
                  <a:close/>
                  <a:moveTo>
                    <a:pt x="2852687" y="1434225"/>
                  </a:moveTo>
                  <a:cubicBezTo>
                    <a:pt x="2860933" y="1421488"/>
                    <a:pt x="2877660" y="1400246"/>
                    <a:pt x="2880348" y="1384597"/>
                  </a:cubicBezTo>
                  <a:cubicBezTo>
                    <a:pt x="2885423" y="1368806"/>
                    <a:pt x="2891618" y="1353570"/>
                    <a:pt x="2904580" y="1342855"/>
                  </a:cubicBezTo>
                  <a:cubicBezTo>
                    <a:pt x="2912502" y="1368242"/>
                    <a:pt x="2936188" y="1381214"/>
                    <a:pt x="2957609" y="1393620"/>
                  </a:cubicBezTo>
                  <a:cubicBezTo>
                    <a:pt x="2944638" y="1412793"/>
                    <a:pt x="2926020" y="1429712"/>
                    <a:pt x="2902896" y="1435916"/>
                  </a:cubicBezTo>
                  <a:cubicBezTo>
                    <a:pt x="2886532" y="1438736"/>
                    <a:pt x="2869056" y="1436477"/>
                    <a:pt x="2852692" y="1434225"/>
                  </a:cubicBezTo>
                  <a:close/>
                  <a:moveTo>
                    <a:pt x="2909692" y="1318667"/>
                  </a:moveTo>
                  <a:cubicBezTo>
                    <a:pt x="2895030" y="1329382"/>
                    <a:pt x="2879820" y="1342917"/>
                    <a:pt x="2860619" y="1342353"/>
                  </a:cubicBezTo>
                  <a:cubicBezTo>
                    <a:pt x="2849423" y="1343299"/>
                    <a:pt x="2839589" y="1338219"/>
                    <a:pt x="2823407" y="1329382"/>
                  </a:cubicBezTo>
                  <a:cubicBezTo>
                    <a:pt x="2832431" y="1312464"/>
                    <a:pt x="2841444" y="1295535"/>
                    <a:pt x="2848794" y="1278053"/>
                  </a:cubicBezTo>
                  <a:cubicBezTo>
                    <a:pt x="2870234" y="1287640"/>
                    <a:pt x="2891656" y="1297792"/>
                    <a:pt x="2913659" y="1304559"/>
                  </a:cubicBezTo>
                  <a:cubicBezTo>
                    <a:pt x="2912088" y="1309188"/>
                    <a:pt x="2910766" y="1313897"/>
                    <a:pt x="2909698" y="1318667"/>
                  </a:cubicBezTo>
                  <a:close/>
                  <a:moveTo>
                    <a:pt x="2870215" y="1359199"/>
                  </a:moveTo>
                  <a:cubicBezTo>
                    <a:pt x="2869068" y="1381749"/>
                    <a:pt x="2860846" y="1406038"/>
                    <a:pt x="2840314" y="1418979"/>
                  </a:cubicBezTo>
                  <a:cubicBezTo>
                    <a:pt x="2811067" y="1437405"/>
                    <a:pt x="2768691" y="1446059"/>
                    <a:pt x="2741058" y="1420680"/>
                  </a:cubicBezTo>
                  <a:cubicBezTo>
                    <a:pt x="2750608" y="1411675"/>
                    <a:pt x="2761888" y="1404307"/>
                    <a:pt x="2773167" y="1396393"/>
                  </a:cubicBezTo>
                  <a:lnTo>
                    <a:pt x="2773203" y="1396421"/>
                  </a:lnTo>
                  <a:cubicBezTo>
                    <a:pt x="2787301" y="1380066"/>
                    <a:pt x="2795752" y="1359764"/>
                    <a:pt x="2803665" y="1339462"/>
                  </a:cubicBezTo>
                  <a:cubicBezTo>
                    <a:pt x="2826223" y="1345101"/>
                    <a:pt x="2845962" y="1358636"/>
                    <a:pt x="2870220" y="1359199"/>
                  </a:cubicBezTo>
                  <a:close/>
                  <a:moveTo>
                    <a:pt x="2750603" y="1396475"/>
                  </a:moveTo>
                  <a:cubicBezTo>
                    <a:pt x="2725777" y="1407190"/>
                    <a:pt x="2691942" y="1422418"/>
                    <a:pt x="2671632" y="1395912"/>
                  </a:cubicBezTo>
                  <a:cubicBezTo>
                    <a:pt x="2690824" y="1379452"/>
                    <a:pt x="2700375" y="1355252"/>
                    <a:pt x="2709381" y="1332695"/>
                  </a:cubicBezTo>
                  <a:lnTo>
                    <a:pt x="2709436" y="1332749"/>
                  </a:lnTo>
                  <a:cubicBezTo>
                    <a:pt x="2730865" y="1345157"/>
                    <a:pt x="2754561" y="1355307"/>
                    <a:pt x="2779936" y="1354179"/>
                  </a:cubicBezTo>
                  <a:cubicBezTo>
                    <a:pt x="2774341" y="1370760"/>
                    <a:pt x="2764174" y="1385422"/>
                    <a:pt x="2750607" y="1396475"/>
                  </a:cubicBezTo>
                  <a:close/>
                  <a:moveTo>
                    <a:pt x="2657032" y="1388017"/>
                  </a:moveTo>
                  <a:cubicBezTo>
                    <a:pt x="2624273" y="1410706"/>
                    <a:pt x="2566195" y="1403756"/>
                    <a:pt x="2553258" y="1360945"/>
                  </a:cubicBezTo>
                  <a:cubicBezTo>
                    <a:pt x="2578062" y="1346282"/>
                    <a:pt x="2593858" y="1320906"/>
                    <a:pt x="2612470" y="1300031"/>
                  </a:cubicBezTo>
                  <a:cubicBezTo>
                    <a:pt x="2637857" y="1313566"/>
                    <a:pt x="2666600" y="1309619"/>
                    <a:pt x="2694817" y="1310746"/>
                  </a:cubicBezTo>
                  <a:cubicBezTo>
                    <a:pt x="2690310" y="1339505"/>
                    <a:pt x="2682259" y="1370547"/>
                    <a:pt x="2657038" y="1388017"/>
                  </a:cubicBezTo>
                  <a:close/>
                  <a:moveTo>
                    <a:pt x="2557757" y="1398649"/>
                  </a:moveTo>
                  <a:lnTo>
                    <a:pt x="2557774" y="1398723"/>
                  </a:lnTo>
                  <a:cubicBezTo>
                    <a:pt x="2625704" y="1429764"/>
                    <a:pt x="2619184" y="1408201"/>
                    <a:pt x="2663753" y="1409983"/>
                  </a:cubicBezTo>
                  <a:cubicBezTo>
                    <a:pt x="2655857" y="1424082"/>
                    <a:pt x="2653038" y="1444384"/>
                    <a:pt x="2636675" y="1451715"/>
                  </a:cubicBezTo>
                  <a:cubicBezTo>
                    <a:pt x="2615253" y="1461303"/>
                    <a:pt x="2591549" y="1469198"/>
                    <a:pt x="2570128" y="1456228"/>
                  </a:cubicBezTo>
                  <a:cubicBezTo>
                    <a:pt x="2566767" y="1437060"/>
                    <a:pt x="2561775" y="1417892"/>
                    <a:pt x="2557774" y="1398723"/>
                  </a:cubicBezTo>
                  <a:lnTo>
                    <a:pt x="2557712" y="1398695"/>
                  </a:lnTo>
                  <a:close/>
                  <a:moveTo>
                    <a:pt x="2618108" y="1490637"/>
                  </a:moveTo>
                  <a:cubicBezTo>
                    <a:pt x="2631079" y="1505300"/>
                    <a:pt x="2649135" y="1513760"/>
                    <a:pt x="2664907" y="1525046"/>
                  </a:cubicBezTo>
                  <a:cubicBezTo>
                    <a:pt x="2654765" y="1537454"/>
                    <a:pt x="2646305" y="1552680"/>
                    <a:pt x="2631643" y="1560571"/>
                  </a:cubicBezTo>
                  <a:cubicBezTo>
                    <a:pt x="2616990" y="1569603"/>
                    <a:pt x="2599498" y="1568475"/>
                    <a:pt x="2583143" y="1568475"/>
                  </a:cubicBezTo>
                  <a:cubicBezTo>
                    <a:pt x="2580869" y="1535730"/>
                    <a:pt x="2567316" y="1506441"/>
                    <a:pt x="2553217" y="1477061"/>
                  </a:cubicBezTo>
                  <a:lnTo>
                    <a:pt x="2553254" y="1477097"/>
                  </a:lnTo>
                  <a:cubicBezTo>
                    <a:pt x="2574683" y="1478795"/>
                    <a:pt x="2602886" y="1470904"/>
                    <a:pt x="2618110" y="1490637"/>
                  </a:cubicBezTo>
                  <a:close/>
                  <a:moveTo>
                    <a:pt x="2569580" y="1593294"/>
                  </a:moveTo>
                  <a:cubicBezTo>
                    <a:pt x="2567324" y="1596696"/>
                    <a:pt x="2562257" y="1603455"/>
                    <a:pt x="2559430" y="1606849"/>
                  </a:cubicBezTo>
                  <a:cubicBezTo>
                    <a:pt x="2558311" y="1582023"/>
                    <a:pt x="2559994" y="1554956"/>
                    <a:pt x="2547033" y="1532952"/>
                  </a:cubicBezTo>
                  <a:cubicBezTo>
                    <a:pt x="2537390" y="1509849"/>
                    <a:pt x="2520472" y="1491748"/>
                    <a:pt x="2508647" y="1470918"/>
                  </a:cubicBezTo>
                  <a:lnTo>
                    <a:pt x="2508683" y="1470918"/>
                  </a:lnTo>
                  <a:cubicBezTo>
                    <a:pt x="2515432" y="1469781"/>
                    <a:pt x="2522773" y="1469226"/>
                    <a:pt x="2530678" y="1468661"/>
                  </a:cubicBezTo>
                  <a:cubicBezTo>
                    <a:pt x="2557745" y="1504191"/>
                    <a:pt x="2569023" y="1549316"/>
                    <a:pt x="2569589" y="1593294"/>
                  </a:cubicBezTo>
                  <a:close/>
                  <a:moveTo>
                    <a:pt x="2550927" y="1701564"/>
                  </a:moveTo>
                  <a:cubicBezTo>
                    <a:pt x="2546070" y="1714980"/>
                    <a:pt x="2543604" y="1729208"/>
                    <a:pt x="2533998" y="1740477"/>
                  </a:cubicBezTo>
                  <a:cubicBezTo>
                    <a:pt x="2536836" y="1729762"/>
                    <a:pt x="2541349" y="1719611"/>
                    <a:pt x="2545850" y="1708886"/>
                  </a:cubicBezTo>
                  <a:cubicBezTo>
                    <a:pt x="2554302" y="1672171"/>
                    <a:pt x="2531247" y="1640631"/>
                    <a:pt x="2510340" y="1612453"/>
                  </a:cubicBezTo>
                  <a:lnTo>
                    <a:pt x="2510320" y="1612453"/>
                  </a:lnTo>
                  <a:lnTo>
                    <a:pt x="2510283" y="1612380"/>
                  </a:lnTo>
                  <a:cubicBezTo>
                    <a:pt x="2510301" y="1612405"/>
                    <a:pt x="2510320" y="1612430"/>
                    <a:pt x="2510338" y="1612456"/>
                  </a:cubicBezTo>
                  <a:cubicBezTo>
                    <a:pt x="2521052" y="1614142"/>
                    <a:pt x="2535691" y="1611324"/>
                    <a:pt x="2540773" y="1623733"/>
                  </a:cubicBezTo>
                  <a:cubicBezTo>
                    <a:pt x="2551505" y="1647977"/>
                    <a:pt x="2560415" y="1675371"/>
                    <a:pt x="2550932" y="1701564"/>
                  </a:cubicBezTo>
                  <a:close/>
                  <a:moveTo>
                    <a:pt x="2516580" y="1793508"/>
                  </a:moveTo>
                  <a:cubicBezTo>
                    <a:pt x="2508122" y="1792872"/>
                    <a:pt x="2505848" y="1780501"/>
                    <a:pt x="2512032" y="1775403"/>
                  </a:cubicBezTo>
                  <a:lnTo>
                    <a:pt x="2512050" y="1775449"/>
                  </a:lnTo>
                  <a:cubicBezTo>
                    <a:pt x="2523908" y="1768685"/>
                    <a:pt x="2529557" y="1792371"/>
                    <a:pt x="2516586" y="1793504"/>
                  </a:cubicBezTo>
                  <a:close/>
                  <a:moveTo>
                    <a:pt x="2499125" y="1883713"/>
                  </a:moveTo>
                  <a:cubicBezTo>
                    <a:pt x="2493395" y="1892264"/>
                    <a:pt x="2478750" y="1883259"/>
                    <a:pt x="2485573" y="1874708"/>
                  </a:cubicBezTo>
                  <a:lnTo>
                    <a:pt x="2485581" y="1874691"/>
                  </a:lnTo>
                  <a:cubicBezTo>
                    <a:pt x="2491226" y="1866794"/>
                    <a:pt x="2505879" y="1875252"/>
                    <a:pt x="2499131" y="1883713"/>
                  </a:cubicBezTo>
                  <a:close/>
                  <a:moveTo>
                    <a:pt x="2561122" y="2087317"/>
                  </a:moveTo>
                  <a:cubicBezTo>
                    <a:pt x="2531196" y="2109421"/>
                    <a:pt x="2491719" y="2101507"/>
                    <a:pt x="2464067" y="2080048"/>
                  </a:cubicBezTo>
                  <a:lnTo>
                    <a:pt x="2464113" y="2079993"/>
                  </a:lnTo>
                  <a:cubicBezTo>
                    <a:pt x="2486116" y="2072652"/>
                    <a:pt x="2509247" y="2066458"/>
                    <a:pt x="2530113" y="2055734"/>
                  </a:cubicBezTo>
                  <a:cubicBezTo>
                    <a:pt x="2541829" y="2064814"/>
                    <a:pt x="2552262" y="2075438"/>
                    <a:pt x="2561129" y="2087317"/>
                  </a:cubicBezTo>
                  <a:close/>
                  <a:moveTo>
                    <a:pt x="2497995" y="2123439"/>
                  </a:moveTo>
                  <a:lnTo>
                    <a:pt x="2497995" y="2123459"/>
                  </a:lnTo>
                  <a:cubicBezTo>
                    <a:pt x="2528982" y="2120066"/>
                    <a:pt x="2557176" y="2107107"/>
                    <a:pt x="2586477" y="2096961"/>
                  </a:cubicBezTo>
                  <a:cubicBezTo>
                    <a:pt x="2589297" y="2129661"/>
                    <a:pt x="2614684" y="2150537"/>
                    <a:pt x="2634987" y="2173095"/>
                  </a:cubicBezTo>
                  <a:cubicBezTo>
                    <a:pt x="2609600" y="2191706"/>
                    <a:pt x="2577453" y="2192846"/>
                    <a:pt x="2547565" y="2187203"/>
                  </a:cubicBezTo>
                  <a:cubicBezTo>
                    <a:pt x="2522123" y="2174703"/>
                    <a:pt x="2503844" y="2151196"/>
                    <a:pt x="2497996" y="2123459"/>
                  </a:cubicBezTo>
                  <a:lnTo>
                    <a:pt x="2497946" y="2123459"/>
                  </a:lnTo>
                  <a:close/>
                  <a:moveTo>
                    <a:pt x="2489472" y="2286467"/>
                  </a:moveTo>
                  <a:cubicBezTo>
                    <a:pt x="2505208" y="2285285"/>
                    <a:pt x="2521035" y="2282465"/>
                    <a:pt x="2535680" y="2275188"/>
                  </a:cubicBezTo>
                  <a:lnTo>
                    <a:pt x="2535698" y="2275188"/>
                  </a:lnTo>
                  <a:cubicBezTo>
                    <a:pt x="2551497" y="2268976"/>
                    <a:pt x="2566715" y="2275762"/>
                    <a:pt x="2577440" y="2287031"/>
                  </a:cubicBezTo>
                  <a:cubicBezTo>
                    <a:pt x="2574620" y="2316921"/>
                    <a:pt x="2580833" y="2345691"/>
                    <a:pt x="2588710" y="2373889"/>
                  </a:cubicBezTo>
                  <a:cubicBezTo>
                    <a:pt x="2566161" y="2384038"/>
                    <a:pt x="2539091" y="2391363"/>
                    <a:pt x="2518225" y="2374452"/>
                  </a:cubicBezTo>
                  <a:cubicBezTo>
                    <a:pt x="2483831" y="2359217"/>
                    <a:pt x="2487214" y="2317484"/>
                    <a:pt x="2489479" y="2286467"/>
                  </a:cubicBezTo>
                  <a:close/>
                  <a:moveTo>
                    <a:pt x="2595014" y="2385741"/>
                  </a:moveTo>
                  <a:cubicBezTo>
                    <a:pt x="2610787" y="2391954"/>
                    <a:pt x="2623767" y="2402105"/>
                    <a:pt x="2635045" y="2414511"/>
                  </a:cubicBezTo>
                  <a:cubicBezTo>
                    <a:pt x="2617489" y="2428064"/>
                    <a:pt x="2599448" y="2441616"/>
                    <a:pt x="2580924" y="2455170"/>
                  </a:cubicBezTo>
                  <a:cubicBezTo>
                    <a:pt x="2572265" y="2425254"/>
                    <a:pt x="2578745" y="2402504"/>
                    <a:pt x="2595021" y="2385741"/>
                  </a:cubicBezTo>
                  <a:close/>
                  <a:moveTo>
                    <a:pt x="2603437" y="2362000"/>
                  </a:moveTo>
                  <a:cubicBezTo>
                    <a:pt x="2593836" y="2341143"/>
                    <a:pt x="2590448" y="2318011"/>
                    <a:pt x="2588201" y="2295444"/>
                  </a:cubicBezTo>
                  <a:cubicBezTo>
                    <a:pt x="2601754" y="2295535"/>
                    <a:pt x="2615853" y="2296626"/>
                    <a:pt x="2629951" y="2296080"/>
                  </a:cubicBezTo>
                  <a:lnTo>
                    <a:pt x="2629934" y="2296016"/>
                  </a:lnTo>
                  <a:cubicBezTo>
                    <a:pt x="2648553" y="2296580"/>
                    <a:pt x="2666035" y="2286992"/>
                    <a:pt x="2684647" y="2283045"/>
                  </a:cubicBezTo>
                  <a:cubicBezTo>
                    <a:pt x="2688040" y="2308419"/>
                    <a:pt x="2684647" y="2334374"/>
                    <a:pt x="2697054" y="2357487"/>
                  </a:cubicBezTo>
                  <a:cubicBezTo>
                    <a:pt x="2681273" y="2369903"/>
                    <a:pt x="2669976" y="2394153"/>
                    <a:pt x="2646854" y="2390769"/>
                  </a:cubicBezTo>
                  <a:cubicBezTo>
                    <a:pt x="2627694" y="2391326"/>
                    <a:pt x="2615842" y="2373852"/>
                    <a:pt x="2603444" y="2362000"/>
                  </a:cubicBezTo>
                  <a:close/>
                  <a:moveTo>
                    <a:pt x="2585909" y="2272885"/>
                  </a:moveTo>
                  <a:cubicBezTo>
                    <a:pt x="2562806" y="2261151"/>
                    <a:pt x="2549798" y="2235136"/>
                    <a:pt x="2552072" y="2209213"/>
                  </a:cubicBezTo>
                  <a:lnTo>
                    <a:pt x="2552072" y="2209148"/>
                  </a:lnTo>
                  <a:cubicBezTo>
                    <a:pt x="2585909" y="2211413"/>
                    <a:pt x="2617497" y="2200698"/>
                    <a:pt x="2647947" y="2187163"/>
                  </a:cubicBezTo>
                  <a:cubicBezTo>
                    <a:pt x="2658097" y="2213669"/>
                    <a:pt x="2676154" y="2236790"/>
                    <a:pt x="2700967" y="2252026"/>
                  </a:cubicBezTo>
                  <a:cubicBezTo>
                    <a:pt x="2671082" y="2281919"/>
                    <a:pt x="2624247" y="2282480"/>
                    <a:pt x="2585916" y="2272885"/>
                  </a:cubicBezTo>
                  <a:close/>
                  <a:moveTo>
                    <a:pt x="2763054" y="2243006"/>
                  </a:moveTo>
                  <a:cubicBezTo>
                    <a:pt x="2744443" y="2244134"/>
                    <a:pt x="2724696" y="2246944"/>
                    <a:pt x="2708897" y="2235102"/>
                  </a:cubicBezTo>
                  <a:cubicBezTo>
                    <a:pt x="2688067" y="2227284"/>
                    <a:pt x="2673877" y="2209815"/>
                    <a:pt x="2668875" y="2188894"/>
                  </a:cubicBezTo>
                  <a:lnTo>
                    <a:pt x="2668866" y="2188867"/>
                  </a:lnTo>
                  <a:cubicBezTo>
                    <a:pt x="2703831" y="2184919"/>
                    <a:pt x="2737114" y="2173642"/>
                    <a:pt x="2764741" y="2152765"/>
                  </a:cubicBezTo>
                  <a:cubicBezTo>
                    <a:pt x="2773210" y="2170820"/>
                    <a:pt x="2782224" y="2189995"/>
                    <a:pt x="2799706" y="2200137"/>
                  </a:cubicBezTo>
                  <a:cubicBezTo>
                    <a:pt x="2807047" y="2203530"/>
                    <a:pt x="2808174" y="2211425"/>
                    <a:pt x="2809856" y="2218183"/>
                  </a:cubicBezTo>
                  <a:cubicBezTo>
                    <a:pt x="2793513" y="2224949"/>
                    <a:pt x="2779411" y="2236229"/>
                    <a:pt x="2763061" y="2243006"/>
                  </a:cubicBezTo>
                  <a:close/>
                  <a:moveTo>
                    <a:pt x="2790132" y="2174794"/>
                  </a:moveTo>
                  <a:cubicBezTo>
                    <a:pt x="2785584" y="2162969"/>
                    <a:pt x="2784492" y="2149968"/>
                    <a:pt x="2783946" y="2137046"/>
                  </a:cubicBezTo>
                  <a:lnTo>
                    <a:pt x="2783929" y="2137019"/>
                  </a:lnTo>
                  <a:cubicBezTo>
                    <a:pt x="2819453" y="2126858"/>
                    <a:pt x="2845973" y="2099789"/>
                    <a:pt x="2878681" y="2084552"/>
                  </a:cubicBezTo>
                  <a:cubicBezTo>
                    <a:pt x="2866838" y="2123474"/>
                    <a:pt x="2842016" y="2155620"/>
                    <a:pt x="2823406" y="2191159"/>
                  </a:cubicBezTo>
                  <a:cubicBezTo>
                    <a:pt x="2811005" y="2189458"/>
                    <a:pt x="2798599" y="2184959"/>
                    <a:pt x="2790139" y="2174794"/>
                  </a:cubicBezTo>
                  <a:close/>
                  <a:moveTo>
                    <a:pt x="2850975" y="2011176"/>
                  </a:moveTo>
                  <a:cubicBezTo>
                    <a:pt x="2852072" y="1995985"/>
                    <a:pt x="2868440" y="1990255"/>
                    <a:pt x="2878536" y="1981795"/>
                  </a:cubicBezTo>
                  <a:lnTo>
                    <a:pt x="2878618" y="1981840"/>
                  </a:lnTo>
                  <a:cubicBezTo>
                    <a:pt x="2898918" y="1968869"/>
                    <a:pt x="2909626" y="1943482"/>
                    <a:pt x="2933886" y="1936724"/>
                  </a:cubicBezTo>
                  <a:cubicBezTo>
                    <a:pt x="2927109" y="1973390"/>
                    <a:pt x="2910773" y="2007224"/>
                    <a:pt x="2899485" y="2042755"/>
                  </a:cubicBezTo>
                  <a:cubicBezTo>
                    <a:pt x="2896656" y="2051779"/>
                    <a:pt x="2891590" y="2059674"/>
                    <a:pt x="2887633" y="2067581"/>
                  </a:cubicBezTo>
                  <a:cubicBezTo>
                    <a:pt x="2861698" y="2061926"/>
                    <a:pt x="2848735" y="2036003"/>
                    <a:pt x="2850982" y="2011177"/>
                  </a:cubicBezTo>
                  <a:close/>
                  <a:moveTo>
                    <a:pt x="2778225" y="1984670"/>
                  </a:moveTo>
                  <a:cubicBezTo>
                    <a:pt x="2766383" y="1975636"/>
                    <a:pt x="2756232" y="1963794"/>
                    <a:pt x="2753400" y="1948576"/>
                  </a:cubicBezTo>
                  <a:cubicBezTo>
                    <a:pt x="2763138" y="1944118"/>
                    <a:pt x="2773319" y="1941300"/>
                    <a:pt x="2782871" y="1936751"/>
                  </a:cubicBezTo>
                  <a:lnTo>
                    <a:pt x="2782743" y="1936724"/>
                  </a:lnTo>
                  <a:cubicBezTo>
                    <a:pt x="2798535" y="1926574"/>
                    <a:pt x="2810368" y="1912474"/>
                    <a:pt x="2826177" y="1903450"/>
                  </a:cubicBezTo>
                  <a:cubicBezTo>
                    <a:pt x="2841385" y="1926008"/>
                    <a:pt x="2862825" y="1944627"/>
                    <a:pt x="2889331" y="1951960"/>
                  </a:cubicBezTo>
                  <a:cubicBezTo>
                    <a:pt x="2861706" y="1982413"/>
                    <a:pt x="2818282" y="1994265"/>
                    <a:pt x="2778232" y="1984670"/>
                  </a:cubicBezTo>
                  <a:close/>
                  <a:moveTo>
                    <a:pt x="2780427" y="1803112"/>
                  </a:moveTo>
                  <a:cubicBezTo>
                    <a:pt x="2809344" y="1797467"/>
                    <a:pt x="2833305" y="1772755"/>
                    <a:pt x="2852104" y="1752912"/>
                  </a:cubicBezTo>
                  <a:cubicBezTo>
                    <a:pt x="2870215" y="1773743"/>
                    <a:pt x="2893306" y="1789648"/>
                    <a:pt x="2919225" y="1799146"/>
                  </a:cubicBezTo>
                  <a:cubicBezTo>
                    <a:pt x="2905126" y="1820576"/>
                    <a:pt x="2883700" y="1839187"/>
                    <a:pt x="2857198" y="1843134"/>
                  </a:cubicBezTo>
                  <a:cubicBezTo>
                    <a:pt x="2827279" y="1856688"/>
                    <a:pt x="2789530" y="1834130"/>
                    <a:pt x="2780434" y="1803112"/>
                  </a:cubicBezTo>
                  <a:close/>
                  <a:moveTo>
                    <a:pt x="2801444" y="1675643"/>
                  </a:moveTo>
                  <a:lnTo>
                    <a:pt x="2801395" y="1675669"/>
                  </a:lnTo>
                  <a:lnTo>
                    <a:pt x="2801412" y="1675578"/>
                  </a:lnTo>
                  <a:cubicBezTo>
                    <a:pt x="2801421" y="1675600"/>
                    <a:pt x="2801434" y="1675619"/>
                    <a:pt x="2801444" y="1675643"/>
                  </a:cubicBezTo>
                  <a:cubicBezTo>
                    <a:pt x="2818342" y="1667750"/>
                    <a:pt x="2833554" y="1657056"/>
                    <a:pt x="2848215" y="1646344"/>
                  </a:cubicBezTo>
                  <a:cubicBezTo>
                    <a:pt x="2898208" y="1688442"/>
                    <a:pt x="2898471" y="1674434"/>
                    <a:pt x="2932817" y="1681320"/>
                  </a:cubicBezTo>
                  <a:cubicBezTo>
                    <a:pt x="2933936" y="1686395"/>
                    <a:pt x="2936201" y="1695982"/>
                    <a:pt x="2937310" y="1701049"/>
                  </a:cubicBezTo>
                  <a:cubicBezTo>
                    <a:pt x="2898946" y="1739233"/>
                    <a:pt x="2822320" y="1726887"/>
                    <a:pt x="2801451" y="1675643"/>
                  </a:cubicBezTo>
                  <a:close/>
                  <a:moveTo>
                    <a:pt x="2863373" y="1642896"/>
                  </a:moveTo>
                  <a:cubicBezTo>
                    <a:pt x="2864470" y="1633891"/>
                    <a:pt x="2865647" y="1624885"/>
                    <a:pt x="2867285" y="1615790"/>
                  </a:cubicBezTo>
                  <a:lnTo>
                    <a:pt x="2867340" y="1615818"/>
                  </a:lnTo>
                  <a:cubicBezTo>
                    <a:pt x="2889333" y="1611880"/>
                    <a:pt x="2910199" y="1603974"/>
                    <a:pt x="2931621" y="1598899"/>
                  </a:cubicBezTo>
                  <a:cubicBezTo>
                    <a:pt x="2940597" y="1614527"/>
                    <a:pt x="2950786" y="1629427"/>
                    <a:pt x="2962093" y="1643461"/>
                  </a:cubicBezTo>
                  <a:cubicBezTo>
                    <a:pt x="2935595" y="1670529"/>
                    <a:pt x="2891041" y="1665454"/>
                    <a:pt x="2863380" y="1642903"/>
                  </a:cubicBezTo>
                  <a:close/>
                  <a:moveTo>
                    <a:pt x="2919241" y="1582008"/>
                  </a:moveTo>
                  <a:cubicBezTo>
                    <a:pt x="2905143" y="1595552"/>
                    <a:pt x="2884840" y="1592157"/>
                    <a:pt x="2866794" y="1591040"/>
                  </a:cubicBezTo>
                  <a:cubicBezTo>
                    <a:pt x="2853805" y="1587092"/>
                    <a:pt x="2844235" y="1575815"/>
                    <a:pt x="2834639" y="1566780"/>
                  </a:cubicBezTo>
                  <a:cubicBezTo>
                    <a:pt x="2899735" y="1522443"/>
                    <a:pt x="2891544" y="1518959"/>
                    <a:pt x="2914184" y="1480495"/>
                  </a:cubicBezTo>
                  <a:cubicBezTo>
                    <a:pt x="2930529" y="1495720"/>
                    <a:pt x="2950257" y="1504182"/>
                    <a:pt x="2972817" y="1503618"/>
                  </a:cubicBezTo>
                  <a:cubicBezTo>
                    <a:pt x="2973396" y="1538583"/>
                    <a:pt x="2946334" y="1563970"/>
                    <a:pt x="2919248" y="1582004"/>
                  </a:cubicBezTo>
                  <a:close/>
                  <a:moveTo>
                    <a:pt x="2943491" y="1481022"/>
                  </a:moveTo>
                  <a:cubicBezTo>
                    <a:pt x="2927664" y="1478293"/>
                    <a:pt x="2921388" y="1463558"/>
                    <a:pt x="2917476" y="1450005"/>
                  </a:cubicBezTo>
                  <a:lnTo>
                    <a:pt x="2917549" y="1449997"/>
                  </a:lnTo>
                  <a:cubicBezTo>
                    <a:pt x="2942499" y="1433229"/>
                    <a:pt x="2963953" y="1411775"/>
                    <a:pt x="2980720" y="1386825"/>
                  </a:cubicBezTo>
                  <a:cubicBezTo>
                    <a:pt x="2997639" y="1414458"/>
                    <a:pt x="2998766" y="1447175"/>
                    <a:pt x="2999340" y="1478758"/>
                  </a:cubicBezTo>
                  <a:cubicBezTo>
                    <a:pt x="2980729" y="1482715"/>
                    <a:pt x="2961559" y="1491729"/>
                    <a:pt x="2943498" y="1481022"/>
                  </a:cubicBezTo>
                  <a:close/>
                  <a:moveTo>
                    <a:pt x="2927646" y="1355344"/>
                  </a:moveTo>
                  <a:lnTo>
                    <a:pt x="2927737" y="1355307"/>
                  </a:lnTo>
                  <a:cubicBezTo>
                    <a:pt x="2905734" y="1330493"/>
                    <a:pt x="2936751" y="1301159"/>
                    <a:pt x="2957071" y="1287632"/>
                  </a:cubicBezTo>
                  <a:cubicBezTo>
                    <a:pt x="2967292" y="1313217"/>
                    <a:pt x="2974481" y="1339911"/>
                    <a:pt x="2978491" y="1367168"/>
                  </a:cubicBezTo>
                  <a:cubicBezTo>
                    <a:pt x="2960854" y="1371079"/>
                    <a:pt x="2938295" y="1372807"/>
                    <a:pt x="2927653" y="1355344"/>
                  </a:cubicBezTo>
                  <a:close/>
                  <a:moveTo>
                    <a:pt x="2690813" y="1292090"/>
                  </a:moveTo>
                  <a:cubicBezTo>
                    <a:pt x="2667127" y="1298294"/>
                    <a:pt x="2636100" y="1300548"/>
                    <a:pt x="2619183" y="1278555"/>
                  </a:cubicBezTo>
                  <a:cubicBezTo>
                    <a:pt x="2619092" y="1272915"/>
                    <a:pt x="2619637" y="1267276"/>
                    <a:pt x="2619637" y="1261090"/>
                  </a:cubicBezTo>
                  <a:lnTo>
                    <a:pt x="2619747" y="1261072"/>
                  </a:lnTo>
                  <a:cubicBezTo>
                    <a:pt x="2640046" y="1253741"/>
                    <a:pt x="2659224" y="1244717"/>
                    <a:pt x="2678961" y="1236823"/>
                  </a:cubicBezTo>
                  <a:cubicBezTo>
                    <a:pt x="2694131" y="1244793"/>
                    <a:pt x="2710908" y="1249228"/>
                    <a:pt x="2728034" y="1249794"/>
                  </a:cubicBezTo>
                  <a:cubicBezTo>
                    <a:pt x="2718444" y="1265584"/>
                    <a:pt x="2711123" y="1287014"/>
                    <a:pt x="2690820" y="1292090"/>
                  </a:cubicBezTo>
                  <a:close/>
                  <a:moveTo>
                    <a:pt x="2262737" y="914241"/>
                  </a:moveTo>
                  <a:cubicBezTo>
                    <a:pt x="2267285" y="909166"/>
                    <a:pt x="2271833" y="903526"/>
                    <a:pt x="2276290" y="898442"/>
                  </a:cubicBezTo>
                  <a:cubicBezTo>
                    <a:pt x="2295455" y="898442"/>
                    <a:pt x="2315194" y="897878"/>
                    <a:pt x="2330976" y="885471"/>
                  </a:cubicBezTo>
                  <a:cubicBezTo>
                    <a:pt x="2340017" y="898442"/>
                    <a:pt x="2356926" y="914241"/>
                    <a:pt x="2347348" y="931160"/>
                  </a:cubicBezTo>
                  <a:cubicBezTo>
                    <a:pt x="2341136" y="944695"/>
                    <a:pt x="2340571" y="960477"/>
                    <a:pt x="2330976" y="971759"/>
                  </a:cubicBezTo>
                  <a:cubicBezTo>
                    <a:pt x="2312938" y="983038"/>
                    <a:pt x="2292081" y="990369"/>
                    <a:pt x="2270642" y="990369"/>
                  </a:cubicBezTo>
                  <a:cubicBezTo>
                    <a:pt x="2274596" y="964996"/>
                    <a:pt x="2276287" y="937362"/>
                    <a:pt x="2262744" y="914241"/>
                  </a:cubicBezTo>
                  <a:close/>
                  <a:moveTo>
                    <a:pt x="2218729" y="1130299"/>
                  </a:moveTo>
                  <a:cubicBezTo>
                    <a:pt x="2219881" y="1124367"/>
                    <a:pt x="2221370" y="1118505"/>
                    <a:pt x="2223187" y="1112742"/>
                  </a:cubicBezTo>
                  <a:lnTo>
                    <a:pt x="2223251" y="1112805"/>
                  </a:lnTo>
                  <a:cubicBezTo>
                    <a:pt x="2231146" y="1106047"/>
                    <a:pt x="2241861" y="1121264"/>
                    <a:pt x="2250885" y="1123530"/>
                  </a:cubicBezTo>
                  <a:cubicBezTo>
                    <a:pt x="2224371" y="1137055"/>
                    <a:pt x="2204641" y="1162432"/>
                    <a:pt x="2174742" y="1168081"/>
                  </a:cubicBezTo>
                  <a:cubicBezTo>
                    <a:pt x="2185454" y="1151733"/>
                    <a:pt x="2201837" y="1139886"/>
                    <a:pt x="2218736" y="1130299"/>
                  </a:cubicBezTo>
                  <a:close/>
                  <a:moveTo>
                    <a:pt x="2146085" y="1092419"/>
                  </a:moveTo>
                  <a:cubicBezTo>
                    <a:pt x="2146065" y="1092419"/>
                    <a:pt x="2146045" y="1092419"/>
                    <a:pt x="2146025" y="1092433"/>
                  </a:cubicBezTo>
                  <a:lnTo>
                    <a:pt x="2146025" y="1092396"/>
                  </a:lnTo>
                  <a:lnTo>
                    <a:pt x="2146085" y="1092419"/>
                  </a:lnTo>
                  <a:cubicBezTo>
                    <a:pt x="2165222" y="1086796"/>
                    <a:pt x="2184393" y="1093003"/>
                    <a:pt x="2202431" y="1099763"/>
                  </a:cubicBezTo>
                  <a:cubicBezTo>
                    <a:pt x="2207488" y="1103146"/>
                    <a:pt x="2218766" y="1102583"/>
                    <a:pt x="2216520" y="1111041"/>
                  </a:cubicBezTo>
                  <a:cubicBezTo>
                    <a:pt x="2192261" y="1112768"/>
                    <a:pt x="2168637" y="1100878"/>
                    <a:pt x="2146092" y="1092419"/>
                  </a:cubicBezTo>
                  <a:close/>
                  <a:moveTo>
                    <a:pt x="2184390" y="1079449"/>
                  </a:moveTo>
                  <a:cubicBezTo>
                    <a:pt x="2173111" y="1079540"/>
                    <a:pt x="2162378" y="1077266"/>
                    <a:pt x="2151644" y="1075537"/>
                  </a:cubicBezTo>
                  <a:cubicBezTo>
                    <a:pt x="2173202" y="1054175"/>
                    <a:pt x="2200838" y="1038311"/>
                    <a:pt x="2229498" y="1047867"/>
                  </a:cubicBezTo>
                  <a:cubicBezTo>
                    <a:pt x="2220484" y="1064225"/>
                    <a:pt x="2205259" y="1081708"/>
                    <a:pt x="2184390" y="1079449"/>
                  </a:cubicBezTo>
                  <a:close/>
                  <a:moveTo>
                    <a:pt x="2161779" y="1032107"/>
                  </a:moveTo>
                  <a:cubicBezTo>
                    <a:pt x="2156139" y="1039475"/>
                    <a:pt x="2140404" y="1033204"/>
                    <a:pt x="2147134" y="1024193"/>
                  </a:cubicBezTo>
                  <a:lnTo>
                    <a:pt x="2147126" y="1024211"/>
                  </a:lnTo>
                  <a:cubicBezTo>
                    <a:pt x="2152200" y="1016881"/>
                    <a:pt x="2168545" y="1023648"/>
                    <a:pt x="2161779" y="1032107"/>
                  </a:cubicBezTo>
                  <a:close/>
                  <a:moveTo>
                    <a:pt x="2156183" y="1007303"/>
                  </a:moveTo>
                  <a:cubicBezTo>
                    <a:pt x="2155001" y="980198"/>
                    <a:pt x="2175284" y="959367"/>
                    <a:pt x="2193931" y="941902"/>
                  </a:cubicBezTo>
                  <a:lnTo>
                    <a:pt x="2193968" y="941894"/>
                  </a:lnTo>
                  <a:cubicBezTo>
                    <a:pt x="2209192" y="927786"/>
                    <a:pt x="2228369" y="918198"/>
                    <a:pt x="2249243" y="919327"/>
                  </a:cubicBezTo>
                  <a:cubicBezTo>
                    <a:pt x="2255447" y="933990"/>
                    <a:pt x="2265033" y="949228"/>
                    <a:pt x="2260512" y="965580"/>
                  </a:cubicBezTo>
                  <a:cubicBezTo>
                    <a:pt x="2246887" y="1004021"/>
                    <a:pt x="2237826" y="1021274"/>
                    <a:pt x="2156183" y="1007303"/>
                  </a:cubicBezTo>
                  <a:close/>
                  <a:moveTo>
                    <a:pt x="2131933" y="899007"/>
                  </a:moveTo>
                  <a:cubicBezTo>
                    <a:pt x="2145477" y="872493"/>
                    <a:pt x="2173675" y="854455"/>
                    <a:pt x="2203009" y="850498"/>
                  </a:cubicBezTo>
                  <a:cubicBezTo>
                    <a:pt x="2202446" y="870810"/>
                    <a:pt x="2204700" y="892230"/>
                    <a:pt x="2197915" y="911413"/>
                  </a:cubicBezTo>
                  <a:cubicBezTo>
                    <a:pt x="2181570" y="924394"/>
                    <a:pt x="2162391" y="933407"/>
                    <a:pt x="2144339" y="943568"/>
                  </a:cubicBezTo>
                  <a:cubicBezTo>
                    <a:pt x="2137609" y="929378"/>
                    <a:pt x="2129695" y="914734"/>
                    <a:pt x="2131969" y="898952"/>
                  </a:cubicBezTo>
                  <a:close/>
                  <a:moveTo>
                    <a:pt x="2092979" y="867990"/>
                  </a:moveTo>
                  <a:cubicBezTo>
                    <a:pt x="2090705" y="860667"/>
                    <a:pt x="2087885" y="853327"/>
                    <a:pt x="2085611" y="845995"/>
                  </a:cubicBezTo>
                  <a:lnTo>
                    <a:pt x="2085639" y="845995"/>
                  </a:lnTo>
                  <a:cubicBezTo>
                    <a:pt x="2113272" y="826821"/>
                    <a:pt x="2141463" y="809893"/>
                    <a:pt x="2169113" y="791282"/>
                  </a:cubicBezTo>
                  <a:cubicBezTo>
                    <a:pt x="2170232" y="803697"/>
                    <a:pt x="2170232" y="816656"/>
                    <a:pt x="2170232" y="829066"/>
                  </a:cubicBezTo>
                  <a:cubicBezTo>
                    <a:pt x="2145986" y="844302"/>
                    <a:pt x="2122277" y="864595"/>
                    <a:pt x="2092975" y="867988"/>
                  </a:cubicBezTo>
                  <a:close/>
                  <a:moveTo>
                    <a:pt x="2219905" y="908612"/>
                  </a:moveTo>
                  <a:cubicBezTo>
                    <a:pt x="2220359" y="886036"/>
                    <a:pt x="2215902" y="862350"/>
                    <a:pt x="2222088" y="840356"/>
                  </a:cubicBezTo>
                  <a:lnTo>
                    <a:pt x="2222171" y="840356"/>
                  </a:lnTo>
                  <a:cubicBezTo>
                    <a:pt x="2235706" y="830769"/>
                    <a:pt x="2251505" y="825131"/>
                    <a:pt x="2266723" y="817234"/>
                  </a:cubicBezTo>
                  <a:cubicBezTo>
                    <a:pt x="2276324" y="836972"/>
                    <a:pt x="2278003" y="858966"/>
                    <a:pt x="2274619" y="880405"/>
                  </a:cubicBezTo>
                  <a:cubicBezTo>
                    <a:pt x="2262206" y="899014"/>
                    <a:pt x="2238512" y="900151"/>
                    <a:pt x="2219901" y="908611"/>
                  </a:cubicBezTo>
                  <a:close/>
                  <a:moveTo>
                    <a:pt x="2330463" y="989811"/>
                  </a:moveTo>
                  <a:lnTo>
                    <a:pt x="2330413" y="989823"/>
                  </a:lnTo>
                  <a:lnTo>
                    <a:pt x="2330450" y="989769"/>
                  </a:lnTo>
                  <a:cubicBezTo>
                    <a:pt x="2330450" y="989784"/>
                    <a:pt x="2330458" y="989796"/>
                    <a:pt x="2330463" y="989811"/>
                  </a:cubicBezTo>
                  <a:cubicBezTo>
                    <a:pt x="2334989" y="988670"/>
                    <a:pt x="2343960" y="986429"/>
                    <a:pt x="2347905" y="985866"/>
                  </a:cubicBezTo>
                  <a:cubicBezTo>
                    <a:pt x="2368262" y="1007518"/>
                    <a:pt x="2374839" y="1004372"/>
                    <a:pt x="2372731" y="1068767"/>
                  </a:cubicBezTo>
                  <a:cubicBezTo>
                    <a:pt x="2357506" y="1072161"/>
                    <a:pt x="2341696" y="1071587"/>
                    <a:pt x="2325922" y="1068219"/>
                  </a:cubicBezTo>
                  <a:cubicBezTo>
                    <a:pt x="2329297" y="1052427"/>
                    <a:pt x="2337201" y="1038318"/>
                    <a:pt x="2339457" y="1021974"/>
                  </a:cubicBezTo>
                  <a:cubicBezTo>
                    <a:pt x="2338360" y="1010620"/>
                    <a:pt x="2333280" y="1000533"/>
                    <a:pt x="2330458" y="989817"/>
                  </a:cubicBezTo>
                  <a:close/>
                  <a:moveTo>
                    <a:pt x="2362566" y="787337"/>
                  </a:moveTo>
                  <a:cubicBezTo>
                    <a:pt x="2389052" y="787337"/>
                    <a:pt x="2420036" y="769185"/>
                    <a:pt x="2439882" y="758576"/>
                  </a:cubicBezTo>
                  <a:cubicBezTo>
                    <a:pt x="2448341" y="772674"/>
                    <a:pt x="2456245" y="789038"/>
                    <a:pt x="2451734" y="805948"/>
                  </a:cubicBezTo>
                  <a:cubicBezTo>
                    <a:pt x="2444403" y="827368"/>
                    <a:pt x="2435943" y="851622"/>
                    <a:pt x="2415068" y="864035"/>
                  </a:cubicBezTo>
                  <a:cubicBezTo>
                    <a:pt x="2397586" y="869120"/>
                    <a:pt x="2378975" y="866300"/>
                    <a:pt x="2360929" y="865172"/>
                  </a:cubicBezTo>
                  <a:cubicBezTo>
                    <a:pt x="2371568" y="840355"/>
                    <a:pt x="2368205" y="813285"/>
                    <a:pt x="2362562" y="787342"/>
                  </a:cubicBezTo>
                  <a:close/>
                  <a:moveTo>
                    <a:pt x="2464634" y="766462"/>
                  </a:moveTo>
                  <a:lnTo>
                    <a:pt x="2464671" y="766462"/>
                  </a:lnTo>
                  <a:cubicBezTo>
                    <a:pt x="2491177" y="779442"/>
                    <a:pt x="2516000" y="796363"/>
                    <a:pt x="2540804" y="812706"/>
                  </a:cubicBezTo>
                  <a:cubicBezTo>
                    <a:pt x="2543069" y="820610"/>
                    <a:pt x="2542505" y="829625"/>
                    <a:pt x="2543069" y="838081"/>
                  </a:cubicBezTo>
                  <a:cubicBezTo>
                    <a:pt x="2521066" y="858947"/>
                    <a:pt x="2488356" y="872483"/>
                    <a:pt x="2459021" y="858947"/>
                  </a:cubicBezTo>
                  <a:cubicBezTo>
                    <a:pt x="2446060" y="849933"/>
                    <a:pt x="2457894" y="835834"/>
                    <a:pt x="2460722" y="824546"/>
                  </a:cubicBezTo>
                  <a:cubicBezTo>
                    <a:pt x="2469176" y="805952"/>
                    <a:pt x="2466358" y="785652"/>
                    <a:pt x="2464628" y="766468"/>
                  </a:cubicBezTo>
                  <a:close/>
                  <a:moveTo>
                    <a:pt x="2519383" y="872494"/>
                  </a:moveTo>
                  <a:lnTo>
                    <a:pt x="2519428" y="872494"/>
                  </a:lnTo>
                  <a:cubicBezTo>
                    <a:pt x="2529015" y="866854"/>
                    <a:pt x="2538601" y="860660"/>
                    <a:pt x="2548754" y="855012"/>
                  </a:cubicBezTo>
                  <a:cubicBezTo>
                    <a:pt x="2547625" y="878698"/>
                    <a:pt x="2549318" y="910287"/>
                    <a:pt x="2523928" y="922695"/>
                  </a:cubicBezTo>
                  <a:cubicBezTo>
                    <a:pt x="2511521" y="931155"/>
                    <a:pt x="2501933" y="917046"/>
                    <a:pt x="2491774" y="911416"/>
                  </a:cubicBezTo>
                  <a:cubicBezTo>
                    <a:pt x="2478714" y="906424"/>
                    <a:pt x="2465345" y="902280"/>
                    <a:pt x="2451752" y="899010"/>
                  </a:cubicBezTo>
                  <a:cubicBezTo>
                    <a:pt x="2451188" y="891113"/>
                    <a:pt x="2450615" y="883219"/>
                    <a:pt x="2450615" y="875878"/>
                  </a:cubicBezTo>
                  <a:cubicBezTo>
                    <a:pt x="2473080" y="878138"/>
                    <a:pt x="2497366" y="883224"/>
                    <a:pt x="2519378" y="872499"/>
                  </a:cubicBezTo>
                  <a:close/>
                  <a:moveTo>
                    <a:pt x="2566182" y="861779"/>
                  </a:moveTo>
                  <a:lnTo>
                    <a:pt x="2566219" y="861797"/>
                  </a:lnTo>
                  <a:lnTo>
                    <a:pt x="2566209" y="861850"/>
                  </a:lnTo>
                  <a:cubicBezTo>
                    <a:pt x="2577456" y="888346"/>
                    <a:pt x="2580284" y="916517"/>
                    <a:pt x="2584237" y="944695"/>
                  </a:cubicBezTo>
                  <a:cubicBezTo>
                    <a:pt x="2568130" y="945180"/>
                    <a:pt x="2552025" y="943664"/>
                    <a:pt x="2536292" y="940183"/>
                  </a:cubicBezTo>
                  <a:cubicBezTo>
                    <a:pt x="2551017" y="916003"/>
                    <a:pt x="2562290" y="890033"/>
                    <a:pt x="2566209" y="861856"/>
                  </a:cubicBezTo>
                  <a:cubicBezTo>
                    <a:pt x="2566194" y="861833"/>
                    <a:pt x="2566187" y="861808"/>
                    <a:pt x="2566177" y="861785"/>
                  </a:cubicBezTo>
                  <a:close/>
                  <a:moveTo>
                    <a:pt x="2595534" y="984183"/>
                  </a:moveTo>
                  <a:cubicBezTo>
                    <a:pt x="2600601" y="998282"/>
                    <a:pt x="2605135" y="1012944"/>
                    <a:pt x="2610759" y="1027045"/>
                  </a:cubicBezTo>
                  <a:cubicBezTo>
                    <a:pt x="2600368" y="1026463"/>
                    <a:pt x="2590015" y="1025339"/>
                    <a:pt x="2579741" y="1023679"/>
                  </a:cubicBezTo>
                  <a:lnTo>
                    <a:pt x="2579741" y="1023661"/>
                  </a:lnTo>
                  <a:cubicBezTo>
                    <a:pt x="2583927" y="1010098"/>
                    <a:pt x="2589207" y="996897"/>
                    <a:pt x="2595530" y="984189"/>
                  </a:cubicBezTo>
                  <a:close/>
                  <a:moveTo>
                    <a:pt x="2590431" y="916546"/>
                  </a:moveTo>
                  <a:lnTo>
                    <a:pt x="2590468" y="916509"/>
                  </a:lnTo>
                  <a:cubicBezTo>
                    <a:pt x="2604003" y="926096"/>
                    <a:pt x="2615855" y="938504"/>
                    <a:pt x="2619813" y="954293"/>
                  </a:cubicBezTo>
                  <a:cubicBezTo>
                    <a:pt x="2601161" y="950930"/>
                    <a:pt x="2593247" y="933470"/>
                    <a:pt x="2590427" y="916551"/>
                  </a:cubicBezTo>
                  <a:close/>
                  <a:moveTo>
                    <a:pt x="2551555" y="1125154"/>
                  </a:moveTo>
                  <a:cubicBezTo>
                    <a:pt x="2565080" y="1126291"/>
                    <a:pt x="2578625" y="1129111"/>
                    <a:pt x="2592154" y="1131357"/>
                  </a:cubicBezTo>
                  <a:cubicBezTo>
                    <a:pt x="2590453" y="1145456"/>
                    <a:pt x="2587643" y="1161258"/>
                    <a:pt x="2575799" y="1171408"/>
                  </a:cubicBezTo>
                  <a:cubicBezTo>
                    <a:pt x="2551604" y="1178230"/>
                    <a:pt x="2531320" y="1159584"/>
                    <a:pt x="2520041" y="1139845"/>
                  </a:cubicBezTo>
                  <a:lnTo>
                    <a:pt x="2519968" y="1139817"/>
                  </a:lnTo>
                  <a:cubicBezTo>
                    <a:pt x="2530685" y="1135310"/>
                    <a:pt x="2540826" y="1129101"/>
                    <a:pt x="2551551" y="1125159"/>
                  </a:cubicBezTo>
                  <a:close/>
                  <a:moveTo>
                    <a:pt x="2504761" y="1105976"/>
                  </a:moveTo>
                  <a:cubicBezTo>
                    <a:pt x="2496847" y="1087322"/>
                    <a:pt x="2497393" y="1067045"/>
                    <a:pt x="2496847" y="1047307"/>
                  </a:cubicBezTo>
                  <a:lnTo>
                    <a:pt x="2496865" y="1047317"/>
                  </a:lnTo>
                  <a:cubicBezTo>
                    <a:pt x="2517741" y="1047317"/>
                    <a:pt x="2538034" y="1045626"/>
                    <a:pt x="2558346" y="1043933"/>
                  </a:cubicBezTo>
                  <a:cubicBezTo>
                    <a:pt x="2565686" y="1066482"/>
                    <a:pt x="2564549" y="1091869"/>
                    <a:pt x="2547621" y="1109358"/>
                  </a:cubicBezTo>
                  <a:cubicBezTo>
                    <a:pt x="2534078" y="1116127"/>
                    <a:pt x="2514349" y="1121194"/>
                    <a:pt x="2504761" y="1105976"/>
                  </a:cubicBezTo>
                  <a:close/>
                  <a:moveTo>
                    <a:pt x="2548740" y="1026459"/>
                  </a:moveTo>
                  <a:cubicBezTo>
                    <a:pt x="2533505" y="1034918"/>
                    <a:pt x="2515458" y="1033790"/>
                    <a:pt x="2500241" y="1027596"/>
                  </a:cubicBezTo>
                  <a:cubicBezTo>
                    <a:pt x="2505880" y="1001035"/>
                    <a:pt x="2519433" y="977932"/>
                    <a:pt x="2525066" y="951372"/>
                  </a:cubicBezTo>
                  <a:lnTo>
                    <a:pt x="2525058" y="951445"/>
                  </a:lnTo>
                  <a:cubicBezTo>
                    <a:pt x="2544224" y="958776"/>
                    <a:pt x="2562843" y="966669"/>
                    <a:pt x="2583709" y="967800"/>
                  </a:cubicBezTo>
                  <a:cubicBezTo>
                    <a:pt x="2580321" y="990357"/>
                    <a:pt x="2574127" y="1020255"/>
                    <a:pt x="2548740" y="1026459"/>
                  </a:cubicBezTo>
                  <a:close/>
                  <a:moveTo>
                    <a:pt x="2397557" y="884933"/>
                  </a:moveTo>
                  <a:lnTo>
                    <a:pt x="2397539" y="884915"/>
                  </a:lnTo>
                  <a:cubicBezTo>
                    <a:pt x="2409937" y="880958"/>
                    <a:pt x="2421789" y="875328"/>
                    <a:pt x="2435324" y="873071"/>
                  </a:cubicBezTo>
                  <a:cubicBezTo>
                    <a:pt x="2435520" y="884174"/>
                    <a:pt x="2435146" y="895280"/>
                    <a:pt x="2434205" y="906345"/>
                  </a:cubicBezTo>
                  <a:cubicBezTo>
                    <a:pt x="2411646" y="912549"/>
                    <a:pt x="2387952" y="907474"/>
                    <a:pt x="2365403" y="911985"/>
                  </a:cubicBezTo>
                  <a:cubicBezTo>
                    <a:pt x="2361446" y="903526"/>
                    <a:pt x="2357508" y="895640"/>
                    <a:pt x="2352987" y="887171"/>
                  </a:cubicBezTo>
                  <a:cubicBezTo>
                    <a:pt x="2367721" y="886626"/>
                    <a:pt x="2382911" y="887181"/>
                    <a:pt x="2397557" y="884933"/>
                  </a:cubicBezTo>
                  <a:close/>
                  <a:moveTo>
                    <a:pt x="2637217" y="1142680"/>
                  </a:moveTo>
                  <a:cubicBezTo>
                    <a:pt x="2628758" y="1156779"/>
                    <a:pt x="2614086" y="1165811"/>
                    <a:pt x="2599424" y="1171451"/>
                  </a:cubicBezTo>
                  <a:cubicBezTo>
                    <a:pt x="2601152" y="1158534"/>
                    <a:pt x="2601152" y="1145527"/>
                    <a:pt x="2606154" y="1133157"/>
                  </a:cubicBezTo>
                  <a:lnTo>
                    <a:pt x="2606199" y="1133093"/>
                  </a:lnTo>
                  <a:cubicBezTo>
                    <a:pt x="2612957" y="1120686"/>
                    <a:pt x="2628193" y="1117303"/>
                    <a:pt x="2639463" y="1110534"/>
                  </a:cubicBezTo>
                  <a:cubicBezTo>
                    <a:pt x="2639463" y="1121247"/>
                    <a:pt x="2639463" y="1132530"/>
                    <a:pt x="2637217" y="1142680"/>
                  </a:cubicBezTo>
                  <a:close/>
                  <a:moveTo>
                    <a:pt x="2627120" y="1097554"/>
                  </a:moveTo>
                  <a:cubicBezTo>
                    <a:pt x="2608491" y="1108269"/>
                    <a:pt x="2587625" y="1115037"/>
                    <a:pt x="2566195" y="1111089"/>
                  </a:cubicBezTo>
                  <a:cubicBezTo>
                    <a:pt x="2574644" y="1088468"/>
                    <a:pt x="2578643" y="1064757"/>
                    <a:pt x="2574122" y="1040589"/>
                  </a:cubicBezTo>
                  <a:lnTo>
                    <a:pt x="2574090" y="1040589"/>
                  </a:lnTo>
                  <a:lnTo>
                    <a:pt x="2574108" y="1040507"/>
                  </a:lnTo>
                  <a:cubicBezTo>
                    <a:pt x="2574108" y="1040536"/>
                    <a:pt x="2574108" y="1040564"/>
                    <a:pt x="2574120" y="1040593"/>
                  </a:cubicBezTo>
                  <a:cubicBezTo>
                    <a:pt x="2589330" y="1043409"/>
                    <a:pt x="2605127" y="1044538"/>
                    <a:pt x="2620892" y="1047920"/>
                  </a:cubicBezTo>
                  <a:cubicBezTo>
                    <a:pt x="2631614" y="1061451"/>
                    <a:pt x="2635007" y="1081754"/>
                    <a:pt x="2627120" y="1097554"/>
                  </a:cubicBezTo>
                  <a:close/>
                  <a:moveTo>
                    <a:pt x="2605038" y="973986"/>
                  </a:moveTo>
                  <a:lnTo>
                    <a:pt x="2605110" y="974003"/>
                  </a:lnTo>
                  <a:cubicBezTo>
                    <a:pt x="2615817" y="973440"/>
                    <a:pt x="2626532" y="973440"/>
                    <a:pt x="2637820" y="973440"/>
                  </a:cubicBezTo>
                  <a:cubicBezTo>
                    <a:pt x="2645151" y="983590"/>
                    <a:pt x="2653045" y="993178"/>
                    <a:pt x="2660933" y="1003320"/>
                  </a:cubicBezTo>
                  <a:cubicBezTo>
                    <a:pt x="2649099" y="1000510"/>
                    <a:pt x="2637247" y="998817"/>
                    <a:pt x="2625409" y="995998"/>
                  </a:cubicBezTo>
                  <a:cubicBezTo>
                    <a:pt x="2617405" y="990357"/>
                    <a:pt x="2611767" y="981351"/>
                    <a:pt x="2605035" y="973984"/>
                  </a:cubicBezTo>
                  <a:close/>
                  <a:moveTo>
                    <a:pt x="2610224" y="773245"/>
                  </a:moveTo>
                  <a:cubicBezTo>
                    <a:pt x="2602327" y="792974"/>
                    <a:pt x="2583717" y="805954"/>
                    <a:pt x="2570183" y="821745"/>
                  </a:cubicBezTo>
                  <a:cubicBezTo>
                    <a:pt x="2552626" y="811030"/>
                    <a:pt x="2549262" y="789599"/>
                    <a:pt x="2553264" y="770981"/>
                  </a:cubicBezTo>
                  <a:cubicBezTo>
                    <a:pt x="2555508" y="740527"/>
                    <a:pt x="2611912" y="741653"/>
                    <a:pt x="2610221" y="773244"/>
                  </a:cubicBezTo>
                  <a:close/>
                  <a:moveTo>
                    <a:pt x="2373872" y="707820"/>
                  </a:moveTo>
                  <a:cubicBezTo>
                    <a:pt x="2367142" y="714587"/>
                    <a:pt x="2354134" y="704426"/>
                    <a:pt x="2360319" y="697103"/>
                  </a:cubicBezTo>
                  <a:lnTo>
                    <a:pt x="2360337" y="697103"/>
                  </a:lnTo>
                  <a:cubicBezTo>
                    <a:pt x="2367108" y="689760"/>
                    <a:pt x="2380082" y="700484"/>
                    <a:pt x="2373870" y="707817"/>
                  </a:cubicBezTo>
                  <a:close/>
                  <a:moveTo>
                    <a:pt x="2359791" y="717970"/>
                  </a:moveTo>
                  <a:cubicBezTo>
                    <a:pt x="2381786" y="727557"/>
                    <a:pt x="2403216" y="737699"/>
                    <a:pt x="2425783" y="745613"/>
                  </a:cubicBezTo>
                  <a:cubicBezTo>
                    <a:pt x="2408319" y="767044"/>
                    <a:pt x="2378484" y="764778"/>
                    <a:pt x="2354198" y="770987"/>
                  </a:cubicBezTo>
                  <a:lnTo>
                    <a:pt x="2354153" y="770987"/>
                  </a:lnTo>
                  <a:cubicBezTo>
                    <a:pt x="2352448" y="752932"/>
                    <a:pt x="2353585" y="734885"/>
                    <a:pt x="2359789" y="717967"/>
                  </a:cubicBezTo>
                  <a:close/>
                  <a:moveTo>
                    <a:pt x="2354670" y="835272"/>
                  </a:moveTo>
                  <a:cubicBezTo>
                    <a:pt x="2347339" y="864034"/>
                    <a:pt x="2317449" y="882088"/>
                    <a:pt x="2289245" y="878133"/>
                  </a:cubicBezTo>
                  <a:cubicBezTo>
                    <a:pt x="2289793" y="855584"/>
                    <a:pt x="2285242" y="833026"/>
                    <a:pt x="2279602" y="811031"/>
                  </a:cubicBezTo>
                  <a:cubicBezTo>
                    <a:pt x="2298732" y="811031"/>
                    <a:pt x="2322472" y="792652"/>
                    <a:pt x="2341136" y="785081"/>
                  </a:cubicBezTo>
                  <a:cubicBezTo>
                    <a:pt x="2354667" y="797484"/>
                    <a:pt x="2357497" y="817786"/>
                    <a:pt x="2354667" y="835269"/>
                  </a:cubicBezTo>
                  <a:close/>
                  <a:moveTo>
                    <a:pt x="2349067" y="693722"/>
                  </a:moveTo>
                  <a:cubicBezTo>
                    <a:pt x="2345701" y="700490"/>
                    <a:pt x="2332694" y="697670"/>
                    <a:pt x="2334422" y="689765"/>
                  </a:cubicBezTo>
                  <a:cubicBezTo>
                    <a:pt x="2337803" y="682992"/>
                    <a:pt x="2350765" y="685822"/>
                    <a:pt x="2349064" y="693717"/>
                  </a:cubicBezTo>
                  <a:close/>
                  <a:moveTo>
                    <a:pt x="2338389" y="706694"/>
                  </a:moveTo>
                  <a:cubicBezTo>
                    <a:pt x="2346284" y="729826"/>
                    <a:pt x="2342327" y="755767"/>
                    <a:pt x="2325410" y="773814"/>
                  </a:cubicBezTo>
                  <a:cubicBezTo>
                    <a:pt x="2312438" y="788467"/>
                    <a:pt x="2292145" y="789604"/>
                    <a:pt x="2274660" y="793553"/>
                  </a:cubicBezTo>
                  <a:cubicBezTo>
                    <a:pt x="2277480" y="770431"/>
                    <a:pt x="2284757" y="748991"/>
                    <a:pt x="2283119" y="725870"/>
                  </a:cubicBezTo>
                  <a:cubicBezTo>
                    <a:pt x="2301147" y="717967"/>
                    <a:pt x="2317519" y="702741"/>
                    <a:pt x="2338386" y="706688"/>
                  </a:cubicBezTo>
                  <a:close/>
                  <a:moveTo>
                    <a:pt x="2293727" y="673970"/>
                  </a:moveTo>
                  <a:lnTo>
                    <a:pt x="2293754" y="673970"/>
                  </a:lnTo>
                  <a:cubicBezTo>
                    <a:pt x="2299958" y="668330"/>
                    <a:pt x="2312374" y="671714"/>
                    <a:pt x="2315194" y="679055"/>
                  </a:cubicBezTo>
                  <a:cubicBezTo>
                    <a:pt x="2312917" y="689206"/>
                    <a:pt x="2289812" y="684695"/>
                    <a:pt x="2293727" y="673970"/>
                  </a:cubicBezTo>
                  <a:close/>
                  <a:moveTo>
                    <a:pt x="2270642" y="729811"/>
                  </a:moveTo>
                  <a:cubicBezTo>
                    <a:pt x="2272325" y="751232"/>
                    <a:pt x="2266634" y="772864"/>
                    <a:pt x="2258790" y="792964"/>
                  </a:cubicBezTo>
                  <a:cubicBezTo>
                    <a:pt x="2247667" y="821464"/>
                    <a:pt x="2211981" y="820608"/>
                    <a:pt x="2187150" y="828503"/>
                  </a:cubicBezTo>
                  <a:cubicBezTo>
                    <a:pt x="2187723" y="811020"/>
                    <a:pt x="2183775" y="793527"/>
                    <a:pt x="2186030" y="776601"/>
                  </a:cubicBezTo>
                  <a:cubicBezTo>
                    <a:pt x="2199037" y="761393"/>
                    <a:pt x="2210856" y="743347"/>
                    <a:pt x="2228872" y="733186"/>
                  </a:cubicBezTo>
                  <a:lnTo>
                    <a:pt x="2228900" y="733186"/>
                  </a:lnTo>
                  <a:cubicBezTo>
                    <a:pt x="2242429" y="728682"/>
                    <a:pt x="2256521" y="729237"/>
                    <a:pt x="2270639" y="729811"/>
                  </a:cubicBezTo>
                  <a:close/>
                  <a:moveTo>
                    <a:pt x="2170294" y="715712"/>
                  </a:moveTo>
                  <a:cubicBezTo>
                    <a:pt x="2159014" y="697101"/>
                    <a:pt x="2169657" y="677363"/>
                    <a:pt x="2185484" y="665511"/>
                  </a:cubicBezTo>
                  <a:lnTo>
                    <a:pt x="2185512" y="665511"/>
                  </a:lnTo>
                  <a:cubicBezTo>
                    <a:pt x="2199628" y="661000"/>
                    <a:pt x="2212600" y="669468"/>
                    <a:pt x="2225007" y="675113"/>
                  </a:cubicBezTo>
                  <a:cubicBezTo>
                    <a:pt x="2220492" y="702185"/>
                    <a:pt x="2193422" y="710636"/>
                    <a:pt x="2170291" y="715712"/>
                  </a:cubicBezTo>
                  <a:close/>
                  <a:moveTo>
                    <a:pt x="2177625" y="624912"/>
                  </a:moveTo>
                  <a:cubicBezTo>
                    <a:pt x="2156611" y="619826"/>
                    <a:pt x="2135338" y="615872"/>
                    <a:pt x="2113899" y="613068"/>
                  </a:cubicBezTo>
                  <a:cubicBezTo>
                    <a:pt x="2113263" y="605737"/>
                    <a:pt x="2112717" y="598968"/>
                    <a:pt x="2112171" y="591638"/>
                  </a:cubicBezTo>
                  <a:lnTo>
                    <a:pt x="2112198" y="591638"/>
                  </a:lnTo>
                  <a:cubicBezTo>
                    <a:pt x="2156751" y="585998"/>
                    <a:pt x="2201313" y="595576"/>
                    <a:pt x="2246419" y="595022"/>
                  </a:cubicBezTo>
                  <a:cubicBezTo>
                    <a:pt x="2251054" y="596415"/>
                    <a:pt x="2255765" y="597544"/>
                    <a:pt x="2260527" y="598406"/>
                  </a:cubicBezTo>
                  <a:cubicBezTo>
                    <a:pt x="2234027" y="610806"/>
                    <a:pt x="2204692" y="613626"/>
                    <a:pt x="2177622" y="624901"/>
                  </a:cubicBezTo>
                  <a:close/>
                  <a:moveTo>
                    <a:pt x="2157860" y="639588"/>
                  </a:moveTo>
                  <a:cubicBezTo>
                    <a:pt x="2138668" y="640716"/>
                    <a:pt x="2119475" y="640716"/>
                    <a:pt x="2101464" y="634502"/>
                  </a:cubicBezTo>
                  <a:cubicBezTo>
                    <a:pt x="2120063" y="633929"/>
                    <a:pt x="2139246" y="635051"/>
                    <a:pt x="2157858" y="639577"/>
                  </a:cubicBezTo>
                  <a:close/>
                  <a:moveTo>
                    <a:pt x="2134210" y="655359"/>
                  </a:moveTo>
                  <a:cubicBezTo>
                    <a:pt x="2127452" y="673969"/>
                    <a:pt x="2106013" y="673405"/>
                    <a:pt x="2090213" y="678480"/>
                  </a:cubicBezTo>
                  <a:cubicBezTo>
                    <a:pt x="2091310" y="668903"/>
                    <a:pt x="2093033" y="659308"/>
                    <a:pt x="2094761" y="650284"/>
                  </a:cubicBezTo>
                  <a:cubicBezTo>
                    <a:pt x="2108074" y="650272"/>
                    <a:pt x="2121333" y="651978"/>
                    <a:pt x="2134210" y="655359"/>
                  </a:cubicBezTo>
                  <a:close/>
                  <a:moveTo>
                    <a:pt x="2157904" y="738279"/>
                  </a:moveTo>
                  <a:cubicBezTo>
                    <a:pt x="2134774" y="748984"/>
                    <a:pt x="2112230" y="760836"/>
                    <a:pt x="2088520" y="769852"/>
                  </a:cubicBezTo>
                  <a:cubicBezTo>
                    <a:pt x="2088430" y="761392"/>
                    <a:pt x="2089069" y="752377"/>
                    <a:pt x="2089069" y="743909"/>
                  </a:cubicBezTo>
                  <a:lnTo>
                    <a:pt x="2089097" y="743909"/>
                  </a:lnTo>
                  <a:cubicBezTo>
                    <a:pt x="2111654" y="733186"/>
                    <a:pt x="2131393" y="718535"/>
                    <a:pt x="2153388" y="707817"/>
                  </a:cubicBezTo>
                  <a:cubicBezTo>
                    <a:pt x="2155083" y="717967"/>
                    <a:pt x="2156774" y="728118"/>
                    <a:pt x="2157901" y="738279"/>
                  </a:cubicBezTo>
                  <a:close/>
                  <a:moveTo>
                    <a:pt x="2075559" y="771551"/>
                  </a:moveTo>
                  <a:cubicBezTo>
                    <a:pt x="2060906" y="783959"/>
                    <a:pt x="2042841" y="794683"/>
                    <a:pt x="2023666" y="796377"/>
                  </a:cubicBezTo>
                  <a:cubicBezTo>
                    <a:pt x="2021301" y="789038"/>
                    <a:pt x="2020209" y="781701"/>
                    <a:pt x="2018572" y="773810"/>
                  </a:cubicBezTo>
                  <a:lnTo>
                    <a:pt x="2018599" y="773810"/>
                  </a:lnTo>
                  <a:cubicBezTo>
                    <a:pt x="2034944" y="763086"/>
                    <a:pt x="2054672" y="757455"/>
                    <a:pt x="2073303" y="751251"/>
                  </a:cubicBezTo>
                  <a:cubicBezTo>
                    <a:pt x="2073859" y="758017"/>
                    <a:pt x="2074429" y="764785"/>
                    <a:pt x="2075556" y="771551"/>
                  </a:cubicBezTo>
                  <a:close/>
                  <a:moveTo>
                    <a:pt x="2010696" y="802001"/>
                  </a:moveTo>
                  <a:cubicBezTo>
                    <a:pt x="1990905" y="805949"/>
                    <a:pt x="1972291" y="812135"/>
                    <a:pt x="1953774" y="817197"/>
                  </a:cubicBezTo>
                  <a:lnTo>
                    <a:pt x="1953748" y="817227"/>
                  </a:lnTo>
                  <a:lnTo>
                    <a:pt x="1953666" y="817227"/>
                  </a:lnTo>
                  <a:lnTo>
                    <a:pt x="1953773" y="817197"/>
                  </a:lnTo>
                  <a:cubicBezTo>
                    <a:pt x="1964478" y="801998"/>
                    <a:pt x="1979709" y="791843"/>
                    <a:pt x="1994921" y="782826"/>
                  </a:cubicBezTo>
                  <a:cubicBezTo>
                    <a:pt x="2000541" y="789035"/>
                    <a:pt x="2005626" y="795237"/>
                    <a:pt x="2010693" y="801997"/>
                  </a:cubicBezTo>
                  <a:close/>
                  <a:moveTo>
                    <a:pt x="2043340" y="870247"/>
                  </a:moveTo>
                  <a:cubicBezTo>
                    <a:pt x="2051244" y="861789"/>
                    <a:pt x="2063091" y="860660"/>
                    <a:pt x="2073241" y="858404"/>
                  </a:cubicBezTo>
                  <a:cubicBezTo>
                    <a:pt x="2076607" y="866308"/>
                    <a:pt x="2079445" y="874193"/>
                    <a:pt x="2082842" y="882090"/>
                  </a:cubicBezTo>
                  <a:cubicBezTo>
                    <a:pt x="2061966" y="910851"/>
                    <a:pt x="2027567" y="933973"/>
                    <a:pt x="1990900" y="933973"/>
                  </a:cubicBezTo>
                  <a:cubicBezTo>
                    <a:pt x="1997176" y="905212"/>
                    <a:pt x="2024282" y="889421"/>
                    <a:pt x="2043384" y="870238"/>
                  </a:cubicBezTo>
                  <a:close/>
                  <a:moveTo>
                    <a:pt x="2126895" y="940214"/>
                  </a:moveTo>
                  <a:lnTo>
                    <a:pt x="2123511" y="962208"/>
                  </a:lnTo>
                  <a:lnTo>
                    <a:pt x="2104900" y="967283"/>
                  </a:lnTo>
                  <a:cubicBezTo>
                    <a:pt x="2107630" y="957640"/>
                    <a:pt x="2110994" y="948629"/>
                    <a:pt x="2113905" y="939085"/>
                  </a:cubicBezTo>
                  <a:lnTo>
                    <a:pt x="2113922" y="939077"/>
                  </a:lnTo>
                  <a:cubicBezTo>
                    <a:pt x="2117308" y="939637"/>
                    <a:pt x="2123511" y="939637"/>
                    <a:pt x="2126894" y="940210"/>
                  </a:cubicBezTo>
                  <a:close/>
                  <a:moveTo>
                    <a:pt x="2151691" y="1052431"/>
                  </a:moveTo>
                  <a:cubicBezTo>
                    <a:pt x="2140391" y="1065524"/>
                    <a:pt x="2128343" y="1077952"/>
                    <a:pt x="2115607" y="1089653"/>
                  </a:cubicBezTo>
                  <a:cubicBezTo>
                    <a:pt x="2104328" y="1100387"/>
                    <a:pt x="2089684" y="1089653"/>
                    <a:pt x="2078405" y="1085741"/>
                  </a:cubicBezTo>
                  <a:lnTo>
                    <a:pt x="2078360" y="1085705"/>
                  </a:lnTo>
                  <a:cubicBezTo>
                    <a:pt x="2100916" y="1071039"/>
                    <a:pt x="2123492" y="1053547"/>
                    <a:pt x="2151690" y="1052429"/>
                  </a:cubicBezTo>
                  <a:close/>
                  <a:moveTo>
                    <a:pt x="2104301" y="1132533"/>
                  </a:moveTo>
                  <a:cubicBezTo>
                    <a:pt x="2120082" y="1139864"/>
                    <a:pt x="2131925" y="1153963"/>
                    <a:pt x="2138710" y="1169754"/>
                  </a:cubicBezTo>
                  <a:cubicBezTo>
                    <a:pt x="2109967" y="1180487"/>
                    <a:pt x="2079495" y="1174212"/>
                    <a:pt x="2050206" y="1169754"/>
                  </a:cubicBezTo>
                  <a:lnTo>
                    <a:pt x="2050161" y="1169754"/>
                  </a:lnTo>
                  <a:cubicBezTo>
                    <a:pt x="2065377" y="1155086"/>
                    <a:pt x="2080041" y="1130263"/>
                    <a:pt x="2104299" y="1132530"/>
                  </a:cubicBezTo>
                  <a:close/>
                  <a:moveTo>
                    <a:pt x="2132505" y="1111084"/>
                  </a:moveTo>
                  <a:lnTo>
                    <a:pt x="2132480" y="1111084"/>
                  </a:lnTo>
                  <a:lnTo>
                    <a:pt x="2132490" y="1111066"/>
                  </a:lnTo>
                  <a:lnTo>
                    <a:pt x="2132505" y="1111082"/>
                  </a:lnTo>
                  <a:cubicBezTo>
                    <a:pt x="2155046" y="1109387"/>
                    <a:pt x="2178159" y="1115035"/>
                    <a:pt x="2196762" y="1128003"/>
                  </a:cubicBezTo>
                  <a:cubicBezTo>
                    <a:pt x="2187276" y="1135962"/>
                    <a:pt x="2177292" y="1143308"/>
                    <a:pt x="2166872" y="1149998"/>
                  </a:cubicBezTo>
                  <a:cubicBezTo>
                    <a:pt x="2155058" y="1137535"/>
                    <a:pt x="2143232" y="1124623"/>
                    <a:pt x="2132504" y="1111078"/>
                  </a:cubicBezTo>
                  <a:close/>
                  <a:moveTo>
                    <a:pt x="2179835" y="1182681"/>
                  </a:moveTo>
                  <a:lnTo>
                    <a:pt x="2179872" y="1182673"/>
                  </a:lnTo>
                  <a:cubicBezTo>
                    <a:pt x="2193970" y="1177033"/>
                    <a:pt x="2207496" y="1167997"/>
                    <a:pt x="2223297" y="1168565"/>
                  </a:cubicBezTo>
                  <a:cubicBezTo>
                    <a:pt x="2247547" y="1167428"/>
                    <a:pt x="2270677" y="1177033"/>
                    <a:pt x="2293797" y="1183227"/>
                  </a:cubicBezTo>
                  <a:cubicBezTo>
                    <a:pt x="2271781" y="1213438"/>
                    <a:pt x="2240798" y="1235935"/>
                    <a:pt x="2205256" y="1247518"/>
                  </a:cubicBezTo>
                  <a:cubicBezTo>
                    <a:pt x="2192840" y="1248646"/>
                    <a:pt x="2180442" y="1246389"/>
                    <a:pt x="2167471" y="1245262"/>
                  </a:cubicBezTo>
                  <a:cubicBezTo>
                    <a:pt x="2175184" y="1225272"/>
                    <a:pt x="2179367" y="1204094"/>
                    <a:pt x="2179833" y="1182673"/>
                  </a:cubicBezTo>
                  <a:close/>
                  <a:moveTo>
                    <a:pt x="2263336" y="1140368"/>
                  </a:moveTo>
                  <a:cubicBezTo>
                    <a:pt x="2270677" y="1132481"/>
                    <a:pt x="2277999" y="1125143"/>
                    <a:pt x="2285330" y="1117818"/>
                  </a:cubicBezTo>
                  <a:cubicBezTo>
                    <a:pt x="2268957" y="1113361"/>
                    <a:pt x="2252584" y="1109904"/>
                    <a:pt x="2239032" y="1100900"/>
                  </a:cubicBezTo>
                  <a:lnTo>
                    <a:pt x="2239087" y="1100900"/>
                  </a:lnTo>
                  <a:cubicBezTo>
                    <a:pt x="2258825" y="1095825"/>
                    <a:pt x="2277999" y="1090185"/>
                    <a:pt x="2298301" y="1087355"/>
                  </a:cubicBezTo>
                  <a:cubicBezTo>
                    <a:pt x="2309580" y="1105401"/>
                    <a:pt x="2304505" y="1126833"/>
                    <a:pt x="2297182" y="1145452"/>
                  </a:cubicBezTo>
                  <a:cubicBezTo>
                    <a:pt x="2285892" y="1144315"/>
                    <a:pt x="2274622" y="1142050"/>
                    <a:pt x="2263335" y="1140359"/>
                  </a:cubicBezTo>
                  <a:close/>
                  <a:moveTo>
                    <a:pt x="2234566" y="1077768"/>
                  </a:moveTo>
                  <a:cubicBezTo>
                    <a:pt x="2239658" y="1056945"/>
                    <a:pt x="2243657" y="1036031"/>
                    <a:pt x="2242480" y="1014028"/>
                  </a:cubicBezTo>
                  <a:lnTo>
                    <a:pt x="2242452" y="1014028"/>
                  </a:lnTo>
                  <a:lnTo>
                    <a:pt x="2242480" y="1014001"/>
                  </a:lnTo>
                  <a:lnTo>
                    <a:pt x="2242480" y="1014024"/>
                  </a:lnTo>
                  <a:cubicBezTo>
                    <a:pt x="2268976" y="1011200"/>
                    <a:pt x="2294337" y="999364"/>
                    <a:pt x="2321406" y="999364"/>
                  </a:cubicBezTo>
                  <a:cubicBezTo>
                    <a:pt x="2320842" y="1016847"/>
                    <a:pt x="2327046" y="1037157"/>
                    <a:pt x="2315212" y="1051821"/>
                  </a:cubicBezTo>
                  <a:cubicBezTo>
                    <a:pt x="2298282" y="1077759"/>
                    <a:pt x="2262742" y="1080025"/>
                    <a:pt x="2234564" y="1077759"/>
                  </a:cubicBezTo>
                  <a:close/>
                  <a:moveTo>
                    <a:pt x="2385733" y="1005622"/>
                  </a:moveTo>
                  <a:cubicBezTo>
                    <a:pt x="2390244" y="997725"/>
                    <a:pt x="2398704" y="992642"/>
                    <a:pt x="2405471" y="986446"/>
                  </a:cubicBezTo>
                  <a:cubicBezTo>
                    <a:pt x="2404907" y="996034"/>
                    <a:pt x="2404907" y="1005058"/>
                    <a:pt x="2404344" y="1014653"/>
                  </a:cubicBezTo>
                  <a:cubicBezTo>
                    <a:pt x="2408443" y="1013970"/>
                    <a:pt x="2412587" y="1013590"/>
                    <a:pt x="2416742" y="1013516"/>
                  </a:cubicBezTo>
                  <a:cubicBezTo>
                    <a:pt x="2418849" y="1000972"/>
                    <a:pt x="2421642" y="988552"/>
                    <a:pt x="2425108" y="976313"/>
                  </a:cubicBezTo>
                  <a:lnTo>
                    <a:pt x="2425189" y="976286"/>
                  </a:lnTo>
                  <a:cubicBezTo>
                    <a:pt x="2436478" y="982489"/>
                    <a:pt x="2448321" y="989257"/>
                    <a:pt x="2454533" y="1001112"/>
                  </a:cubicBezTo>
                  <a:cubicBezTo>
                    <a:pt x="2457363" y="1010135"/>
                    <a:pt x="2454533" y="1020287"/>
                    <a:pt x="2451713" y="1029309"/>
                  </a:cubicBezTo>
                  <a:cubicBezTo>
                    <a:pt x="2441563" y="1052431"/>
                    <a:pt x="2443255" y="1078946"/>
                    <a:pt x="2433667" y="1102059"/>
                  </a:cubicBezTo>
                  <a:cubicBezTo>
                    <a:pt x="2430839" y="1128009"/>
                    <a:pt x="2425772" y="1153387"/>
                    <a:pt x="2415048" y="1177085"/>
                  </a:cubicBezTo>
                  <a:cubicBezTo>
                    <a:pt x="2407398" y="1141819"/>
                    <a:pt x="2379363" y="1096342"/>
                    <a:pt x="2385731" y="1005611"/>
                  </a:cubicBezTo>
                  <a:close/>
                  <a:moveTo>
                    <a:pt x="2499836" y="1352587"/>
                  </a:moveTo>
                  <a:cubicBezTo>
                    <a:pt x="2520094" y="1364421"/>
                    <a:pt x="2542675" y="1380225"/>
                    <a:pt x="2544785" y="1405518"/>
                  </a:cubicBezTo>
                  <a:cubicBezTo>
                    <a:pt x="2546197" y="1422454"/>
                    <a:pt x="2550998" y="1438227"/>
                    <a:pt x="2555509" y="1454591"/>
                  </a:cubicBezTo>
                  <a:cubicBezTo>
                    <a:pt x="2552689" y="1455155"/>
                    <a:pt x="2547614" y="1456838"/>
                    <a:pt x="2544785" y="1457411"/>
                  </a:cubicBezTo>
                  <a:cubicBezTo>
                    <a:pt x="2545348" y="1452900"/>
                    <a:pt x="2547049" y="1443876"/>
                    <a:pt x="2547614" y="1439365"/>
                  </a:cubicBezTo>
                  <a:cubicBezTo>
                    <a:pt x="2536367" y="1408329"/>
                    <a:pt x="2523379" y="1377390"/>
                    <a:pt x="2499836" y="1352587"/>
                  </a:cubicBezTo>
                  <a:cubicBezTo>
                    <a:pt x="2499786" y="1352558"/>
                    <a:pt x="2499736" y="1352525"/>
                    <a:pt x="2499688" y="1352498"/>
                  </a:cubicBezTo>
                  <a:lnTo>
                    <a:pt x="2499679" y="1352407"/>
                  </a:lnTo>
                  <a:cubicBezTo>
                    <a:pt x="2499732" y="1352455"/>
                    <a:pt x="2499778" y="1352518"/>
                    <a:pt x="2499835" y="1352576"/>
                  </a:cubicBezTo>
                  <a:close/>
                  <a:moveTo>
                    <a:pt x="2505835" y="1382397"/>
                  </a:moveTo>
                  <a:cubicBezTo>
                    <a:pt x="2518251" y="1396486"/>
                    <a:pt x="2522200" y="1415670"/>
                    <a:pt x="2530103" y="1432598"/>
                  </a:cubicBezTo>
                  <a:cubicBezTo>
                    <a:pt x="2511474" y="1433162"/>
                    <a:pt x="2491727" y="1432598"/>
                    <a:pt x="2475390" y="1442748"/>
                  </a:cubicBezTo>
                  <a:cubicBezTo>
                    <a:pt x="2448302" y="1458539"/>
                    <a:pt x="2414474" y="1464743"/>
                    <a:pt x="2384567" y="1452898"/>
                  </a:cubicBezTo>
                  <a:cubicBezTo>
                    <a:pt x="2372742" y="1442748"/>
                    <a:pt x="2361463" y="1428638"/>
                    <a:pt x="2361463" y="1412283"/>
                  </a:cubicBezTo>
                  <a:cubicBezTo>
                    <a:pt x="2378946" y="1407772"/>
                    <a:pt x="2396428" y="1403259"/>
                    <a:pt x="2413911" y="1398184"/>
                  </a:cubicBezTo>
                  <a:cubicBezTo>
                    <a:pt x="2433557" y="1391817"/>
                    <a:pt x="2448749" y="1377719"/>
                    <a:pt x="2467395" y="1369259"/>
                  </a:cubicBezTo>
                  <a:lnTo>
                    <a:pt x="2467485" y="1369414"/>
                  </a:lnTo>
                  <a:cubicBezTo>
                    <a:pt x="2481011" y="1368842"/>
                    <a:pt x="2494000" y="1376183"/>
                    <a:pt x="2505834" y="1382386"/>
                  </a:cubicBezTo>
                  <a:close/>
                  <a:moveTo>
                    <a:pt x="2452296" y="1622650"/>
                  </a:moveTo>
                  <a:cubicBezTo>
                    <a:pt x="2465285" y="1620958"/>
                    <a:pt x="2481057" y="1610807"/>
                    <a:pt x="2492347" y="1621512"/>
                  </a:cubicBezTo>
                  <a:cubicBezTo>
                    <a:pt x="2511512" y="1637312"/>
                    <a:pt x="2526748" y="1658734"/>
                    <a:pt x="2530705" y="1683557"/>
                  </a:cubicBezTo>
                  <a:cubicBezTo>
                    <a:pt x="2533516" y="1699912"/>
                    <a:pt x="2523928" y="1714019"/>
                    <a:pt x="2519427" y="1728673"/>
                  </a:cubicBezTo>
                  <a:cubicBezTo>
                    <a:pt x="2497432" y="1710636"/>
                    <a:pt x="2466979" y="1720214"/>
                    <a:pt x="2444976" y="1703298"/>
                  </a:cubicBezTo>
                  <a:cubicBezTo>
                    <a:pt x="2421844" y="1690327"/>
                    <a:pt x="2401551" y="1666077"/>
                    <a:pt x="2408874" y="1638435"/>
                  </a:cubicBezTo>
                  <a:cubicBezTo>
                    <a:pt x="2416151" y="1620971"/>
                    <a:pt x="2436981" y="1627793"/>
                    <a:pt x="2452262" y="1622699"/>
                  </a:cubicBezTo>
                  <a:close/>
                  <a:moveTo>
                    <a:pt x="2500788" y="1800240"/>
                  </a:moveTo>
                  <a:cubicBezTo>
                    <a:pt x="2501351" y="1819991"/>
                    <a:pt x="2492329" y="1837461"/>
                    <a:pt x="2483879" y="1854953"/>
                  </a:cubicBezTo>
                  <a:cubicBezTo>
                    <a:pt x="2457919" y="1841982"/>
                    <a:pt x="2431987" y="1828439"/>
                    <a:pt x="2406599" y="1814340"/>
                  </a:cubicBezTo>
                  <a:cubicBezTo>
                    <a:pt x="2395866" y="1806522"/>
                    <a:pt x="2383404" y="1794147"/>
                    <a:pt x="2387952" y="1779411"/>
                  </a:cubicBezTo>
                  <a:lnTo>
                    <a:pt x="2387987" y="1779374"/>
                  </a:lnTo>
                  <a:cubicBezTo>
                    <a:pt x="2392499" y="1765839"/>
                    <a:pt x="2402650" y="1754560"/>
                    <a:pt x="2415057" y="1747220"/>
                  </a:cubicBezTo>
                  <a:cubicBezTo>
                    <a:pt x="2434808" y="1746656"/>
                    <a:pt x="2454543" y="1750613"/>
                    <a:pt x="2473718" y="1754560"/>
                  </a:cubicBezTo>
                  <a:cubicBezTo>
                    <a:pt x="2494573" y="1757360"/>
                    <a:pt x="2501914" y="1782183"/>
                    <a:pt x="2500786" y="1800225"/>
                  </a:cubicBezTo>
                  <a:close/>
                  <a:moveTo>
                    <a:pt x="2461774" y="1967789"/>
                  </a:moveTo>
                  <a:cubicBezTo>
                    <a:pt x="2469746" y="1973730"/>
                    <a:pt x="2483090" y="1986658"/>
                    <a:pt x="2491727" y="1994359"/>
                  </a:cubicBezTo>
                  <a:cubicBezTo>
                    <a:pt x="2500760" y="1998871"/>
                    <a:pt x="2513166" y="1999434"/>
                    <a:pt x="2518251" y="2009583"/>
                  </a:cubicBezTo>
                  <a:cubicBezTo>
                    <a:pt x="2520507" y="2019743"/>
                    <a:pt x="2520507" y="2029883"/>
                    <a:pt x="2521644" y="2040033"/>
                  </a:cubicBezTo>
                  <a:cubicBezTo>
                    <a:pt x="2500205" y="2055814"/>
                    <a:pt x="2472562" y="2056388"/>
                    <a:pt x="2447175" y="2050748"/>
                  </a:cubicBezTo>
                  <a:cubicBezTo>
                    <a:pt x="2438432" y="2043972"/>
                    <a:pt x="2430319" y="2036422"/>
                    <a:pt x="2422933" y="2028189"/>
                  </a:cubicBezTo>
                  <a:cubicBezTo>
                    <a:pt x="2444854" y="2015077"/>
                    <a:pt x="2448220" y="1988063"/>
                    <a:pt x="2461773" y="1967778"/>
                  </a:cubicBezTo>
                  <a:close/>
                  <a:moveTo>
                    <a:pt x="2447221" y="2078306"/>
                  </a:moveTo>
                  <a:cubicBezTo>
                    <a:pt x="2455356" y="2092599"/>
                    <a:pt x="2469780" y="2101438"/>
                    <a:pt x="2479931" y="2113844"/>
                  </a:cubicBezTo>
                  <a:cubicBezTo>
                    <a:pt x="2485581" y="2133583"/>
                    <a:pt x="2488973" y="2154444"/>
                    <a:pt x="2497997" y="2173059"/>
                  </a:cubicBezTo>
                  <a:cubicBezTo>
                    <a:pt x="2460758" y="2186594"/>
                    <a:pt x="2423537" y="2164600"/>
                    <a:pt x="2398159" y="2139222"/>
                  </a:cubicBezTo>
                  <a:cubicBezTo>
                    <a:pt x="2382878" y="2125667"/>
                    <a:pt x="2380603" y="2098562"/>
                    <a:pt x="2393065" y="2082735"/>
                  </a:cubicBezTo>
                  <a:lnTo>
                    <a:pt x="2393083" y="2082817"/>
                  </a:lnTo>
                  <a:cubicBezTo>
                    <a:pt x="2400424" y="2070410"/>
                    <a:pt x="2407745" y="2058003"/>
                    <a:pt x="2413394" y="2045032"/>
                  </a:cubicBezTo>
                  <a:cubicBezTo>
                    <a:pt x="2425789" y="2054617"/>
                    <a:pt x="2438979" y="2063822"/>
                    <a:pt x="2447220" y="2078295"/>
                  </a:cubicBezTo>
                  <a:close/>
                  <a:moveTo>
                    <a:pt x="2334413" y="2140359"/>
                  </a:moveTo>
                  <a:cubicBezTo>
                    <a:pt x="2333864" y="2160628"/>
                    <a:pt x="2319152" y="2175266"/>
                    <a:pt x="2303428" y="2186542"/>
                  </a:cubicBezTo>
                  <a:lnTo>
                    <a:pt x="2303395" y="2186603"/>
                  </a:lnTo>
                  <a:lnTo>
                    <a:pt x="2303395" y="2186568"/>
                  </a:lnTo>
                  <a:lnTo>
                    <a:pt x="2303428" y="2186543"/>
                  </a:lnTo>
                  <a:cubicBezTo>
                    <a:pt x="2312434" y="2170192"/>
                    <a:pt x="2319767" y="2152178"/>
                    <a:pt x="2334411" y="2140348"/>
                  </a:cubicBezTo>
                  <a:close/>
                  <a:moveTo>
                    <a:pt x="2319213" y="2127387"/>
                  </a:moveTo>
                  <a:cubicBezTo>
                    <a:pt x="2314686" y="2148245"/>
                    <a:pt x="2298338" y="2164045"/>
                    <a:pt x="2284812" y="2180398"/>
                  </a:cubicBezTo>
                  <a:cubicBezTo>
                    <a:pt x="2258888" y="2164026"/>
                    <a:pt x="2225597" y="2150473"/>
                    <a:pt x="2215500" y="2118909"/>
                  </a:cubicBezTo>
                  <a:lnTo>
                    <a:pt x="2215436" y="2118927"/>
                  </a:lnTo>
                  <a:cubicBezTo>
                    <a:pt x="2204721" y="2092413"/>
                    <a:pt x="2230090" y="2063652"/>
                    <a:pt x="2256596" y="2063652"/>
                  </a:cubicBezTo>
                  <a:cubicBezTo>
                    <a:pt x="2273522" y="2089591"/>
                    <a:pt x="2309060" y="2096354"/>
                    <a:pt x="2319211" y="2127376"/>
                  </a:cubicBezTo>
                  <a:close/>
                  <a:moveTo>
                    <a:pt x="2303376" y="2078342"/>
                  </a:moveTo>
                  <a:lnTo>
                    <a:pt x="2303394" y="2078359"/>
                  </a:lnTo>
                  <a:cubicBezTo>
                    <a:pt x="2312418" y="2083434"/>
                    <a:pt x="2321431" y="2089648"/>
                    <a:pt x="2328208" y="2097533"/>
                  </a:cubicBezTo>
                  <a:cubicBezTo>
                    <a:pt x="2317474" y="2094067"/>
                    <a:pt x="2309015" y="2087882"/>
                    <a:pt x="2303375" y="2078331"/>
                  </a:cubicBezTo>
                  <a:close/>
                  <a:moveTo>
                    <a:pt x="2188937" y="2363737"/>
                  </a:moveTo>
                  <a:cubicBezTo>
                    <a:pt x="2209793" y="2379481"/>
                    <a:pt x="2236279" y="2374974"/>
                    <a:pt x="2260496" y="2378355"/>
                  </a:cubicBezTo>
                  <a:cubicBezTo>
                    <a:pt x="2262752" y="2405988"/>
                    <a:pt x="2246971" y="2430248"/>
                    <a:pt x="2241330" y="2457326"/>
                  </a:cubicBezTo>
                  <a:cubicBezTo>
                    <a:pt x="2215943" y="2458455"/>
                    <a:pt x="2190001" y="2448857"/>
                    <a:pt x="2179296" y="2424044"/>
                  </a:cubicBezTo>
                  <a:cubicBezTo>
                    <a:pt x="2173202" y="2404396"/>
                    <a:pt x="2173202" y="2379564"/>
                    <a:pt x="2188937" y="2363737"/>
                  </a:cubicBezTo>
                  <a:close/>
                  <a:moveTo>
                    <a:pt x="2180969" y="2456226"/>
                  </a:moveTo>
                  <a:cubicBezTo>
                    <a:pt x="2202399" y="2466949"/>
                    <a:pt x="2225512" y="2472589"/>
                    <a:pt x="2248634" y="2478229"/>
                  </a:cubicBezTo>
                  <a:cubicBezTo>
                    <a:pt x="2254282" y="2500222"/>
                    <a:pt x="2271757" y="2514321"/>
                    <a:pt x="2286992" y="2529549"/>
                  </a:cubicBezTo>
                  <a:cubicBezTo>
                    <a:pt x="2263306" y="2533506"/>
                    <a:pt x="2238483" y="2534061"/>
                    <a:pt x="2215926" y="2542530"/>
                  </a:cubicBezTo>
                  <a:cubicBezTo>
                    <a:pt x="2185454" y="2546469"/>
                    <a:pt x="2155018" y="2563396"/>
                    <a:pt x="2124011" y="2554373"/>
                  </a:cubicBezTo>
                  <a:cubicBezTo>
                    <a:pt x="2118371" y="2547042"/>
                    <a:pt x="2109894" y="2539138"/>
                    <a:pt x="2113286" y="2528986"/>
                  </a:cubicBezTo>
                  <a:cubicBezTo>
                    <a:pt x="2119380" y="2506428"/>
                    <a:pt x="2128476" y="2483870"/>
                    <a:pt x="2144213" y="2466406"/>
                  </a:cubicBezTo>
                  <a:lnTo>
                    <a:pt x="2144303" y="2466388"/>
                  </a:lnTo>
                  <a:cubicBezTo>
                    <a:pt x="2153891" y="2456798"/>
                    <a:pt x="2167991" y="2449466"/>
                    <a:pt x="2180970" y="2456226"/>
                  </a:cubicBezTo>
                  <a:close/>
                  <a:moveTo>
                    <a:pt x="2123937" y="2412865"/>
                  </a:moveTo>
                  <a:lnTo>
                    <a:pt x="2124019" y="2412810"/>
                  </a:lnTo>
                  <a:cubicBezTo>
                    <a:pt x="2137108" y="2399163"/>
                    <a:pt x="2151049" y="2386357"/>
                    <a:pt x="2165757" y="2374471"/>
                  </a:cubicBezTo>
                  <a:cubicBezTo>
                    <a:pt x="2161244" y="2394210"/>
                    <a:pt x="2153341" y="2414513"/>
                    <a:pt x="2165183" y="2433123"/>
                  </a:cubicBezTo>
                  <a:cubicBezTo>
                    <a:pt x="2143188" y="2448358"/>
                    <a:pt x="2116128" y="2444401"/>
                    <a:pt x="2091305" y="2441591"/>
                  </a:cubicBezTo>
                  <a:cubicBezTo>
                    <a:pt x="2090176" y="2437634"/>
                    <a:pt x="2089048" y="2429175"/>
                    <a:pt x="2087921" y="2425236"/>
                  </a:cubicBezTo>
                  <a:cubicBezTo>
                    <a:pt x="2097469" y="2413956"/>
                    <a:pt x="2109293" y="2407225"/>
                    <a:pt x="2123938" y="2412865"/>
                  </a:cubicBezTo>
                  <a:close/>
                  <a:moveTo>
                    <a:pt x="2126829" y="2459609"/>
                  </a:moveTo>
                  <a:cubicBezTo>
                    <a:pt x="2121745" y="2477092"/>
                    <a:pt x="2113294" y="2494019"/>
                    <a:pt x="2100869" y="2506982"/>
                  </a:cubicBezTo>
                  <a:cubicBezTo>
                    <a:pt x="2085644" y="2518816"/>
                    <a:pt x="2072116" y="2531808"/>
                    <a:pt x="2058581" y="2545330"/>
                  </a:cubicBezTo>
                  <a:cubicBezTo>
                    <a:pt x="2032566" y="2519407"/>
                    <a:pt x="2042208" y="2473653"/>
                    <a:pt x="2068132" y="2452278"/>
                  </a:cubicBezTo>
                  <a:lnTo>
                    <a:pt x="2068167" y="2452288"/>
                  </a:lnTo>
                  <a:cubicBezTo>
                    <a:pt x="2087909" y="2448339"/>
                    <a:pt x="2107082" y="2457927"/>
                    <a:pt x="2126831" y="2459609"/>
                  </a:cubicBezTo>
                  <a:close/>
                  <a:moveTo>
                    <a:pt x="2053560" y="2564481"/>
                  </a:moveTo>
                  <a:cubicBezTo>
                    <a:pt x="2050730" y="2590422"/>
                    <a:pt x="2054108" y="2615237"/>
                    <a:pt x="2068204" y="2637230"/>
                  </a:cubicBezTo>
                  <a:cubicBezTo>
                    <a:pt x="2050166" y="2636667"/>
                    <a:pt x="2031556" y="2634974"/>
                    <a:pt x="2012937" y="2636103"/>
                  </a:cubicBezTo>
                  <a:cubicBezTo>
                    <a:pt x="2012373" y="2647391"/>
                    <a:pt x="2012373" y="2658662"/>
                    <a:pt x="2011808" y="2670514"/>
                  </a:cubicBezTo>
                  <a:cubicBezTo>
                    <a:pt x="1995444" y="2665987"/>
                    <a:pt x="1976284" y="2658106"/>
                    <a:pt x="1971767" y="2639496"/>
                  </a:cubicBezTo>
                  <a:cubicBezTo>
                    <a:pt x="1964945" y="2628126"/>
                    <a:pt x="1970493" y="2614573"/>
                    <a:pt x="1971677" y="2602748"/>
                  </a:cubicBezTo>
                  <a:lnTo>
                    <a:pt x="1971758" y="2602831"/>
                  </a:lnTo>
                  <a:cubicBezTo>
                    <a:pt x="1972321" y="2586476"/>
                    <a:pt x="1987557" y="2577444"/>
                    <a:pt x="1998836" y="2568429"/>
                  </a:cubicBezTo>
                  <a:cubicBezTo>
                    <a:pt x="2016878" y="2566723"/>
                    <a:pt x="2034924" y="2566169"/>
                    <a:pt x="2053560" y="2564481"/>
                  </a:cubicBezTo>
                  <a:close/>
                  <a:moveTo>
                    <a:pt x="2102014" y="2608469"/>
                  </a:moveTo>
                  <a:cubicBezTo>
                    <a:pt x="2109909" y="2603957"/>
                    <a:pt x="2124027" y="2614663"/>
                    <a:pt x="2119497" y="2623694"/>
                  </a:cubicBezTo>
                  <a:cubicBezTo>
                    <a:pt x="2111679" y="2628788"/>
                    <a:pt x="2099212" y="2616425"/>
                    <a:pt x="2102032" y="2608504"/>
                  </a:cubicBezTo>
                  <a:close/>
                  <a:moveTo>
                    <a:pt x="2177574" y="2669932"/>
                  </a:moveTo>
                  <a:cubicBezTo>
                    <a:pt x="2181479" y="2675745"/>
                    <a:pt x="2185059" y="2681770"/>
                    <a:pt x="2188297" y="2687978"/>
                  </a:cubicBezTo>
                  <a:cubicBezTo>
                    <a:pt x="2159554" y="2688069"/>
                    <a:pt x="2131357" y="2683520"/>
                    <a:pt x="2102522" y="2682338"/>
                  </a:cubicBezTo>
                  <a:lnTo>
                    <a:pt x="2102559" y="2682329"/>
                  </a:lnTo>
                  <a:cubicBezTo>
                    <a:pt x="2127940" y="2678950"/>
                    <a:pt x="2153309" y="2677249"/>
                    <a:pt x="2177567" y="2669928"/>
                  </a:cubicBezTo>
                  <a:close/>
                  <a:moveTo>
                    <a:pt x="2135260" y="2645708"/>
                  </a:moveTo>
                  <a:lnTo>
                    <a:pt x="2135306" y="2645671"/>
                  </a:lnTo>
                  <a:cubicBezTo>
                    <a:pt x="2150531" y="2640596"/>
                    <a:pt x="2165768" y="2636084"/>
                    <a:pt x="2181559" y="2635521"/>
                  </a:cubicBezTo>
                  <a:cubicBezTo>
                    <a:pt x="2171911" y="2653072"/>
                    <a:pt x="2151081" y="2646342"/>
                    <a:pt x="2135254" y="2645704"/>
                  </a:cubicBezTo>
                  <a:close/>
                  <a:moveTo>
                    <a:pt x="2297733" y="2766940"/>
                  </a:moveTo>
                  <a:cubicBezTo>
                    <a:pt x="2261622" y="2770306"/>
                    <a:pt x="2224420" y="2740926"/>
                    <a:pt x="2219872" y="2704815"/>
                  </a:cubicBezTo>
                  <a:lnTo>
                    <a:pt x="2219899" y="2704887"/>
                  </a:lnTo>
                  <a:cubicBezTo>
                    <a:pt x="2246977" y="2689679"/>
                    <a:pt x="2275723" y="2678391"/>
                    <a:pt x="2304493" y="2668239"/>
                  </a:cubicBezTo>
                  <a:cubicBezTo>
                    <a:pt x="2298330" y="2683467"/>
                    <a:pt x="2293242" y="2699109"/>
                    <a:pt x="2289268" y="2715048"/>
                  </a:cubicBezTo>
                  <a:cubicBezTo>
                    <a:pt x="2290959" y="2732526"/>
                    <a:pt x="2296026" y="2749445"/>
                    <a:pt x="2297726" y="2766936"/>
                  </a:cubicBezTo>
                  <a:close/>
                  <a:moveTo>
                    <a:pt x="2221573" y="2759108"/>
                  </a:moveTo>
                  <a:cubicBezTo>
                    <a:pt x="2232851" y="2764748"/>
                    <a:pt x="2244130" y="2770396"/>
                    <a:pt x="2255974" y="2775463"/>
                  </a:cubicBezTo>
                  <a:cubicBezTo>
                    <a:pt x="2244786" y="2795748"/>
                    <a:pt x="2224502" y="2809846"/>
                    <a:pt x="2203578" y="2817759"/>
                  </a:cubicBezTo>
                  <a:lnTo>
                    <a:pt x="2203524" y="2817768"/>
                  </a:lnTo>
                  <a:cubicBezTo>
                    <a:pt x="2209150" y="2798017"/>
                    <a:pt x="2211988" y="2777715"/>
                    <a:pt x="2221566" y="2759111"/>
                  </a:cubicBezTo>
                  <a:close/>
                  <a:moveTo>
                    <a:pt x="2121720" y="3053429"/>
                  </a:moveTo>
                  <a:lnTo>
                    <a:pt x="2121747" y="3053447"/>
                  </a:lnTo>
                  <a:cubicBezTo>
                    <a:pt x="2143751" y="3052883"/>
                    <a:pt x="2165163" y="3047243"/>
                    <a:pt x="2186610" y="3041594"/>
                  </a:cubicBezTo>
                  <a:cubicBezTo>
                    <a:pt x="2188311" y="3059631"/>
                    <a:pt x="2192805" y="3079379"/>
                    <a:pt x="2183227" y="3096307"/>
                  </a:cubicBezTo>
                  <a:cubicBezTo>
                    <a:pt x="2172502" y="3119430"/>
                    <a:pt x="2147133" y="3130145"/>
                    <a:pt x="2123448" y="3131832"/>
                  </a:cubicBezTo>
                  <a:cubicBezTo>
                    <a:pt x="2123993" y="3105909"/>
                    <a:pt x="2127359" y="3079440"/>
                    <a:pt x="2121719" y="3053425"/>
                  </a:cubicBezTo>
                  <a:close/>
                  <a:moveTo>
                    <a:pt x="1783457" y="3109778"/>
                  </a:moveTo>
                  <a:lnTo>
                    <a:pt x="1783375" y="3109843"/>
                  </a:lnTo>
                  <a:cubicBezTo>
                    <a:pt x="1787901" y="3101938"/>
                    <a:pt x="1792408" y="3094061"/>
                    <a:pt x="1797492" y="3086720"/>
                  </a:cubicBezTo>
                  <a:cubicBezTo>
                    <a:pt x="1810455" y="3107020"/>
                    <a:pt x="1818349" y="3130144"/>
                    <a:pt x="1824552" y="3153276"/>
                  </a:cubicBezTo>
                  <a:cubicBezTo>
                    <a:pt x="1831883" y="3174706"/>
                    <a:pt x="1846555" y="3193317"/>
                    <a:pt x="1859528" y="3211363"/>
                  </a:cubicBezTo>
                  <a:cubicBezTo>
                    <a:pt x="1834702" y="3207979"/>
                    <a:pt x="1812147" y="3191634"/>
                    <a:pt x="1802560" y="3169075"/>
                  </a:cubicBezTo>
                  <a:cubicBezTo>
                    <a:pt x="1798048" y="3149336"/>
                    <a:pt x="1802560" y="3129589"/>
                    <a:pt x="1802560" y="3110415"/>
                  </a:cubicBezTo>
                  <a:cubicBezTo>
                    <a:pt x="1796463" y="3110411"/>
                    <a:pt x="1789640" y="3109774"/>
                    <a:pt x="1783456" y="3109774"/>
                  </a:cubicBezTo>
                  <a:close/>
                  <a:moveTo>
                    <a:pt x="1601172" y="2983570"/>
                  </a:moveTo>
                  <a:cubicBezTo>
                    <a:pt x="1619773" y="2997105"/>
                    <a:pt x="1636136" y="3015151"/>
                    <a:pt x="1659269" y="3020228"/>
                  </a:cubicBezTo>
                  <a:cubicBezTo>
                    <a:pt x="1680135" y="3023048"/>
                    <a:pt x="1686912" y="3045614"/>
                    <a:pt x="1699310" y="3059695"/>
                  </a:cubicBezTo>
                  <a:cubicBezTo>
                    <a:pt x="1688021" y="3078315"/>
                    <a:pt x="1677880" y="3098054"/>
                    <a:pt x="1674496" y="3120046"/>
                  </a:cubicBezTo>
                  <a:cubicBezTo>
                    <a:pt x="1655886" y="3117790"/>
                    <a:pt x="1634755" y="3122480"/>
                    <a:pt x="1618655" y="3109896"/>
                  </a:cubicBezTo>
                  <a:cubicBezTo>
                    <a:pt x="1597062" y="3093016"/>
                    <a:pt x="1574659" y="3070428"/>
                    <a:pt x="1573539" y="3041657"/>
                  </a:cubicBezTo>
                  <a:cubicBezTo>
                    <a:pt x="1570174" y="3021282"/>
                    <a:pt x="1574722" y="2999816"/>
                    <a:pt x="1587638" y="2984081"/>
                  </a:cubicBezTo>
                  <a:lnTo>
                    <a:pt x="1587628" y="2984135"/>
                  </a:lnTo>
                  <a:cubicBezTo>
                    <a:pt x="1592150" y="2984228"/>
                    <a:pt x="1596673" y="2984037"/>
                    <a:pt x="1601172" y="2983566"/>
                  </a:cubicBezTo>
                  <a:close/>
                  <a:moveTo>
                    <a:pt x="1690326" y="3002154"/>
                  </a:moveTo>
                  <a:cubicBezTo>
                    <a:pt x="1694838" y="2982981"/>
                    <a:pt x="1701041" y="2964352"/>
                    <a:pt x="1711756" y="2947996"/>
                  </a:cubicBezTo>
                  <a:cubicBezTo>
                    <a:pt x="1730921" y="2954200"/>
                    <a:pt x="1746712" y="2966616"/>
                    <a:pt x="1764195" y="2975640"/>
                  </a:cubicBezTo>
                  <a:cubicBezTo>
                    <a:pt x="1768152" y="3008350"/>
                    <a:pt x="1792410" y="3034854"/>
                    <a:pt x="1821718" y="3047271"/>
                  </a:cubicBezTo>
                  <a:cubicBezTo>
                    <a:pt x="1822291" y="3051219"/>
                    <a:pt x="1822855" y="3058542"/>
                    <a:pt x="1823419" y="3062496"/>
                  </a:cubicBezTo>
                  <a:cubicBezTo>
                    <a:pt x="1797486" y="3055165"/>
                    <a:pt x="1771535" y="3068690"/>
                    <a:pt x="1745593" y="3063060"/>
                  </a:cubicBezTo>
                  <a:cubicBezTo>
                    <a:pt x="1729794" y="3057420"/>
                    <a:pt x="1713994" y="3050089"/>
                    <a:pt x="1701604" y="3038810"/>
                  </a:cubicBezTo>
                  <a:cubicBezTo>
                    <a:pt x="1696237" y="3027144"/>
                    <a:pt x="1692445" y="3014816"/>
                    <a:pt x="1690330" y="3002150"/>
                  </a:cubicBezTo>
                  <a:close/>
                  <a:moveTo>
                    <a:pt x="1790655" y="2913014"/>
                  </a:moveTo>
                  <a:cubicBezTo>
                    <a:pt x="1780506" y="2925993"/>
                    <a:pt x="1769789" y="2938388"/>
                    <a:pt x="1761885" y="2952499"/>
                  </a:cubicBezTo>
                  <a:cubicBezTo>
                    <a:pt x="1735379" y="2945168"/>
                    <a:pt x="1716195" y="2921473"/>
                    <a:pt x="1711136" y="2894968"/>
                  </a:cubicBezTo>
                  <a:cubicBezTo>
                    <a:pt x="1710550" y="2873879"/>
                    <a:pt x="1725263" y="2850826"/>
                    <a:pt x="1728618" y="2839143"/>
                  </a:cubicBezTo>
                  <a:cubicBezTo>
                    <a:pt x="1748918" y="2837443"/>
                    <a:pt x="1768669" y="2835752"/>
                    <a:pt x="1788960" y="2834617"/>
                  </a:cubicBezTo>
                  <a:cubicBezTo>
                    <a:pt x="1783319" y="2860561"/>
                    <a:pt x="1789527" y="2886504"/>
                    <a:pt x="1790660" y="2913004"/>
                  </a:cubicBezTo>
                  <a:close/>
                  <a:moveTo>
                    <a:pt x="1993215" y="2793501"/>
                  </a:moveTo>
                  <a:cubicBezTo>
                    <a:pt x="1995462" y="2813239"/>
                    <a:pt x="2004495" y="2831286"/>
                    <a:pt x="2011261" y="2849905"/>
                  </a:cubicBezTo>
                  <a:cubicBezTo>
                    <a:pt x="2010697" y="2868507"/>
                    <a:pt x="2002793" y="2886562"/>
                    <a:pt x="1997726" y="2904054"/>
                  </a:cubicBezTo>
                  <a:cubicBezTo>
                    <a:pt x="1985884" y="2901217"/>
                    <a:pt x="1971202" y="2899528"/>
                    <a:pt x="1966135" y="2886562"/>
                  </a:cubicBezTo>
                  <a:cubicBezTo>
                    <a:pt x="1956548" y="2866270"/>
                    <a:pt x="1938492" y="2853281"/>
                    <a:pt x="1921591" y="2839190"/>
                  </a:cubicBezTo>
                  <a:cubicBezTo>
                    <a:pt x="1922140" y="2829640"/>
                    <a:pt x="1922140" y="2819452"/>
                    <a:pt x="1922774" y="2809901"/>
                  </a:cubicBezTo>
                  <a:lnTo>
                    <a:pt x="1922719" y="2809856"/>
                  </a:lnTo>
                  <a:cubicBezTo>
                    <a:pt x="1945273" y="2801392"/>
                    <a:pt x="1968969" y="2792369"/>
                    <a:pt x="1993219" y="2793497"/>
                  </a:cubicBezTo>
                  <a:close/>
                  <a:moveTo>
                    <a:pt x="1970538" y="2715647"/>
                  </a:moveTo>
                  <a:cubicBezTo>
                    <a:pt x="1975831" y="2710354"/>
                    <a:pt x="1988634" y="2710710"/>
                    <a:pt x="1989731" y="2719013"/>
                  </a:cubicBezTo>
                  <a:cubicBezTo>
                    <a:pt x="1988643" y="2730288"/>
                    <a:pt x="1963812" y="2728104"/>
                    <a:pt x="1970542" y="2715643"/>
                  </a:cubicBezTo>
                  <a:close/>
                  <a:moveTo>
                    <a:pt x="1989249" y="2999925"/>
                  </a:moveTo>
                  <a:cubicBezTo>
                    <a:pt x="1984065" y="2974456"/>
                    <a:pt x="1982973" y="2948533"/>
                    <a:pt x="1982973" y="2922609"/>
                  </a:cubicBezTo>
                  <a:lnTo>
                    <a:pt x="1983028" y="2922645"/>
                  </a:lnTo>
                  <a:cubicBezTo>
                    <a:pt x="1990369" y="2920962"/>
                    <a:pt x="1997704" y="2922645"/>
                    <a:pt x="2005023" y="2923782"/>
                  </a:cubicBezTo>
                  <a:cubicBezTo>
                    <a:pt x="2008988" y="2934498"/>
                    <a:pt x="2012927" y="2945777"/>
                    <a:pt x="2018012" y="2955928"/>
                  </a:cubicBezTo>
                  <a:cubicBezTo>
                    <a:pt x="2010674" y="2972279"/>
                    <a:pt x="2002779" y="2988643"/>
                    <a:pt x="1989254" y="2999921"/>
                  </a:cubicBezTo>
                  <a:close/>
                  <a:moveTo>
                    <a:pt x="2020766" y="2991958"/>
                  </a:moveTo>
                  <a:cubicBezTo>
                    <a:pt x="2019647" y="3003236"/>
                    <a:pt x="2018519" y="3015080"/>
                    <a:pt x="2016819" y="3026359"/>
                  </a:cubicBezTo>
                  <a:cubicBezTo>
                    <a:pt x="2010633" y="3021357"/>
                    <a:pt x="2004448" y="3016808"/>
                    <a:pt x="1998165" y="3011714"/>
                  </a:cubicBezTo>
                  <a:lnTo>
                    <a:pt x="1998210" y="3011696"/>
                  </a:lnTo>
                  <a:cubicBezTo>
                    <a:pt x="2004971" y="3004925"/>
                    <a:pt x="2012312" y="2997593"/>
                    <a:pt x="2020770" y="2991954"/>
                  </a:cubicBezTo>
                  <a:close/>
                  <a:moveTo>
                    <a:pt x="1953119" y="2926612"/>
                  </a:moveTo>
                  <a:cubicBezTo>
                    <a:pt x="1943518" y="2927699"/>
                    <a:pt x="1935621" y="2932666"/>
                    <a:pt x="1927196" y="2936121"/>
                  </a:cubicBezTo>
                  <a:cubicBezTo>
                    <a:pt x="1927189" y="2936147"/>
                    <a:pt x="1927181" y="2936173"/>
                    <a:pt x="1927175" y="2936199"/>
                  </a:cubicBezTo>
                  <a:lnTo>
                    <a:pt x="1927102" y="2936164"/>
                  </a:lnTo>
                  <a:cubicBezTo>
                    <a:pt x="1927134" y="2936151"/>
                    <a:pt x="1927164" y="2936135"/>
                    <a:pt x="1927196" y="2936123"/>
                  </a:cubicBezTo>
                  <a:cubicBezTo>
                    <a:pt x="1931770" y="2917471"/>
                    <a:pt x="1937800" y="2899206"/>
                    <a:pt x="1945231" y="2881497"/>
                  </a:cubicBezTo>
                  <a:cubicBezTo>
                    <a:pt x="1967224" y="2925486"/>
                    <a:pt x="1975693" y="2978506"/>
                    <a:pt x="1958202" y="3025869"/>
                  </a:cubicBezTo>
                  <a:cubicBezTo>
                    <a:pt x="1946938" y="2993154"/>
                    <a:pt x="1955397" y="2959316"/>
                    <a:pt x="1953123" y="2926608"/>
                  </a:cubicBezTo>
                  <a:close/>
                  <a:moveTo>
                    <a:pt x="1953148" y="3043323"/>
                  </a:moveTo>
                  <a:lnTo>
                    <a:pt x="1953148" y="3043340"/>
                  </a:lnTo>
                  <a:cubicBezTo>
                    <a:pt x="1964993" y="3041094"/>
                    <a:pt x="1976248" y="3038266"/>
                    <a:pt x="1988075" y="3034891"/>
                  </a:cubicBezTo>
                  <a:cubicBezTo>
                    <a:pt x="1977369" y="3046180"/>
                    <a:pt x="1966654" y="3058014"/>
                    <a:pt x="1954238" y="3067610"/>
                  </a:cubicBezTo>
                  <a:cubicBezTo>
                    <a:pt x="1953784" y="3059066"/>
                    <a:pt x="1953141" y="3051248"/>
                    <a:pt x="1953141" y="3043340"/>
                  </a:cubicBezTo>
                  <a:lnTo>
                    <a:pt x="1953094" y="3043350"/>
                  </a:lnTo>
                  <a:close/>
                  <a:moveTo>
                    <a:pt x="1864644" y="2919862"/>
                  </a:moveTo>
                  <a:lnTo>
                    <a:pt x="1864598" y="2919825"/>
                  </a:lnTo>
                  <a:cubicBezTo>
                    <a:pt x="1873057" y="2901206"/>
                    <a:pt x="1886584" y="2885416"/>
                    <a:pt x="1901810" y="2872453"/>
                  </a:cubicBezTo>
                  <a:cubicBezTo>
                    <a:pt x="1928324" y="2878657"/>
                    <a:pt x="1924377" y="2910230"/>
                    <a:pt x="1913662" y="2928277"/>
                  </a:cubicBezTo>
                  <a:cubicBezTo>
                    <a:pt x="1904648" y="2944622"/>
                    <a:pt x="1891113" y="2957047"/>
                    <a:pt x="1878705" y="2970573"/>
                  </a:cubicBezTo>
                  <a:lnTo>
                    <a:pt x="1863460" y="2960423"/>
                  </a:lnTo>
                  <a:cubicBezTo>
                    <a:pt x="1864005" y="2946965"/>
                    <a:pt x="1861281" y="2932775"/>
                    <a:pt x="1864648" y="2919862"/>
                  </a:cubicBezTo>
                  <a:close/>
                  <a:moveTo>
                    <a:pt x="1828532" y="2786751"/>
                  </a:moveTo>
                  <a:cubicBezTo>
                    <a:pt x="1816924" y="2791505"/>
                    <a:pt x="1804306" y="2789571"/>
                    <a:pt x="1799198" y="2789571"/>
                  </a:cubicBezTo>
                  <a:cubicBezTo>
                    <a:pt x="1819508" y="2781103"/>
                    <a:pt x="1839249" y="2768141"/>
                    <a:pt x="1861806" y="2770398"/>
                  </a:cubicBezTo>
                  <a:cubicBezTo>
                    <a:pt x="1882662" y="2772089"/>
                    <a:pt x="1903538" y="2770398"/>
                    <a:pt x="1924414" y="2773781"/>
                  </a:cubicBezTo>
                  <a:cubicBezTo>
                    <a:pt x="1893955" y="2786747"/>
                    <a:pt x="1859552" y="2776605"/>
                    <a:pt x="1828536" y="2786747"/>
                  </a:cubicBezTo>
                  <a:close/>
                  <a:moveTo>
                    <a:pt x="1905192" y="2853789"/>
                  </a:moveTo>
                  <a:cubicBezTo>
                    <a:pt x="1874743" y="2869581"/>
                    <a:pt x="1855573" y="2898342"/>
                    <a:pt x="1839783" y="2927676"/>
                  </a:cubicBezTo>
                  <a:cubicBezTo>
                    <a:pt x="1822301" y="2916388"/>
                    <a:pt x="1800871" y="2900598"/>
                    <a:pt x="1801425" y="2877476"/>
                  </a:cubicBezTo>
                  <a:cubicBezTo>
                    <a:pt x="1799151" y="2860102"/>
                    <a:pt x="1804153" y="2843734"/>
                    <a:pt x="1810976" y="2828448"/>
                  </a:cubicBezTo>
                  <a:lnTo>
                    <a:pt x="1811021" y="2828412"/>
                  </a:lnTo>
                  <a:cubicBezTo>
                    <a:pt x="1844295" y="2826148"/>
                    <a:pt x="1875885" y="2814877"/>
                    <a:pt x="1909148" y="2813187"/>
                  </a:cubicBezTo>
                  <a:cubicBezTo>
                    <a:pt x="1907462" y="2826715"/>
                    <a:pt x="1906333" y="2840251"/>
                    <a:pt x="1905196" y="2853785"/>
                  </a:cubicBezTo>
                  <a:close/>
                  <a:moveTo>
                    <a:pt x="1828477" y="2939609"/>
                  </a:moveTo>
                  <a:cubicBezTo>
                    <a:pt x="1846524" y="2950880"/>
                    <a:pt x="1852163" y="2972319"/>
                    <a:pt x="1861750" y="2990365"/>
                  </a:cubicBezTo>
                  <a:cubicBezTo>
                    <a:pt x="1850471" y="3002773"/>
                    <a:pt x="1841450" y="3016871"/>
                    <a:pt x="1830169" y="3029841"/>
                  </a:cubicBezTo>
                  <a:cubicBezTo>
                    <a:pt x="1812113" y="3023064"/>
                    <a:pt x="1792938" y="3014051"/>
                    <a:pt x="1786736" y="2993749"/>
                  </a:cubicBezTo>
                  <a:cubicBezTo>
                    <a:pt x="1772000" y="2973374"/>
                    <a:pt x="1781005" y="2946268"/>
                    <a:pt x="1797378" y="2929986"/>
                  </a:cubicBezTo>
                  <a:lnTo>
                    <a:pt x="1797468" y="2930013"/>
                  </a:lnTo>
                  <a:cubicBezTo>
                    <a:pt x="1808743" y="2921551"/>
                    <a:pt x="1820021" y="2933393"/>
                    <a:pt x="1828480" y="2939605"/>
                  </a:cubicBezTo>
                  <a:close/>
                  <a:moveTo>
                    <a:pt x="1853845" y="3174142"/>
                  </a:moveTo>
                  <a:cubicBezTo>
                    <a:pt x="1828471" y="3144817"/>
                    <a:pt x="1829595" y="3102519"/>
                    <a:pt x="1836927" y="3066418"/>
                  </a:cubicBezTo>
                  <a:cubicBezTo>
                    <a:pt x="1847659" y="3013388"/>
                    <a:pt x="1897233" y="2984098"/>
                    <a:pt x="1924884" y="2940620"/>
                  </a:cubicBezTo>
                  <a:lnTo>
                    <a:pt x="1924902" y="2940656"/>
                  </a:lnTo>
                  <a:cubicBezTo>
                    <a:pt x="1926039" y="2940656"/>
                    <a:pt x="1927722" y="2941220"/>
                    <a:pt x="1928286" y="2941220"/>
                  </a:cubicBezTo>
                  <a:cubicBezTo>
                    <a:pt x="1928850" y="2942347"/>
                    <a:pt x="1930533" y="2945167"/>
                    <a:pt x="1931106" y="2946294"/>
                  </a:cubicBezTo>
                  <a:cubicBezTo>
                    <a:pt x="1916444" y="2982387"/>
                    <a:pt x="1880357" y="3003254"/>
                    <a:pt x="1865688" y="3039347"/>
                  </a:cubicBezTo>
                  <a:cubicBezTo>
                    <a:pt x="1844821" y="3074871"/>
                    <a:pt x="1829595" y="3123948"/>
                    <a:pt x="1856110" y="3160606"/>
                  </a:cubicBezTo>
                  <a:cubicBezTo>
                    <a:pt x="1867388" y="3184865"/>
                    <a:pt x="1893331" y="3195006"/>
                    <a:pt x="1913069" y="3210806"/>
                  </a:cubicBezTo>
                  <a:cubicBezTo>
                    <a:pt x="1887131" y="3211932"/>
                    <a:pt x="1869079" y="3191639"/>
                    <a:pt x="1853855" y="3174138"/>
                  </a:cubicBezTo>
                  <a:close/>
                  <a:moveTo>
                    <a:pt x="1859440" y="3124627"/>
                  </a:moveTo>
                  <a:lnTo>
                    <a:pt x="1859503" y="3124582"/>
                  </a:lnTo>
                  <a:cubicBezTo>
                    <a:pt x="1856129" y="3063674"/>
                    <a:pt x="1896724" y="3012346"/>
                    <a:pt x="1937893" y="2971742"/>
                  </a:cubicBezTo>
                  <a:cubicBezTo>
                    <a:pt x="1940149" y="3011218"/>
                    <a:pt x="1944670" y="3051832"/>
                    <a:pt x="1931699" y="3090181"/>
                  </a:cubicBezTo>
                  <a:cubicBezTo>
                    <a:pt x="1958759" y="3095265"/>
                    <a:pt x="1971730" y="3069314"/>
                    <a:pt x="1991459" y="3056907"/>
                  </a:cubicBezTo>
                  <a:cubicBezTo>
                    <a:pt x="1989773" y="3084103"/>
                    <a:pt x="1962956" y="3082379"/>
                    <a:pt x="1917017" y="3193392"/>
                  </a:cubicBezTo>
                  <a:cubicBezTo>
                    <a:pt x="1889370" y="3179285"/>
                    <a:pt x="1862264" y="3157820"/>
                    <a:pt x="1859444" y="3124619"/>
                  </a:cubicBezTo>
                  <a:close/>
                  <a:moveTo>
                    <a:pt x="1930562" y="3211378"/>
                  </a:moveTo>
                  <a:cubicBezTo>
                    <a:pt x="1941858" y="3160080"/>
                    <a:pt x="1967791" y="3112730"/>
                    <a:pt x="2006137" y="3076646"/>
                  </a:cubicBezTo>
                  <a:cubicBezTo>
                    <a:pt x="2020799" y="3088488"/>
                    <a:pt x="2020253" y="3108236"/>
                    <a:pt x="2020799" y="3125727"/>
                  </a:cubicBezTo>
                  <a:cubicBezTo>
                    <a:pt x="2017979" y="3160138"/>
                    <a:pt x="2002180" y="3197349"/>
                    <a:pt x="1968916" y="3212012"/>
                  </a:cubicBezTo>
                  <a:cubicBezTo>
                    <a:pt x="1955921" y="3213557"/>
                    <a:pt x="1943560" y="3212468"/>
                    <a:pt x="1930567" y="3211378"/>
                  </a:cubicBezTo>
                  <a:cubicBezTo>
                    <a:pt x="1930567" y="3211401"/>
                    <a:pt x="1930555" y="3211425"/>
                    <a:pt x="1930549" y="3211448"/>
                  </a:cubicBezTo>
                  <a:lnTo>
                    <a:pt x="1930531" y="3211375"/>
                  </a:lnTo>
                  <a:close/>
                  <a:moveTo>
                    <a:pt x="2023007" y="2868994"/>
                  </a:moveTo>
                  <a:lnTo>
                    <a:pt x="2023044" y="2869076"/>
                  </a:lnTo>
                  <a:cubicBezTo>
                    <a:pt x="2042795" y="2879226"/>
                    <a:pt x="2063095" y="2888815"/>
                    <a:pt x="2086226" y="2888259"/>
                  </a:cubicBezTo>
                  <a:cubicBezTo>
                    <a:pt x="2086226" y="2897283"/>
                    <a:pt x="2088464" y="2907998"/>
                    <a:pt x="2081699" y="2915329"/>
                  </a:cubicBezTo>
                  <a:cubicBezTo>
                    <a:pt x="2068165" y="2934494"/>
                    <a:pt x="2053510" y="2951995"/>
                    <a:pt x="2041100" y="2971725"/>
                  </a:cubicBezTo>
                  <a:cubicBezTo>
                    <a:pt x="2040536" y="2960446"/>
                    <a:pt x="2042793" y="2946910"/>
                    <a:pt x="2033196" y="2939579"/>
                  </a:cubicBezTo>
                  <a:cubicBezTo>
                    <a:pt x="2012284" y="2921378"/>
                    <a:pt x="2019107" y="2892635"/>
                    <a:pt x="2023017" y="2868985"/>
                  </a:cubicBezTo>
                  <a:close/>
                  <a:moveTo>
                    <a:pt x="2119417" y="2976225"/>
                  </a:moveTo>
                  <a:lnTo>
                    <a:pt x="2119462" y="2976225"/>
                  </a:lnTo>
                  <a:cubicBezTo>
                    <a:pt x="2130404" y="2971181"/>
                    <a:pt x="2142404" y="2968859"/>
                    <a:pt x="2154438" y="2969458"/>
                  </a:cubicBezTo>
                  <a:cubicBezTo>
                    <a:pt x="2149926" y="2989758"/>
                    <a:pt x="2145169" y="3011534"/>
                    <a:pt x="2129612" y="3026426"/>
                  </a:cubicBezTo>
                  <a:cubicBezTo>
                    <a:pt x="2103664" y="3051271"/>
                    <a:pt x="2066995" y="3070423"/>
                    <a:pt x="2029793" y="3061391"/>
                  </a:cubicBezTo>
                  <a:cubicBezTo>
                    <a:pt x="2028092" y="3057443"/>
                    <a:pt x="2024698" y="3049548"/>
                    <a:pt x="2022444" y="3046173"/>
                  </a:cubicBezTo>
                  <a:cubicBezTo>
                    <a:pt x="2050660" y="3017423"/>
                    <a:pt x="2083952" y="2994228"/>
                    <a:pt x="2119427" y="2976217"/>
                  </a:cubicBezTo>
                  <a:close/>
                  <a:moveTo>
                    <a:pt x="2088445" y="2974497"/>
                  </a:moveTo>
                  <a:cubicBezTo>
                    <a:pt x="2109875" y="2934438"/>
                    <a:pt x="2148247" y="2904558"/>
                    <a:pt x="2190539" y="2890450"/>
                  </a:cubicBezTo>
                  <a:cubicBezTo>
                    <a:pt x="2186591" y="2905674"/>
                    <a:pt x="2184335" y="2922594"/>
                    <a:pt x="2174174" y="2935011"/>
                  </a:cubicBezTo>
                  <a:cubicBezTo>
                    <a:pt x="2144885" y="2946290"/>
                    <a:pt x="2116688" y="2960386"/>
                    <a:pt x="2088490" y="2974489"/>
                  </a:cubicBezTo>
                  <a:close/>
                  <a:moveTo>
                    <a:pt x="2213715" y="2998766"/>
                  </a:moveTo>
                  <a:cubicBezTo>
                    <a:pt x="2205246" y="3008354"/>
                    <a:pt x="2196788" y="3019632"/>
                    <a:pt x="2184944" y="3026409"/>
                  </a:cubicBezTo>
                  <a:cubicBezTo>
                    <a:pt x="2172536" y="3030921"/>
                    <a:pt x="2159003" y="3031476"/>
                    <a:pt x="2146040" y="3033741"/>
                  </a:cubicBezTo>
                  <a:cubicBezTo>
                    <a:pt x="2153954" y="3019551"/>
                    <a:pt x="2161230" y="3004907"/>
                    <a:pt x="2168053" y="2990809"/>
                  </a:cubicBezTo>
                  <a:lnTo>
                    <a:pt x="2168035" y="2990873"/>
                  </a:lnTo>
                  <a:cubicBezTo>
                    <a:pt x="2183272" y="2993117"/>
                    <a:pt x="2198498" y="2995938"/>
                    <a:pt x="2213724" y="2998758"/>
                  </a:cubicBezTo>
                  <a:close/>
                  <a:moveTo>
                    <a:pt x="2204210" y="3087324"/>
                  </a:moveTo>
                  <a:lnTo>
                    <a:pt x="2204145" y="3087288"/>
                  </a:lnTo>
                  <a:cubicBezTo>
                    <a:pt x="2228395" y="3087288"/>
                    <a:pt x="2252654" y="3086159"/>
                    <a:pt x="2276913" y="3084468"/>
                  </a:cubicBezTo>
                  <a:cubicBezTo>
                    <a:pt x="2280288" y="3110974"/>
                    <a:pt x="2259420" y="3129584"/>
                    <a:pt x="2238546" y="3140872"/>
                  </a:cubicBezTo>
                  <a:cubicBezTo>
                    <a:pt x="2216551" y="3144256"/>
                    <a:pt x="2194558" y="3142563"/>
                    <a:pt x="2172554" y="3139172"/>
                  </a:cubicBezTo>
                  <a:cubicBezTo>
                    <a:pt x="2183299" y="3121789"/>
                    <a:pt x="2195668" y="3105962"/>
                    <a:pt x="2204219" y="3087315"/>
                  </a:cubicBezTo>
                  <a:close/>
                  <a:moveTo>
                    <a:pt x="2293206" y="3098549"/>
                  </a:moveTo>
                  <a:lnTo>
                    <a:pt x="2293197" y="3098567"/>
                  </a:lnTo>
                  <a:cubicBezTo>
                    <a:pt x="2313615" y="3097897"/>
                    <a:pt x="2333963" y="3095824"/>
                    <a:pt x="2354096" y="3092363"/>
                  </a:cubicBezTo>
                  <a:cubicBezTo>
                    <a:pt x="2348466" y="3108153"/>
                    <a:pt x="2344239" y="3126439"/>
                    <a:pt x="2330966" y="3137489"/>
                  </a:cubicBezTo>
                  <a:cubicBezTo>
                    <a:pt x="2312541" y="3152826"/>
                    <a:pt x="2288678" y="3156090"/>
                    <a:pt x="2265557" y="3151579"/>
                  </a:cubicBezTo>
                  <a:cubicBezTo>
                    <a:pt x="2275858" y="3129652"/>
                    <a:pt x="2278151" y="3131529"/>
                    <a:pt x="2293215" y="3098541"/>
                  </a:cubicBezTo>
                  <a:close/>
                  <a:moveTo>
                    <a:pt x="2328182" y="3079438"/>
                  </a:moveTo>
                  <a:cubicBezTo>
                    <a:pt x="2314083" y="3089040"/>
                    <a:pt x="2298857" y="3079438"/>
                    <a:pt x="2284766" y="3074927"/>
                  </a:cubicBezTo>
                  <a:cubicBezTo>
                    <a:pt x="2300503" y="3058554"/>
                    <a:pt x="2314601" y="3039998"/>
                    <a:pt x="2323606" y="3018531"/>
                  </a:cubicBezTo>
                  <a:lnTo>
                    <a:pt x="2323669" y="3018523"/>
                  </a:lnTo>
                  <a:cubicBezTo>
                    <a:pt x="2342280" y="3019087"/>
                    <a:pt x="2360900" y="3018523"/>
                    <a:pt x="2378945" y="3017959"/>
                  </a:cubicBezTo>
                  <a:cubicBezTo>
                    <a:pt x="2373314" y="3045037"/>
                    <a:pt x="2356958" y="3072099"/>
                    <a:pt x="2328190" y="3079430"/>
                  </a:cubicBezTo>
                  <a:close/>
                  <a:moveTo>
                    <a:pt x="2204657" y="3071524"/>
                  </a:moveTo>
                  <a:cubicBezTo>
                    <a:pt x="2203474" y="3058608"/>
                    <a:pt x="2200108" y="3045692"/>
                    <a:pt x="2202928" y="3033231"/>
                  </a:cubicBezTo>
                  <a:lnTo>
                    <a:pt x="2202964" y="3033167"/>
                  </a:lnTo>
                  <a:cubicBezTo>
                    <a:pt x="2211988" y="3023018"/>
                    <a:pt x="2221575" y="3012868"/>
                    <a:pt x="2230589" y="3002160"/>
                  </a:cubicBezTo>
                  <a:cubicBezTo>
                    <a:pt x="2256532" y="3004979"/>
                    <a:pt x="2283046" y="3005543"/>
                    <a:pt x="2309551" y="3008917"/>
                  </a:cubicBezTo>
                  <a:cubicBezTo>
                    <a:pt x="2292885" y="3063127"/>
                    <a:pt x="2256776" y="3082493"/>
                    <a:pt x="2204665" y="3071516"/>
                  </a:cubicBezTo>
                  <a:close/>
                  <a:moveTo>
                    <a:pt x="2226642" y="2976235"/>
                  </a:moveTo>
                  <a:cubicBezTo>
                    <a:pt x="2204266" y="2977873"/>
                    <a:pt x="2176614" y="2981875"/>
                    <a:pt x="2161333" y="2961590"/>
                  </a:cubicBezTo>
                  <a:lnTo>
                    <a:pt x="2161215" y="2961581"/>
                  </a:lnTo>
                  <a:cubicBezTo>
                    <a:pt x="2183764" y="2946356"/>
                    <a:pt x="2210842" y="2939586"/>
                    <a:pt x="2235666" y="2929990"/>
                  </a:cubicBezTo>
                  <a:cubicBezTo>
                    <a:pt x="2248073" y="2924915"/>
                    <a:pt x="2261040" y="2925479"/>
                    <a:pt x="2273451" y="2927734"/>
                  </a:cubicBezTo>
                  <a:cubicBezTo>
                    <a:pt x="2266118" y="2949721"/>
                    <a:pt x="2249209" y="2968896"/>
                    <a:pt x="2226656" y="2976227"/>
                  </a:cubicBezTo>
                  <a:close/>
                  <a:moveTo>
                    <a:pt x="2214289" y="2848190"/>
                  </a:moveTo>
                  <a:cubicBezTo>
                    <a:pt x="2186656" y="2869047"/>
                    <a:pt x="2158574" y="2888628"/>
                    <a:pt x="2129132" y="2907405"/>
                  </a:cubicBezTo>
                  <a:cubicBezTo>
                    <a:pt x="2097607" y="2927512"/>
                    <a:pt x="2080049" y="2962681"/>
                    <a:pt x="2051871" y="2986932"/>
                  </a:cubicBezTo>
                  <a:cubicBezTo>
                    <a:pt x="2069344" y="2949139"/>
                    <a:pt x="2096978" y="2917003"/>
                    <a:pt x="2128005" y="2889350"/>
                  </a:cubicBezTo>
                  <a:cubicBezTo>
                    <a:pt x="2151563" y="2868519"/>
                    <a:pt x="2183673" y="2859424"/>
                    <a:pt x="2207413" y="2838600"/>
                  </a:cubicBezTo>
                  <a:lnTo>
                    <a:pt x="2207514" y="2838610"/>
                  </a:lnTo>
                  <a:cubicBezTo>
                    <a:pt x="2219931" y="2827895"/>
                    <a:pt x="2234611" y="2819436"/>
                    <a:pt x="2249265" y="2812104"/>
                  </a:cubicBezTo>
                  <a:cubicBezTo>
                    <a:pt x="2233466" y="2851581"/>
                    <a:pt x="2217120" y="2890493"/>
                    <a:pt x="2204140" y="2930543"/>
                  </a:cubicBezTo>
                  <a:cubicBezTo>
                    <a:pt x="2194560" y="2901193"/>
                    <a:pt x="2221075" y="2876944"/>
                    <a:pt x="2214298" y="2848182"/>
                  </a:cubicBezTo>
                  <a:close/>
                  <a:moveTo>
                    <a:pt x="2100898" y="2886021"/>
                  </a:moveTo>
                  <a:lnTo>
                    <a:pt x="2100907" y="2885993"/>
                  </a:lnTo>
                  <a:cubicBezTo>
                    <a:pt x="2100907" y="2857778"/>
                    <a:pt x="2102608" y="2827333"/>
                    <a:pt x="2120081" y="2803638"/>
                  </a:cubicBezTo>
                  <a:cubicBezTo>
                    <a:pt x="2140393" y="2818314"/>
                    <a:pt x="2165770" y="2821130"/>
                    <a:pt x="2188337" y="2830154"/>
                  </a:cubicBezTo>
                  <a:cubicBezTo>
                    <a:pt x="2177613" y="2837485"/>
                    <a:pt x="2167463" y="2844816"/>
                    <a:pt x="2156747" y="2850454"/>
                  </a:cubicBezTo>
                  <a:cubicBezTo>
                    <a:pt x="2137563" y="2861180"/>
                    <a:pt x="2122277" y="2879190"/>
                    <a:pt x="2100906" y="2886013"/>
                  </a:cubicBezTo>
                  <a:close/>
                  <a:moveTo>
                    <a:pt x="2208596" y="2744968"/>
                  </a:moveTo>
                  <a:cubicBezTo>
                    <a:pt x="2199340" y="2763803"/>
                    <a:pt x="2191791" y="2783429"/>
                    <a:pt x="2186037" y="2803611"/>
                  </a:cubicBezTo>
                  <a:cubicBezTo>
                    <a:pt x="2149398" y="2811515"/>
                    <a:pt x="2119482" y="2782753"/>
                    <a:pt x="2106520" y="2751727"/>
                  </a:cubicBezTo>
                  <a:cubicBezTo>
                    <a:pt x="2129077" y="2736446"/>
                    <a:pt x="2156730" y="2734171"/>
                    <a:pt x="2180379" y="2721165"/>
                  </a:cubicBezTo>
                  <a:lnTo>
                    <a:pt x="2180407" y="2721266"/>
                  </a:lnTo>
                  <a:cubicBezTo>
                    <a:pt x="2189088" y="2716838"/>
                    <a:pt x="2198409" y="2713796"/>
                    <a:pt x="2208031" y="2712251"/>
                  </a:cubicBezTo>
                  <a:cubicBezTo>
                    <a:pt x="2208604" y="2722947"/>
                    <a:pt x="2214252" y="2734237"/>
                    <a:pt x="2208604" y="2744960"/>
                  </a:cubicBezTo>
                  <a:close/>
                  <a:moveTo>
                    <a:pt x="2111614" y="2666034"/>
                  </a:moveTo>
                  <a:cubicBezTo>
                    <a:pt x="2111705" y="2659848"/>
                    <a:pt x="2112251" y="2653118"/>
                    <a:pt x="2112251" y="2646933"/>
                  </a:cubicBezTo>
                  <a:lnTo>
                    <a:pt x="2112186" y="2646860"/>
                  </a:lnTo>
                  <a:cubicBezTo>
                    <a:pt x="2116220" y="2648321"/>
                    <a:pt x="2120367" y="2649453"/>
                    <a:pt x="2124584" y="2650244"/>
                  </a:cubicBezTo>
                  <a:cubicBezTo>
                    <a:pt x="2125071" y="2655355"/>
                    <a:pt x="2125827" y="2660437"/>
                    <a:pt x="2126848" y="2665469"/>
                  </a:cubicBezTo>
                  <a:cubicBezTo>
                    <a:pt x="2121767" y="2665371"/>
                    <a:pt x="2116683" y="2665557"/>
                    <a:pt x="2111622" y="2666026"/>
                  </a:cubicBezTo>
                  <a:close/>
                  <a:moveTo>
                    <a:pt x="2109330" y="2787265"/>
                  </a:moveTo>
                  <a:cubicBezTo>
                    <a:pt x="2096085" y="2813761"/>
                    <a:pt x="2087687" y="2842413"/>
                    <a:pt x="2084534" y="2871867"/>
                  </a:cubicBezTo>
                  <a:cubicBezTo>
                    <a:pt x="2042793" y="2871318"/>
                    <a:pt x="2016871" y="2830682"/>
                    <a:pt x="2008411" y="2794030"/>
                  </a:cubicBezTo>
                  <a:cubicBezTo>
                    <a:pt x="2033215" y="2774296"/>
                    <a:pt x="2065360" y="2767527"/>
                    <a:pt x="2094684" y="2757367"/>
                  </a:cubicBezTo>
                  <a:cubicBezTo>
                    <a:pt x="2099000" y="2767600"/>
                    <a:pt x="2103892" y="2777579"/>
                    <a:pt x="2109339" y="2787257"/>
                  </a:cubicBezTo>
                  <a:close/>
                  <a:moveTo>
                    <a:pt x="2034907" y="2741621"/>
                  </a:moveTo>
                  <a:cubicBezTo>
                    <a:pt x="2044541" y="2739349"/>
                    <a:pt x="2054632" y="2739347"/>
                    <a:pt x="2064808" y="2739347"/>
                  </a:cubicBezTo>
                  <a:cubicBezTo>
                    <a:pt x="2068752" y="2734272"/>
                    <a:pt x="2072703" y="2729207"/>
                    <a:pt x="2076629" y="2723574"/>
                  </a:cubicBezTo>
                  <a:cubicBezTo>
                    <a:pt x="2081155" y="2725821"/>
                    <a:pt x="2091305" y="2729778"/>
                    <a:pt x="2095831" y="2731470"/>
                  </a:cubicBezTo>
                  <a:cubicBezTo>
                    <a:pt x="2078912" y="2745561"/>
                    <a:pt x="2055782" y="2747252"/>
                    <a:pt x="2034916" y="2741613"/>
                  </a:cubicBezTo>
                  <a:close/>
                  <a:moveTo>
                    <a:pt x="2060282" y="2669418"/>
                  </a:moveTo>
                  <a:cubicBezTo>
                    <a:pt x="2060855" y="2675058"/>
                    <a:pt x="2061409" y="2681260"/>
                    <a:pt x="2061983" y="2687456"/>
                  </a:cubicBezTo>
                  <a:cubicBezTo>
                    <a:pt x="2046156" y="2681815"/>
                    <a:pt x="2036060" y="2669445"/>
                    <a:pt x="2028145" y="2655346"/>
                  </a:cubicBezTo>
                  <a:lnTo>
                    <a:pt x="2028137" y="2655319"/>
                  </a:lnTo>
                  <a:cubicBezTo>
                    <a:pt x="2045046" y="2655319"/>
                    <a:pt x="2062548" y="2657010"/>
                    <a:pt x="2079457" y="2658703"/>
                  </a:cubicBezTo>
                  <a:cubicBezTo>
                    <a:pt x="2073264" y="2662078"/>
                    <a:pt x="2066487" y="2666016"/>
                    <a:pt x="2060293" y="2669408"/>
                  </a:cubicBezTo>
                  <a:close/>
                  <a:moveTo>
                    <a:pt x="1989816" y="2680714"/>
                  </a:moveTo>
                  <a:cubicBezTo>
                    <a:pt x="1958574" y="2680310"/>
                    <a:pt x="1927432" y="2677102"/>
                    <a:pt x="1896764" y="2671127"/>
                  </a:cubicBezTo>
                  <a:cubicBezTo>
                    <a:pt x="1884847" y="2649023"/>
                    <a:pt x="1891033" y="2625920"/>
                    <a:pt x="1900130" y="2604453"/>
                  </a:cubicBezTo>
                  <a:lnTo>
                    <a:pt x="1900157" y="2604562"/>
                  </a:lnTo>
                  <a:cubicBezTo>
                    <a:pt x="1902404" y="2603433"/>
                    <a:pt x="1905788" y="2601178"/>
                    <a:pt x="1908044" y="2600614"/>
                  </a:cubicBezTo>
                  <a:cubicBezTo>
                    <a:pt x="1922151" y="2608519"/>
                    <a:pt x="1935122" y="2619224"/>
                    <a:pt x="1949776" y="2627684"/>
                  </a:cubicBezTo>
                  <a:cubicBezTo>
                    <a:pt x="1960509" y="2647424"/>
                    <a:pt x="1968969" y="2669981"/>
                    <a:pt x="1989827" y="2680706"/>
                  </a:cubicBezTo>
                  <a:close/>
                  <a:moveTo>
                    <a:pt x="1950302" y="2695341"/>
                  </a:moveTo>
                  <a:cubicBezTo>
                    <a:pt x="1939023" y="2699853"/>
                    <a:pt x="1927171" y="2699853"/>
                    <a:pt x="1915337" y="2698151"/>
                  </a:cubicBezTo>
                  <a:cubicBezTo>
                    <a:pt x="1869055" y="2690240"/>
                    <a:pt x="1821772" y="2699233"/>
                    <a:pt x="1774942" y="2693063"/>
                  </a:cubicBezTo>
                  <a:cubicBezTo>
                    <a:pt x="1833037" y="2685181"/>
                    <a:pt x="1892229" y="2690812"/>
                    <a:pt x="1950313" y="2695331"/>
                  </a:cubicBezTo>
                  <a:close/>
                  <a:moveTo>
                    <a:pt x="1817210" y="2803629"/>
                  </a:moveTo>
                  <a:lnTo>
                    <a:pt x="1817201" y="2803584"/>
                  </a:lnTo>
                  <a:cubicBezTo>
                    <a:pt x="1844835" y="2805275"/>
                    <a:pt x="1870786" y="2793434"/>
                    <a:pt x="1898419" y="2795697"/>
                  </a:cubicBezTo>
                  <a:cubicBezTo>
                    <a:pt x="1871340" y="2803584"/>
                    <a:pt x="1843144" y="2804147"/>
                    <a:pt x="1816636" y="2813743"/>
                  </a:cubicBezTo>
                  <a:cubicBezTo>
                    <a:pt x="1780543" y="2814870"/>
                    <a:pt x="1745578" y="2823893"/>
                    <a:pt x="1710049" y="2825587"/>
                  </a:cubicBezTo>
                  <a:cubicBezTo>
                    <a:pt x="1721893" y="2815437"/>
                    <a:pt x="1738238" y="2815999"/>
                    <a:pt x="1752901" y="2813179"/>
                  </a:cubicBezTo>
                  <a:cubicBezTo>
                    <a:pt x="1774379" y="2810989"/>
                    <a:pt x="1795208" y="2801983"/>
                    <a:pt x="1817221" y="2803621"/>
                  </a:cubicBezTo>
                  <a:close/>
                  <a:moveTo>
                    <a:pt x="1706685" y="2795214"/>
                  </a:moveTo>
                  <a:cubicBezTo>
                    <a:pt x="1711780" y="2790139"/>
                    <a:pt x="1724739" y="2789013"/>
                    <a:pt x="1726436" y="2797470"/>
                  </a:cubicBezTo>
                  <a:cubicBezTo>
                    <a:pt x="1724714" y="2808646"/>
                    <a:pt x="1699908" y="2807560"/>
                    <a:pt x="1706696" y="2795206"/>
                  </a:cubicBezTo>
                  <a:close/>
                  <a:moveTo>
                    <a:pt x="1705572" y="2693063"/>
                  </a:moveTo>
                  <a:cubicBezTo>
                    <a:pt x="1705549" y="2693063"/>
                    <a:pt x="1705524" y="2693063"/>
                    <a:pt x="1705501" y="2693063"/>
                  </a:cubicBezTo>
                  <a:lnTo>
                    <a:pt x="1705538" y="2693017"/>
                  </a:lnTo>
                  <a:cubicBezTo>
                    <a:pt x="1705549" y="2693032"/>
                    <a:pt x="1705560" y="2693046"/>
                    <a:pt x="1705572" y="2693060"/>
                  </a:cubicBezTo>
                  <a:cubicBezTo>
                    <a:pt x="1719084" y="2691953"/>
                    <a:pt x="1732593" y="2693060"/>
                    <a:pt x="1746106" y="2694200"/>
                  </a:cubicBezTo>
                  <a:cubicBezTo>
                    <a:pt x="1733762" y="2694740"/>
                    <a:pt x="1714060" y="2705440"/>
                    <a:pt x="1705585" y="2693054"/>
                  </a:cubicBezTo>
                  <a:close/>
                  <a:moveTo>
                    <a:pt x="1708366" y="2844825"/>
                  </a:moveTo>
                  <a:cubicBezTo>
                    <a:pt x="1694268" y="2872468"/>
                    <a:pt x="1695951" y="2903485"/>
                    <a:pt x="1702726" y="2932810"/>
                  </a:cubicBezTo>
                  <a:cubicBezTo>
                    <a:pt x="1690311" y="2955932"/>
                    <a:pt x="1676202" y="2979054"/>
                    <a:pt x="1671145" y="3005570"/>
                  </a:cubicBezTo>
                  <a:cubicBezTo>
                    <a:pt x="1641244" y="3001612"/>
                    <a:pt x="1612485" y="2979619"/>
                    <a:pt x="1604036" y="2950294"/>
                  </a:cubicBezTo>
                  <a:cubicBezTo>
                    <a:pt x="1591029" y="2922187"/>
                    <a:pt x="1602307" y="2889987"/>
                    <a:pt x="1622591" y="2869157"/>
                  </a:cubicBezTo>
                  <a:lnTo>
                    <a:pt x="1622636" y="2869075"/>
                  </a:lnTo>
                  <a:cubicBezTo>
                    <a:pt x="1641831" y="2841997"/>
                    <a:pt x="1679061" y="2846508"/>
                    <a:pt x="1708377" y="2844816"/>
                  </a:cubicBezTo>
                  <a:close/>
                  <a:moveTo>
                    <a:pt x="1611339" y="2774294"/>
                  </a:moveTo>
                  <a:cubicBezTo>
                    <a:pt x="1610242" y="2769750"/>
                    <a:pt x="1607434" y="2761401"/>
                    <a:pt x="1606341" y="2757389"/>
                  </a:cubicBezTo>
                  <a:lnTo>
                    <a:pt x="1606264" y="2757376"/>
                  </a:lnTo>
                  <a:lnTo>
                    <a:pt x="1606337" y="2757376"/>
                  </a:lnTo>
                  <a:lnTo>
                    <a:pt x="1606337" y="2757389"/>
                  </a:lnTo>
                  <a:cubicBezTo>
                    <a:pt x="1620012" y="2759590"/>
                    <a:pt x="1633544" y="2762598"/>
                    <a:pt x="1646864" y="2766398"/>
                  </a:cubicBezTo>
                  <a:cubicBezTo>
                    <a:pt x="1635365" y="2770366"/>
                    <a:pt x="1623453" y="2773012"/>
                    <a:pt x="1611356" y="2774286"/>
                  </a:cubicBezTo>
                  <a:close/>
                  <a:moveTo>
                    <a:pt x="1580931" y="2735964"/>
                  </a:moveTo>
                  <a:cubicBezTo>
                    <a:pt x="1574655" y="2730961"/>
                    <a:pt x="1569015" y="2725321"/>
                    <a:pt x="1562826" y="2720227"/>
                  </a:cubicBezTo>
                  <a:lnTo>
                    <a:pt x="1562871" y="2720172"/>
                  </a:lnTo>
                  <a:cubicBezTo>
                    <a:pt x="1586567" y="2722437"/>
                    <a:pt x="1609124" y="2728069"/>
                    <a:pt x="1632247" y="2732015"/>
                  </a:cubicBezTo>
                  <a:cubicBezTo>
                    <a:pt x="1615353" y="2734833"/>
                    <a:pt x="1598434" y="2738210"/>
                    <a:pt x="1580942" y="2735955"/>
                  </a:cubicBezTo>
                  <a:close/>
                  <a:moveTo>
                    <a:pt x="1632787" y="2835220"/>
                  </a:moveTo>
                  <a:cubicBezTo>
                    <a:pt x="1605714" y="2844213"/>
                    <a:pt x="1578100" y="2852661"/>
                    <a:pt x="1549394" y="2855490"/>
                  </a:cubicBezTo>
                  <a:lnTo>
                    <a:pt x="1549321" y="2855522"/>
                  </a:lnTo>
                  <a:lnTo>
                    <a:pt x="1549284" y="2855504"/>
                  </a:lnTo>
                  <a:cubicBezTo>
                    <a:pt x="1549321" y="2855504"/>
                    <a:pt x="1549357" y="2855495"/>
                    <a:pt x="1549394" y="2855490"/>
                  </a:cubicBezTo>
                  <a:cubicBezTo>
                    <a:pt x="1575901" y="2843101"/>
                    <a:pt x="1604627" y="2838591"/>
                    <a:pt x="1632798" y="2835211"/>
                  </a:cubicBezTo>
                  <a:close/>
                  <a:moveTo>
                    <a:pt x="1601797" y="2862280"/>
                  </a:moveTo>
                  <a:cubicBezTo>
                    <a:pt x="1597832" y="2875824"/>
                    <a:pt x="1591074" y="2887667"/>
                    <a:pt x="1586007" y="2900628"/>
                  </a:cubicBezTo>
                  <a:cubicBezTo>
                    <a:pt x="1581481" y="2921494"/>
                    <a:pt x="1585444" y="2942934"/>
                    <a:pt x="1589382" y="2963236"/>
                  </a:cubicBezTo>
                  <a:cubicBezTo>
                    <a:pt x="1558364" y="2964928"/>
                    <a:pt x="1526783" y="2952520"/>
                    <a:pt x="1506481" y="2928261"/>
                  </a:cubicBezTo>
                  <a:cubicBezTo>
                    <a:pt x="1495201" y="2917618"/>
                    <a:pt x="1487827" y="2901882"/>
                    <a:pt x="1495201" y="2886601"/>
                  </a:cubicBezTo>
                  <a:lnTo>
                    <a:pt x="1495201" y="2886536"/>
                  </a:lnTo>
                  <a:cubicBezTo>
                    <a:pt x="1531878" y="2883711"/>
                    <a:pt x="1565143" y="2866792"/>
                    <a:pt x="1601808" y="2862271"/>
                  </a:cubicBezTo>
                  <a:close/>
                  <a:moveTo>
                    <a:pt x="1490617" y="2946359"/>
                  </a:moveTo>
                  <a:cubicBezTo>
                    <a:pt x="1514876" y="2961012"/>
                    <a:pt x="1539126" y="2977386"/>
                    <a:pt x="1568451" y="2978513"/>
                  </a:cubicBezTo>
                  <a:cubicBezTo>
                    <a:pt x="1564503" y="2993738"/>
                    <a:pt x="1557172" y="3008403"/>
                    <a:pt x="1553788" y="3024188"/>
                  </a:cubicBezTo>
                  <a:cubicBezTo>
                    <a:pt x="1553240" y="3045617"/>
                    <a:pt x="1562812" y="3065920"/>
                    <a:pt x="1565631" y="3086786"/>
                  </a:cubicBezTo>
                  <a:cubicBezTo>
                    <a:pt x="1537997" y="3087923"/>
                    <a:pt x="1504150" y="3094127"/>
                    <a:pt x="1484981" y="3068176"/>
                  </a:cubicBezTo>
                  <a:cubicBezTo>
                    <a:pt x="1462968" y="3050620"/>
                    <a:pt x="1468608" y="3020240"/>
                    <a:pt x="1469154" y="2995408"/>
                  </a:cubicBezTo>
                  <a:lnTo>
                    <a:pt x="1469190" y="2995418"/>
                  </a:lnTo>
                  <a:cubicBezTo>
                    <a:pt x="1469198" y="2976800"/>
                    <a:pt x="1482741" y="2962136"/>
                    <a:pt x="1490628" y="2946346"/>
                  </a:cubicBezTo>
                  <a:close/>
                  <a:moveTo>
                    <a:pt x="1408846" y="3272363"/>
                  </a:moveTo>
                  <a:cubicBezTo>
                    <a:pt x="1400396" y="3275193"/>
                    <a:pt x="1391927" y="3279131"/>
                    <a:pt x="1383471" y="3280822"/>
                  </a:cubicBezTo>
                  <a:cubicBezTo>
                    <a:pt x="1356957" y="3272918"/>
                    <a:pt x="1324811" y="3266723"/>
                    <a:pt x="1312971" y="3238526"/>
                  </a:cubicBezTo>
                  <a:cubicBezTo>
                    <a:pt x="1309537" y="3215137"/>
                    <a:pt x="1315166" y="3191320"/>
                    <a:pt x="1328708" y="3171943"/>
                  </a:cubicBezTo>
                  <a:lnTo>
                    <a:pt x="1328762" y="3171961"/>
                  </a:lnTo>
                  <a:cubicBezTo>
                    <a:pt x="1353588" y="3175345"/>
                    <a:pt x="1377835" y="3183805"/>
                    <a:pt x="1402085" y="3190571"/>
                  </a:cubicBezTo>
                  <a:cubicBezTo>
                    <a:pt x="1409426" y="3197902"/>
                    <a:pt x="1415057" y="3206926"/>
                    <a:pt x="1421259" y="3214830"/>
                  </a:cubicBezTo>
                  <a:cubicBezTo>
                    <a:pt x="1413365" y="3232879"/>
                    <a:pt x="1408282" y="3252054"/>
                    <a:pt x="1408846" y="3272363"/>
                  </a:cubicBezTo>
                  <a:close/>
                  <a:moveTo>
                    <a:pt x="1311754" y="3104179"/>
                  </a:moveTo>
                  <a:lnTo>
                    <a:pt x="1311837" y="3104197"/>
                  </a:lnTo>
                  <a:cubicBezTo>
                    <a:pt x="1318031" y="3086715"/>
                    <a:pt x="1320295" y="3066976"/>
                    <a:pt x="1334950" y="3054560"/>
                  </a:cubicBezTo>
                  <a:cubicBezTo>
                    <a:pt x="1350749" y="3068659"/>
                    <a:pt x="1369359" y="3079375"/>
                    <a:pt x="1390225" y="3084461"/>
                  </a:cubicBezTo>
                  <a:cubicBezTo>
                    <a:pt x="1406588" y="3086717"/>
                    <a:pt x="1417576" y="3106749"/>
                    <a:pt x="1406025" y="3119986"/>
                  </a:cubicBezTo>
                  <a:cubicBezTo>
                    <a:pt x="1394439" y="3133267"/>
                    <a:pt x="1403196" y="3156643"/>
                    <a:pt x="1387978" y="3165660"/>
                  </a:cubicBezTo>
                  <a:cubicBezTo>
                    <a:pt x="1351776" y="3170764"/>
                    <a:pt x="1312391" y="3140837"/>
                    <a:pt x="1311754" y="3104180"/>
                  </a:cubicBezTo>
                  <a:close/>
                  <a:moveTo>
                    <a:pt x="1414066" y="3179139"/>
                  </a:moveTo>
                  <a:lnTo>
                    <a:pt x="1413984" y="3179239"/>
                  </a:lnTo>
                  <a:cubicBezTo>
                    <a:pt x="1405516" y="3158927"/>
                    <a:pt x="1409473" y="3134677"/>
                    <a:pt x="1426382" y="3119450"/>
                  </a:cubicBezTo>
                  <a:cubicBezTo>
                    <a:pt x="1444438" y="3129029"/>
                    <a:pt x="1463047" y="3139180"/>
                    <a:pt x="1482786" y="3144825"/>
                  </a:cubicBezTo>
                  <a:cubicBezTo>
                    <a:pt x="1492374" y="3173032"/>
                    <a:pt x="1513804" y="3193334"/>
                    <a:pt x="1531859" y="3216456"/>
                  </a:cubicBezTo>
                  <a:cubicBezTo>
                    <a:pt x="1506472" y="3226043"/>
                    <a:pt x="1481095" y="3214764"/>
                    <a:pt x="1455726" y="3210244"/>
                  </a:cubicBezTo>
                  <a:cubicBezTo>
                    <a:pt x="1437171" y="3208429"/>
                    <a:pt x="1424708" y="3192694"/>
                    <a:pt x="1414066" y="3179140"/>
                  </a:cubicBezTo>
                  <a:close/>
                  <a:moveTo>
                    <a:pt x="1453389" y="3001002"/>
                  </a:moveTo>
                  <a:cubicBezTo>
                    <a:pt x="1455080" y="3024688"/>
                    <a:pt x="1451132" y="3051202"/>
                    <a:pt x="1465804" y="3071502"/>
                  </a:cubicBezTo>
                  <a:cubicBezTo>
                    <a:pt x="1471444" y="3080526"/>
                    <a:pt x="1480457" y="3086727"/>
                    <a:pt x="1486671" y="3095188"/>
                  </a:cubicBezTo>
                  <a:cubicBezTo>
                    <a:pt x="1490054" y="3104212"/>
                    <a:pt x="1487234" y="3116055"/>
                    <a:pt x="1479339" y="3121694"/>
                  </a:cubicBezTo>
                  <a:cubicBezTo>
                    <a:pt x="1447959" y="3122967"/>
                    <a:pt x="1418029" y="3098136"/>
                    <a:pt x="1413485" y="3067118"/>
                  </a:cubicBezTo>
                  <a:lnTo>
                    <a:pt x="1413348" y="3066991"/>
                  </a:lnTo>
                  <a:cubicBezTo>
                    <a:pt x="1406016" y="3039925"/>
                    <a:pt x="1424072" y="3004952"/>
                    <a:pt x="1453389" y="3001003"/>
                  </a:cubicBezTo>
                  <a:close/>
                  <a:moveTo>
                    <a:pt x="1323098" y="2996536"/>
                  </a:moveTo>
                  <a:cubicBezTo>
                    <a:pt x="1318586" y="3014582"/>
                    <a:pt x="1325927" y="3033192"/>
                    <a:pt x="1319714" y="3050120"/>
                  </a:cubicBezTo>
                  <a:cubicBezTo>
                    <a:pt x="1295453" y="3078891"/>
                    <a:pt x="1232372" y="3034376"/>
                    <a:pt x="1239014" y="2989849"/>
                  </a:cubicBezTo>
                  <a:lnTo>
                    <a:pt x="1239069" y="2989769"/>
                  </a:lnTo>
                  <a:cubicBezTo>
                    <a:pt x="1275735" y="2972850"/>
                    <a:pt x="1309570" y="2950293"/>
                    <a:pt x="1349050" y="2939576"/>
                  </a:cubicBezTo>
                  <a:cubicBezTo>
                    <a:pt x="1339453" y="2958189"/>
                    <a:pt x="1328182" y="2976227"/>
                    <a:pt x="1323098" y="2996535"/>
                  </a:cubicBezTo>
                  <a:close/>
                  <a:moveTo>
                    <a:pt x="1247546" y="2948572"/>
                  </a:moveTo>
                  <a:cubicBezTo>
                    <a:pt x="1225758" y="2938759"/>
                    <a:pt x="1218583" y="2935623"/>
                    <a:pt x="1216565" y="2934782"/>
                  </a:cubicBezTo>
                  <a:cubicBezTo>
                    <a:pt x="1216428" y="2934710"/>
                    <a:pt x="1216240" y="2934607"/>
                    <a:pt x="1215963" y="2934464"/>
                  </a:cubicBezTo>
                  <a:cubicBezTo>
                    <a:pt x="1244716" y="2928824"/>
                    <a:pt x="1270657" y="2910778"/>
                    <a:pt x="1301120" y="2916418"/>
                  </a:cubicBezTo>
                  <a:cubicBezTo>
                    <a:pt x="1292098" y="2937851"/>
                    <a:pt x="1267275" y="2941243"/>
                    <a:pt x="1247546" y="2948574"/>
                  </a:cubicBezTo>
                  <a:close/>
                  <a:moveTo>
                    <a:pt x="1307958" y="3269499"/>
                  </a:moveTo>
                  <a:cubicBezTo>
                    <a:pt x="1275813" y="3270063"/>
                    <a:pt x="1237458" y="3260467"/>
                    <a:pt x="1223364" y="3228886"/>
                  </a:cubicBezTo>
                  <a:cubicBezTo>
                    <a:pt x="1218180" y="3212514"/>
                    <a:pt x="1221546" y="3195049"/>
                    <a:pt x="1222728" y="3178676"/>
                  </a:cubicBezTo>
                  <a:cubicBezTo>
                    <a:pt x="1230708" y="3180987"/>
                    <a:pt x="1263555" y="3198201"/>
                    <a:pt x="1294996" y="3202380"/>
                  </a:cubicBezTo>
                  <a:cubicBezTo>
                    <a:pt x="1299494" y="3224939"/>
                    <a:pt x="1297237" y="3248625"/>
                    <a:pt x="1307958" y="3269499"/>
                  </a:cubicBezTo>
                  <a:close/>
                  <a:moveTo>
                    <a:pt x="1225012" y="3322457"/>
                  </a:moveTo>
                  <a:cubicBezTo>
                    <a:pt x="1215461" y="3304538"/>
                    <a:pt x="1230742" y="3286982"/>
                    <a:pt x="1235199" y="3270062"/>
                  </a:cubicBezTo>
                  <a:lnTo>
                    <a:pt x="1235163" y="3270017"/>
                  </a:lnTo>
                  <a:cubicBezTo>
                    <a:pt x="1261669" y="3287499"/>
                    <a:pt x="1292687" y="3282978"/>
                    <a:pt x="1322575" y="3285241"/>
                  </a:cubicBezTo>
                  <a:cubicBezTo>
                    <a:pt x="1318062" y="3303853"/>
                    <a:pt x="1306333" y="3322021"/>
                    <a:pt x="1311868" y="3341628"/>
                  </a:cubicBezTo>
                  <a:cubicBezTo>
                    <a:pt x="1316042" y="3356408"/>
                    <a:pt x="1324830" y="3369835"/>
                    <a:pt x="1331042" y="3383934"/>
                  </a:cubicBezTo>
                  <a:cubicBezTo>
                    <a:pt x="1287041" y="3396905"/>
                    <a:pt x="1235157" y="3367583"/>
                    <a:pt x="1225006" y="3322457"/>
                  </a:cubicBezTo>
                  <a:close/>
                  <a:moveTo>
                    <a:pt x="1423577" y="3261009"/>
                  </a:moveTo>
                  <a:cubicBezTo>
                    <a:pt x="1421212" y="3246274"/>
                    <a:pt x="1430217" y="3233902"/>
                    <a:pt x="1436493" y="3221441"/>
                  </a:cubicBezTo>
                  <a:lnTo>
                    <a:pt x="1436548" y="3221542"/>
                  </a:lnTo>
                  <a:cubicBezTo>
                    <a:pt x="1461374" y="3233385"/>
                    <a:pt x="1488450" y="3236766"/>
                    <a:pt x="1515519" y="3240707"/>
                  </a:cubicBezTo>
                  <a:cubicBezTo>
                    <a:pt x="1514956" y="3262146"/>
                    <a:pt x="1515519" y="3284130"/>
                    <a:pt x="1531874" y="3299922"/>
                  </a:cubicBezTo>
                  <a:cubicBezTo>
                    <a:pt x="1530737" y="3303879"/>
                    <a:pt x="1529045" y="3312901"/>
                    <a:pt x="1528481" y="3316848"/>
                  </a:cubicBezTo>
                  <a:cubicBezTo>
                    <a:pt x="1508742" y="3316285"/>
                    <a:pt x="1488995" y="3318549"/>
                    <a:pt x="1469820" y="3315721"/>
                  </a:cubicBezTo>
                  <a:cubicBezTo>
                    <a:pt x="1448395" y="3305008"/>
                    <a:pt x="1422444" y="3288075"/>
                    <a:pt x="1423571" y="3261005"/>
                  </a:cubicBezTo>
                  <a:close/>
                  <a:moveTo>
                    <a:pt x="1541397" y="3219249"/>
                  </a:moveTo>
                  <a:lnTo>
                    <a:pt x="1541425" y="3219268"/>
                  </a:lnTo>
                  <a:cubicBezTo>
                    <a:pt x="1553277" y="3219841"/>
                    <a:pt x="1565684" y="3220404"/>
                    <a:pt x="1577518" y="3222087"/>
                  </a:cubicBezTo>
                  <a:cubicBezTo>
                    <a:pt x="1576390" y="3240134"/>
                    <a:pt x="1576955" y="3258189"/>
                    <a:pt x="1585423" y="3274544"/>
                  </a:cubicBezTo>
                  <a:cubicBezTo>
                    <a:pt x="1571143" y="3280865"/>
                    <a:pt x="1555881" y="3284684"/>
                    <a:pt x="1540307" y="3285832"/>
                  </a:cubicBezTo>
                  <a:cubicBezTo>
                    <a:pt x="1525020" y="3266090"/>
                    <a:pt x="1527839" y="3239619"/>
                    <a:pt x="1541393" y="3219245"/>
                  </a:cubicBezTo>
                  <a:close/>
                  <a:moveTo>
                    <a:pt x="1534092" y="3188295"/>
                  </a:moveTo>
                  <a:cubicBezTo>
                    <a:pt x="1506531" y="3174197"/>
                    <a:pt x="1494616" y="3140359"/>
                    <a:pt x="1499164" y="3110526"/>
                  </a:cubicBezTo>
                  <a:lnTo>
                    <a:pt x="1499127" y="3110480"/>
                  </a:lnTo>
                  <a:cubicBezTo>
                    <a:pt x="1522814" y="3107088"/>
                    <a:pt x="1546585" y="3108165"/>
                    <a:pt x="1570186" y="3104267"/>
                  </a:cubicBezTo>
                  <a:cubicBezTo>
                    <a:pt x="1579238" y="3102772"/>
                    <a:pt x="1587105" y="3108214"/>
                    <a:pt x="1595573" y="3111034"/>
                  </a:cubicBezTo>
                  <a:cubicBezTo>
                    <a:pt x="1595000" y="3142052"/>
                    <a:pt x="1595573" y="3174770"/>
                    <a:pt x="1617566" y="3199020"/>
                  </a:cubicBezTo>
                  <a:cubicBezTo>
                    <a:pt x="1589919" y="3205774"/>
                    <a:pt x="1557784" y="3206347"/>
                    <a:pt x="1534088" y="3188291"/>
                  </a:cubicBezTo>
                  <a:close/>
                  <a:moveTo>
                    <a:pt x="1666622" y="3208595"/>
                  </a:moveTo>
                  <a:cubicBezTo>
                    <a:pt x="1632238" y="3199044"/>
                    <a:pt x="1607407" y="3166935"/>
                    <a:pt x="1606315" y="3130825"/>
                  </a:cubicBezTo>
                  <a:lnTo>
                    <a:pt x="1606280" y="3130771"/>
                  </a:lnTo>
                  <a:cubicBezTo>
                    <a:pt x="1632786" y="3131899"/>
                    <a:pt x="1659300" y="3135283"/>
                    <a:pt x="1685806" y="3134718"/>
                  </a:cubicBezTo>
                  <a:cubicBezTo>
                    <a:pt x="1697640" y="3149394"/>
                    <a:pt x="1713440" y="3158968"/>
                    <a:pt x="1725838" y="3171939"/>
                  </a:cubicBezTo>
                  <a:cubicBezTo>
                    <a:pt x="1724719" y="3184910"/>
                    <a:pt x="1721327" y="3196765"/>
                    <a:pt x="1717951" y="3209160"/>
                  </a:cubicBezTo>
                  <a:cubicBezTo>
                    <a:pt x="1701027" y="3210275"/>
                    <a:pt x="1683536" y="3211968"/>
                    <a:pt x="1666618" y="3208584"/>
                  </a:cubicBezTo>
                  <a:close/>
                  <a:moveTo>
                    <a:pt x="1697557" y="3108838"/>
                  </a:moveTo>
                  <a:lnTo>
                    <a:pt x="1697602" y="3108756"/>
                  </a:lnTo>
                  <a:cubicBezTo>
                    <a:pt x="1698166" y="3095231"/>
                    <a:pt x="1698731" y="3074919"/>
                    <a:pt x="1716204" y="3073232"/>
                  </a:cubicBezTo>
                  <a:cubicBezTo>
                    <a:pt x="1737651" y="3074915"/>
                    <a:pt x="1756826" y="3085630"/>
                    <a:pt x="1778820" y="3085630"/>
                  </a:cubicBezTo>
                  <a:cubicBezTo>
                    <a:pt x="1765849" y="3108752"/>
                    <a:pt x="1754561" y="3132447"/>
                    <a:pt x="1738761" y="3153313"/>
                  </a:cubicBezTo>
                  <a:cubicBezTo>
                    <a:pt x="1719565" y="3146031"/>
                    <a:pt x="1695369" y="3133115"/>
                    <a:pt x="1697553" y="3108828"/>
                  </a:cubicBezTo>
                  <a:close/>
                  <a:moveTo>
                    <a:pt x="1871339" y="3315264"/>
                  </a:moveTo>
                  <a:lnTo>
                    <a:pt x="1871339" y="3315146"/>
                  </a:lnTo>
                  <a:cubicBezTo>
                    <a:pt x="1898417" y="3288640"/>
                    <a:pt x="1918719" y="3256495"/>
                    <a:pt x="1945225" y="3228852"/>
                  </a:cubicBezTo>
                  <a:cubicBezTo>
                    <a:pt x="1958802" y="3239227"/>
                    <a:pt x="1973573" y="3247940"/>
                    <a:pt x="1989222" y="3254803"/>
                  </a:cubicBezTo>
                  <a:cubicBezTo>
                    <a:pt x="1968922" y="3280178"/>
                    <a:pt x="1947472" y="3306123"/>
                    <a:pt x="1919283" y="3323605"/>
                  </a:cubicBezTo>
                  <a:cubicBezTo>
                    <a:pt x="1892786" y="3341087"/>
                    <a:pt x="1864579" y="3360834"/>
                    <a:pt x="1831861" y="3360834"/>
                  </a:cubicBezTo>
                  <a:cubicBezTo>
                    <a:pt x="1837496" y="3340722"/>
                    <a:pt x="1857780" y="3329988"/>
                    <a:pt x="1871333" y="3315253"/>
                  </a:cubicBezTo>
                  <a:close/>
                  <a:moveTo>
                    <a:pt x="2033242" y="3157835"/>
                  </a:moveTo>
                  <a:cubicBezTo>
                    <a:pt x="2035515" y="3130737"/>
                    <a:pt x="2035512" y="3103642"/>
                    <a:pt x="2027608" y="3077185"/>
                  </a:cubicBezTo>
                  <a:cubicBezTo>
                    <a:pt x="2055238" y="3083386"/>
                    <a:pt x="2082883" y="3075481"/>
                    <a:pt x="2108806" y="3064777"/>
                  </a:cubicBezTo>
                  <a:cubicBezTo>
                    <a:pt x="2112764" y="3091847"/>
                    <a:pt x="2114456" y="3125694"/>
                    <a:pt x="2089633" y="3143740"/>
                  </a:cubicBezTo>
                  <a:cubicBezTo>
                    <a:pt x="2074419" y="3158401"/>
                    <a:pt x="2052434" y="3157264"/>
                    <a:pt x="2033242" y="3157835"/>
                  </a:cubicBezTo>
                  <a:close/>
                  <a:moveTo>
                    <a:pt x="2087363" y="3187697"/>
                  </a:moveTo>
                  <a:cubicBezTo>
                    <a:pt x="2083433" y="3168524"/>
                    <a:pt x="2096964" y="3145965"/>
                    <a:pt x="2117271" y="3145392"/>
                  </a:cubicBezTo>
                  <a:cubicBezTo>
                    <a:pt x="2130232" y="3144274"/>
                    <a:pt x="2143777" y="3143145"/>
                    <a:pt x="2157302" y="3143709"/>
                  </a:cubicBezTo>
                  <a:cubicBezTo>
                    <a:pt x="2157302" y="3196484"/>
                    <a:pt x="2159054" y="3199725"/>
                    <a:pt x="2120071" y="3230558"/>
                  </a:cubicBezTo>
                  <a:cubicBezTo>
                    <a:pt x="2107665" y="3241837"/>
                    <a:pt x="2090183" y="3237326"/>
                    <a:pt x="2075529" y="3237890"/>
                  </a:cubicBezTo>
                  <a:cubicBezTo>
                    <a:pt x="2084533" y="3222608"/>
                    <a:pt x="2090173" y="3205690"/>
                    <a:pt x="2087353" y="3187589"/>
                  </a:cubicBezTo>
                  <a:close/>
                  <a:moveTo>
                    <a:pt x="2141020" y="3239062"/>
                  </a:moveTo>
                  <a:lnTo>
                    <a:pt x="2140938" y="3238998"/>
                  </a:lnTo>
                  <a:cubicBezTo>
                    <a:pt x="2162368" y="3237297"/>
                    <a:pt x="2182106" y="3252533"/>
                    <a:pt x="2204101" y="3251396"/>
                  </a:cubicBezTo>
                  <a:cubicBezTo>
                    <a:pt x="2179287" y="3299341"/>
                    <a:pt x="2138692" y="3341074"/>
                    <a:pt x="2087345" y="3358556"/>
                  </a:cubicBezTo>
                  <a:cubicBezTo>
                    <a:pt x="2074947" y="3359693"/>
                    <a:pt x="2062549" y="3358007"/>
                    <a:pt x="2050133" y="3358007"/>
                  </a:cubicBezTo>
                  <a:cubicBezTo>
                    <a:pt x="2052954" y="3338269"/>
                    <a:pt x="2070738" y="3326229"/>
                    <a:pt x="2081715" y="3311199"/>
                  </a:cubicBezTo>
                  <a:cubicBezTo>
                    <a:pt x="2100020" y="3286134"/>
                    <a:pt x="2116188" y="3258258"/>
                    <a:pt x="2141020" y="3239065"/>
                  </a:cubicBezTo>
                  <a:close/>
                  <a:moveTo>
                    <a:pt x="2190034" y="3235605"/>
                  </a:moveTo>
                  <a:cubicBezTo>
                    <a:pt x="2179319" y="3230530"/>
                    <a:pt x="2168604" y="3226017"/>
                    <a:pt x="2158453" y="3221515"/>
                  </a:cubicBezTo>
                  <a:cubicBezTo>
                    <a:pt x="2168003" y="3200139"/>
                    <a:pt x="2173098" y="3177487"/>
                    <a:pt x="2176463" y="3154933"/>
                  </a:cubicBezTo>
                  <a:lnTo>
                    <a:pt x="2176500" y="3154950"/>
                  </a:lnTo>
                  <a:cubicBezTo>
                    <a:pt x="2201887" y="3156078"/>
                    <a:pt x="2227265" y="3154950"/>
                    <a:pt x="2252643" y="3154950"/>
                  </a:cubicBezTo>
                  <a:cubicBezTo>
                    <a:pt x="2253207" y="3171869"/>
                    <a:pt x="2256027" y="3192743"/>
                    <a:pt x="2240783" y="3204587"/>
                  </a:cubicBezTo>
                  <a:cubicBezTo>
                    <a:pt x="2225010" y="3216434"/>
                    <a:pt x="2206403" y="3224884"/>
                    <a:pt x="2190034" y="3235605"/>
                  </a:cubicBezTo>
                  <a:close/>
                  <a:moveTo>
                    <a:pt x="2251452" y="3255370"/>
                  </a:moveTo>
                  <a:cubicBezTo>
                    <a:pt x="2255399" y="3244082"/>
                    <a:pt x="2268352" y="3242400"/>
                    <a:pt x="2277958" y="3239581"/>
                  </a:cubicBezTo>
                  <a:cubicBezTo>
                    <a:pt x="2265550" y="3271726"/>
                    <a:pt x="2239045" y="3298232"/>
                    <a:pt x="2211412" y="3317971"/>
                  </a:cubicBezTo>
                  <a:cubicBezTo>
                    <a:pt x="2223965" y="3296596"/>
                    <a:pt x="2240791" y="3277949"/>
                    <a:pt x="2251524" y="3255390"/>
                  </a:cubicBezTo>
                  <a:close/>
                  <a:moveTo>
                    <a:pt x="2252624" y="3220960"/>
                  </a:moveTo>
                  <a:cubicBezTo>
                    <a:pt x="2258958" y="3205497"/>
                    <a:pt x="2264969" y="3190582"/>
                    <a:pt x="2267278" y="3174143"/>
                  </a:cubicBezTo>
                  <a:cubicBezTo>
                    <a:pt x="2279121" y="3171323"/>
                    <a:pt x="2290410" y="3169630"/>
                    <a:pt x="2302261" y="3167939"/>
                  </a:cubicBezTo>
                  <a:cubicBezTo>
                    <a:pt x="2310148" y="3180911"/>
                    <a:pt x="2318606" y="3192765"/>
                    <a:pt x="2326493" y="3205724"/>
                  </a:cubicBezTo>
                  <a:cubicBezTo>
                    <a:pt x="2305076" y="3221528"/>
                    <a:pt x="2278561" y="3228849"/>
                    <a:pt x="2252628" y="3220964"/>
                  </a:cubicBezTo>
                  <a:close/>
                  <a:moveTo>
                    <a:pt x="2320244" y="3173606"/>
                  </a:moveTo>
                  <a:cubicBezTo>
                    <a:pt x="2320881" y="3164055"/>
                    <a:pt x="2330431" y="3160053"/>
                    <a:pt x="2336071" y="3153867"/>
                  </a:cubicBezTo>
                  <a:lnTo>
                    <a:pt x="2336044" y="3153857"/>
                  </a:lnTo>
                  <a:cubicBezTo>
                    <a:pt x="2347322" y="3144825"/>
                    <a:pt x="2353518" y="3131854"/>
                    <a:pt x="2359730" y="3118881"/>
                  </a:cubicBezTo>
                  <a:cubicBezTo>
                    <a:pt x="2381151" y="3124530"/>
                    <a:pt x="2402599" y="3127340"/>
                    <a:pt x="2424030" y="3119455"/>
                  </a:cubicBezTo>
                  <a:cubicBezTo>
                    <a:pt x="2420647" y="3151599"/>
                    <a:pt x="2406529" y="3189384"/>
                    <a:pt x="2369881" y="3194470"/>
                  </a:cubicBezTo>
                  <a:cubicBezTo>
                    <a:pt x="2352393" y="3189965"/>
                    <a:pt x="2333219" y="3187136"/>
                    <a:pt x="2320248" y="3173608"/>
                  </a:cubicBezTo>
                  <a:close/>
                  <a:moveTo>
                    <a:pt x="2374957" y="3109324"/>
                  </a:moveTo>
                  <a:cubicBezTo>
                    <a:pt x="2372147" y="3099736"/>
                    <a:pt x="2368198" y="3090723"/>
                    <a:pt x="2367626" y="3080563"/>
                  </a:cubicBezTo>
                  <a:cubicBezTo>
                    <a:pt x="2373811" y="3062553"/>
                    <a:pt x="2384545" y="3046726"/>
                    <a:pt x="2392367" y="3029265"/>
                  </a:cubicBezTo>
                  <a:lnTo>
                    <a:pt x="2392440" y="3029247"/>
                  </a:lnTo>
                  <a:cubicBezTo>
                    <a:pt x="2402041" y="3020779"/>
                    <a:pt x="2414433" y="3031494"/>
                    <a:pt x="2425140" y="3033185"/>
                  </a:cubicBezTo>
                  <a:cubicBezTo>
                    <a:pt x="2436428" y="3032066"/>
                    <a:pt x="2447707" y="3029247"/>
                    <a:pt x="2458987" y="3028119"/>
                  </a:cubicBezTo>
                  <a:cubicBezTo>
                    <a:pt x="2457859" y="3047857"/>
                    <a:pt x="2457859" y="3070424"/>
                    <a:pt x="2443214" y="3086206"/>
                  </a:cubicBezTo>
                  <a:cubicBezTo>
                    <a:pt x="2425152" y="3103688"/>
                    <a:pt x="2400347" y="3112709"/>
                    <a:pt x="2374961" y="3109328"/>
                  </a:cubicBezTo>
                  <a:close/>
                  <a:moveTo>
                    <a:pt x="2447134" y="3011743"/>
                  </a:moveTo>
                  <a:cubicBezTo>
                    <a:pt x="2431360" y="3024150"/>
                    <a:pt x="2412169" y="3012871"/>
                    <a:pt x="2398634" y="3002719"/>
                  </a:cubicBezTo>
                  <a:cubicBezTo>
                    <a:pt x="2408821" y="2989803"/>
                    <a:pt x="2417288" y="2975699"/>
                    <a:pt x="2426831" y="2962150"/>
                  </a:cubicBezTo>
                  <a:lnTo>
                    <a:pt x="2426822" y="2962114"/>
                  </a:lnTo>
                  <a:cubicBezTo>
                    <a:pt x="2434180" y="2949707"/>
                    <a:pt x="2449962" y="2951965"/>
                    <a:pt x="2462378" y="2951398"/>
                  </a:cubicBezTo>
                  <a:cubicBezTo>
                    <a:pt x="2464065" y="2971709"/>
                    <a:pt x="2472515" y="3002732"/>
                    <a:pt x="2447138" y="3011747"/>
                  </a:cubicBezTo>
                  <a:close/>
                  <a:moveTo>
                    <a:pt x="2385672" y="2937265"/>
                  </a:moveTo>
                  <a:cubicBezTo>
                    <a:pt x="2382852" y="2926532"/>
                    <a:pt x="2384575" y="2916435"/>
                    <a:pt x="2389584" y="2906794"/>
                  </a:cubicBezTo>
                  <a:lnTo>
                    <a:pt x="2389621" y="2906811"/>
                  </a:lnTo>
                  <a:cubicBezTo>
                    <a:pt x="2411060" y="2910195"/>
                    <a:pt x="2435874" y="2915270"/>
                    <a:pt x="2446025" y="2936712"/>
                  </a:cubicBezTo>
                  <a:cubicBezTo>
                    <a:pt x="2425726" y="2940653"/>
                    <a:pt x="2405414" y="2943471"/>
                    <a:pt x="2385676" y="2937268"/>
                  </a:cubicBezTo>
                  <a:close/>
                  <a:moveTo>
                    <a:pt x="2409975" y="2966045"/>
                  </a:moveTo>
                  <a:cubicBezTo>
                    <a:pt x="2394751" y="2981270"/>
                    <a:pt x="2380659" y="3002147"/>
                    <a:pt x="2357537" y="3005531"/>
                  </a:cubicBezTo>
                  <a:cubicBezTo>
                    <a:pt x="2343984" y="3008351"/>
                    <a:pt x="2332162" y="3001619"/>
                    <a:pt x="2320335" y="2996527"/>
                  </a:cubicBezTo>
                  <a:lnTo>
                    <a:pt x="2320307" y="2996499"/>
                  </a:lnTo>
                  <a:cubicBezTo>
                    <a:pt x="2339490" y="2979017"/>
                    <a:pt x="2344567" y="2949692"/>
                    <a:pt x="2368253" y="2936729"/>
                  </a:cubicBezTo>
                  <a:cubicBezTo>
                    <a:pt x="2381784" y="2946883"/>
                    <a:pt x="2395891" y="2956460"/>
                    <a:pt x="2409980" y="2966048"/>
                  </a:cubicBezTo>
                  <a:close/>
                  <a:moveTo>
                    <a:pt x="2314086" y="2939584"/>
                  </a:moveTo>
                  <a:cubicBezTo>
                    <a:pt x="2301625" y="2940133"/>
                    <a:pt x="2293165" y="2928852"/>
                    <a:pt x="2284160" y="2922120"/>
                  </a:cubicBezTo>
                  <a:lnTo>
                    <a:pt x="2284196" y="2922092"/>
                  </a:lnTo>
                  <a:cubicBezTo>
                    <a:pt x="2312403" y="2915335"/>
                    <a:pt x="2340590" y="2905174"/>
                    <a:pt x="2370490" y="2908558"/>
                  </a:cubicBezTo>
                  <a:cubicBezTo>
                    <a:pt x="2358642" y="2927171"/>
                    <a:pt x="2337222" y="2941843"/>
                    <a:pt x="2314090" y="2939587"/>
                  </a:cubicBezTo>
                  <a:close/>
                  <a:moveTo>
                    <a:pt x="2287035" y="2948563"/>
                  </a:moveTo>
                  <a:cubicBezTo>
                    <a:pt x="2300570" y="2951955"/>
                    <a:pt x="2314105" y="2955894"/>
                    <a:pt x="2327634" y="2959842"/>
                  </a:cubicBezTo>
                  <a:cubicBezTo>
                    <a:pt x="2317493" y="2985792"/>
                    <a:pt x="2288722" y="2995934"/>
                    <a:pt x="2262771" y="2991996"/>
                  </a:cubicBezTo>
                  <a:cubicBezTo>
                    <a:pt x="2255502" y="2991360"/>
                    <a:pt x="2251494" y="2987446"/>
                    <a:pt x="2252675" y="2979536"/>
                  </a:cubicBezTo>
                  <a:cubicBezTo>
                    <a:pt x="2265185" y="2967417"/>
                    <a:pt x="2269506" y="2963593"/>
                    <a:pt x="2287039" y="2948566"/>
                  </a:cubicBezTo>
                  <a:close/>
                  <a:moveTo>
                    <a:pt x="2261084" y="2904602"/>
                  </a:moveTo>
                  <a:cubicBezTo>
                    <a:pt x="2251453" y="2909054"/>
                    <a:pt x="2240731" y="2911323"/>
                    <a:pt x="2230643" y="2914144"/>
                  </a:cubicBezTo>
                  <a:lnTo>
                    <a:pt x="2230621" y="2914180"/>
                  </a:lnTo>
                  <a:lnTo>
                    <a:pt x="2230611" y="2914152"/>
                  </a:lnTo>
                  <a:lnTo>
                    <a:pt x="2230643" y="2914144"/>
                  </a:lnTo>
                  <a:cubicBezTo>
                    <a:pt x="2239977" y="2896690"/>
                    <a:pt x="2256432" y="2884150"/>
                    <a:pt x="2275737" y="2879779"/>
                  </a:cubicBezTo>
                  <a:cubicBezTo>
                    <a:pt x="2270675" y="2888240"/>
                    <a:pt x="2267854" y="2898391"/>
                    <a:pt x="2261083" y="2904605"/>
                  </a:cubicBezTo>
                  <a:close/>
                  <a:moveTo>
                    <a:pt x="2246366" y="2871847"/>
                  </a:moveTo>
                  <a:cubicBezTo>
                    <a:pt x="2253758" y="2841516"/>
                    <a:pt x="2263739" y="2811875"/>
                    <a:pt x="2276201" y="2783251"/>
                  </a:cubicBezTo>
                  <a:lnTo>
                    <a:pt x="2276283" y="2783286"/>
                  </a:lnTo>
                  <a:cubicBezTo>
                    <a:pt x="2292074" y="2783860"/>
                    <a:pt x="2310674" y="2776529"/>
                    <a:pt x="2323646" y="2788927"/>
                  </a:cubicBezTo>
                  <a:cubicBezTo>
                    <a:pt x="2336617" y="2799087"/>
                    <a:pt x="2351861" y="2804151"/>
                    <a:pt x="2368208" y="2806973"/>
                  </a:cubicBezTo>
                  <a:cubicBezTo>
                    <a:pt x="2367582" y="2810517"/>
                    <a:pt x="2367205" y="2814100"/>
                    <a:pt x="2367079" y="2817697"/>
                  </a:cubicBezTo>
                  <a:cubicBezTo>
                    <a:pt x="2350170" y="2827285"/>
                    <a:pt x="2333797" y="2837436"/>
                    <a:pt x="2316878" y="2847587"/>
                  </a:cubicBezTo>
                  <a:cubicBezTo>
                    <a:pt x="2306728" y="2849288"/>
                    <a:pt x="2296579" y="2847023"/>
                    <a:pt x="2286416" y="2849288"/>
                  </a:cubicBezTo>
                  <a:cubicBezTo>
                    <a:pt x="2272885" y="2856058"/>
                    <a:pt x="2259924" y="2864518"/>
                    <a:pt x="2246370" y="2871856"/>
                  </a:cubicBezTo>
                  <a:close/>
                  <a:moveTo>
                    <a:pt x="2365460" y="2785625"/>
                  </a:moveTo>
                  <a:cubicBezTo>
                    <a:pt x="2348542" y="2782796"/>
                    <a:pt x="2329922" y="2779412"/>
                    <a:pt x="2320326" y="2763622"/>
                  </a:cubicBezTo>
                  <a:cubicBezTo>
                    <a:pt x="2302867" y="2742160"/>
                    <a:pt x="2309589" y="2712790"/>
                    <a:pt x="2311319" y="2688047"/>
                  </a:cubicBezTo>
                  <a:lnTo>
                    <a:pt x="2311303" y="2688047"/>
                  </a:lnTo>
                  <a:lnTo>
                    <a:pt x="2311320" y="2688029"/>
                  </a:lnTo>
                  <a:lnTo>
                    <a:pt x="2311320" y="2688048"/>
                  </a:lnTo>
                  <a:cubicBezTo>
                    <a:pt x="2332191" y="2689749"/>
                    <a:pt x="2353606" y="2691430"/>
                    <a:pt x="2374466" y="2691430"/>
                  </a:cubicBezTo>
                  <a:cubicBezTo>
                    <a:pt x="2377286" y="2702709"/>
                    <a:pt x="2383500" y="2713424"/>
                    <a:pt x="2383500" y="2724703"/>
                  </a:cubicBezTo>
                  <a:cubicBezTo>
                    <a:pt x="2376735" y="2745024"/>
                    <a:pt x="2370537" y="2765327"/>
                    <a:pt x="2365462" y="2785628"/>
                  </a:cubicBezTo>
                  <a:close/>
                  <a:moveTo>
                    <a:pt x="2330949" y="2626563"/>
                  </a:moveTo>
                  <a:cubicBezTo>
                    <a:pt x="2336044" y="2622037"/>
                    <a:pt x="2348996" y="2619786"/>
                    <a:pt x="2351261" y="2628246"/>
                  </a:cubicBezTo>
                  <a:cubicBezTo>
                    <a:pt x="2349624" y="2639525"/>
                    <a:pt x="2324241" y="2640071"/>
                    <a:pt x="2330977" y="2626609"/>
                  </a:cubicBezTo>
                  <a:close/>
                  <a:moveTo>
                    <a:pt x="2374429" y="2634996"/>
                  </a:moveTo>
                  <a:cubicBezTo>
                    <a:pt x="2375557" y="2646838"/>
                    <a:pt x="2376130" y="2658128"/>
                    <a:pt x="2376694" y="2669972"/>
                  </a:cubicBezTo>
                  <a:cubicBezTo>
                    <a:pt x="2367106" y="2672218"/>
                    <a:pt x="2357528" y="2675612"/>
                    <a:pt x="2347369" y="2676730"/>
                  </a:cubicBezTo>
                  <a:cubicBezTo>
                    <a:pt x="2337204" y="2673282"/>
                    <a:pt x="2327584" y="2668204"/>
                    <a:pt x="2318055" y="2663754"/>
                  </a:cubicBezTo>
                  <a:lnTo>
                    <a:pt x="2318034" y="2663768"/>
                  </a:lnTo>
                  <a:lnTo>
                    <a:pt x="2317989" y="2663723"/>
                  </a:lnTo>
                  <a:lnTo>
                    <a:pt x="2318055" y="2663754"/>
                  </a:lnTo>
                  <a:cubicBezTo>
                    <a:pt x="2334972" y="2650783"/>
                    <a:pt x="2354712" y="2642337"/>
                    <a:pt x="2374433" y="2634999"/>
                  </a:cubicBezTo>
                  <a:close/>
                  <a:moveTo>
                    <a:pt x="2336126" y="2562765"/>
                  </a:moveTo>
                  <a:cubicBezTo>
                    <a:pt x="2285916" y="2559945"/>
                    <a:pt x="2237424" y="2573480"/>
                    <a:pt x="2188916" y="2583064"/>
                  </a:cubicBezTo>
                  <a:cubicBezTo>
                    <a:pt x="2165794" y="2592652"/>
                    <a:pt x="2140412" y="2589348"/>
                    <a:pt x="2116166" y="2589832"/>
                  </a:cubicBezTo>
                  <a:cubicBezTo>
                    <a:pt x="2102039" y="2590115"/>
                    <a:pt x="2091340" y="2580808"/>
                    <a:pt x="2078936" y="2576861"/>
                  </a:cubicBezTo>
                  <a:cubicBezTo>
                    <a:pt x="2084011" y="2597727"/>
                    <a:pt x="2092471" y="2617474"/>
                    <a:pt x="2099235" y="2637768"/>
                  </a:cubicBezTo>
                  <a:cubicBezTo>
                    <a:pt x="2087957" y="2629309"/>
                    <a:pt x="2076668" y="2620849"/>
                    <a:pt x="2069345" y="2608997"/>
                  </a:cubicBezTo>
                  <a:cubicBezTo>
                    <a:pt x="2062596" y="2585311"/>
                    <a:pt x="2068218" y="2558805"/>
                    <a:pt x="2085154" y="2540759"/>
                  </a:cubicBezTo>
                  <a:cubicBezTo>
                    <a:pt x="2095286" y="2552029"/>
                    <a:pt x="2100918" y="2568402"/>
                    <a:pt x="2117290" y="2573469"/>
                  </a:cubicBezTo>
                  <a:cubicBezTo>
                    <a:pt x="2137574" y="2579672"/>
                    <a:pt x="2159587" y="2571213"/>
                    <a:pt x="2180453" y="2568956"/>
                  </a:cubicBezTo>
                  <a:cubicBezTo>
                    <a:pt x="2206404" y="2566692"/>
                    <a:pt x="2229509" y="2554294"/>
                    <a:pt x="2255459" y="2554294"/>
                  </a:cubicBezTo>
                  <a:cubicBezTo>
                    <a:pt x="2301704" y="2539058"/>
                    <a:pt x="2350222" y="2547517"/>
                    <a:pt x="2397585" y="2546389"/>
                  </a:cubicBezTo>
                  <a:cubicBezTo>
                    <a:pt x="2425237" y="2543569"/>
                    <a:pt x="2453435" y="2544752"/>
                    <a:pt x="2480540" y="2538475"/>
                  </a:cubicBezTo>
                  <a:lnTo>
                    <a:pt x="2480495" y="2538511"/>
                  </a:lnTo>
                  <a:cubicBezTo>
                    <a:pt x="2491546" y="2535688"/>
                    <a:pt x="2502959" y="2534544"/>
                    <a:pt x="2514350" y="2535117"/>
                  </a:cubicBezTo>
                  <a:cubicBezTo>
                    <a:pt x="2476735" y="2576028"/>
                    <a:pt x="2395170" y="2548325"/>
                    <a:pt x="2336130" y="2562768"/>
                  </a:cubicBezTo>
                  <a:close/>
                  <a:moveTo>
                    <a:pt x="2390802" y="2635569"/>
                  </a:moveTo>
                  <a:cubicBezTo>
                    <a:pt x="2393039" y="2617523"/>
                    <a:pt x="2411102" y="2611319"/>
                    <a:pt x="2426867" y="2608499"/>
                  </a:cubicBezTo>
                  <a:cubicBezTo>
                    <a:pt x="2430260" y="2628799"/>
                    <a:pt x="2448306" y="2643464"/>
                    <a:pt x="2452254" y="2662639"/>
                  </a:cubicBezTo>
                  <a:cubicBezTo>
                    <a:pt x="2442675" y="2682939"/>
                    <a:pt x="2442675" y="2705509"/>
                    <a:pt x="2441547" y="2727502"/>
                  </a:cubicBezTo>
                  <a:cubicBezTo>
                    <a:pt x="2421247" y="2722991"/>
                    <a:pt x="2396421" y="2716787"/>
                    <a:pt x="2389100" y="2694220"/>
                  </a:cubicBezTo>
                  <a:cubicBezTo>
                    <a:pt x="2386918" y="2674573"/>
                    <a:pt x="2389736" y="2655381"/>
                    <a:pt x="2390919" y="2635642"/>
                  </a:cubicBezTo>
                  <a:close/>
                  <a:moveTo>
                    <a:pt x="2432589" y="2572887"/>
                  </a:moveTo>
                  <a:lnTo>
                    <a:pt x="2432552" y="2572897"/>
                  </a:lnTo>
                  <a:lnTo>
                    <a:pt x="2432597" y="2572851"/>
                  </a:lnTo>
                  <a:lnTo>
                    <a:pt x="2432589" y="2572887"/>
                  </a:lnTo>
                  <a:cubicBezTo>
                    <a:pt x="2441592" y="2570086"/>
                    <a:pt x="2444965" y="2572910"/>
                    <a:pt x="2442149" y="2582488"/>
                  </a:cubicBezTo>
                  <a:cubicBezTo>
                    <a:pt x="2432617" y="2585311"/>
                    <a:pt x="2429790" y="2581956"/>
                    <a:pt x="2432593" y="2572890"/>
                  </a:cubicBezTo>
                  <a:close/>
                  <a:moveTo>
                    <a:pt x="2399247" y="2734833"/>
                  </a:moveTo>
                  <a:lnTo>
                    <a:pt x="2399266" y="2734815"/>
                  </a:lnTo>
                  <a:cubicBezTo>
                    <a:pt x="2419005" y="2738773"/>
                    <a:pt x="2437605" y="2746659"/>
                    <a:pt x="2457362" y="2748341"/>
                  </a:cubicBezTo>
                  <a:cubicBezTo>
                    <a:pt x="2455661" y="2755682"/>
                    <a:pt x="2455661" y="2764696"/>
                    <a:pt x="2448884" y="2770344"/>
                  </a:cubicBezTo>
                  <a:cubicBezTo>
                    <a:pt x="2432529" y="2785569"/>
                    <a:pt x="2415611" y="2799669"/>
                    <a:pt x="2398135" y="2813204"/>
                  </a:cubicBezTo>
                  <a:cubicBezTo>
                    <a:pt x="2395305" y="2812640"/>
                    <a:pt x="2390238" y="2812076"/>
                    <a:pt x="2387420" y="2811513"/>
                  </a:cubicBezTo>
                  <a:cubicBezTo>
                    <a:pt x="2378962" y="2785034"/>
                    <a:pt x="2388513" y="2758477"/>
                    <a:pt x="2399247" y="2734833"/>
                  </a:cubicBezTo>
                  <a:close/>
                  <a:moveTo>
                    <a:pt x="2447116" y="2594382"/>
                  </a:moveTo>
                  <a:lnTo>
                    <a:pt x="2447198" y="2594373"/>
                  </a:lnTo>
                  <a:cubicBezTo>
                    <a:pt x="2467498" y="2580275"/>
                    <a:pt x="2490067" y="2569560"/>
                    <a:pt x="2511489" y="2557152"/>
                  </a:cubicBezTo>
                  <a:cubicBezTo>
                    <a:pt x="2517711" y="2574635"/>
                    <a:pt x="2525788" y="2594770"/>
                    <a:pt x="2517129" y="2612993"/>
                  </a:cubicBezTo>
                  <a:cubicBezTo>
                    <a:pt x="2511820" y="2624167"/>
                    <a:pt x="2509807" y="2637243"/>
                    <a:pt x="2506987" y="2649095"/>
                  </a:cubicBezTo>
                  <a:cubicBezTo>
                    <a:pt x="2491742" y="2649643"/>
                    <a:pt x="2473714" y="2650778"/>
                    <a:pt x="2461313" y="2639493"/>
                  </a:cubicBezTo>
                  <a:cubicBezTo>
                    <a:pt x="2447120" y="2631033"/>
                    <a:pt x="2435295" y="2609657"/>
                    <a:pt x="2447120" y="2594382"/>
                  </a:cubicBezTo>
                  <a:close/>
                  <a:moveTo>
                    <a:pt x="2504730" y="2497345"/>
                  </a:moveTo>
                  <a:cubicBezTo>
                    <a:pt x="2483809" y="2481063"/>
                    <a:pt x="2457886" y="2459051"/>
                    <a:pt x="2464070" y="2429124"/>
                  </a:cubicBezTo>
                  <a:lnTo>
                    <a:pt x="2464115" y="2429097"/>
                  </a:lnTo>
                  <a:cubicBezTo>
                    <a:pt x="2464679" y="2407675"/>
                    <a:pt x="2483866" y="2378348"/>
                    <a:pt x="2508112" y="2389056"/>
                  </a:cubicBezTo>
                  <a:cubicBezTo>
                    <a:pt x="2523894" y="2398643"/>
                    <a:pt x="2542513" y="2400334"/>
                    <a:pt x="2561123" y="2400890"/>
                  </a:cubicBezTo>
                  <a:cubicBezTo>
                    <a:pt x="2556612" y="2424594"/>
                    <a:pt x="2557730" y="2449399"/>
                    <a:pt x="2567882" y="2471390"/>
                  </a:cubicBezTo>
                  <a:cubicBezTo>
                    <a:pt x="2549286" y="2484359"/>
                    <a:pt x="2528984" y="2502406"/>
                    <a:pt x="2504734" y="2497339"/>
                  </a:cubicBezTo>
                  <a:close/>
                  <a:moveTo>
                    <a:pt x="2945204" y="2074353"/>
                  </a:moveTo>
                  <a:cubicBezTo>
                    <a:pt x="2953099" y="2067594"/>
                    <a:pt x="2964933" y="2080565"/>
                    <a:pt x="2957602" y="2087896"/>
                  </a:cubicBezTo>
                  <a:cubicBezTo>
                    <a:pt x="2949688" y="2094719"/>
                    <a:pt x="2937317" y="2081712"/>
                    <a:pt x="2945231" y="2074343"/>
                  </a:cubicBezTo>
                  <a:close/>
                  <a:moveTo>
                    <a:pt x="2924319" y="1919856"/>
                  </a:moveTo>
                  <a:cubicBezTo>
                    <a:pt x="2903452" y="1935655"/>
                    <a:pt x="2872981" y="1931700"/>
                    <a:pt x="2854943" y="1913652"/>
                  </a:cubicBezTo>
                  <a:cubicBezTo>
                    <a:pt x="2841399" y="1901809"/>
                    <a:pt x="2842536" y="1882079"/>
                    <a:pt x="2845342" y="1865707"/>
                  </a:cubicBezTo>
                  <a:cubicBezTo>
                    <a:pt x="2866218" y="1856119"/>
                    <a:pt x="2889904" y="1851044"/>
                    <a:pt x="2908514" y="1836954"/>
                  </a:cubicBezTo>
                  <a:cubicBezTo>
                    <a:pt x="2918252" y="1827949"/>
                    <a:pt x="2926705" y="1816669"/>
                    <a:pt x="2934620" y="1805936"/>
                  </a:cubicBezTo>
                  <a:lnTo>
                    <a:pt x="2934466" y="1805928"/>
                  </a:lnTo>
                  <a:cubicBezTo>
                    <a:pt x="2943480" y="1791266"/>
                    <a:pt x="2962663" y="1789009"/>
                    <a:pt x="2977889" y="1783933"/>
                  </a:cubicBezTo>
                  <a:cubicBezTo>
                    <a:pt x="2977326" y="1806500"/>
                    <a:pt x="2967740" y="1826802"/>
                    <a:pt x="2963227" y="1848797"/>
                  </a:cubicBezTo>
                  <a:cubicBezTo>
                    <a:pt x="2955905" y="1874171"/>
                    <a:pt x="2953095" y="1908572"/>
                    <a:pt x="2924323" y="1919850"/>
                  </a:cubicBezTo>
                  <a:close/>
                  <a:moveTo>
                    <a:pt x="2942922" y="1775494"/>
                  </a:moveTo>
                  <a:cubicBezTo>
                    <a:pt x="2911904" y="1787346"/>
                    <a:pt x="2883143" y="1764779"/>
                    <a:pt x="2864532" y="1742220"/>
                  </a:cubicBezTo>
                  <a:cubicBezTo>
                    <a:pt x="2892275" y="1738854"/>
                    <a:pt x="2919381" y="1732670"/>
                    <a:pt x="2943576" y="1718025"/>
                  </a:cubicBezTo>
                  <a:lnTo>
                    <a:pt x="2943476" y="1717970"/>
                  </a:lnTo>
                  <a:cubicBezTo>
                    <a:pt x="2959257" y="1708383"/>
                    <a:pt x="2975065" y="1724184"/>
                    <a:pt x="2989729" y="1729814"/>
                  </a:cubicBezTo>
                  <a:cubicBezTo>
                    <a:pt x="2991980" y="1756883"/>
                    <a:pt x="2967183" y="1773233"/>
                    <a:pt x="2942926" y="1775488"/>
                  </a:cubicBezTo>
                  <a:close/>
                  <a:moveTo>
                    <a:pt x="2985772" y="1902892"/>
                  </a:moveTo>
                  <a:cubicBezTo>
                    <a:pt x="2991395" y="1895561"/>
                    <a:pt x="3003076" y="1905019"/>
                    <a:pt x="2997616" y="1911906"/>
                  </a:cubicBezTo>
                  <a:cubicBezTo>
                    <a:pt x="2991885" y="1919133"/>
                    <a:pt x="2980151" y="1909723"/>
                    <a:pt x="2985791" y="1902900"/>
                  </a:cubicBezTo>
                  <a:close/>
                  <a:moveTo>
                    <a:pt x="2993741" y="1706128"/>
                  </a:moveTo>
                  <a:cubicBezTo>
                    <a:pt x="2984154" y="1705000"/>
                    <a:pt x="2974002" y="1705000"/>
                    <a:pt x="2964980" y="1702171"/>
                  </a:cubicBezTo>
                  <a:cubicBezTo>
                    <a:pt x="2956528" y="1694174"/>
                    <a:pt x="2950347" y="1684633"/>
                    <a:pt x="2944168" y="1675636"/>
                  </a:cubicBezTo>
                  <a:lnTo>
                    <a:pt x="2944114" y="1675674"/>
                  </a:lnTo>
                  <a:lnTo>
                    <a:pt x="2944151" y="1675611"/>
                  </a:lnTo>
                  <a:lnTo>
                    <a:pt x="2944168" y="1675637"/>
                  </a:lnTo>
                  <a:cubicBezTo>
                    <a:pt x="2958810" y="1665496"/>
                    <a:pt x="2972888" y="1653677"/>
                    <a:pt x="2990359" y="1650289"/>
                  </a:cubicBezTo>
                  <a:cubicBezTo>
                    <a:pt x="3010673" y="1660433"/>
                    <a:pt x="2993745" y="1688640"/>
                    <a:pt x="2993745" y="1706122"/>
                  </a:cubicBezTo>
                  <a:close/>
                  <a:moveTo>
                    <a:pt x="2942948" y="1587073"/>
                  </a:moveTo>
                  <a:lnTo>
                    <a:pt x="2942930" y="1587073"/>
                  </a:lnTo>
                  <a:cubicBezTo>
                    <a:pt x="2972246" y="1566207"/>
                    <a:pt x="2979578" y="1528976"/>
                    <a:pt x="3003272" y="1503035"/>
                  </a:cubicBezTo>
                  <a:cubicBezTo>
                    <a:pt x="3008462" y="1546885"/>
                    <a:pt x="3008273" y="1591205"/>
                    <a:pt x="3002709" y="1635009"/>
                  </a:cubicBezTo>
                  <a:cubicBezTo>
                    <a:pt x="2972242" y="1637828"/>
                    <a:pt x="2953140" y="1611904"/>
                    <a:pt x="2942952" y="1587078"/>
                  </a:cubicBezTo>
                  <a:close/>
                  <a:moveTo>
                    <a:pt x="2953118" y="1174205"/>
                  </a:moveTo>
                  <a:cubicBezTo>
                    <a:pt x="2963260" y="1176461"/>
                    <a:pt x="2972838" y="1179272"/>
                    <a:pt x="2982425" y="1182100"/>
                  </a:cubicBezTo>
                  <a:cubicBezTo>
                    <a:pt x="2977367" y="1188867"/>
                    <a:pt x="2972275" y="1195635"/>
                    <a:pt x="2967781" y="1202966"/>
                  </a:cubicBezTo>
                  <a:cubicBezTo>
                    <a:pt x="2962686" y="1193416"/>
                    <a:pt x="2957594" y="1184411"/>
                    <a:pt x="2953136" y="1174223"/>
                  </a:cubicBezTo>
                  <a:close/>
                  <a:moveTo>
                    <a:pt x="2993140" y="1253796"/>
                  </a:moveTo>
                  <a:cubicBezTo>
                    <a:pt x="3000481" y="1245901"/>
                    <a:pt x="3010640" y="1260008"/>
                    <a:pt x="3004428" y="1266204"/>
                  </a:cubicBezTo>
                  <a:cubicBezTo>
                    <a:pt x="2996514" y="1274118"/>
                    <a:pt x="2986964" y="1260564"/>
                    <a:pt x="2993150" y="1253833"/>
                  </a:cubicBezTo>
                  <a:close/>
                  <a:moveTo>
                    <a:pt x="3003300" y="1191779"/>
                  </a:moveTo>
                  <a:lnTo>
                    <a:pt x="3003327" y="1191761"/>
                  </a:lnTo>
                  <a:cubicBezTo>
                    <a:pt x="3008977" y="1184986"/>
                    <a:pt x="3021947" y="1193454"/>
                    <a:pt x="3016308" y="1200785"/>
                  </a:cubicBezTo>
                  <a:cubicBezTo>
                    <a:pt x="3010581" y="1208060"/>
                    <a:pt x="2997665" y="1199053"/>
                    <a:pt x="3003304" y="1191783"/>
                  </a:cubicBezTo>
                  <a:close/>
                  <a:moveTo>
                    <a:pt x="3104267" y="1126269"/>
                  </a:moveTo>
                  <a:cubicBezTo>
                    <a:pt x="3116637" y="1088521"/>
                    <a:pt x="3132464" y="1051318"/>
                    <a:pt x="3133556" y="1011204"/>
                  </a:cubicBezTo>
                  <a:lnTo>
                    <a:pt x="3133584" y="1011204"/>
                  </a:lnTo>
                  <a:cubicBezTo>
                    <a:pt x="3133584" y="994849"/>
                    <a:pt x="3147682" y="984688"/>
                    <a:pt x="3162910" y="988081"/>
                  </a:cubicBezTo>
                  <a:cubicBezTo>
                    <a:pt x="3157835" y="1003306"/>
                    <a:pt x="3151631" y="1017970"/>
                    <a:pt x="3145983" y="1033207"/>
                  </a:cubicBezTo>
                  <a:cubicBezTo>
                    <a:pt x="3168550" y="1028681"/>
                    <a:pt x="3169677" y="999925"/>
                    <a:pt x="3189416" y="989782"/>
                  </a:cubicBezTo>
                  <a:cubicBezTo>
                    <a:pt x="3192238" y="1047871"/>
                    <a:pt x="3146558" y="1092987"/>
                    <a:pt x="3104271" y="1126269"/>
                  </a:cubicBezTo>
                  <a:close/>
                  <a:moveTo>
                    <a:pt x="3085656" y="941240"/>
                  </a:moveTo>
                  <a:cubicBezTo>
                    <a:pt x="3085666" y="941251"/>
                    <a:pt x="3085672" y="941263"/>
                    <a:pt x="3085682" y="941274"/>
                  </a:cubicBezTo>
                  <a:cubicBezTo>
                    <a:pt x="3096372" y="919290"/>
                    <a:pt x="3104842" y="895076"/>
                    <a:pt x="3123423" y="877621"/>
                  </a:cubicBezTo>
                  <a:cubicBezTo>
                    <a:pt x="3148810" y="884380"/>
                    <a:pt x="3174752" y="891711"/>
                    <a:pt x="3198998" y="901871"/>
                  </a:cubicBezTo>
                  <a:cubicBezTo>
                    <a:pt x="3213105" y="924993"/>
                    <a:pt x="3213105" y="955447"/>
                    <a:pt x="3195059" y="976323"/>
                  </a:cubicBezTo>
                  <a:cubicBezTo>
                    <a:pt x="3190532" y="974067"/>
                    <a:pt x="3182070" y="969555"/>
                    <a:pt x="3178132" y="967299"/>
                  </a:cubicBezTo>
                  <a:cubicBezTo>
                    <a:pt x="3180960" y="954328"/>
                    <a:pt x="3184899" y="941924"/>
                    <a:pt x="3187164" y="929514"/>
                  </a:cubicBezTo>
                  <a:cubicBezTo>
                    <a:pt x="3181516" y="928950"/>
                    <a:pt x="3175885" y="928385"/>
                    <a:pt x="3170237" y="928385"/>
                  </a:cubicBezTo>
                  <a:cubicBezTo>
                    <a:pt x="3168544" y="942485"/>
                    <a:pt x="3171356" y="960530"/>
                    <a:pt x="3157266" y="968426"/>
                  </a:cubicBezTo>
                  <a:cubicBezTo>
                    <a:pt x="3144868" y="982525"/>
                    <a:pt x="3123419" y="978576"/>
                    <a:pt x="3108756" y="971255"/>
                  </a:cubicBezTo>
                  <a:cubicBezTo>
                    <a:pt x="3099217" y="962623"/>
                    <a:pt x="3093577" y="950818"/>
                    <a:pt x="3085679" y="941273"/>
                  </a:cubicBezTo>
                  <a:cubicBezTo>
                    <a:pt x="3085667" y="941298"/>
                    <a:pt x="3085656" y="941324"/>
                    <a:pt x="3085644" y="941347"/>
                  </a:cubicBezTo>
                  <a:close/>
                  <a:moveTo>
                    <a:pt x="3080562" y="955411"/>
                  </a:moveTo>
                  <a:cubicBezTo>
                    <a:pt x="3089586" y="971766"/>
                    <a:pt x="3102565" y="986992"/>
                    <a:pt x="3121730" y="992077"/>
                  </a:cubicBezTo>
                  <a:lnTo>
                    <a:pt x="3121730" y="1013507"/>
                  </a:lnTo>
                  <a:cubicBezTo>
                    <a:pt x="3105949" y="1012378"/>
                    <a:pt x="3090703" y="1007303"/>
                    <a:pt x="3075477" y="1003346"/>
                  </a:cubicBezTo>
                  <a:cubicBezTo>
                    <a:pt x="3072657" y="1027606"/>
                    <a:pt x="3104258" y="1022529"/>
                    <a:pt x="3118347" y="1034373"/>
                  </a:cubicBezTo>
                  <a:cubicBezTo>
                    <a:pt x="3120047" y="1046217"/>
                    <a:pt x="3104821" y="1049035"/>
                    <a:pt x="3096925" y="1053547"/>
                  </a:cubicBezTo>
                  <a:cubicBezTo>
                    <a:pt x="3081135" y="1050163"/>
                    <a:pt x="3067035" y="1042268"/>
                    <a:pt x="3051251" y="1038884"/>
                  </a:cubicBezTo>
                  <a:cubicBezTo>
                    <a:pt x="3045603" y="1060306"/>
                    <a:pt x="3076625" y="1062570"/>
                    <a:pt x="3088472" y="1074409"/>
                  </a:cubicBezTo>
                  <a:cubicBezTo>
                    <a:pt x="3068161" y="1078356"/>
                    <a:pt x="3050687" y="1065950"/>
                    <a:pt x="3032631" y="1059746"/>
                  </a:cubicBezTo>
                  <a:cubicBezTo>
                    <a:pt x="3032067" y="1063694"/>
                    <a:pt x="3030939" y="1071025"/>
                    <a:pt x="3030375" y="1074971"/>
                  </a:cubicBezTo>
                  <a:cubicBezTo>
                    <a:pt x="3042227" y="1081183"/>
                    <a:pt x="3053506" y="1088506"/>
                    <a:pt x="3064776" y="1095847"/>
                  </a:cubicBezTo>
                  <a:cubicBezTo>
                    <a:pt x="3041663" y="1099230"/>
                    <a:pt x="3020224" y="1089643"/>
                    <a:pt x="2998230" y="1082867"/>
                  </a:cubicBezTo>
                  <a:cubicBezTo>
                    <a:pt x="2998230" y="1086251"/>
                    <a:pt x="2997666" y="1093582"/>
                    <a:pt x="2997666" y="1096966"/>
                  </a:cubicBezTo>
                  <a:cubicBezTo>
                    <a:pt x="3011201" y="1101477"/>
                    <a:pt x="3023607" y="1109373"/>
                    <a:pt x="3034888" y="1118969"/>
                  </a:cubicBezTo>
                  <a:cubicBezTo>
                    <a:pt x="3013448" y="1121789"/>
                    <a:pt x="2993146" y="1108810"/>
                    <a:pt x="2971725" y="1113875"/>
                  </a:cubicBezTo>
                  <a:cubicBezTo>
                    <a:pt x="2979612" y="1123476"/>
                    <a:pt x="2988652" y="1131931"/>
                    <a:pt x="2997100" y="1140953"/>
                  </a:cubicBezTo>
                  <a:cubicBezTo>
                    <a:pt x="2975106" y="1145464"/>
                    <a:pt x="2956501" y="1131366"/>
                    <a:pt x="2937312" y="1122352"/>
                  </a:cubicBezTo>
                  <a:cubicBezTo>
                    <a:pt x="2937312" y="1127992"/>
                    <a:pt x="2936748" y="1139270"/>
                    <a:pt x="2936748" y="1144910"/>
                  </a:cubicBezTo>
                  <a:cubicBezTo>
                    <a:pt x="2929981" y="1139826"/>
                    <a:pt x="2922659" y="1135309"/>
                    <a:pt x="2915882" y="1130802"/>
                  </a:cubicBezTo>
                  <a:cubicBezTo>
                    <a:pt x="2910242" y="1136450"/>
                    <a:pt x="2904594" y="1142081"/>
                    <a:pt x="2899527" y="1147729"/>
                  </a:cubicBezTo>
                  <a:cubicBezTo>
                    <a:pt x="2891068" y="1146592"/>
                    <a:pt x="2882608" y="1144909"/>
                    <a:pt x="2874701" y="1143218"/>
                  </a:cubicBezTo>
                  <a:cubicBezTo>
                    <a:pt x="2874137" y="1127993"/>
                    <a:pt x="2875265" y="1112756"/>
                    <a:pt x="2873572" y="1098092"/>
                  </a:cubicBezTo>
                  <a:cubicBezTo>
                    <a:pt x="2860593" y="1105995"/>
                    <a:pt x="2859483" y="1122352"/>
                    <a:pt x="2853273" y="1134748"/>
                  </a:cubicBezTo>
                  <a:cubicBezTo>
                    <a:pt x="2838596" y="1137004"/>
                    <a:pt x="2824502" y="1133065"/>
                    <a:pt x="2810394" y="1130237"/>
                  </a:cubicBezTo>
                  <a:cubicBezTo>
                    <a:pt x="2800806" y="1132501"/>
                    <a:pt x="2791228" y="1135312"/>
                    <a:pt x="2781650" y="1138132"/>
                  </a:cubicBezTo>
                  <a:cubicBezTo>
                    <a:pt x="2786725" y="1157870"/>
                    <a:pt x="2804199" y="1168581"/>
                    <a:pt x="2817734" y="1181565"/>
                  </a:cubicBezTo>
                  <a:cubicBezTo>
                    <a:pt x="2792921" y="1186077"/>
                    <a:pt x="2773736" y="1168585"/>
                    <a:pt x="2754580" y="1155051"/>
                  </a:cubicBezTo>
                  <a:cubicBezTo>
                    <a:pt x="2754580" y="1162373"/>
                    <a:pt x="2755129" y="1169713"/>
                    <a:pt x="2755129" y="1176480"/>
                  </a:cubicBezTo>
                  <a:cubicBezTo>
                    <a:pt x="2770928" y="1186630"/>
                    <a:pt x="2786727" y="1195646"/>
                    <a:pt x="2799681" y="1208625"/>
                  </a:cubicBezTo>
                  <a:cubicBezTo>
                    <a:pt x="2778815" y="1216520"/>
                    <a:pt x="2755702" y="1219904"/>
                    <a:pt x="2734272" y="1212009"/>
                  </a:cubicBezTo>
                  <a:cubicBezTo>
                    <a:pt x="2733135" y="1200730"/>
                    <a:pt x="2732572" y="1190006"/>
                    <a:pt x="2731435" y="1179291"/>
                  </a:cubicBezTo>
                  <a:cubicBezTo>
                    <a:pt x="2712823" y="1191143"/>
                    <a:pt x="2723548" y="1214829"/>
                    <a:pt x="2723548" y="1232311"/>
                  </a:cubicBezTo>
                  <a:cubicBezTo>
                    <a:pt x="2706639" y="1236824"/>
                    <a:pt x="2686882" y="1226108"/>
                    <a:pt x="2686882" y="1207485"/>
                  </a:cubicBezTo>
                  <a:cubicBezTo>
                    <a:pt x="2684072" y="1186629"/>
                    <a:pt x="2710569" y="1173084"/>
                    <a:pt x="2705502" y="1152210"/>
                  </a:cubicBezTo>
                  <a:cubicBezTo>
                    <a:pt x="2692521" y="1136985"/>
                    <a:pt x="2670526" y="1139248"/>
                    <a:pt x="2653609" y="1133045"/>
                  </a:cubicBezTo>
                  <a:cubicBezTo>
                    <a:pt x="2653060" y="1121193"/>
                    <a:pt x="2652499" y="1108785"/>
                    <a:pt x="2652499" y="1096943"/>
                  </a:cubicBezTo>
                  <a:lnTo>
                    <a:pt x="2688583" y="1096943"/>
                  </a:lnTo>
                  <a:cubicBezTo>
                    <a:pt x="2688842" y="1091463"/>
                    <a:pt x="2689410" y="1086003"/>
                    <a:pt x="2690284" y="1080588"/>
                  </a:cubicBezTo>
                  <a:cubicBezTo>
                    <a:pt x="2676749" y="1079451"/>
                    <a:pt x="2663204" y="1078896"/>
                    <a:pt x="2649669" y="1077759"/>
                  </a:cubicBezTo>
                  <a:cubicBezTo>
                    <a:pt x="2649121" y="1074376"/>
                    <a:pt x="2649121" y="1068182"/>
                    <a:pt x="2648550" y="1064788"/>
                  </a:cubicBezTo>
                  <a:cubicBezTo>
                    <a:pt x="2660393" y="1064225"/>
                    <a:pt x="2672810" y="1062532"/>
                    <a:pt x="2684075" y="1058585"/>
                  </a:cubicBezTo>
                  <a:cubicBezTo>
                    <a:pt x="2684753" y="1054482"/>
                    <a:pt x="2685128" y="1050336"/>
                    <a:pt x="2685195" y="1046178"/>
                  </a:cubicBezTo>
                  <a:cubicBezTo>
                    <a:pt x="2669414" y="1046178"/>
                    <a:pt x="2653060" y="1047870"/>
                    <a:pt x="2637259" y="1042795"/>
                  </a:cubicBezTo>
                  <a:cubicBezTo>
                    <a:pt x="2631046" y="1034890"/>
                    <a:pt x="2629355" y="1024748"/>
                    <a:pt x="2625981" y="1016279"/>
                  </a:cubicBezTo>
                  <a:cubicBezTo>
                    <a:pt x="2648539" y="1011768"/>
                    <a:pt x="2672216" y="1001054"/>
                    <a:pt x="2685195" y="981314"/>
                  </a:cubicBezTo>
                  <a:cubicBezTo>
                    <a:pt x="2703805" y="1008957"/>
                    <a:pt x="2727491" y="1041664"/>
                    <a:pt x="2764721" y="1041664"/>
                  </a:cubicBezTo>
                  <a:cubicBezTo>
                    <a:pt x="2799112" y="1039400"/>
                    <a:pt x="2818306" y="1006689"/>
                    <a:pt x="2839171" y="982996"/>
                  </a:cubicBezTo>
                  <a:cubicBezTo>
                    <a:pt x="2857909" y="962166"/>
                    <a:pt x="2854544" y="932246"/>
                    <a:pt x="2857909" y="905762"/>
                  </a:cubicBezTo>
                  <a:lnTo>
                    <a:pt x="2858320" y="905772"/>
                  </a:lnTo>
                  <a:cubicBezTo>
                    <a:pt x="2868590" y="910861"/>
                    <a:pt x="2878572" y="916512"/>
                    <a:pt x="2888221" y="922699"/>
                  </a:cubicBezTo>
                  <a:cubicBezTo>
                    <a:pt x="2893861" y="944120"/>
                    <a:pt x="2882579" y="964431"/>
                    <a:pt x="2878071" y="984733"/>
                  </a:cubicBezTo>
                  <a:cubicBezTo>
                    <a:pt x="2870194" y="988127"/>
                    <a:pt x="2861716" y="990947"/>
                    <a:pt x="2853257" y="994321"/>
                  </a:cubicBezTo>
                  <a:cubicBezTo>
                    <a:pt x="2870186" y="1001662"/>
                    <a:pt x="2888222" y="1001662"/>
                    <a:pt x="2906251" y="1002216"/>
                  </a:cubicBezTo>
                  <a:cubicBezTo>
                    <a:pt x="2901680" y="1008297"/>
                    <a:pt x="2896792" y="1014132"/>
                    <a:pt x="2891606" y="1019698"/>
                  </a:cubicBezTo>
                  <a:cubicBezTo>
                    <a:pt x="2871866" y="1024773"/>
                    <a:pt x="2851574" y="1019698"/>
                    <a:pt x="2831828" y="1020827"/>
                  </a:cubicBezTo>
                  <a:cubicBezTo>
                    <a:pt x="2840286" y="1033243"/>
                    <a:pt x="2854375" y="1039447"/>
                    <a:pt x="2867352" y="1045087"/>
                  </a:cubicBezTo>
                  <a:cubicBezTo>
                    <a:pt x="2854370" y="1054110"/>
                    <a:pt x="2838581" y="1057494"/>
                    <a:pt x="2823354" y="1063133"/>
                  </a:cubicBezTo>
                  <a:cubicBezTo>
                    <a:pt x="2818852" y="1075548"/>
                    <a:pt x="2841965" y="1073283"/>
                    <a:pt x="2848741" y="1080051"/>
                  </a:cubicBezTo>
                  <a:cubicBezTo>
                    <a:pt x="2835206" y="1094714"/>
                    <a:pt x="2816023" y="1099790"/>
                    <a:pt x="2799089" y="1108813"/>
                  </a:cubicBezTo>
                  <a:cubicBezTo>
                    <a:pt x="2828990" y="1127432"/>
                    <a:pt x="2859458" y="1092467"/>
                    <a:pt x="2869601" y="1066516"/>
                  </a:cubicBezTo>
                  <a:cubicBezTo>
                    <a:pt x="2883700" y="1080625"/>
                    <a:pt x="2906240" y="1091903"/>
                    <a:pt x="2925996" y="1082871"/>
                  </a:cubicBezTo>
                  <a:cubicBezTo>
                    <a:pt x="3008852" y="1063065"/>
                    <a:pt x="3040152" y="1027497"/>
                    <a:pt x="3080566" y="955410"/>
                  </a:cubicBezTo>
                  <a:close/>
                  <a:moveTo>
                    <a:pt x="2774832" y="1029271"/>
                  </a:moveTo>
                  <a:cubicBezTo>
                    <a:pt x="2765828" y="1036002"/>
                    <a:pt x="2755093" y="1021356"/>
                    <a:pt x="2766373" y="1016264"/>
                  </a:cubicBezTo>
                  <a:lnTo>
                    <a:pt x="2766373" y="1016301"/>
                  </a:lnTo>
                  <a:cubicBezTo>
                    <a:pt x="2775968" y="1008967"/>
                    <a:pt x="2786119" y="1024194"/>
                    <a:pt x="2774840" y="1029269"/>
                  </a:cubicBezTo>
                  <a:close/>
                  <a:moveTo>
                    <a:pt x="2726350" y="1010151"/>
                  </a:moveTo>
                  <a:cubicBezTo>
                    <a:pt x="2701172" y="990239"/>
                    <a:pt x="2689166" y="957618"/>
                    <a:pt x="2681251" y="927800"/>
                  </a:cubicBezTo>
                  <a:lnTo>
                    <a:pt x="2681234" y="927800"/>
                  </a:lnTo>
                  <a:lnTo>
                    <a:pt x="2681234" y="927745"/>
                  </a:lnTo>
                  <a:cubicBezTo>
                    <a:pt x="2681234" y="927764"/>
                    <a:pt x="2681247" y="927785"/>
                    <a:pt x="2681251" y="927804"/>
                  </a:cubicBezTo>
                  <a:cubicBezTo>
                    <a:pt x="2698712" y="931204"/>
                    <a:pt x="2709707" y="946130"/>
                    <a:pt x="2721839" y="957705"/>
                  </a:cubicBezTo>
                  <a:cubicBezTo>
                    <a:pt x="2737423" y="972565"/>
                    <a:pt x="2753984" y="986475"/>
                    <a:pt x="2765828" y="1005085"/>
                  </a:cubicBezTo>
                  <a:cubicBezTo>
                    <a:pt x="2753428" y="1009022"/>
                    <a:pt x="2738036" y="1019384"/>
                    <a:pt x="2726358" y="1010149"/>
                  </a:cubicBezTo>
                  <a:close/>
                  <a:moveTo>
                    <a:pt x="2910108" y="833521"/>
                  </a:moveTo>
                  <a:lnTo>
                    <a:pt x="2910190" y="833584"/>
                  </a:lnTo>
                  <a:cubicBezTo>
                    <a:pt x="2910763" y="821742"/>
                    <a:pt x="2923161" y="817231"/>
                    <a:pt x="2931066" y="810463"/>
                  </a:cubicBezTo>
                  <a:cubicBezTo>
                    <a:pt x="2933330" y="822879"/>
                    <a:pt x="2935013" y="834723"/>
                    <a:pt x="2936696" y="847129"/>
                  </a:cubicBezTo>
                  <a:cubicBezTo>
                    <a:pt x="2940653" y="846565"/>
                    <a:pt x="2947975" y="844873"/>
                    <a:pt x="2951921" y="844309"/>
                  </a:cubicBezTo>
                  <a:cubicBezTo>
                    <a:pt x="2952484" y="833030"/>
                    <a:pt x="2953622" y="821742"/>
                    <a:pt x="2954759" y="811035"/>
                  </a:cubicBezTo>
                  <a:cubicBezTo>
                    <a:pt x="2962090" y="816666"/>
                    <a:pt x="2970540" y="825126"/>
                    <a:pt x="2966037" y="835285"/>
                  </a:cubicBezTo>
                  <a:cubicBezTo>
                    <a:pt x="2949304" y="892580"/>
                    <a:pt x="2953745" y="905624"/>
                    <a:pt x="2902302" y="967823"/>
                  </a:cubicBezTo>
                  <a:cubicBezTo>
                    <a:pt x="2900046" y="952033"/>
                    <a:pt x="2904880" y="936299"/>
                    <a:pt x="2907377" y="920451"/>
                  </a:cubicBezTo>
                  <a:cubicBezTo>
                    <a:pt x="2911907" y="891701"/>
                    <a:pt x="2906741" y="862285"/>
                    <a:pt x="2910108" y="833521"/>
                  </a:cubicBezTo>
                  <a:close/>
                  <a:moveTo>
                    <a:pt x="3023089" y="1011281"/>
                  </a:moveTo>
                  <a:cubicBezTo>
                    <a:pt x="2997129" y="1047374"/>
                    <a:pt x="2952568" y="1065994"/>
                    <a:pt x="2909152" y="1068803"/>
                  </a:cubicBezTo>
                  <a:cubicBezTo>
                    <a:pt x="2901265" y="1069940"/>
                    <a:pt x="2893927" y="1064865"/>
                    <a:pt x="2886593" y="1062045"/>
                  </a:cubicBezTo>
                  <a:cubicBezTo>
                    <a:pt x="2904045" y="1049046"/>
                    <a:pt x="2921496" y="1033871"/>
                    <a:pt x="2944122" y="1031580"/>
                  </a:cubicBezTo>
                  <a:cubicBezTo>
                    <a:pt x="2970063" y="1023129"/>
                    <a:pt x="2996568" y="1018044"/>
                    <a:pt x="3023089" y="1011281"/>
                  </a:cubicBezTo>
                  <a:close/>
                  <a:moveTo>
                    <a:pt x="2995363" y="997736"/>
                  </a:moveTo>
                  <a:cubicBezTo>
                    <a:pt x="2994163" y="1000850"/>
                    <a:pt x="2993217" y="1004057"/>
                    <a:pt x="2992535" y="1007324"/>
                  </a:cubicBezTo>
                  <a:cubicBezTo>
                    <a:pt x="2964397" y="1010096"/>
                    <a:pt x="2936714" y="1016362"/>
                    <a:pt x="2910125" y="1025977"/>
                  </a:cubicBezTo>
                  <a:lnTo>
                    <a:pt x="2910189" y="1025950"/>
                  </a:lnTo>
                  <a:cubicBezTo>
                    <a:pt x="2917520" y="1008468"/>
                    <a:pt x="2925980" y="991539"/>
                    <a:pt x="2937258" y="976313"/>
                  </a:cubicBezTo>
                  <a:cubicBezTo>
                    <a:pt x="2954759" y="988146"/>
                    <a:pt x="2975634" y="992093"/>
                    <a:pt x="2995363" y="997733"/>
                  </a:cubicBezTo>
                  <a:close/>
                  <a:moveTo>
                    <a:pt x="3022425" y="874155"/>
                  </a:moveTo>
                  <a:lnTo>
                    <a:pt x="3022435" y="874192"/>
                  </a:lnTo>
                  <a:cubicBezTo>
                    <a:pt x="3037670" y="870808"/>
                    <a:pt x="3052897" y="864591"/>
                    <a:pt x="3068109" y="862340"/>
                  </a:cubicBezTo>
                  <a:cubicBezTo>
                    <a:pt x="3039920" y="904082"/>
                    <a:pt x="2992534" y="932840"/>
                    <a:pt x="2943474" y="941311"/>
                  </a:cubicBezTo>
                  <a:cubicBezTo>
                    <a:pt x="2958137" y="921573"/>
                    <a:pt x="2984089" y="917617"/>
                    <a:pt x="3002117" y="902963"/>
                  </a:cubicBezTo>
                  <a:cubicBezTo>
                    <a:pt x="2992540" y="892238"/>
                    <a:pt x="2979013" y="893939"/>
                    <a:pt x="2965469" y="895058"/>
                  </a:cubicBezTo>
                  <a:cubicBezTo>
                    <a:pt x="2966606" y="889983"/>
                    <a:pt x="2968307" y="880396"/>
                    <a:pt x="2968853" y="875320"/>
                  </a:cubicBezTo>
                  <a:cubicBezTo>
                    <a:pt x="2986950" y="875282"/>
                    <a:pt x="3004961" y="876420"/>
                    <a:pt x="3022425" y="874155"/>
                  </a:cubicBezTo>
                  <a:close/>
                  <a:moveTo>
                    <a:pt x="2866137" y="779447"/>
                  </a:moveTo>
                  <a:lnTo>
                    <a:pt x="2866255" y="779447"/>
                  </a:lnTo>
                  <a:cubicBezTo>
                    <a:pt x="2880363" y="763648"/>
                    <a:pt x="2885984" y="738848"/>
                    <a:pt x="2907423" y="730938"/>
                  </a:cubicBezTo>
                  <a:cubicBezTo>
                    <a:pt x="2925469" y="730374"/>
                    <a:pt x="2942948" y="729811"/>
                    <a:pt x="2960999" y="729811"/>
                  </a:cubicBezTo>
                  <a:cubicBezTo>
                    <a:pt x="2976235" y="739952"/>
                    <a:pt x="2997665" y="753487"/>
                    <a:pt x="2994281" y="774355"/>
                  </a:cubicBezTo>
                  <a:cubicBezTo>
                    <a:pt x="2994281" y="787326"/>
                    <a:pt x="2986386" y="797477"/>
                    <a:pt x="2980174" y="807637"/>
                  </a:cubicBezTo>
                  <a:cubicBezTo>
                    <a:pt x="2972833" y="804253"/>
                    <a:pt x="2964950" y="800296"/>
                    <a:pt x="2957061" y="796358"/>
                  </a:cubicBezTo>
                  <a:cubicBezTo>
                    <a:pt x="2956498" y="782259"/>
                    <a:pt x="2955934" y="768724"/>
                    <a:pt x="2954805" y="755189"/>
                  </a:cubicBezTo>
                  <a:cubicBezTo>
                    <a:pt x="2951967" y="756317"/>
                    <a:pt x="2946901" y="758009"/>
                    <a:pt x="2944655" y="759137"/>
                  </a:cubicBezTo>
                  <a:cubicBezTo>
                    <a:pt x="2939561" y="785087"/>
                    <a:pt x="2918695" y="802571"/>
                    <a:pt x="2899530" y="818917"/>
                  </a:cubicBezTo>
                  <a:cubicBezTo>
                    <a:pt x="2889380" y="808775"/>
                    <a:pt x="2879801" y="796367"/>
                    <a:pt x="2865129" y="793542"/>
                  </a:cubicBezTo>
                  <a:cubicBezTo>
                    <a:pt x="2866258" y="811024"/>
                    <a:pt x="2879805" y="823431"/>
                    <a:pt x="2892762" y="834141"/>
                  </a:cubicBezTo>
                  <a:lnTo>
                    <a:pt x="2892762" y="859516"/>
                  </a:lnTo>
                  <a:lnTo>
                    <a:pt x="2867388" y="862900"/>
                  </a:lnTo>
                  <a:cubicBezTo>
                    <a:pt x="2874923" y="870814"/>
                    <a:pt x="2883028" y="878164"/>
                    <a:pt x="2891637" y="884893"/>
                  </a:cubicBezTo>
                  <a:cubicBezTo>
                    <a:pt x="2891074" y="891097"/>
                    <a:pt x="2890518" y="897865"/>
                    <a:pt x="2890518" y="904632"/>
                  </a:cubicBezTo>
                  <a:cubicBezTo>
                    <a:pt x="2879803" y="898982"/>
                    <a:pt x="2869079" y="892788"/>
                    <a:pt x="2858928" y="886586"/>
                  </a:cubicBezTo>
                  <a:cubicBezTo>
                    <a:pt x="2856099" y="858379"/>
                    <a:pt x="2855536" y="830182"/>
                    <a:pt x="2854401" y="801984"/>
                  </a:cubicBezTo>
                  <a:cubicBezTo>
                    <a:pt x="2853129" y="792417"/>
                    <a:pt x="2861043" y="786215"/>
                    <a:pt x="2866137" y="779447"/>
                  </a:cubicBezTo>
                  <a:close/>
                  <a:moveTo>
                    <a:pt x="2805334" y="998833"/>
                  </a:moveTo>
                  <a:cubicBezTo>
                    <a:pt x="2771496" y="968370"/>
                    <a:pt x="2741598" y="934542"/>
                    <a:pt x="2708880" y="902959"/>
                  </a:cubicBezTo>
                  <a:cubicBezTo>
                    <a:pt x="2709336" y="900148"/>
                    <a:pt x="2711064" y="893381"/>
                    <a:pt x="2711608" y="889987"/>
                  </a:cubicBezTo>
                  <a:lnTo>
                    <a:pt x="2711708" y="889987"/>
                  </a:lnTo>
                  <a:cubicBezTo>
                    <a:pt x="2754578" y="882656"/>
                    <a:pt x="2799686" y="886040"/>
                    <a:pt x="2839735" y="903522"/>
                  </a:cubicBezTo>
                  <a:cubicBezTo>
                    <a:pt x="2848209" y="938482"/>
                    <a:pt x="2833527" y="976840"/>
                    <a:pt x="2805334" y="998833"/>
                  </a:cubicBezTo>
                  <a:close/>
                  <a:moveTo>
                    <a:pt x="2752913" y="836961"/>
                  </a:moveTo>
                  <a:cubicBezTo>
                    <a:pt x="2782803" y="846549"/>
                    <a:pt x="2813256" y="851624"/>
                    <a:pt x="2841444" y="865722"/>
                  </a:cubicBezTo>
                  <a:lnTo>
                    <a:pt x="2841444" y="886602"/>
                  </a:lnTo>
                  <a:cubicBezTo>
                    <a:pt x="2818895" y="885465"/>
                    <a:pt x="2798592" y="874750"/>
                    <a:pt x="2776035" y="874196"/>
                  </a:cubicBezTo>
                  <a:cubicBezTo>
                    <a:pt x="2748401" y="870812"/>
                    <a:pt x="2720185" y="878144"/>
                    <a:pt x="2692551" y="879271"/>
                  </a:cubicBezTo>
                  <a:cubicBezTo>
                    <a:pt x="2669448" y="873631"/>
                    <a:pt x="2675633" y="844870"/>
                    <a:pt x="2671722" y="827379"/>
                  </a:cubicBezTo>
                  <a:cubicBezTo>
                    <a:pt x="2701424" y="828108"/>
                    <a:pt x="2729174" y="826938"/>
                    <a:pt x="2752918" y="836961"/>
                  </a:cubicBezTo>
                  <a:close/>
                  <a:moveTo>
                    <a:pt x="2666528" y="709508"/>
                  </a:moveTo>
                  <a:lnTo>
                    <a:pt x="2666592" y="709508"/>
                  </a:lnTo>
                  <a:cubicBezTo>
                    <a:pt x="2675624" y="707817"/>
                    <a:pt x="2684093" y="708944"/>
                    <a:pt x="2693116" y="709508"/>
                  </a:cubicBezTo>
                  <a:cubicBezTo>
                    <a:pt x="2683515" y="717967"/>
                    <a:pt x="2673943" y="725299"/>
                    <a:pt x="2661526" y="728683"/>
                  </a:cubicBezTo>
                  <a:cubicBezTo>
                    <a:pt x="2663169" y="721914"/>
                    <a:pt x="2664805" y="715712"/>
                    <a:pt x="2666528" y="709508"/>
                  </a:cubicBezTo>
                  <a:close/>
                  <a:moveTo>
                    <a:pt x="2658114" y="733758"/>
                  </a:moveTo>
                  <a:cubicBezTo>
                    <a:pt x="2668264" y="748976"/>
                    <a:pt x="2667716" y="768159"/>
                    <a:pt x="2664864" y="785078"/>
                  </a:cubicBezTo>
                  <a:cubicBezTo>
                    <a:pt x="2656987" y="785642"/>
                    <a:pt x="2649639" y="785642"/>
                    <a:pt x="2641761" y="785642"/>
                  </a:cubicBezTo>
                  <a:cubicBezTo>
                    <a:pt x="2629390" y="769852"/>
                    <a:pt x="2611835" y="752377"/>
                    <a:pt x="2619202" y="730374"/>
                  </a:cubicBezTo>
                  <a:cubicBezTo>
                    <a:pt x="2632179" y="728682"/>
                    <a:pt x="2646276" y="726417"/>
                    <a:pt x="2658120" y="733758"/>
                  </a:cubicBezTo>
                  <a:close/>
                  <a:moveTo>
                    <a:pt x="2423528" y="623778"/>
                  </a:moveTo>
                  <a:cubicBezTo>
                    <a:pt x="2463570" y="626034"/>
                    <a:pt x="2503609" y="626034"/>
                    <a:pt x="2543104" y="635056"/>
                  </a:cubicBezTo>
                  <a:cubicBezTo>
                    <a:pt x="2594997" y="645206"/>
                    <a:pt x="2648574" y="635620"/>
                    <a:pt x="2701021" y="640696"/>
                  </a:cubicBezTo>
                  <a:cubicBezTo>
                    <a:pt x="2679018" y="657605"/>
                    <a:pt x="2653631" y="670586"/>
                    <a:pt x="2629381" y="683557"/>
                  </a:cubicBezTo>
                  <a:cubicBezTo>
                    <a:pt x="2610771" y="694263"/>
                    <a:pt x="2589340" y="694263"/>
                    <a:pt x="2569602" y="701604"/>
                  </a:cubicBezTo>
                  <a:cubicBezTo>
                    <a:pt x="2569039" y="704987"/>
                    <a:pt x="2568473" y="712882"/>
                    <a:pt x="2567902" y="716256"/>
                  </a:cubicBezTo>
                  <a:cubicBezTo>
                    <a:pt x="2584274" y="717393"/>
                    <a:pt x="2600620" y="717393"/>
                    <a:pt x="2616984" y="721331"/>
                  </a:cubicBezTo>
                  <a:cubicBezTo>
                    <a:pt x="2597246" y="734312"/>
                    <a:pt x="2574688" y="722468"/>
                    <a:pt x="2553821" y="720204"/>
                  </a:cubicBezTo>
                  <a:cubicBezTo>
                    <a:pt x="2535021" y="718231"/>
                    <a:pt x="2516903" y="712067"/>
                    <a:pt x="2500800" y="702166"/>
                  </a:cubicBezTo>
                  <a:cubicBezTo>
                    <a:pt x="2533510" y="686366"/>
                    <a:pt x="2570176" y="678472"/>
                    <a:pt x="2600056" y="657604"/>
                  </a:cubicBezTo>
                  <a:cubicBezTo>
                    <a:pt x="2580317" y="645206"/>
                    <a:pt x="2555512" y="650273"/>
                    <a:pt x="2533509" y="649145"/>
                  </a:cubicBezTo>
                  <a:cubicBezTo>
                    <a:pt x="2494041" y="646316"/>
                    <a:pt x="2454555" y="651402"/>
                    <a:pt x="2415633" y="653093"/>
                  </a:cubicBezTo>
                  <a:cubicBezTo>
                    <a:pt x="2372228" y="660988"/>
                    <a:pt x="2325401" y="670012"/>
                    <a:pt x="2282540" y="653093"/>
                  </a:cubicBezTo>
                  <a:cubicBezTo>
                    <a:pt x="2259345" y="646907"/>
                    <a:pt x="2235696" y="640705"/>
                    <a:pt x="2213137" y="631671"/>
                  </a:cubicBezTo>
                  <a:lnTo>
                    <a:pt x="2213155" y="631671"/>
                  </a:lnTo>
                  <a:cubicBezTo>
                    <a:pt x="2223880" y="628287"/>
                    <a:pt x="2234595" y="624330"/>
                    <a:pt x="2245865" y="622647"/>
                  </a:cubicBezTo>
                  <a:cubicBezTo>
                    <a:pt x="2303975" y="639005"/>
                    <a:pt x="2364309" y="624901"/>
                    <a:pt x="2423534" y="623778"/>
                  </a:cubicBezTo>
                  <a:close/>
                  <a:moveTo>
                    <a:pt x="2324200" y="573587"/>
                  </a:moveTo>
                  <a:lnTo>
                    <a:pt x="2324218" y="573587"/>
                  </a:lnTo>
                  <a:cubicBezTo>
                    <a:pt x="2333795" y="568512"/>
                    <a:pt x="2345076" y="571330"/>
                    <a:pt x="2355235" y="570203"/>
                  </a:cubicBezTo>
                  <a:cubicBezTo>
                    <a:pt x="2332676" y="593889"/>
                    <a:pt x="2302768" y="611372"/>
                    <a:pt x="2270070" y="617012"/>
                  </a:cubicBezTo>
                  <a:cubicBezTo>
                    <a:pt x="2274581" y="601787"/>
                    <a:pt x="2292619" y="602921"/>
                    <a:pt x="2304461" y="595580"/>
                  </a:cubicBezTo>
                  <a:cubicBezTo>
                    <a:pt x="2314653" y="592187"/>
                    <a:pt x="2318019" y="581482"/>
                    <a:pt x="2324205" y="573587"/>
                  </a:cubicBezTo>
                  <a:close/>
                  <a:moveTo>
                    <a:pt x="2228383" y="561179"/>
                  </a:moveTo>
                  <a:cubicBezTo>
                    <a:pt x="2250377" y="569075"/>
                    <a:pt x="2274057" y="570203"/>
                    <a:pt x="2296629" y="574714"/>
                  </a:cubicBezTo>
                  <a:cubicBezTo>
                    <a:pt x="2241917" y="593888"/>
                    <a:pt x="2184958" y="566255"/>
                    <a:pt x="2129127" y="572458"/>
                  </a:cubicBezTo>
                  <a:cubicBezTo>
                    <a:pt x="2102039" y="578671"/>
                    <a:pt x="2076652" y="590504"/>
                    <a:pt x="2049025" y="593324"/>
                  </a:cubicBezTo>
                  <a:cubicBezTo>
                    <a:pt x="2063214" y="581480"/>
                    <a:pt x="2077951" y="568498"/>
                    <a:pt x="2094870" y="560614"/>
                  </a:cubicBezTo>
                  <a:lnTo>
                    <a:pt x="2094724" y="560614"/>
                  </a:lnTo>
                  <a:cubicBezTo>
                    <a:pt x="2138155" y="548777"/>
                    <a:pt x="2183836" y="558359"/>
                    <a:pt x="2228388" y="561179"/>
                  </a:cubicBezTo>
                  <a:close/>
                  <a:moveTo>
                    <a:pt x="2345675" y="194582"/>
                  </a:moveTo>
                  <a:cubicBezTo>
                    <a:pt x="2359222" y="202948"/>
                    <a:pt x="2372214" y="212182"/>
                    <a:pt x="2384569" y="222225"/>
                  </a:cubicBezTo>
                  <a:cubicBezTo>
                    <a:pt x="2385716" y="217699"/>
                    <a:pt x="2387407" y="208127"/>
                    <a:pt x="2388536" y="203606"/>
                  </a:cubicBezTo>
                  <a:cubicBezTo>
                    <a:pt x="2377310" y="193476"/>
                    <a:pt x="2365023" y="184589"/>
                    <a:pt x="2351888" y="177100"/>
                  </a:cubicBezTo>
                  <a:cubicBezTo>
                    <a:pt x="2371535" y="144955"/>
                    <a:pt x="2384543" y="109417"/>
                    <a:pt x="2399188" y="75016"/>
                  </a:cubicBezTo>
                  <a:lnTo>
                    <a:pt x="2399261" y="75016"/>
                  </a:lnTo>
                  <a:cubicBezTo>
                    <a:pt x="2402644" y="67121"/>
                    <a:pt x="2408848" y="56406"/>
                    <a:pt x="2419553" y="58097"/>
                  </a:cubicBezTo>
                  <a:cubicBezTo>
                    <a:pt x="2426876" y="71068"/>
                    <a:pt x="2431961" y="85730"/>
                    <a:pt x="2429703" y="100393"/>
                  </a:cubicBezTo>
                  <a:cubicBezTo>
                    <a:pt x="2420116" y="131974"/>
                    <a:pt x="2418217" y="166093"/>
                    <a:pt x="2407145" y="197402"/>
                  </a:cubicBezTo>
                  <a:cubicBezTo>
                    <a:pt x="2397450" y="224813"/>
                    <a:pt x="2382331" y="249859"/>
                    <a:pt x="2371052" y="276929"/>
                  </a:cubicBezTo>
                  <a:cubicBezTo>
                    <a:pt x="2358091" y="268470"/>
                    <a:pt x="2347366" y="258319"/>
                    <a:pt x="2334395" y="250432"/>
                  </a:cubicBezTo>
                  <a:cubicBezTo>
                    <a:pt x="2325371" y="248731"/>
                    <a:pt x="2316339" y="248731"/>
                    <a:pt x="2307325" y="248168"/>
                  </a:cubicBezTo>
                  <a:cubicBezTo>
                    <a:pt x="2320293" y="230120"/>
                    <a:pt x="2329317" y="209818"/>
                    <a:pt x="2345680" y="194582"/>
                  </a:cubicBezTo>
                  <a:close/>
                  <a:moveTo>
                    <a:pt x="2302269" y="254932"/>
                  </a:moveTo>
                  <a:cubicBezTo>
                    <a:pt x="2324818" y="261136"/>
                    <a:pt x="2343992" y="275799"/>
                    <a:pt x="2364286" y="287077"/>
                  </a:cubicBezTo>
                  <a:cubicBezTo>
                    <a:pt x="2349632" y="306252"/>
                    <a:pt x="2337790" y="327692"/>
                    <a:pt x="2321425" y="345174"/>
                  </a:cubicBezTo>
                  <a:cubicBezTo>
                    <a:pt x="2311238" y="324863"/>
                    <a:pt x="2295956" y="308518"/>
                    <a:pt x="2277945" y="295537"/>
                  </a:cubicBezTo>
                  <a:lnTo>
                    <a:pt x="2278008" y="295537"/>
                  </a:lnTo>
                  <a:cubicBezTo>
                    <a:pt x="2275751" y="279739"/>
                    <a:pt x="2295498" y="269015"/>
                    <a:pt x="2302275" y="254926"/>
                  </a:cubicBezTo>
                  <a:close/>
                  <a:moveTo>
                    <a:pt x="2160089" y="315858"/>
                  </a:moveTo>
                  <a:cubicBezTo>
                    <a:pt x="2170231" y="318678"/>
                    <a:pt x="2180389" y="322052"/>
                    <a:pt x="2191107" y="324872"/>
                  </a:cubicBezTo>
                  <a:cubicBezTo>
                    <a:pt x="2184339" y="312464"/>
                    <a:pt x="2176444" y="301186"/>
                    <a:pt x="2168548" y="289347"/>
                  </a:cubicBezTo>
                  <a:cubicBezTo>
                    <a:pt x="2173642" y="275803"/>
                    <a:pt x="2178644" y="262268"/>
                    <a:pt x="2183738" y="248733"/>
                  </a:cubicBezTo>
                  <a:cubicBezTo>
                    <a:pt x="2187167" y="248733"/>
                    <a:pt x="2202908" y="251368"/>
                    <a:pt x="2204076" y="251562"/>
                  </a:cubicBezTo>
                  <a:cubicBezTo>
                    <a:pt x="2206896" y="300626"/>
                    <a:pt x="2188852" y="346879"/>
                    <a:pt x="2172486" y="391996"/>
                  </a:cubicBezTo>
                  <a:cubicBezTo>
                    <a:pt x="2161771" y="384100"/>
                    <a:pt x="2150492" y="375641"/>
                    <a:pt x="2141460" y="364927"/>
                  </a:cubicBezTo>
                  <a:cubicBezTo>
                    <a:pt x="2140356" y="346868"/>
                    <a:pt x="2153883" y="331641"/>
                    <a:pt x="2160095" y="315851"/>
                  </a:cubicBezTo>
                  <a:close/>
                  <a:moveTo>
                    <a:pt x="2129062" y="376765"/>
                  </a:moveTo>
                  <a:cubicBezTo>
                    <a:pt x="2144836" y="386352"/>
                    <a:pt x="2154437" y="402139"/>
                    <a:pt x="2160080" y="419625"/>
                  </a:cubicBezTo>
                  <a:cubicBezTo>
                    <a:pt x="2174169" y="406653"/>
                    <a:pt x="2187140" y="392555"/>
                    <a:pt x="2201248" y="379593"/>
                  </a:cubicBezTo>
                  <a:cubicBezTo>
                    <a:pt x="2213092" y="388617"/>
                    <a:pt x="2224361" y="398758"/>
                    <a:pt x="2232266" y="411739"/>
                  </a:cubicBezTo>
                  <a:lnTo>
                    <a:pt x="2246356" y="411739"/>
                  </a:lnTo>
                  <a:cubicBezTo>
                    <a:pt x="2241717" y="392546"/>
                    <a:pt x="2225890" y="381277"/>
                    <a:pt x="2212340" y="368297"/>
                  </a:cubicBezTo>
                  <a:lnTo>
                    <a:pt x="2212523" y="368297"/>
                  </a:lnTo>
                  <a:cubicBezTo>
                    <a:pt x="2232274" y="349123"/>
                    <a:pt x="2245795" y="324308"/>
                    <a:pt x="2267234" y="306252"/>
                  </a:cubicBezTo>
                  <a:cubicBezTo>
                    <a:pt x="2285629" y="319540"/>
                    <a:pt x="2300687" y="336918"/>
                    <a:pt x="2311223" y="357017"/>
                  </a:cubicBezTo>
                  <a:cubicBezTo>
                    <a:pt x="2263851" y="412848"/>
                    <a:pt x="2206337" y="457973"/>
                    <a:pt x="2147686" y="501406"/>
                  </a:cubicBezTo>
                  <a:cubicBezTo>
                    <a:pt x="2129630" y="478848"/>
                    <a:pt x="2112148" y="454588"/>
                    <a:pt x="2084524" y="442191"/>
                  </a:cubicBezTo>
                  <a:cubicBezTo>
                    <a:pt x="2099743" y="420747"/>
                    <a:pt x="2114405" y="398752"/>
                    <a:pt x="2129068" y="376758"/>
                  </a:cubicBezTo>
                  <a:close/>
                  <a:moveTo>
                    <a:pt x="1977942" y="443874"/>
                  </a:moveTo>
                  <a:cubicBezTo>
                    <a:pt x="1990904" y="441054"/>
                    <a:pt x="2000481" y="450642"/>
                    <a:pt x="2008950" y="459099"/>
                  </a:cubicBezTo>
                  <a:cubicBezTo>
                    <a:pt x="2002736" y="482785"/>
                    <a:pt x="1998235" y="508728"/>
                    <a:pt x="1980179" y="526774"/>
                  </a:cubicBezTo>
                  <a:cubicBezTo>
                    <a:pt x="1972838" y="507609"/>
                    <a:pt x="1956493" y="495192"/>
                    <a:pt x="1941830" y="481093"/>
                  </a:cubicBezTo>
                  <a:cubicBezTo>
                    <a:pt x="1953115" y="468117"/>
                    <a:pt x="1962760" y="452328"/>
                    <a:pt x="1977948" y="443868"/>
                  </a:cubicBezTo>
                  <a:close/>
                  <a:moveTo>
                    <a:pt x="1578640" y="712900"/>
                  </a:moveTo>
                  <a:cubicBezTo>
                    <a:pt x="1591048" y="715720"/>
                    <a:pt x="1604027" y="716284"/>
                    <a:pt x="1616433" y="720787"/>
                  </a:cubicBezTo>
                  <a:cubicBezTo>
                    <a:pt x="1632779" y="729828"/>
                    <a:pt x="1645750" y="743919"/>
                    <a:pt x="1661550" y="754069"/>
                  </a:cubicBezTo>
                  <a:cubicBezTo>
                    <a:pt x="1661550" y="750685"/>
                    <a:pt x="1662113" y="743346"/>
                    <a:pt x="1662113" y="739970"/>
                  </a:cubicBezTo>
                  <a:cubicBezTo>
                    <a:pt x="1643494" y="719104"/>
                    <a:pt x="1618125" y="705005"/>
                    <a:pt x="1590482" y="701621"/>
                  </a:cubicBezTo>
                  <a:cubicBezTo>
                    <a:pt x="1609093" y="681311"/>
                    <a:pt x="1628830" y="660445"/>
                    <a:pt x="1654772" y="650292"/>
                  </a:cubicBezTo>
                  <a:cubicBezTo>
                    <a:pt x="1685798" y="633510"/>
                    <a:pt x="1717815" y="618632"/>
                    <a:pt x="1750647" y="605740"/>
                  </a:cubicBezTo>
                  <a:cubicBezTo>
                    <a:pt x="1783911" y="618147"/>
                    <a:pt x="1803650" y="649738"/>
                    <a:pt x="1819459" y="679626"/>
                  </a:cubicBezTo>
                  <a:cubicBezTo>
                    <a:pt x="1833558" y="642979"/>
                    <a:pt x="1794072" y="621539"/>
                    <a:pt x="1772641" y="599546"/>
                  </a:cubicBezTo>
                  <a:cubicBezTo>
                    <a:pt x="1801402" y="584321"/>
                    <a:pt x="1830738" y="571339"/>
                    <a:pt x="1858366" y="553871"/>
                  </a:cubicBezTo>
                  <a:cubicBezTo>
                    <a:pt x="1865125" y="568525"/>
                    <a:pt x="1880925" y="575293"/>
                    <a:pt x="1890502" y="587709"/>
                  </a:cubicBezTo>
                  <a:cubicBezTo>
                    <a:pt x="1904619" y="605745"/>
                    <a:pt x="1911396" y="627748"/>
                    <a:pt x="1922102" y="646923"/>
                  </a:cubicBezTo>
                  <a:cubicBezTo>
                    <a:pt x="1925556" y="649019"/>
                    <a:pt x="1929134" y="650902"/>
                    <a:pt x="1932816" y="652563"/>
                  </a:cubicBezTo>
                  <a:cubicBezTo>
                    <a:pt x="1924921" y="611964"/>
                    <a:pt x="1904619" y="570226"/>
                    <a:pt x="1867407" y="549360"/>
                  </a:cubicBezTo>
                  <a:cubicBezTo>
                    <a:pt x="1889957" y="530749"/>
                    <a:pt x="1917026" y="516642"/>
                    <a:pt x="1935073" y="492956"/>
                  </a:cubicBezTo>
                  <a:cubicBezTo>
                    <a:pt x="1952555" y="507064"/>
                    <a:pt x="1972848" y="525101"/>
                    <a:pt x="1966090" y="550478"/>
                  </a:cubicBezTo>
                  <a:cubicBezTo>
                    <a:pt x="1976240" y="545403"/>
                    <a:pt x="1986390" y="539763"/>
                    <a:pt x="1995991" y="534688"/>
                  </a:cubicBezTo>
                  <a:cubicBezTo>
                    <a:pt x="2010645" y="548795"/>
                    <a:pt x="2021933" y="565150"/>
                    <a:pt x="2033768" y="581505"/>
                  </a:cubicBezTo>
                  <a:cubicBezTo>
                    <a:pt x="2039862" y="556108"/>
                    <a:pt x="2021215" y="536928"/>
                    <a:pt x="2005480" y="520006"/>
                  </a:cubicBezTo>
                  <a:lnTo>
                    <a:pt x="2005580" y="520006"/>
                  </a:lnTo>
                  <a:cubicBezTo>
                    <a:pt x="2032648" y="501405"/>
                    <a:pt x="2052397" y="474890"/>
                    <a:pt x="2076629" y="452897"/>
                  </a:cubicBezTo>
                  <a:cubicBezTo>
                    <a:pt x="2100888" y="465868"/>
                    <a:pt x="2117825" y="487306"/>
                    <a:pt x="2131904" y="509865"/>
                  </a:cubicBezTo>
                  <a:cubicBezTo>
                    <a:pt x="2085669" y="553288"/>
                    <a:pt x="2029274" y="583752"/>
                    <a:pt x="1977945" y="619280"/>
                  </a:cubicBezTo>
                  <a:cubicBezTo>
                    <a:pt x="1975726" y="624417"/>
                    <a:pt x="1973842" y="629691"/>
                    <a:pt x="1972305" y="635071"/>
                  </a:cubicBezTo>
                  <a:cubicBezTo>
                    <a:pt x="1979063" y="639019"/>
                    <a:pt x="1985840" y="643530"/>
                    <a:pt x="1992598" y="647469"/>
                  </a:cubicBezTo>
                  <a:cubicBezTo>
                    <a:pt x="2017424" y="639583"/>
                    <a:pt x="2037160" y="623219"/>
                    <a:pt x="2058589" y="609684"/>
                  </a:cubicBezTo>
                  <a:cubicBezTo>
                    <a:pt x="2071561" y="600097"/>
                    <a:pt x="2087914" y="604610"/>
                    <a:pt x="2102578" y="604044"/>
                  </a:cubicBezTo>
                  <a:cubicBezTo>
                    <a:pt x="2095247" y="640710"/>
                    <a:pt x="2054632" y="648606"/>
                    <a:pt x="2025316" y="660449"/>
                  </a:cubicBezTo>
                  <a:cubicBezTo>
                    <a:pt x="1989222" y="675674"/>
                    <a:pt x="1950300" y="681880"/>
                    <a:pt x="1911406" y="686963"/>
                  </a:cubicBezTo>
                  <a:cubicBezTo>
                    <a:pt x="1878124" y="695987"/>
                    <a:pt x="1843140" y="692038"/>
                    <a:pt x="1810431" y="703882"/>
                  </a:cubicBezTo>
                  <a:cubicBezTo>
                    <a:pt x="1785618" y="707266"/>
                    <a:pt x="1763059" y="720791"/>
                    <a:pt x="1737682" y="722492"/>
                  </a:cubicBezTo>
                  <a:cubicBezTo>
                    <a:pt x="1730341" y="697105"/>
                    <a:pt x="1715678" y="675119"/>
                    <a:pt x="1698196" y="655372"/>
                  </a:cubicBezTo>
                  <a:cubicBezTo>
                    <a:pt x="1692548" y="648041"/>
                    <a:pt x="1681841" y="651989"/>
                    <a:pt x="1673946" y="650860"/>
                  </a:cubicBezTo>
                  <a:cubicBezTo>
                    <a:pt x="1693666" y="672855"/>
                    <a:pt x="1715669" y="694285"/>
                    <a:pt x="1724710" y="723619"/>
                  </a:cubicBezTo>
                  <a:cubicBezTo>
                    <a:pt x="1727530" y="735471"/>
                    <a:pt x="1716994" y="743532"/>
                    <a:pt x="1709486" y="750689"/>
                  </a:cubicBezTo>
                  <a:cubicBezTo>
                    <a:pt x="1691859" y="767486"/>
                    <a:pt x="1681288" y="790165"/>
                    <a:pt x="1661540" y="804837"/>
                  </a:cubicBezTo>
                  <a:cubicBezTo>
                    <a:pt x="1629949" y="809348"/>
                    <a:pt x="1592164" y="811039"/>
                    <a:pt x="1567351" y="786781"/>
                  </a:cubicBezTo>
                  <a:cubicBezTo>
                    <a:pt x="1552136" y="763092"/>
                    <a:pt x="1559467" y="732067"/>
                    <a:pt x="1578640" y="712900"/>
                  </a:cubicBezTo>
                  <a:close/>
                  <a:moveTo>
                    <a:pt x="2046768" y="595017"/>
                  </a:moveTo>
                  <a:cubicBezTo>
                    <a:pt x="2034307" y="609679"/>
                    <a:pt x="2018570" y="631674"/>
                    <a:pt x="1996557" y="624343"/>
                  </a:cubicBezTo>
                  <a:lnTo>
                    <a:pt x="1996585" y="624343"/>
                  </a:lnTo>
                  <a:cubicBezTo>
                    <a:pt x="2011803" y="612499"/>
                    <a:pt x="2028721" y="601792"/>
                    <a:pt x="2046768" y="595017"/>
                  </a:cubicBezTo>
                  <a:close/>
                  <a:moveTo>
                    <a:pt x="1539758" y="749549"/>
                  </a:moveTo>
                  <a:cubicBezTo>
                    <a:pt x="1544285" y="775490"/>
                    <a:pt x="1556122" y="800877"/>
                    <a:pt x="1578680" y="815540"/>
                  </a:cubicBezTo>
                  <a:cubicBezTo>
                    <a:pt x="1636212" y="832471"/>
                    <a:pt x="1629896" y="822273"/>
                    <a:pt x="1690916" y="814403"/>
                  </a:cubicBezTo>
                  <a:cubicBezTo>
                    <a:pt x="1684712" y="836398"/>
                    <a:pt x="1657078" y="840345"/>
                    <a:pt x="1651440" y="862339"/>
                  </a:cubicBezTo>
                  <a:cubicBezTo>
                    <a:pt x="1689807" y="856699"/>
                    <a:pt x="1707290" y="816095"/>
                    <a:pt x="1739417" y="798048"/>
                  </a:cubicBezTo>
                  <a:cubicBezTo>
                    <a:pt x="1772135" y="776608"/>
                    <a:pt x="1812749" y="781119"/>
                    <a:pt x="1849405" y="787333"/>
                  </a:cubicBezTo>
                  <a:cubicBezTo>
                    <a:pt x="1832487" y="822871"/>
                    <a:pt x="1789055" y="825691"/>
                    <a:pt x="1759727" y="845993"/>
                  </a:cubicBezTo>
                  <a:cubicBezTo>
                    <a:pt x="1734914" y="860656"/>
                    <a:pt x="1727027" y="889418"/>
                    <a:pt x="1712919" y="912539"/>
                  </a:cubicBezTo>
                  <a:cubicBezTo>
                    <a:pt x="1690916" y="948077"/>
                    <a:pt x="1655951" y="972890"/>
                    <a:pt x="1620986" y="994886"/>
                  </a:cubicBezTo>
                  <a:cubicBezTo>
                    <a:pt x="1572486" y="1014637"/>
                    <a:pt x="1519466" y="1018572"/>
                    <a:pt x="1467582" y="1022529"/>
                  </a:cubicBezTo>
                  <a:cubicBezTo>
                    <a:pt x="1455174" y="1024785"/>
                    <a:pt x="1442756" y="1012942"/>
                    <a:pt x="1446716" y="1000534"/>
                  </a:cubicBezTo>
                  <a:cubicBezTo>
                    <a:pt x="1455748" y="972891"/>
                    <a:pt x="1472103" y="948087"/>
                    <a:pt x="1489013" y="924401"/>
                  </a:cubicBezTo>
                  <a:cubicBezTo>
                    <a:pt x="1499736" y="904662"/>
                    <a:pt x="1507623" y="883801"/>
                    <a:pt x="1515528" y="862922"/>
                  </a:cubicBezTo>
                  <a:cubicBezTo>
                    <a:pt x="1513263" y="860102"/>
                    <a:pt x="1509324" y="854462"/>
                    <a:pt x="1507059" y="851642"/>
                  </a:cubicBezTo>
                  <a:cubicBezTo>
                    <a:pt x="1496910" y="870825"/>
                    <a:pt x="1490704" y="891683"/>
                    <a:pt x="1479991" y="910302"/>
                  </a:cubicBezTo>
                  <a:cubicBezTo>
                    <a:pt x="1463629" y="932769"/>
                    <a:pt x="1449465" y="956756"/>
                    <a:pt x="1437693" y="981934"/>
                  </a:cubicBezTo>
                  <a:cubicBezTo>
                    <a:pt x="1430916" y="996610"/>
                    <a:pt x="1433182" y="1013515"/>
                    <a:pt x="1430916" y="1029306"/>
                  </a:cubicBezTo>
                  <a:cubicBezTo>
                    <a:pt x="1407230" y="1034946"/>
                    <a:pt x="1381289" y="1038894"/>
                    <a:pt x="1357603" y="1030997"/>
                  </a:cubicBezTo>
                  <a:cubicBezTo>
                    <a:pt x="1351955" y="1010131"/>
                    <a:pt x="1349144" y="985880"/>
                    <a:pt x="1362106" y="967261"/>
                  </a:cubicBezTo>
                  <a:cubicBezTo>
                    <a:pt x="1377905" y="935106"/>
                    <a:pt x="1398772" y="905226"/>
                    <a:pt x="1411179" y="871386"/>
                  </a:cubicBezTo>
                  <a:cubicBezTo>
                    <a:pt x="1408914" y="868566"/>
                    <a:pt x="1404412" y="863489"/>
                    <a:pt x="1402155" y="860671"/>
                  </a:cubicBezTo>
                  <a:cubicBezTo>
                    <a:pt x="1385800" y="905223"/>
                    <a:pt x="1354783" y="942444"/>
                    <a:pt x="1338429" y="986995"/>
                  </a:cubicBezTo>
                  <a:cubicBezTo>
                    <a:pt x="1332216" y="1003350"/>
                    <a:pt x="1338429" y="1019713"/>
                    <a:pt x="1342377" y="1035505"/>
                  </a:cubicBezTo>
                  <a:cubicBezTo>
                    <a:pt x="1323767" y="1036068"/>
                    <a:pt x="1300071" y="1038325"/>
                    <a:pt x="1289356" y="1019150"/>
                  </a:cubicBezTo>
                  <a:cubicBezTo>
                    <a:pt x="1274694" y="994324"/>
                    <a:pt x="1283708" y="962190"/>
                    <a:pt x="1300635" y="940187"/>
                  </a:cubicBezTo>
                  <a:cubicBezTo>
                    <a:pt x="1339930" y="906445"/>
                    <a:pt x="1383954" y="874868"/>
                    <a:pt x="1408241" y="827488"/>
                  </a:cubicBezTo>
                  <a:lnTo>
                    <a:pt x="1408349" y="827378"/>
                  </a:lnTo>
                  <a:cubicBezTo>
                    <a:pt x="1437116" y="784514"/>
                    <a:pt x="1483934" y="742208"/>
                    <a:pt x="1539758" y="749549"/>
                  </a:cubicBezTo>
                  <a:close/>
                  <a:moveTo>
                    <a:pt x="1429250" y="1045151"/>
                  </a:moveTo>
                  <a:lnTo>
                    <a:pt x="1429177" y="1045133"/>
                  </a:lnTo>
                  <a:cubicBezTo>
                    <a:pt x="1457384" y="1035546"/>
                    <a:pt x="1487274" y="1032162"/>
                    <a:pt x="1517154" y="1033289"/>
                  </a:cubicBezTo>
                  <a:cubicBezTo>
                    <a:pt x="1517718" y="1037802"/>
                    <a:pt x="1519984" y="1047378"/>
                    <a:pt x="1520538" y="1051891"/>
                  </a:cubicBezTo>
                  <a:cubicBezTo>
                    <a:pt x="1500238" y="1078407"/>
                    <a:pt x="1475422" y="1100964"/>
                    <a:pt x="1445532" y="1116190"/>
                  </a:cubicBezTo>
                  <a:cubicBezTo>
                    <a:pt x="1450714" y="1090813"/>
                    <a:pt x="1445620" y="1065434"/>
                    <a:pt x="1429247" y="1045151"/>
                  </a:cubicBezTo>
                  <a:close/>
                  <a:moveTo>
                    <a:pt x="1349096" y="1133610"/>
                  </a:moveTo>
                  <a:lnTo>
                    <a:pt x="1332739" y="1133610"/>
                  </a:lnTo>
                  <a:cubicBezTo>
                    <a:pt x="1331556" y="1121785"/>
                    <a:pt x="1331010" y="1109869"/>
                    <a:pt x="1330464" y="1098044"/>
                  </a:cubicBezTo>
                  <a:cubicBezTo>
                    <a:pt x="1337292" y="1108145"/>
                    <a:pt x="1344355" y="1123161"/>
                    <a:pt x="1349094" y="1133610"/>
                  </a:cubicBezTo>
                  <a:close/>
                  <a:moveTo>
                    <a:pt x="1332756" y="1059177"/>
                  </a:moveTo>
                  <a:lnTo>
                    <a:pt x="1332756" y="1059140"/>
                  </a:lnTo>
                  <a:cubicBezTo>
                    <a:pt x="1344035" y="1052938"/>
                    <a:pt x="1345728" y="1076059"/>
                    <a:pt x="1335576" y="1077186"/>
                  </a:cubicBezTo>
                  <a:cubicBezTo>
                    <a:pt x="1327118" y="1076096"/>
                    <a:pt x="1328210" y="1063725"/>
                    <a:pt x="1332756" y="1059177"/>
                  </a:cubicBezTo>
                  <a:close/>
                  <a:moveTo>
                    <a:pt x="2116105" y="10150"/>
                  </a:moveTo>
                  <a:cubicBezTo>
                    <a:pt x="2144848" y="36656"/>
                    <a:pt x="2128503" y="76696"/>
                    <a:pt x="2116669" y="107723"/>
                  </a:cubicBezTo>
                  <a:cubicBezTo>
                    <a:pt x="2104298" y="101509"/>
                    <a:pt x="2090745" y="93060"/>
                    <a:pt x="2085105" y="79516"/>
                  </a:cubicBezTo>
                  <a:cubicBezTo>
                    <a:pt x="2092420" y="55267"/>
                    <a:pt x="2100307" y="30450"/>
                    <a:pt x="2116105" y="10150"/>
                  </a:cubicBezTo>
                  <a:close/>
                  <a:moveTo>
                    <a:pt x="2036003" y="166937"/>
                  </a:moveTo>
                  <a:cubicBezTo>
                    <a:pt x="2052386" y="170321"/>
                    <a:pt x="2062535" y="183292"/>
                    <a:pt x="2074371" y="193452"/>
                  </a:cubicBezTo>
                  <a:cubicBezTo>
                    <a:pt x="2081739" y="172576"/>
                    <a:pt x="2060909" y="161297"/>
                    <a:pt x="2048996" y="147762"/>
                  </a:cubicBezTo>
                  <a:cubicBezTo>
                    <a:pt x="2058598" y="131973"/>
                    <a:pt x="2061394" y="106021"/>
                    <a:pt x="2081705" y="101509"/>
                  </a:cubicBezTo>
                  <a:cubicBezTo>
                    <a:pt x="2094112" y="107158"/>
                    <a:pt x="2101456" y="118436"/>
                    <a:pt x="2108211" y="129716"/>
                  </a:cubicBezTo>
                  <a:cubicBezTo>
                    <a:pt x="2101453" y="170885"/>
                    <a:pt x="2074507" y="203393"/>
                    <a:pt x="2055199" y="239132"/>
                  </a:cubicBezTo>
                  <a:cubicBezTo>
                    <a:pt x="2048117" y="252240"/>
                    <a:pt x="2036589" y="261690"/>
                    <a:pt x="2025864" y="271842"/>
                  </a:cubicBezTo>
                  <a:cubicBezTo>
                    <a:pt x="2020241" y="254359"/>
                    <a:pt x="2006126" y="243071"/>
                    <a:pt x="1993154" y="231227"/>
                  </a:cubicBezTo>
                  <a:cubicBezTo>
                    <a:pt x="2004980" y="208109"/>
                    <a:pt x="2023026" y="189498"/>
                    <a:pt x="2036003" y="166939"/>
                  </a:cubicBezTo>
                  <a:close/>
                  <a:moveTo>
                    <a:pt x="1981327" y="246464"/>
                  </a:moveTo>
                  <a:cubicBezTo>
                    <a:pt x="1994971" y="255877"/>
                    <a:pt x="2007298" y="267067"/>
                    <a:pt x="2017983" y="279738"/>
                  </a:cubicBezTo>
                  <a:cubicBezTo>
                    <a:pt x="2002184" y="305689"/>
                    <a:pt x="1976814" y="323172"/>
                    <a:pt x="1958195" y="346293"/>
                  </a:cubicBezTo>
                  <a:cubicBezTo>
                    <a:pt x="1948008" y="335013"/>
                    <a:pt x="1928360" y="328801"/>
                    <a:pt x="1927724" y="311883"/>
                  </a:cubicBezTo>
                  <a:cubicBezTo>
                    <a:pt x="1944083" y="288763"/>
                    <a:pt x="1962702" y="267897"/>
                    <a:pt x="1981322" y="246466"/>
                  </a:cubicBezTo>
                  <a:close/>
                  <a:moveTo>
                    <a:pt x="1867417" y="158479"/>
                  </a:moveTo>
                  <a:cubicBezTo>
                    <a:pt x="1876995" y="149455"/>
                    <a:pt x="1888274" y="165820"/>
                    <a:pt x="1897853" y="168638"/>
                  </a:cubicBezTo>
                  <a:cubicBezTo>
                    <a:pt x="1898426" y="165246"/>
                    <a:pt x="1900127" y="157914"/>
                    <a:pt x="1900691" y="154540"/>
                  </a:cubicBezTo>
                  <a:cubicBezTo>
                    <a:pt x="1889958" y="144379"/>
                    <a:pt x="1869037" y="134801"/>
                    <a:pt x="1876404" y="116745"/>
                  </a:cubicBezTo>
                  <a:lnTo>
                    <a:pt x="1876431" y="116745"/>
                  </a:lnTo>
                  <a:cubicBezTo>
                    <a:pt x="1880942" y="103210"/>
                    <a:pt x="1880379" y="82344"/>
                    <a:pt x="1896170" y="77268"/>
                  </a:cubicBezTo>
                  <a:cubicBezTo>
                    <a:pt x="1906320" y="81215"/>
                    <a:pt x="1909715" y="91930"/>
                    <a:pt x="1913652" y="100954"/>
                  </a:cubicBezTo>
                  <a:cubicBezTo>
                    <a:pt x="1925495" y="148900"/>
                    <a:pt x="1908577" y="196270"/>
                    <a:pt x="1895041" y="241388"/>
                  </a:cubicBezTo>
                  <a:cubicBezTo>
                    <a:pt x="1880942" y="230673"/>
                    <a:pt x="1866834" y="219957"/>
                    <a:pt x="1851616" y="212062"/>
                  </a:cubicBezTo>
                  <a:cubicBezTo>
                    <a:pt x="1857252" y="194582"/>
                    <a:pt x="1860071" y="175976"/>
                    <a:pt x="1867412" y="158480"/>
                  </a:cubicBezTo>
                  <a:close/>
                  <a:moveTo>
                    <a:pt x="1849353" y="228408"/>
                  </a:moveTo>
                  <a:cubicBezTo>
                    <a:pt x="1862888" y="236303"/>
                    <a:pt x="1875868" y="244763"/>
                    <a:pt x="1888839" y="253783"/>
                  </a:cubicBezTo>
                  <a:cubicBezTo>
                    <a:pt x="1876431" y="283684"/>
                    <a:pt x="1867963" y="315837"/>
                    <a:pt x="1851608" y="344025"/>
                  </a:cubicBezTo>
                  <a:cubicBezTo>
                    <a:pt x="1842603" y="325979"/>
                    <a:pt x="1829595" y="310197"/>
                    <a:pt x="1812131" y="301165"/>
                  </a:cubicBezTo>
                  <a:cubicBezTo>
                    <a:pt x="1825662" y="277483"/>
                    <a:pt x="1834120" y="250978"/>
                    <a:pt x="1849348" y="228410"/>
                  </a:cubicBezTo>
                  <a:close/>
                  <a:moveTo>
                    <a:pt x="1743903" y="398186"/>
                  </a:moveTo>
                  <a:cubicBezTo>
                    <a:pt x="1767589" y="373927"/>
                    <a:pt x="1785072" y="345730"/>
                    <a:pt x="1804802" y="318660"/>
                  </a:cubicBezTo>
                  <a:cubicBezTo>
                    <a:pt x="1822302" y="325991"/>
                    <a:pt x="1833582" y="341218"/>
                    <a:pt x="1845979" y="355317"/>
                  </a:cubicBezTo>
                  <a:cubicBezTo>
                    <a:pt x="1836392" y="366604"/>
                    <a:pt x="1823420" y="375068"/>
                    <a:pt x="1819482" y="390293"/>
                  </a:cubicBezTo>
                  <a:cubicBezTo>
                    <a:pt x="1857821" y="381269"/>
                    <a:pt x="1883773" y="351379"/>
                    <a:pt x="1911415" y="325994"/>
                  </a:cubicBezTo>
                  <a:cubicBezTo>
                    <a:pt x="1920420" y="336717"/>
                    <a:pt x="1940159" y="344604"/>
                    <a:pt x="1939604" y="360403"/>
                  </a:cubicBezTo>
                  <a:cubicBezTo>
                    <a:pt x="1930571" y="375628"/>
                    <a:pt x="1915355" y="385217"/>
                    <a:pt x="1902374" y="396497"/>
                  </a:cubicBezTo>
                  <a:cubicBezTo>
                    <a:pt x="1872493" y="423003"/>
                    <a:pt x="1840912" y="447834"/>
                    <a:pt x="1806499" y="467563"/>
                  </a:cubicBezTo>
                  <a:cubicBezTo>
                    <a:pt x="1791672" y="439912"/>
                    <a:pt x="1767932" y="418482"/>
                    <a:pt x="1743737" y="398188"/>
                  </a:cubicBezTo>
                  <a:close/>
                  <a:moveTo>
                    <a:pt x="1726384" y="414541"/>
                  </a:moveTo>
                  <a:cubicBezTo>
                    <a:pt x="1755164" y="424129"/>
                    <a:pt x="1779396" y="447251"/>
                    <a:pt x="1791809" y="474329"/>
                  </a:cubicBezTo>
                  <a:cubicBezTo>
                    <a:pt x="1780530" y="495761"/>
                    <a:pt x="1754024" y="501963"/>
                    <a:pt x="1736533" y="516617"/>
                  </a:cubicBezTo>
                  <a:cubicBezTo>
                    <a:pt x="1721980" y="493487"/>
                    <a:pt x="1704515" y="472065"/>
                    <a:pt x="1680229" y="458520"/>
                  </a:cubicBezTo>
                  <a:lnTo>
                    <a:pt x="1680139" y="458520"/>
                  </a:lnTo>
                  <a:cubicBezTo>
                    <a:pt x="1695915" y="443868"/>
                    <a:pt x="1711152" y="429196"/>
                    <a:pt x="1726378" y="414543"/>
                  </a:cubicBezTo>
                  <a:close/>
                  <a:moveTo>
                    <a:pt x="1622106" y="330494"/>
                  </a:moveTo>
                  <a:lnTo>
                    <a:pt x="1644101" y="318651"/>
                  </a:lnTo>
                  <a:cubicBezTo>
                    <a:pt x="1676261" y="344828"/>
                    <a:pt x="1674448" y="408541"/>
                    <a:pt x="1655380" y="446678"/>
                  </a:cubicBezTo>
                  <a:cubicBezTo>
                    <a:pt x="1639035" y="432318"/>
                    <a:pt x="1621273" y="419655"/>
                    <a:pt x="1602369" y="408885"/>
                  </a:cubicBezTo>
                  <a:cubicBezTo>
                    <a:pt x="1612460" y="383516"/>
                    <a:pt x="1622101" y="358138"/>
                    <a:pt x="1622101" y="330495"/>
                  </a:cubicBezTo>
                  <a:close/>
                  <a:moveTo>
                    <a:pt x="1369378" y="672851"/>
                  </a:moveTo>
                  <a:cubicBezTo>
                    <a:pt x="1406044" y="676252"/>
                    <a:pt x="1446085" y="685257"/>
                    <a:pt x="1470908" y="714583"/>
                  </a:cubicBezTo>
                  <a:cubicBezTo>
                    <a:pt x="1473728" y="722488"/>
                    <a:pt x="1495158" y="714583"/>
                    <a:pt x="1484997" y="707816"/>
                  </a:cubicBezTo>
                  <a:cubicBezTo>
                    <a:pt x="1457363" y="676798"/>
                    <a:pt x="1415631" y="661571"/>
                    <a:pt x="1374463" y="659306"/>
                  </a:cubicBezTo>
                  <a:cubicBezTo>
                    <a:pt x="1382913" y="632800"/>
                    <a:pt x="1398149" y="609669"/>
                    <a:pt x="1416195" y="589367"/>
                  </a:cubicBezTo>
                  <a:cubicBezTo>
                    <a:pt x="1456246" y="600655"/>
                    <a:pt x="1487262" y="629981"/>
                    <a:pt x="1520526" y="653676"/>
                  </a:cubicBezTo>
                  <a:cubicBezTo>
                    <a:pt x="1511512" y="610241"/>
                    <a:pt x="1462439" y="597835"/>
                    <a:pt x="1431421" y="573585"/>
                  </a:cubicBezTo>
                  <a:cubicBezTo>
                    <a:pt x="1444956" y="560614"/>
                    <a:pt x="1459055" y="547643"/>
                    <a:pt x="1475400" y="538061"/>
                  </a:cubicBezTo>
                  <a:cubicBezTo>
                    <a:pt x="1485561" y="534113"/>
                    <a:pt x="1494020" y="543136"/>
                    <a:pt x="1503043" y="546520"/>
                  </a:cubicBezTo>
                  <a:cubicBezTo>
                    <a:pt x="1531241" y="558927"/>
                    <a:pt x="1549861" y="584868"/>
                    <a:pt x="1570726" y="606308"/>
                  </a:cubicBezTo>
                  <a:cubicBezTo>
                    <a:pt x="1567898" y="565708"/>
                    <a:pt x="1529549" y="540316"/>
                    <a:pt x="1495700" y="525657"/>
                  </a:cubicBezTo>
                  <a:cubicBezTo>
                    <a:pt x="1510936" y="509866"/>
                    <a:pt x="1528418" y="496323"/>
                    <a:pt x="1544209" y="481096"/>
                  </a:cubicBezTo>
                  <a:cubicBezTo>
                    <a:pt x="1559999" y="496887"/>
                    <a:pt x="1583121" y="502527"/>
                    <a:pt x="1601168" y="516071"/>
                  </a:cubicBezTo>
                  <a:cubicBezTo>
                    <a:pt x="1619769" y="528479"/>
                    <a:pt x="1626542" y="553292"/>
                    <a:pt x="1647421" y="562880"/>
                  </a:cubicBezTo>
                  <a:cubicBezTo>
                    <a:pt x="1637260" y="517206"/>
                    <a:pt x="1592708" y="484490"/>
                    <a:pt x="1547583" y="476586"/>
                  </a:cubicBezTo>
                  <a:cubicBezTo>
                    <a:pt x="1561137" y="458530"/>
                    <a:pt x="1575236" y="440493"/>
                    <a:pt x="1589881" y="423001"/>
                  </a:cubicBezTo>
                  <a:lnTo>
                    <a:pt x="1589899" y="423001"/>
                  </a:lnTo>
                  <a:cubicBezTo>
                    <a:pt x="1613021" y="429779"/>
                    <a:pt x="1632195" y="444995"/>
                    <a:pt x="1648559" y="463052"/>
                  </a:cubicBezTo>
                  <a:cubicBezTo>
                    <a:pt x="1638560" y="471712"/>
                    <a:pt x="1629656" y="481560"/>
                    <a:pt x="1622045" y="492378"/>
                  </a:cubicBezTo>
                  <a:cubicBezTo>
                    <a:pt x="1641796" y="491815"/>
                    <a:pt x="1655318" y="476588"/>
                    <a:pt x="1670554" y="466428"/>
                  </a:cubicBezTo>
                  <a:cubicBezTo>
                    <a:pt x="1690854" y="481652"/>
                    <a:pt x="1707775" y="500837"/>
                    <a:pt x="1722447" y="521703"/>
                  </a:cubicBezTo>
                  <a:cubicBezTo>
                    <a:pt x="1695368" y="543706"/>
                    <a:pt x="1662645" y="557805"/>
                    <a:pt x="1636722" y="582054"/>
                  </a:cubicBezTo>
                  <a:cubicBezTo>
                    <a:pt x="1613028" y="601792"/>
                    <a:pt x="1593465" y="625077"/>
                    <a:pt x="1571859" y="646917"/>
                  </a:cubicBezTo>
                  <a:cubicBezTo>
                    <a:pt x="1548295" y="670737"/>
                    <a:pt x="1535203" y="701630"/>
                    <a:pt x="1519976" y="730391"/>
                  </a:cubicBezTo>
                  <a:cubicBezTo>
                    <a:pt x="1505877" y="741106"/>
                    <a:pt x="1486702" y="741106"/>
                    <a:pt x="1470912" y="749566"/>
                  </a:cubicBezTo>
                  <a:cubicBezTo>
                    <a:pt x="1452293" y="759153"/>
                    <a:pt x="1437065" y="742225"/>
                    <a:pt x="1420712" y="736586"/>
                  </a:cubicBezTo>
                  <a:cubicBezTo>
                    <a:pt x="1403785" y="734340"/>
                    <a:pt x="1386866" y="738851"/>
                    <a:pt x="1369382" y="738287"/>
                  </a:cubicBezTo>
                  <a:cubicBezTo>
                    <a:pt x="1365994" y="716848"/>
                    <a:pt x="1366549" y="694853"/>
                    <a:pt x="1369378" y="672851"/>
                  </a:cubicBezTo>
                  <a:close/>
                  <a:moveTo>
                    <a:pt x="1241315" y="874764"/>
                  </a:moveTo>
                  <a:cubicBezTo>
                    <a:pt x="1276880" y="837561"/>
                    <a:pt x="1304532" y="789625"/>
                    <a:pt x="1351831" y="764803"/>
                  </a:cubicBezTo>
                  <a:lnTo>
                    <a:pt x="1351859" y="764775"/>
                  </a:lnTo>
                  <a:cubicBezTo>
                    <a:pt x="1378365" y="750121"/>
                    <a:pt x="1413903" y="742217"/>
                    <a:pt x="1439844" y="761392"/>
                  </a:cubicBezTo>
                  <a:cubicBezTo>
                    <a:pt x="1426873" y="790726"/>
                    <a:pt x="1398102" y="809337"/>
                    <a:pt x="1385696" y="838662"/>
                  </a:cubicBezTo>
                  <a:cubicBezTo>
                    <a:pt x="1338819" y="912486"/>
                    <a:pt x="1257501" y="922354"/>
                    <a:pt x="1265565" y="1012378"/>
                  </a:cubicBezTo>
                  <a:cubicBezTo>
                    <a:pt x="1246955" y="1014634"/>
                    <a:pt x="1227206" y="1016891"/>
                    <a:pt x="1208596" y="1010122"/>
                  </a:cubicBezTo>
                  <a:cubicBezTo>
                    <a:pt x="1190541" y="998270"/>
                    <a:pt x="1177015" y="970636"/>
                    <a:pt x="1195617" y="953162"/>
                  </a:cubicBezTo>
                  <a:cubicBezTo>
                    <a:pt x="1227771" y="923827"/>
                    <a:pt x="1264429" y="897886"/>
                    <a:pt x="1291492" y="863485"/>
                  </a:cubicBezTo>
                  <a:cubicBezTo>
                    <a:pt x="1297704" y="856718"/>
                    <a:pt x="1298269" y="847130"/>
                    <a:pt x="1300524" y="839226"/>
                  </a:cubicBezTo>
                  <a:cubicBezTo>
                    <a:pt x="1271763" y="853334"/>
                    <a:pt x="1255408" y="883803"/>
                    <a:pt x="1231158" y="904090"/>
                  </a:cubicBezTo>
                  <a:cubicBezTo>
                    <a:pt x="1205771" y="924956"/>
                    <a:pt x="1173061" y="945259"/>
                    <a:pt x="1169677" y="981361"/>
                  </a:cubicBezTo>
                  <a:cubicBezTo>
                    <a:pt x="1164029" y="976286"/>
                    <a:pt x="1157825" y="971211"/>
                    <a:pt x="1152195" y="965569"/>
                  </a:cubicBezTo>
                  <a:cubicBezTo>
                    <a:pt x="1165163" y="922136"/>
                    <a:pt x="1211426" y="905218"/>
                    <a:pt x="1241315" y="874764"/>
                  </a:cubicBezTo>
                  <a:close/>
                  <a:moveTo>
                    <a:pt x="1206422" y="1034363"/>
                  </a:moveTo>
                  <a:cubicBezTo>
                    <a:pt x="1190069" y="1023098"/>
                    <a:pt x="1173717" y="1011832"/>
                    <a:pt x="1158544" y="998839"/>
                  </a:cubicBezTo>
                  <a:cubicBezTo>
                    <a:pt x="1158522" y="998839"/>
                    <a:pt x="1158500" y="998829"/>
                    <a:pt x="1158478" y="998828"/>
                  </a:cubicBezTo>
                  <a:lnTo>
                    <a:pt x="1158486" y="998792"/>
                  </a:lnTo>
                  <a:lnTo>
                    <a:pt x="1158544" y="998839"/>
                  </a:lnTo>
                  <a:cubicBezTo>
                    <a:pt x="1179945" y="1000564"/>
                    <a:pt x="1197972" y="1015771"/>
                    <a:pt x="1206422" y="1034363"/>
                  </a:cubicBezTo>
                  <a:close/>
                  <a:moveTo>
                    <a:pt x="1142632" y="1130844"/>
                  </a:moveTo>
                  <a:cubicBezTo>
                    <a:pt x="1149317" y="1120557"/>
                    <a:pt x="1161560" y="1135655"/>
                    <a:pt x="1153365" y="1142669"/>
                  </a:cubicBezTo>
                  <a:cubicBezTo>
                    <a:pt x="1145452" y="1151129"/>
                    <a:pt x="1133628" y="1137576"/>
                    <a:pt x="1142632" y="1130844"/>
                  </a:cubicBezTo>
                  <a:close/>
                  <a:moveTo>
                    <a:pt x="1127407" y="1146571"/>
                  </a:moveTo>
                  <a:cubicBezTo>
                    <a:pt x="1113309" y="1147708"/>
                    <a:pt x="1099210" y="1149401"/>
                    <a:pt x="1085102" y="1146571"/>
                  </a:cubicBezTo>
                  <a:cubicBezTo>
                    <a:pt x="1073277" y="1133564"/>
                    <a:pt x="1064817" y="1115554"/>
                    <a:pt x="1069821" y="1097999"/>
                  </a:cubicBezTo>
                  <a:lnTo>
                    <a:pt x="1069876" y="1098072"/>
                  </a:lnTo>
                  <a:cubicBezTo>
                    <a:pt x="1074388" y="1089621"/>
                    <a:pt x="1080025" y="1082290"/>
                    <a:pt x="1085667" y="1074949"/>
                  </a:cubicBezTo>
                  <a:cubicBezTo>
                    <a:pt x="1098652" y="1089050"/>
                    <a:pt x="1108231" y="1105976"/>
                    <a:pt x="1121776" y="1119500"/>
                  </a:cubicBezTo>
                  <a:cubicBezTo>
                    <a:pt x="1130234" y="1126278"/>
                    <a:pt x="1126287" y="1137557"/>
                    <a:pt x="1127414" y="1146571"/>
                  </a:cubicBezTo>
                  <a:close/>
                  <a:moveTo>
                    <a:pt x="1069876" y="1173077"/>
                  </a:moveTo>
                  <a:cubicBezTo>
                    <a:pt x="1063155" y="1178163"/>
                    <a:pt x="1059154" y="1176446"/>
                    <a:pt x="1058600" y="1168563"/>
                  </a:cubicBezTo>
                  <a:cubicBezTo>
                    <a:pt x="1064806" y="1163493"/>
                    <a:pt x="1068751" y="1164626"/>
                    <a:pt x="1069882" y="1173077"/>
                  </a:cubicBezTo>
                  <a:close/>
                  <a:moveTo>
                    <a:pt x="1010142" y="1171432"/>
                  </a:moveTo>
                  <a:cubicBezTo>
                    <a:pt x="1006235" y="1158437"/>
                    <a:pt x="997152" y="1143809"/>
                    <a:pt x="1006750" y="1130812"/>
                  </a:cubicBezTo>
                  <a:cubicBezTo>
                    <a:pt x="1010703" y="1115029"/>
                    <a:pt x="1031002" y="1108826"/>
                    <a:pt x="1043970" y="1118984"/>
                  </a:cubicBezTo>
                  <a:cubicBezTo>
                    <a:pt x="1057515" y="1124615"/>
                    <a:pt x="1061462" y="1140405"/>
                    <a:pt x="1068230" y="1152248"/>
                  </a:cubicBezTo>
                  <a:cubicBezTo>
                    <a:pt x="1048506" y="1157895"/>
                    <a:pt x="1029887" y="1166355"/>
                    <a:pt x="1010149" y="1171432"/>
                  </a:cubicBezTo>
                  <a:close/>
                  <a:moveTo>
                    <a:pt x="1065418" y="1038857"/>
                  </a:moveTo>
                  <a:cubicBezTo>
                    <a:pt x="1080080" y="1026449"/>
                    <a:pt x="1095308" y="1014607"/>
                    <a:pt x="1112798" y="1008395"/>
                  </a:cubicBezTo>
                  <a:cubicBezTo>
                    <a:pt x="1106021" y="1024186"/>
                    <a:pt x="1106021" y="1052392"/>
                    <a:pt x="1084591" y="1055767"/>
                  </a:cubicBezTo>
                  <a:cubicBezTo>
                    <a:pt x="1077769" y="1050765"/>
                    <a:pt x="1071585" y="1044489"/>
                    <a:pt x="1065399" y="1038848"/>
                  </a:cubicBezTo>
                  <a:close/>
                  <a:moveTo>
                    <a:pt x="1005021" y="1084609"/>
                  </a:moveTo>
                  <a:cubicBezTo>
                    <a:pt x="1012352" y="1064297"/>
                    <a:pt x="1035483" y="1058659"/>
                    <a:pt x="1051274" y="1045696"/>
                  </a:cubicBezTo>
                  <a:cubicBezTo>
                    <a:pt x="1059169" y="1053027"/>
                    <a:pt x="1067065" y="1060920"/>
                    <a:pt x="1074396" y="1068254"/>
                  </a:cubicBezTo>
                  <a:cubicBezTo>
                    <a:pt x="1067065" y="1080662"/>
                    <a:pt x="1058615" y="1091940"/>
                    <a:pt x="1050710" y="1103779"/>
                  </a:cubicBezTo>
                  <a:cubicBezTo>
                    <a:pt x="1035143" y="1098208"/>
                    <a:pt x="1019876" y="1091830"/>
                    <a:pt x="1004971" y="1084672"/>
                  </a:cubicBezTo>
                  <a:close/>
                  <a:moveTo>
                    <a:pt x="984137" y="1090222"/>
                  </a:moveTo>
                  <a:cubicBezTo>
                    <a:pt x="994852" y="1087394"/>
                    <a:pt x="1000500" y="1099809"/>
                    <a:pt x="1008396" y="1104884"/>
                  </a:cubicBezTo>
                  <a:cubicBezTo>
                    <a:pt x="999479" y="1115815"/>
                    <a:pt x="991550" y="1127517"/>
                    <a:pt x="984702" y="1139850"/>
                  </a:cubicBezTo>
                  <a:cubicBezTo>
                    <a:pt x="968875" y="1137576"/>
                    <a:pt x="953685" y="1131936"/>
                    <a:pt x="943496" y="1119020"/>
                  </a:cubicBezTo>
                  <a:cubicBezTo>
                    <a:pt x="956607" y="1109213"/>
                    <a:pt x="969728" y="1098886"/>
                    <a:pt x="984144" y="1090222"/>
                  </a:cubicBezTo>
                  <a:close/>
                  <a:moveTo>
                    <a:pt x="938528" y="1158470"/>
                  </a:moveTo>
                  <a:cubicBezTo>
                    <a:pt x="954883" y="1150011"/>
                    <a:pt x="971810" y="1154522"/>
                    <a:pt x="988165" y="1159034"/>
                  </a:cubicBezTo>
                  <a:cubicBezTo>
                    <a:pt x="989284" y="1165247"/>
                    <a:pt x="990985" y="1170876"/>
                    <a:pt x="992676" y="1177089"/>
                  </a:cubicBezTo>
                  <a:cubicBezTo>
                    <a:pt x="975749" y="1181601"/>
                    <a:pt x="959395" y="1188368"/>
                    <a:pt x="941903" y="1190051"/>
                  </a:cubicBezTo>
                  <a:cubicBezTo>
                    <a:pt x="940628" y="1179409"/>
                    <a:pt x="939538" y="1168675"/>
                    <a:pt x="938446" y="1158578"/>
                  </a:cubicBezTo>
                  <a:close/>
                  <a:moveTo>
                    <a:pt x="937929" y="1132547"/>
                  </a:moveTo>
                  <a:cubicBezTo>
                    <a:pt x="930598" y="1152276"/>
                    <a:pt x="919318" y="1171469"/>
                    <a:pt x="921020" y="1193454"/>
                  </a:cubicBezTo>
                  <a:cubicBezTo>
                    <a:pt x="909204" y="1187177"/>
                    <a:pt x="897361" y="1180993"/>
                    <a:pt x="885517" y="1174807"/>
                  </a:cubicBezTo>
                  <a:lnTo>
                    <a:pt x="885472" y="1174844"/>
                  </a:lnTo>
                  <a:cubicBezTo>
                    <a:pt x="892818" y="1152848"/>
                    <a:pt x="916503" y="1138749"/>
                    <a:pt x="937936" y="1132545"/>
                  </a:cubicBezTo>
                  <a:close/>
                  <a:moveTo>
                    <a:pt x="822882" y="1136958"/>
                  </a:moveTo>
                  <a:lnTo>
                    <a:pt x="822920" y="1137003"/>
                  </a:lnTo>
                  <a:lnTo>
                    <a:pt x="838108" y="1137003"/>
                  </a:lnTo>
                  <a:cubicBezTo>
                    <a:pt x="838672" y="1143780"/>
                    <a:pt x="839801" y="1150538"/>
                    <a:pt x="840364" y="1157879"/>
                  </a:cubicBezTo>
                  <a:cubicBezTo>
                    <a:pt x="834728" y="1150527"/>
                    <a:pt x="828541" y="1143810"/>
                    <a:pt x="822920" y="1137003"/>
                  </a:cubicBezTo>
                  <a:lnTo>
                    <a:pt x="822882" y="1137003"/>
                  </a:lnTo>
                  <a:close/>
                  <a:moveTo>
                    <a:pt x="782831" y="1266176"/>
                  </a:moveTo>
                  <a:cubicBezTo>
                    <a:pt x="782267" y="1259444"/>
                    <a:pt x="781139" y="1252622"/>
                    <a:pt x="780011" y="1245892"/>
                  </a:cubicBezTo>
                  <a:cubicBezTo>
                    <a:pt x="800877" y="1243062"/>
                    <a:pt x="811037" y="1259409"/>
                    <a:pt x="819497" y="1275208"/>
                  </a:cubicBezTo>
                  <a:cubicBezTo>
                    <a:pt x="807089" y="1272388"/>
                    <a:pt x="795254" y="1269553"/>
                    <a:pt x="782839" y="1266175"/>
                  </a:cubicBezTo>
                  <a:close/>
                  <a:moveTo>
                    <a:pt x="830212" y="1321435"/>
                  </a:moveTo>
                  <a:cubicBezTo>
                    <a:pt x="829084" y="1325948"/>
                    <a:pt x="827955" y="1334406"/>
                    <a:pt x="827392" y="1338354"/>
                  </a:cubicBezTo>
                  <a:cubicBezTo>
                    <a:pt x="819046" y="1332768"/>
                    <a:pt x="811145" y="1326547"/>
                    <a:pt x="803758" y="1319744"/>
                  </a:cubicBezTo>
                  <a:lnTo>
                    <a:pt x="803711" y="1319744"/>
                  </a:lnTo>
                  <a:lnTo>
                    <a:pt x="803711" y="1319707"/>
                  </a:lnTo>
                  <a:lnTo>
                    <a:pt x="803758" y="1319747"/>
                  </a:lnTo>
                  <a:cubicBezTo>
                    <a:pt x="812766" y="1320302"/>
                    <a:pt x="821203" y="1320880"/>
                    <a:pt x="830220" y="1321434"/>
                  </a:cubicBezTo>
                  <a:close/>
                  <a:moveTo>
                    <a:pt x="758589" y="1281993"/>
                  </a:moveTo>
                  <a:lnTo>
                    <a:pt x="773252" y="1281993"/>
                  </a:lnTo>
                  <a:cubicBezTo>
                    <a:pt x="773252" y="1285387"/>
                    <a:pt x="772688" y="1292708"/>
                    <a:pt x="772688" y="1296092"/>
                  </a:cubicBezTo>
                  <a:cubicBezTo>
                    <a:pt x="767827" y="1296753"/>
                    <a:pt x="762931" y="1297129"/>
                    <a:pt x="758026" y="1297220"/>
                  </a:cubicBezTo>
                  <a:cubicBezTo>
                    <a:pt x="758026" y="1293294"/>
                    <a:pt x="758589" y="1285971"/>
                    <a:pt x="758589" y="1281993"/>
                  </a:cubicBezTo>
                  <a:close/>
                  <a:moveTo>
                    <a:pt x="706699" y="1295456"/>
                  </a:moveTo>
                  <a:cubicBezTo>
                    <a:pt x="717976" y="1294892"/>
                    <a:pt x="729255" y="1294327"/>
                    <a:pt x="740532" y="1294327"/>
                  </a:cubicBezTo>
                  <a:cubicBezTo>
                    <a:pt x="755757" y="1333804"/>
                    <a:pt x="760271" y="1378930"/>
                    <a:pt x="746172" y="1419533"/>
                  </a:cubicBezTo>
                  <a:cubicBezTo>
                    <a:pt x="733201" y="1404309"/>
                    <a:pt x="724177" y="1386260"/>
                    <a:pt x="711771" y="1371024"/>
                  </a:cubicBezTo>
                  <a:cubicBezTo>
                    <a:pt x="726464" y="1347693"/>
                    <a:pt x="711900" y="1323775"/>
                    <a:pt x="706699" y="1295456"/>
                  </a:cubicBezTo>
                  <a:close/>
                  <a:moveTo>
                    <a:pt x="416242" y="1169701"/>
                  </a:moveTo>
                  <a:cubicBezTo>
                    <a:pt x="416242" y="1169688"/>
                    <a:pt x="416259" y="1169677"/>
                    <a:pt x="416266" y="1169665"/>
                  </a:cubicBezTo>
                  <a:cubicBezTo>
                    <a:pt x="424169" y="1138110"/>
                    <a:pt x="439944" y="1110500"/>
                    <a:pt x="457975" y="1084017"/>
                  </a:cubicBezTo>
                  <a:cubicBezTo>
                    <a:pt x="460231" y="1086837"/>
                    <a:pt x="465315" y="1092475"/>
                    <a:pt x="468124" y="1095295"/>
                  </a:cubicBezTo>
                  <a:cubicBezTo>
                    <a:pt x="450650" y="1120025"/>
                    <a:pt x="432051" y="1143755"/>
                    <a:pt x="416264" y="1169665"/>
                  </a:cubicBezTo>
                  <a:cubicBezTo>
                    <a:pt x="416264" y="1169692"/>
                    <a:pt x="416248" y="1169718"/>
                    <a:pt x="416241" y="1169746"/>
                  </a:cubicBezTo>
                  <a:close/>
                  <a:moveTo>
                    <a:pt x="394812" y="1140265"/>
                  </a:moveTo>
                  <a:lnTo>
                    <a:pt x="394812" y="1140365"/>
                  </a:lnTo>
                  <a:cubicBezTo>
                    <a:pt x="397632" y="1138109"/>
                    <a:pt x="403272" y="1133607"/>
                    <a:pt x="406083" y="1131341"/>
                  </a:cubicBezTo>
                  <a:cubicBezTo>
                    <a:pt x="403827" y="1142620"/>
                    <a:pt x="399889" y="1153900"/>
                    <a:pt x="396505" y="1165187"/>
                  </a:cubicBezTo>
                  <a:cubicBezTo>
                    <a:pt x="402145" y="1167433"/>
                    <a:pt x="407220" y="1170262"/>
                    <a:pt x="412860" y="1172518"/>
                  </a:cubicBezTo>
                  <a:cubicBezTo>
                    <a:pt x="410040" y="1178712"/>
                    <a:pt x="407220" y="1184925"/>
                    <a:pt x="404965" y="1191129"/>
                  </a:cubicBezTo>
                  <a:cubicBezTo>
                    <a:pt x="402145" y="1191129"/>
                    <a:pt x="397070" y="1190565"/>
                    <a:pt x="394250" y="1190565"/>
                  </a:cubicBezTo>
                  <a:cubicBezTo>
                    <a:pt x="394249" y="1173560"/>
                    <a:pt x="393120" y="1156642"/>
                    <a:pt x="394812" y="1140267"/>
                  </a:cubicBezTo>
                  <a:close/>
                  <a:moveTo>
                    <a:pt x="209254" y="1375054"/>
                  </a:moveTo>
                  <a:cubicBezTo>
                    <a:pt x="204728" y="1368286"/>
                    <a:pt x="197975" y="1362646"/>
                    <a:pt x="197402" y="1354188"/>
                  </a:cubicBezTo>
                  <a:cubicBezTo>
                    <a:pt x="200795" y="1339998"/>
                    <a:pt x="206990" y="1326444"/>
                    <a:pt x="212078" y="1312983"/>
                  </a:cubicBezTo>
                  <a:lnTo>
                    <a:pt x="212078" y="1313011"/>
                  </a:lnTo>
                  <a:cubicBezTo>
                    <a:pt x="216026" y="1311318"/>
                    <a:pt x="223349" y="1307944"/>
                    <a:pt x="226741" y="1306807"/>
                  </a:cubicBezTo>
                  <a:cubicBezTo>
                    <a:pt x="223343" y="1329930"/>
                    <a:pt x="218840" y="1353051"/>
                    <a:pt x="209254" y="1375054"/>
                  </a:cubicBezTo>
                  <a:close/>
                  <a:moveTo>
                    <a:pt x="231811" y="1290426"/>
                  </a:moveTo>
                  <a:lnTo>
                    <a:pt x="231811" y="1290453"/>
                  </a:lnTo>
                  <a:cubicBezTo>
                    <a:pt x="228428" y="1270154"/>
                    <a:pt x="238023" y="1250977"/>
                    <a:pt x="251550" y="1236305"/>
                  </a:cubicBezTo>
                  <a:cubicBezTo>
                    <a:pt x="250986" y="1255951"/>
                    <a:pt x="244783" y="1275780"/>
                    <a:pt x="231811" y="1290425"/>
                  </a:cubicBezTo>
                  <a:close/>
                  <a:moveTo>
                    <a:pt x="137059" y="1627114"/>
                  </a:moveTo>
                  <a:cubicBezTo>
                    <a:pt x="130291" y="1619838"/>
                    <a:pt x="124087" y="1611924"/>
                    <a:pt x="117885" y="1604011"/>
                  </a:cubicBezTo>
                  <a:lnTo>
                    <a:pt x="117885" y="1603993"/>
                  </a:lnTo>
                  <a:cubicBezTo>
                    <a:pt x="122960" y="1603429"/>
                    <a:pt x="133110" y="1602864"/>
                    <a:pt x="138185" y="1602300"/>
                  </a:cubicBezTo>
                  <a:cubicBezTo>
                    <a:pt x="138186" y="1610759"/>
                    <a:pt x="137622" y="1618655"/>
                    <a:pt x="137059" y="1627114"/>
                  </a:cubicBezTo>
                  <a:close/>
                  <a:moveTo>
                    <a:pt x="153422" y="1646853"/>
                  </a:moveTo>
                  <a:cubicBezTo>
                    <a:pt x="144398" y="1649673"/>
                    <a:pt x="141006" y="1646853"/>
                    <a:pt x="143261" y="1637848"/>
                  </a:cubicBezTo>
                  <a:lnTo>
                    <a:pt x="143261" y="1637830"/>
                  </a:lnTo>
                  <a:cubicBezTo>
                    <a:pt x="152858" y="1634445"/>
                    <a:pt x="156232" y="1637828"/>
                    <a:pt x="153422" y="1646853"/>
                  </a:cubicBezTo>
                  <a:close/>
                  <a:moveTo>
                    <a:pt x="154541" y="1601745"/>
                  </a:moveTo>
                  <a:cubicBezTo>
                    <a:pt x="151642" y="1601058"/>
                    <a:pt x="148811" y="1600111"/>
                    <a:pt x="146082" y="1598917"/>
                  </a:cubicBezTo>
                  <a:cubicBezTo>
                    <a:pt x="144963" y="1593277"/>
                    <a:pt x="144399" y="1587091"/>
                    <a:pt x="143262" y="1581452"/>
                  </a:cubicBezTo>
                  <a:lnTo>
                    <a:pt x="143262" y="1581434"/>
                  </a:lnTo>
                  <a:cubicBezTo>
                    <a:pt x="149466" y="1581434"/>
                    <a:pt x="155114" y="1580886"/>
                    <a:pt x="160745" y="1580886"/>
                  </a:cubicBezTo>
                  <a:cubicBezTo>
                    <a:pt x="158498" y="1587637"/>
                    <a:pt x="156232" y="1594977"/>
                    <a:pt x="154541" y="1601745"/>
                  </a:cubicBezTo>
                  <a:close/>
                  <a:moveTo>
                    <a:pt x="637311" y="1505282"/>
                  </a:moveTo>
                  <a:cubicBezTo>
                    <a:pt x="635055" y="1509229"/>
                    <a:pt x="629980" y="1517689"/>
                    <a:pt x="627733" y="1522200"/>
                  </a:cubicBezTo>
                  <a:cubicBezTo>
                    <a:pt x="642396" y="1520500"/>
                    <a:pt x="657058" y="1517674"/>
                    <a:pt x="672286" y="1515988"/>
                  </a:cubicBezTo>
                  <a:cubicBezTo>
                    <a:pt x="667282" y="1526400"/>
                    <a:pt x="660615" y="1535927"/>
                    <a:pt x="652547" y="1544195"/>
                  </a:cubicBezTo>
                  <a:cubicBezTo>
                    <a:pt x="633937" y="1552090"/>
                    <a:pt x="610251" y="1545323"/>
                    <a:pt x="596151" y="1563934"/>
                  </a:cubicBezTo>
                  <a:cubicBezTo>
                    <a:pt x="608549" y="1566754"/>
                    <a:pt x="620966" y="1569009"/>
                    <a:pt x="633372" y="1572393"/>
                  </a:cubicBezTo>
                  <a:cubicBezTo>
                    <a:pt x="614018" y="1582980"/>
                    <a:pt x="590421" y="1582118"/>
                    <a:pt x="571891" y="1570146"/>
                  </a:cubicBezTo>
                  <a:cubicBezTo>
                    <a:pt x="554409" y="1598335"/>
                    <a:pt x="515487" y="1598335"/>
                    <a:pt x="486734" y="1592131"/>
                  </a:cubicBezTo>
                  <a:cubicBezTo>
                    <a:pt x="473763" y="1608496"/>
                    <a:pt x="459101" y="1624276"/>
                    <a:pt x="439926" y="1632731"/>
                  </a:cubicBezTo>
                  <a:cubicBezTo>
                    <a:pt x="439362" y="1622581"/>
                    <a:pt x="438225" y="1612438"/>
                    <a:pt x="437106" y="1602281"/>
                  </a:cubicBezTo>
                  <a:cubicBezTo>
                    <a:pt x="426956" y="1613560"/>
                    <a:pt x="419614" y="1627095"/>
                    <a:pt x="407771" y="1636682"/>
                  </a:cubicBezTo>
                  <a:cubicBezTo>
                    <a:pt x="399313" y="1638947"/>
                    <a:pt x="390289" y="1639502"/>
                    <a:pt x="381829" y="1640639"/>
                  </a:cubicBezTo>
                  <a:cubicBezTo>
                    <a:pt x="390853" y="1627104"/>
                    <a:pt x="399875" y="1613561"/>
                    <a:pt x="406642" y="1598334"/>
                  </a:cubicBezTo>
                  <a:cubicBezTo>
                    <a:pt x="382393" y="1598898"/>
                    <a:pt x="377881" y="1629361"/>
                    <a:pt x="357569" y="1638375"/>
                  </a:cubicBezTo>
                  <a:cubicBezTo>
                    <a:pt x="342345" y="1651346"/>
                    <a:pt x="322613" y="1641195"/>
                    <a:pt x="306250" y="1637811"/>
                  </a:cubicBezTo>
                  <a:cubicBezTo>
                    <a:pt x="318093" y="1623149"/>
                    <a:pt x="330490" y="1609604"/>
                    <a:pt x="338959" y="1593249"/>
                  </a:cubicBezTo>
                  <a:cubicBezTo>
                    <a:pt x="316401" y="1592122"/>
                    <a:pt x="310189" y="1622020"/>
                    <a:pt x="289886" y="1626531"/>
                  </a:cubicBezTo>
                  <a:cubicBezTo>
                    <a:pt x="279171" y="1629915"/>
                    <a:pt x="268456" y="1624275"/>
                    <a:pt x="257741" y="1621456"/>
                  </a:cubicBezTo>
                  <a:cubicBezTo>
                    <a:pt x="274660" y="1610186"/>
                    <a:pt x="292706" y="1598334"/>
                    <a:pt x="302294" y="1579724"/>
                  </a:cubicBezTo>
                  <a:cubicBezTo>
                    <a:pt x="278044" y="1581980"/>
                    <a:pt x="263945" y="1609614"/>
                    <a:pt x="238003" y="1606803"/>
                  </a:cubicBezTo>
                  <a:cubicBezTo>
                    <a:pt x="226724" y="1607367"/>
                    <a:pt x="220520" y="1598335"/>
                    <a:pt x="214317" y="1590439"/>
                  </a:cubicBezTo>
                  <a:cubicBezTo>
                    <a:pt x="233490" y="1583098"/>
                    <a:pt x="253239" y="1576331"/>
                    <a:pt x="267901" y="1561104"/>
                  </a:cubicBezTo>
                  <a:cubicBezTo>
                    <a:pt x="251546" y="1553781"/>
                    <a:pt x="238567" y="1567318"/>
                    <a:pt x="223339" y="1570692"/>
                  </a:cubicBezTo>
                  <a:cubicBezTo>
                    <a:pt x="212069" y="1575218"/>
                    <a:pt x="200217" y="1572958"/>
                    <a:pt x="188938" y="1571256"/>
                  </a:cubicBezTo>
                  <a:cubicBezTo>
                    <a:pt x="202473" y="1556031"/>
                    <a:pt x="230680" y="1554337"/>
                    <a:pt x="234612" y="1531214"/>
                  </a:cubicBezTo>
                  <a:cubicBezTo>
                    <a:pt x="217130" y="1537427"/>
                    <a:pt x="201339" y="1546450"/>
                    <a:pt x="183863" y="1551514"/>
                  </a:cubicBezTo>
                  <a:cubicBezTo>
                    <a:pt x="179352" y="1544183"/>
                    <a:pt x="174839" y="1536852"/>
                    <a:pt x="170328" y="1530083"/>
                  </a:cubicBezTo>
                  <a:cubicBezTo>
                    <a:pt x="166371" y="1544182"/>
                    <a:pt x="163561" y="1559409"/>
                    <a:pt x="157357" y="1572943"/>
                  </a:cubicBezTo>
                  <a:cubicBezTo>
                    <a:pt x="153400" y="1551513"/>
                    <a:pt x="163561" y="1531774"/>
                    <a:pt x="169191" y="1511472"/>
                  </a:cubicBezTo>
                  <a:cubicBezTo>
                    <a:pt x="170328" y="1521073"/>
                    <a:pt x="174276" y="1528954"/>
                    <a:pt x="182172" y="1534594"/>
                  </a:cubicBezTo>
                  <a:cubicBezTo>
                    <a:pt x="186119" y="1518803"/>
                    <a:pt x="195143" y="1505260"/>
                    <a:pt x="202472" y="1490596"/>
                  </a:cubicBezTo>
                  <a:cubicBezTo>
                    <a:pt x="186672" y="1490596"/>
                    <a:pt x="170327" y="1494543"/>
                    <a:pt x="155653" y="1487776"/>
                  </a:cubicBezTo>
                  <a:cubicBezTo>
                    <a:pt x="134223" y="1478752"/>
                    <a:pt x="117868" y="1500183"/>
                    <a:pt x="102079" y="1510898"/>
                  </a:cubicBezTo>
                  <a:cubicBezTo>
                    <a:pt x="82340" y="1501875"/>
                    <a:pt x="75000" y="1471422"/>
                    <a:pt x="94757" y="1458441"/>
                  </a:cubicBezTo>
                  <a:cubicBezTo>
                    <a:pt x="107719" y="1447727"/>
                    <a:pt x="124637" y="1453915"/>
                    <a:pt x="139300" y="1456185"/>
                  </a:cubicBezTo>
                  <a:cubicBezTo>
                    <a:pt x="144572" y="1444990"/>
                    <a:pt x="150410" y="1434069"/>
                    <a:pt x="156792" y="1423467"/>
                  </a:cubicBezTo>
                  <a:cubicBezTo>
                    <a:pt x="175967" y="1418392"/>
                    <a:pt x="194577" y="1427424"/>
                    <a:pt x="205301" y="1443767"/>
                  </a:cubicBezTo>
                  <a:cubicBezTo>
                    <a:pt x="230688" y="1484381"/>
                    <a:pt x="262825" y="1521601"/>
                    <a:pt x="300619" y="1551491"/>
                  </a:cubicBezTo>
                  <a:cubicBezTo>
                    <a:pt x="320677" y="1566820"/>
                    <a:pt x="346361" y="1572779"/>
                    <a:pt x="371119" y="1567846"/>
                  </a:cubicBezTo>
                  <a:cubicBezTo>
                    <a:pt x="380143" y="1561069"/>
                    <a:pt x="387474" y="1552621"/>
                    <a:pt x="395369" y="1544160"/>
                  </a:cubicBezTo>
                  <a:cubicBezTo>
                    <a:pt x="419055" y="1556003"/>
                    <a:pt x="443315" y="1568419"/>
                    <a:pt x="469256" y="1573486"/>
                  </a:cubicBezTo>
                  <a:cubicBezTo>
                    <a:pt x="490687" y="1570110"/>
                    <a:pt x="524531" y="1565581"/>
                    <a:pt x="529044" y="1540212"/>
                  </a:cubicBezTo>
                  <a:cubicBezTo>
                    <a:pt x="511562" y="1545287"/>
                    <a:pt x="495772" y="1554888"/>
                    <a:pt x="478280" y="1558832"/>
                  </a:cubicBezTo>
                  <a:cubicBezTo>
                    <a:pt x="478843" y="1551491"/>
                    <a:pt x="479409" y="1544723"/>
                    <a:pt x="479409" y="1537402"/>
                  </a:cubicBezTo>
                  <a:cubicBezTo>
                    <a:pt x="461926" y="1543606"/>
                    <a:pt x="442751" y="1548680"/>
                    <a:pt x="424141" y="1544169"/>
                  </a:cubicBezTo>
                  <a:cubicBezTo>
                    <a:pt x="435985" y="1532881"/>
                    <a:pt x="453476" y="1524994"/>
                    <a:pt x="457414" y="1508076"/>
                  </a:cubicBezTo>
                  <a:cubicBezTo>
                    <a:pt x="449574" y="1510226"/>
                    <a:pt x="442143" y="1513655"/>
                    <a:pt x="435420" y="1518225"/>
                  </a:cubicBezTo>
                  <a:cubicBezTo>
                    <a:pt x="421142" y="1528122"/>
                    <a:pt x="402710" y="1524993"/>
                    <a:pt x="385793" y="1526684"/>
                  </a:cubicBezTo>
                  <a:cubicBezTo>
                    <a:pt x="400455" y="1515404"/>
                    <a:pt x="421895" y="1508073"/>
                    <a:pt x="424141" y="1487207"/>
                  </a:cubicBezTo>
                  <a:cubicBezTo>
                    <a:pt x="401019" y="1496230"/>
                    <a:pt x="380716" y="1517656"/>
                    <a:pt x="353641" y="1511466"/>
                  </a:cubicBezTo>
                  <a:cubicBezTo>
                    <a:pt x="352983" y="1507172"/>
                    <a:pt x="352603" y="1502839"/>
                    <a:pt x="352504" y="1498495"/>
                  </a:cubicBezTo>
                  <a:cubicBezTo>
                    <a:pt x="369423" y="1492283"/>
                    <a:pt x="388606" y="1486653"/>
                    <a:pt x="393117" y="1466350"/>
                  </a:cubicBezTo>
                  <a:cubicBezTo>
                    <a:pt x="372251" y="1473118"/>
                    <a:pt x="352504" y="1490600"/>
                    <a:pt x="329391" y="1486089"/>
                  </a:cubicBezTo>
                  <a:cubicBezTo>
                    <a:pt x="321496" y="1479885"/>
                    <a:pt x="315292" y="1473118"/>
                    <a:pt x="308515" y="1466350"/>
                  </a:cubicBezTo>
                  <a:cubicBezTo>
                    <a:pt x="324305" y="1459573"/>
                    <a:pt x="343491" y="1459573"/>
                    <a:pt x="355332" y="1446599"/>
                  </a:cubicBezTo>
                  <a:cubicBezTo>
                    <a:pt x="334466" y="1444343"/>
                    <a:pt x="313035" y="1446035"/>
                    <a:pt x="291597" y="1444343"/>
                  </a:cubicBezTo>
                  <a:cubicBezTo>
                    <a:pt x="287070" y="1438131"/>
                    <a:pt x="282009" y="1432499"/>
                    <a:pt x="277498" y="1426297"/>
                  </a:cubicBezTo>
                  <a:cubicBezTo>
                    <a:pt x="293853" y="1422340"/>
                    <a:pt x="312474" y="1424032"/>
                    <a:pt x="326571" y="1413881"/>
                  </a:cubicBezTo>
                  <a:cubicBezTo>
                    <a:pt x="311346" y="1409368"/>
                    <a:pt x="295544" y="1410497"/>
                    <a:pt x="280328" y="1407677"/>
                  </a:cubicBezTo>
                  <a:cubicBezTo>
                    <a:pt x="269048" y="1400919"/>
                    <a:pt x="262272" y="1389631"/>
                    <a:pt x="254941" y="1379470"/>
                  </a:cubicBezTo>
                  <a:cubicBezTo>
                    <a:pt x="270165" y="1377787"/>
                    <a:pt x="284842" y="1377224"/>
                    <a:pt x="300057" y="1376650"/>
                  </a:cubicBezTo>
                  <a:lnTo>
                    <a:pt x="300057" y="1365372"/>
                  </a:lnTo>
                  <a:cubicBezTo>
                    <a:pt x="279757" y="1364808"/>
                    <a:pt x="256068" y="1366499"/>
                    <a:pt x="242525" y="1347889"/>
                  </a:cubicBezTo>
                  <a:cubicBezTo>
                    <a:pt x="261135" y="1341122"/>
                    <a:pt x="283702" y="1341122"/>
                    <a:pt x="297800" y="1324767"/>
                  </a:cubicBezTo>
                  <a:cubicBezTo>
                    <a:pt x="279191" y="1322511"/>
                    <a:pt x="260570" y="1322511"/>
                    <a:pt x="242525" y="1320819"/>
                  </a:cubicBezTo>
                  <a:cubicBezTo>
                    <a:pt x="243652" y="1314607"/>
                    <a:pt x="245345" y="1308404"/>
                    <a:pt x="247051" y="1302208"/>
                  </a:cubicBezTo>
                  <a:cubicBezTo>
                    <a:pt x="264534" y="1302208"/>
                    <a:pt x="282576" y="1299380"/>
                    <a:pt x="293287" y="1284716"/>
                  </a:cubicBezTo>
                  <a:cubicBezTo>
                    <a:pt x="280002" y="1283105"/>
                    <a:pt x="266627" y="1282352"/>
                    <a:pt x="253245" y="1282460"/>
                  </a:cubicBezTo>
                  <a:cubicBezTo>
                    <a:pt x="254338" y="1275372"/>
                    <a:pt x="256035" y="1268391"/>
                    <a:pt x="258320" y="1261594"/>
                  </a:cubicBezTo>
                  <a:cubicBezTo>
                    <a:pt x="266217" y="1247485"/>
                    <a:pt x="282570" y="1242420"/>
                    <a:pt x="292148" y="1230003"/>
                  </a:cubicBezTo>
                  <a:cubicBezTo>
                    <a:pt x="280314" y="1227738"/>
                    <a:pt x="266636" y="1230180"/>
                    <a:pt x="257183" y="1222662"/>
                  </a:cubicBezTo>
                  <a:cubicBezTo>
                    <a:pt x="240587" y="1209452"/>
                    <a:pt x="218271" y="1211392"/>
                    <a:pt x="201916" y="1198420"/>
                  </a:cubicBezTo>
                  <a:cubicBezTo>
                    <a:pt x="187817" y="1180374"/>
                    <a:pt x="202480" y="1148784"/>
                    <a:pt x="226166" y="1152167"/>
                  </a:cubicBezTo>
                  <a:cubicBezTo>
                    <a:pt x="238573" y="1151039"/>
                    <a:pt x="247040" y="1161199"/>
                    <a:pt x="254937" y="1167957"/>
                  </a:cubicBezTo>
                  <a:lnTo>
                    <a:pt x="276922" y="1159499"/>
                  </a:lnTo>
                  <a:cubicBezTo>
                    <a:pt x="287647" y="1166266"/>
                    <a:pt x="303438" y="1171351"/>
                    <a:pt x="303438" y="1186577"/>
                  </a:cubicBezTo>
                  <a:cubicBezTo>
                    <a:pt x="306266" y="1226054"/>
                    <a:pt x="294414" y="1267227"/>
                    <a:pt x="307949" y="1305571"/>
                  </a:cubicBezTo>
                  <a:cubicBezTo>
                    <a:pt x="319761" y="1369746"/>
                    <a:pt x="369397" y="1455375"/>
                    <a:pt x="440496" y="1464069"/>
                  </a:cubicBezTo>
                  <a:cubicBezTo>
                    <a:pt x="453467" y="1460676"/>
                    <a:pt x="467002" y="1456165"/>
                    <a:pt x="480537" y="1454482"/>
                  </a:cubicBezTo>
                  <a:cubicBezTo>
                    <a:pt x="487869" y="1477604"/>
                    <a:pt x="513811" y="1487755"/>
                    <a:pt x="536378" y="1487755"/>
                  </a:cubicBezTo>
                  <a:cubicBezTo>
                    <a:pt x="547083" y="1488884"/>
                    <a:pt x="550467" y="1483808"/>
                    <a:pt x="545965" y="1473093"/>
                  </a:cubicBezTo>
                  <a:cubicBezTo>
                    <a:pt x="530166" y="1470837"/>
                    <a:pt x="513811" y="1469146"/>
                    <a:pt x="500291" y="1461249"/>
                  </a:cubicBezTo>
                  <a:cubicBezTo>
                    <a:pt x="499154" y="1458429"/>
                    <a:pt x="498035" y="1452217"/>
                    <a:pt x="496898" y="1449405"/>
                  </a:cubicBezTo>
                  <a:cubicBezTo>
                    <a:pt x="508176" y="1447714"/>
                    <a:pt x="518891" y="1446022"/>
                    <a:pt x="529616" y="1443765"/>
                  </a:cubicBezTo>
                  <a:cubicBezTo>
                    <a:pt x="530180" y="1439818"/>
                    <a:pt x="532436" y="1431923"/>
                    <a:pt x="533000" y="1428541"/>
                  </a:cubicBezTo>
                  <a:cubicBezTo>
                    <a:pt x="521157" y="1430233"/>
                    <a:pt x="509877" y="1433067"/>
                    <a:pt x="497475" y="1433616"/>
                  </a:cubicBezTo>
                  <a:cubicBezTo>
                    <a:pt x="485633" y="1435307"/>
                    <a:pt x="478856" y="1423466"/>
                    <a:pt x="471525" y="1416706"/>
                  </a:cubicBezTo>
                  <a:cubicBezTo>
                    <a:pt x="486760" y="1413313"/>
                    <a:pt x="501990" y="1410490"/>
                    <a:pt x="517214" y="1408238"/>
                  </a:cubicBezTo>
                  <a:lnTo>
                    <a:pt x="519470" y="1394713"/>
                  </a:lnTo>
                  <a:cubicBezTo>
                    <a:pt x="493520" y="1397523"/>
                    <a:pt x="461938" y="1404863"/>
                    <a:pt x="443327" y="1381170"/>
                  </a:cubicBezTo>
                  <a:cubicBezTo>
                    <a:pt x="462502" y="1378350"/>
                    <a:pt x="485060" y="1383434"/>
                    <a:pt x="501424" y="1369318"/>
                  </a:cubicBezTo>
                  <a:cubicBezTo>
                    <a:pt x="482813" y="1364807"/>
                    <a:pt x="463066" y="1366498"/>
                    <a:pt x="444456" y="1363124"/>
                  </a:cubicBezTo>
                  <a:cubicBezTo>
                    <a:pt x="433741" y="1356912"/>
                    <a:pt x="428665" y="1346759"/>
                    <a:pt x="425846" y="1335490"/>
                  </a:cubicBezTo>
                  <a:cubicBezTo>
                    <a:pt x="444456" y="1336619"/>
                    <a:pt x="465886" y="1347332"/>
                    <a:pt x="481687" y="1332662"/>
                  </a:cubicBezTo>
                  <a:cubicBezTo>
                    <a:pt x="468144" y="1323074"/>
                    <a:pt x="452361" y="1321947"/>
                    <a:pt x="436561" y="1319690"/>
                  </a:cubicBezTo>
                  <a:cubicBezTo>
                    <a:pt x="419642" y="1318563"/>
                    <a:pt x="415131" y="1300517"/>
                    <a:pt x="407800" y="1288673"/>
                  </a:cubicBezTo>
                  <a:cubicBezTo>
                    <a:pt x="424155" y="1290929"/>
                    <a:pt x="440518" y="1294313"/>
                    <a:pt x="457437" y="1293199"/>
                  </a:cubicBezTo>
                  <a:cubicBezTo>
                    <a:pt x="443337" y="1280228"/>
                    <a:pt x="423805" y="1274373"/>
                    <a:pt x="410628" y="1260481"/>
                  </a:cubicBezTo>
                  <a:cubicBezTo>
                    <a:pt x="400186" y="1249471"/>
                    <a:pt x="406681" y="1232838"/>
                    <a:pt x="406681" y="1219322"/>
                  </a:cubicBezTo>
                  <a:cubicBezTo>
                    <a:pt x="425854" y="1224962"/>
                    <a:pt x="443912" y="1241871"/>
                    <a:pt x="465341" y="1232838"/>
                  </a:cubicBezTo>
                  <a:cubicBezTo>
                    <a:pt x="448423" y="1221004"/>
                    <a:pt x="425856" y="1215919"/>
                    <a:pt x="415141" y="1197314"/>
                  </a:cubicBezTo>
                  <a:cubicBezTo>
                    <a:pt x="418534" y="1188855"/>
                    <a:pt x="423599" y="1182089"/>
                    <a:pt x="428676" y="1175320"/>
                  </a:cubicBezTo>
                  <a:cubicBezTo>
                    <a:pt x="442211" y="1182087"/>
                    <a:pt x="455192" y="1193366"/>
                    <a:pt x="471537" y="1189982"/>
                  </a:cubicBezTo>
                  <a:cubicBezTo>
                    <a:pt x="462513" y="1178704"/>
                    <a:pt x="450679" y="1170807"/>
                    <a:pt x="439956" y="1162339"/>
                  </a:cubicBezTo>
                  <a:lnTo>
                    <a:pt x="443340" y="1142039"/>
                  </a:lnTo>
                  <a:cubicBezTo>
                    <a:pt x="458564" y="1146551"/>
                    <a:pt x="472674" y="1153891"/>
                    <a:pt x="488456" y="1155584"/>
                  </a:cubicBezTo>
                  <a:cubicBezTo>
                    <a:pt x="488456" y="1138102"/>
                    <a:pt x="473793" y="1134154"/>
                    <a:pt x="459695" y="1130197"/>
                  </a:cubicBezTo>
                  <a:cubicBezTo>
                    <a:pt x="464769" y="1105947"/>
                    <a:pt x="490144" y="1103681"/>
                    <a:pt x="509887" y="1099748"/>
                  </a:cubicBezTo>
                  <a:cubicBezTo>
                    <a:pt x="490712" y="1091289"/>
                    <a:pt x="475495" y="1077189"/>
                    <a:pt x="464206" y="1059706"/>
                  </a:cubicBezTo>
                  <a:cubicBezTo>
                    <a:pt x="452363" y="1059706"/>
                    <a:pt x="440520" y="1060834"/>
                    <a:pt x="429241" y="1056314"/>
                  </a:cubicBezTo>
                  <a:cubicBezTo>
                    <a:pt x="419081" y="1042760"/>
                    <a:pt x="414565" y="1016201"/>
                    <a:pt x="433744" y="1008287"/>
                  </a:cubicBezTo>
                  <a:lnTo>
                    <a:pt x="433744" y="1008387"/>
                  </a:lnTo>
                  <a:cubicBezTo>
                    <a:pt x="451226" y="992595"/>
                    <a:pt x="471529" y="1011207"/>
                    <a:pt x="483371" y="1024177"/>
                  </a:cubicBezTo>
                  <a:cubicBezTo>
                    <a:pt x="490702" y="1036020"/>
                    <a:pt x="505930" y="1031508"/>
                    <a:pt x="516645" y="1035455"/>
                  </a:cubicBezTo>
                  <a:cubicBezTo>
                    <a:pt x="529624" y="1045605"/>
                    <a:pt x="540904" y="1060830"/>
                    <a:pt x="539202" y="1077753"/>
                  </a:cubicBezTo>
                  <a:cubicBezTo>
                    <a:pt x="524540" y="1113291"/>
                    <a:pt x="503110" y="1145436"/>
                    <a:pt x="489565" y="1181537"/>
                  </a:cubicBezTo>
                  <a:cubicBezTo>
                    <a:pt x="486182" y="1206912"/>
                    <a:pt x="484490" y="1232849"/>
                    <a:pt x="488438" y="1258235"/>
                  </a:cubicBezTo>
                  <a:cubicBezTo>
                    <a:pt x="502536" y="1305607"/>
                    <a:pt x="510995" y="1358636"/>
                    <a:pt x="546535" y="1395857"/>
                  </a:cubicBezTo>
                  <a:cubicBezTo>
                    <a:pt x="559506" y="1415032"/>
                    <a:pt x="583756" y="1427448"/>
                    <a:pt x="606885" y="1420116"/>
                  </a:cubicBezTo>
                  <a:cubicBezTo>
                    <a:pt x="630571" y="1406018"/>
                    <a:pt x="650883" y="1380631"/>
                    <a:pt x="646936" y="1351868"/>
                  </a:cubicBezTo>
                  <a:cubicBezTo>
                    <a:pt x="637335" y="1331569"/>
                    <a:pt x="611398" y="1326481"/>
                    <a:pt x="600683" y="1306752"/>
                  </a:cubicBezTo>
                  <a:cubicBezTo>
                    <a:pt x="596735" y="1296609"/>
                    <a:pt x="602375" y="1285886"/>
                    <a:pt x="606886" y="1276862"/>
                  </a:cubicBezTo>
                  <a:cubicBezTo>
                    <a:pt x="615345" y="1255996"/>
                    <a:pt x="642425" y="1252036"/>
                    <a:pt x="661600" y="1257679"/>
                  </a:cubicBezTo>
                  <a:cubicBezTo>
                    <a:pt x="673997" y="1246400"/>
                    <a:pt x="688106" y="1234566"/>
                    <a:pt x="705579" y="1235694"/>
                  </a:cubicBezTo>
                  <a:cubicBezTo>
                    <a:pt x="723634" y="1234565"/>
                    <a:pt x="736606" y="1249219"/>
                    <a:pt x="750140" y="1258816"/>
                  </a:cubicBezTo>
                  <a:lnTo>
                    <a:pt x="738276" y="1280800"/>
                  </a:lnTo>
                  <a:cubicBezTo>
                    <a:pt x="718537" y="1283620"/>
                    <a:pt x="701045" y="1273469"/>
                    <a:pt x="682436" y="1269512"/>
                  </a:cubicBezTo>
                  <a:cubicBezTo>
                    <a:pt x="680743" y="1282493"/>
                    <a:pt x="680743" y="1295463"/>
                    <a:pt x="678488" y="1308426"/>
                  </a:cubicBezTo>
                  <a:cubicBezTo>
                    <a:pt x="670584" y="1319704"/>
                    <a:pt x="657058" y="1325352"/>
                    <a:pt x="651410" y="1338315"/>
                  </a:cubicBezTo>
                  <a:cubicBezTo>
                    <a:pt x="659305" y="1339453"/>
                    <a:pt x="667765" y="1340016"/>
                    <a:pt x="675669" y="1341144"/>
                  </a:cubicBezTo>
                  <a:cubicBezTo>
                    <a:pt x="685819" y="1356935"/>
                    <a:pt x="695969" y="1372734"/>
                    <a:pt x="702176" y="1390781"/>
                  </a:cubicBezTo>
                  <a:cubicBezTo>
                    <a:pt x="685257" y="1390781"/>
                    <a:pt x="668338" y="1390217"/>
                    <a:pt x="650856" y="1391344"/>
                  </a:cubicBezTo>
                  <a:cubicBezTo>
                    <a:pt x="651983" y="1395871"/>
                    <a:pt x="654240" y="1404889"/>
                    <a:pt x="654803" y="1409400"/>
                  </a:cubicBezTo>
                  <a:cubicBezTo>
                    <a:pt x="675103" y="1411091"/>
                    <a:pt x="694854" y="1410527"/>
                    <a:pt x="714583" y="1409400"/>
                  </a:cubicBezTo>
                  <a:cubicBezTo>
                    <a:pt x="692034" y="1428565"/>
                    <a:pt x="661007" y="1422362"/>
                    <a:pt x="635620" y="1435341"/>
                  </a:cubicBezTo>
                  <a:cubicBezTo>
                    <a:pt x="634493" y="1437606"/>
                    <a:pt x="631673" y="1442682"/>
                    <a:pt x="629980" y="1445491"/>
                  </a:cubicBezTo>
                  <a:cubicBezTo>
                    <a:pt x="651410" y="1445491"/>
                    <a:pt x="672849" y="1441543"/>
                    <a:pt x="694281" y="1444364"/>
                  </a:cubicBezTo>
                  <a:cubicBezTo>
                    <a:pt x="683001" y="1462973"/>
                    <a:pt x="661571" y="1466921"/>
                    <a:pt x="641832" y="1470870"/>
                  </a:cubicBezTo>
                  <a:lnTo>
                    <a:pt x="641832" y="1486659"/>
                  </a:lnTo>
                  <a:cubicBezTo>
                    <a:pt x="655367" y="1484403"/>
                    <a:pt x="668902" y="1481019"/>
                    <a:pt x="682431" y="1478755"/>
                  </a:cubicBezTo>
                  <a:cubicBezTo>
                    <a:pt x="673969" y="1496813"/>
                    <a:pt x="655923" y="1503590"/>
                    <a:pt x="637311" y="1505282"/>
                  </a:cubicBezTo>
                  <a:close/>
                  <a:moveTo>
                    <a:pt x="698810" y="1347420"/>
                  </a:moveTo>
                  <a:cubicBezTo>
                    <a:pt x="692598" y="1338961"/>
                    <a:pt x="688649" y="1328766"/>
                    <a:pt x="685830" y="1318677"/>
                  </a:cubicBezTo>
                  <a:lnTo>
                    <a:pt x="685830" y="1318649"/>
                  </a:lnTo>
                  <a:cubicBezTo>
                    <a:pt x="703322" y="1318086"/>
                    <a:pt x="698810" y="1335578"/>
                    <a:pt x="698810" y="1347420"/>
                  </a:cubicBezTo>
                  <a:close/>
                  <a:moveTo>
                    <a:pt x="685830" y="1534683"/>
                  </a:moveTo>
                  <a:lnTo>
                    <a:pt x="690905" y="1500846"/>
                  </a:lnTo>
                  <a:cubicBezTo>
                    <a:pt x="698810" y="1502538"/>
                    <a:pt x="707260" y="1504784"/>
                    <a:pt x="715165" y="1506476"/>
                  </a:cubicBezTo>
                  <a:cubicBezTo>
                    <a:pt x="707260" y="1517762"/>
                    <a:pt x="696545" y="1526221"/>
                    <a:pt x="685830" y="1534683"/>
                  </a:cubicBezTo>
                  <a:close/>
                  <a:moveTo>
                    <a:pt x="701055" y="1486647"/>
                  </a:moveTo>
                  <a:cubicBezTo>
                    <a:pt x="701619" y="1465208"/>
                    <a:pt x="707823" y="1442085"/>
                    <a:pt x="723622" y="1427432"/>
                  </a:cubicBezTo>
                  <a:cubicBezTo>
                    <a:pt x="726442" y="1449418"/>
                    <a:pt x="737721" y="1467464"/>
                    <a:pt x="747872" y="1486647"/>
                  </a:cubicBezTo>
                  <a:cubicBezTo>
                    <a:pt x="732430" y="1489834"/>
                    <a:pt x="716499" y="1489836"/>
                    <a:pt x="701056" y="1486653"/>
                  </a:cubicBezTo>
                  <a:close/>
                  <a:moveTo>
                    <a:pt x="752938" y="1467501"/>
                  </a:moveTo>
                  <a:cubicBezTo>
                    <a:pt x="748436" y="1455040"/>
                    <a:pt x="750682" y="1442126"/>
                    <a:pt x="754631" y="1429661"/>
                  </a:cubicBezTo>
                  <a:lnTo>
                    <a:pt x="754631" y="1429707"/>
                  </a:lnTo>
                  <a:cubicBezTo>
                    <a:pt x="768166" y="1431407"/>
                    <a:pt x="781709" y="1434233"/>
                    <a:pt x="795244" y="1437047"/>
                  </a:cubicBezTo>
                  <a:cubicBezTo>
                    <a:pt x="785653" y="1452271"/>
                    <a:pt x="770987" y="1463559"/>
                    <a:pt x="752940" y="1467506"/>
                  </a:cubicBezTo>
                  <a:close/>
                  <a:moveTo>
                    <a:pt x="824570" y="1411077"/>
                  </a:moveTo>
                  <a:cubicBezTo>
                    <a:pt x="810649" y="1420932"/>
                    <a:pt x="793543" y="1420665"/>
                    <a:pt x="777198" y="1420101"/>
                  </a:cubicBezTo>
                  <a:cubicBezTo>
                    <a:pt x="773251" y="1415590"/>
                    <a:pt x="769867" y="1411633"/>
                    <a:pt x="765919" y="1407120"/>
                  </a:cubicBezTo>
                  <a:cubicBezTo>
                    <a:pt x="774378" y="1381288"/>
                    <a:pt x="773251" y="1352544"/>
                    <a:pt x="765356" y="1326529"/>
                  </a:cubicBezTo>
                  <a:lnTo>
                    <a:pt x="765356" y="1326474"/>
                  </a:lnTo>
                  <a:cubicBezTo>
                    <a:pt x="770979" y="1319151"/>
                    <a:pt x="776626" y="1312384"/>
                    <a:pt x="782838" y="1305608"/>
                  </a:cubicBezTo>
                  <a:cubicBezTo>
                    <a:pt x="792988" y="1320844"/>
                    <a:pt x="800884" y="1337753"/>
                    <a:pt x="810472" y="1354118"/>
                  </a:cubicBezTo>
                  <a:cubicBezTo>
                    <a:pt x="804832" y="1365960"/>
                    <a:pt x="798629" y="1378377"/>
                    <a:pt x="796937" y="1391339"/>
                  </a:cubicBezTo>
                  <a:cubicBezTo>
                    <a:pt x="809343" y="1382880"/>
                    <a:pt x="818367" y="1369345"/>
                    <a:pt x="831902" y="1361449"/>
                  </a:cubicBezTo>
                  <a:cubicBezTo>
                    <a:pt x="843180" y="1352981"/>
                    <a:pt x="857852" y="1350734"/>
                    <a:pt x="871378" y="1346224"/>
                  </a:cubicBezTo>
                  <a:lnTo>
                    <a:pt x="886602" y="1359759"/>
                  </a:lnTo>
                  <a:cubicBezTo>
                    <a:pt x="867433" y="1378930"/>
                    <a:pt x="846299" y="1395705"/>
                    <a:pt x="824572" y="1411083"/>
                  </a:cubicBezTo>
                  <a:close/>
                  <a:moveTo>
                    <a:pt x="887178" y="1336109"/>
                  </a:moveTo>
                  <a:cubicBezTo>
                    <a:pt x="874772" y="1323137"/>
                    <a:pt x="857852" y="1316370"/>
                    <a:pt x="841504" y="1309602"/>
                  </a:cubicBezTo>
                  <a:cubicBezTo>
                    <a:pt x="847698" y="1305645"/>
                    <a:pt x="853902" y="1301707"/>
                    <a:pt x="860679" y="1297759"/>
                  </a:cubicBezTo>
                  <a:cubicBezTo>
                    <a:pt x="838120" y="1266169"/>
                    <a:pt x="812733" y="1236851"/>
                    <a:pt x="783409" y="1212593"/>
                  </a:cubicBezTo>
                  <a:cubicBezTo>
                    <a:pt x="814436" y="1213730"/>
                    <a:pt x="841504" y="1229520"/>
                    <a:pt x="867437" y="1244184"/>
                  </a:cubicBezTo>
                  <a:cubicBezTo>
                    <a:pt x="865736" y="1220989"/>
                    <a:pt x="833600" y="1214258"/>
                    <a:pt x="839240" y="1189426"/>
                  </a:cubicBezTo>
                  <a:lnTo>
                    <a:pt x="839240" y="1189480"/>
                  </a:lnTo>
                  <a:cubicBezTo>
                    <a:pt x="857286" y="1192874"/>
                    <a:pt x="873087" y="1201888"/>
                    <a:pt x="887176" y="1213167"/>
                  </a:cubicBezTo>
                  <a:cubicBezTo>
                    <a:pt x="879844" y="1226701"/>
                    <a:pt x="872513" y="1241928"/>
                    <a:pt x="874770" y="1258273"/>
                  </a:cubicBezTo>
                  <a:cubicBezTo>
                    <a:pt x="873642" y="1279703"/>
                    <a:pt x="895080" y="1290991"/>
                    <a:pt x="907488" y="1305090"/>
                  </a:cubicBezTo>
                  <a:cubicBezTo>
                    <a:pt x="900715" y="1315248"/>
                    <a:pt x="893947" y="1325953"/>
                    <a:pt x="887180" y="1336114"/>
                  </a:cubicBezTo>
                  <a:close/>
                  <a:moveTo>
                    <a:pt x="997692" y="1420736"/>
                  </a:moveTo>
                  <a:cubicBezTo>
                    <a:pt x="997144" y="1431983"/>
                    <a:pt x="997144" y="1443243"/>
                    <a:pt x="996568" y="1454497"/>
                  </a:cubicBezTo>
                  <a:cubicBezTo>
                    <a:pt x="992620" y="1455626"/>
                    <a:pt x="984716" y="1457881"/>
                    <a:pt x="980778" y="1459572"/>
                  </a:cubicBezTo>
                  <a:lnTo>
                    <a:pt x="982479" y="1455634"/>
                  </a:lnTo>
                  <a:cubicBezTo>
                    <a:pt x="974319" y="1441211"/>
                    <a:pt x="968077" y="1428309"/>
                    <a:pt x="963319" y="1412227"/>
                  </a:cubicBezTo>
                  <a:cubicBezTo>
                    <a:pt x="961046" y="1401508"/>
                    <a:pt x="958235" y="1391331"/>
                    <a:pt x="955964" y="1380701"/>
                  </a:cubicBezTo>
                  <a:lnTo>
                    <a:pt x="956001" y="1380673"/>
                  </a:lnTo>
                  <a:cubicBezTo>
                    <a:pt x="962205" y="1378981"/>
                    <a:pt x="968972" y="1377853"/>
                    <a:pt x="975175" y="1376726"/>
                  </a:cubicBezTo>
                  <a:cubicBezTo>
                    <a:pt x="973943" y="1388139"/>
                    <a:pt x="973566" y="1399628"/>
                    <a:pt x="974047" y="1411097"/>
                  </a:cubicBezTo>
                  <a:cubicBezTo>
                    <a:pt x="977393" y="1410476"/>
                    <a:pt x="980779" y="1410100"/>
                    <a:pt x="984179" y="1409972"/>
                  </a:cubicBezTo>
                  <a:cubicBezTo>
                    <a:pt x="986453" y="1399147"/>
                    <a:pt x="988728" y="1389051"/>
                    <a:pt x="990364" y="1378864"/>
                  </a:cubicBezTo>
                  <a:lnTo>
                    <a:pt x="990382" y="1378946"/>
                  </a:lnTo>
                  <a:cubicBezTo>
                    <a:pt x="998286" y="1377818"/>
                    <a:pt x="1005606" y="1377254"/>
                    <a:pt x="1013514" y="1376690"/>
                  </a:cubicBezTo>
                  <a:cubicBezTo>
                    <a:pt x="1010077" y="1386631"/>
                    <a:pt x="1002129" y="1410554"/>
                    <a:pt x="997694" y="1420747"/>
                  </a:cubicBezTo>
                  <a:close/>
                  <a:moveTo>
                    <a:pt x="1065405" y="1371105"/>
                  </a:moveTo>
                  <a:lnTo>
                    <a:pt x="1065423" y="1371032"/>
                  </a:lnTo>
                  <a:lnTo>
                    <a:pt x="1084035" y="1357507"/>
                  </a:lnTo>
                  <a:cubicBezTo>
                    <a:pt x="1097570" y="1363147"/>
                    <a:pt x="1111668" y="1365394"/>
                    <a:pt x="1125767" y="1369341"/>
                  </a:cubicBezTo>
                  <a:cubicBezTo>
                    <a:pt x="1147197" y="1381193"/>
                    <a:pt x="1160743" y="1401486"/>
                    <a:pt x="1174830" y="1420679"/>
                  </a:cubicBezTo>
                  <a:cubicBezTo>
                    <a:pt x="1138174" y="1404953"/>
                    <a:pt x="1101518" y="1388671"/>
                    <a:pt x="1065407" y="1371116"/>
                  </a:cubicBezTo>
                  <a:close/>
                  <a:moveTo>
                    <a:pt x="1181607" y="1519434"/>
                  </a:moveTo>
                  <a:cubicBezTo>
                    <a:pt x="1173721" y="1511539"/>
                    <a:pt x="1164402" y="1504125"/>
                    <a:pt x="1160751" y="1492364"/>
                  </a:cubicBezTo>
                  <a:cubicBezTo>
                    <a:pt x="1154406" y="1471927"/>
                    <a:pt x="1144924" y="1452341"/>
                    <a:pt x="1141012" y="1430966"/>
                  </a:cubicBezTo>
                  <a:lnTo>
                    <a:pt x="1141012" y="1430883"/>
                  </a:lnTo>
                  <a:lnTo>
                    <a:pt x="1159614" y="1432584"/>
                  </a:lnTo>
                  <a:cubicBezTo>
                    <a:pt x="1159050" y="1450058"/>
                    <a:pt x="1157358" y="1468109"/>
                    <a:pt x="1160178" y="1485595"/>
                  </a:cubicBezTo>
                  <a:cubicBezTo>
                    <a:pt x="1163561" y="1486732"/>
                    <a:pt x="1170327" y="1488425"/>
                    <a:pt x="1173722" y="1489552"/>
                  </a:cubicBezTo>
                  <a:cubicBezTo>
                    <a:pt x="1173722" y="1472060"/>
                    <a:pt x="1172595" y="1455151"/>
                    <a:pt x="1172595" y="1438223"/>
                  </a:cubicBezTo>
                  <a:cubicBezTo>
                    <a:pt x="1178235" y="1437674"/>
                    <a:pt x="1189504" y="1437095"/>
                    <a:pt x="1195152" y="1436532"/>
                  </a:cubicBezTo>
                  <a:cubicBezTo>
                    <a:pt x="1191196" y="1464183"/>
                    <a:pt x="1184437" y="1491811"/>
                    <a:pt x="1181609" y="1519445"/>
                  </a:cubicBezTo>
                  <a:close/>
                  <a:moveTo>
                    <a:pt x="1160759" y="1379510"/>
                  </a:moveTo>
                  <a:cubicBezTo>
                    <a:pt x="1137065" y="1349620"/>
                    <a:pt x="1089692" y="1331574"/>
                    <a:pt x="1055291" y="1353559"/>
                  </a:cubicBezTo>
                  <a:cubicBezTo>
                    <a:pt x="1027084" y="1364284"/>
                    <a:pt x="995503" y="1351313"/>
                    <a:pt x="966742" y="1360900"/>
                  </a:cubicBezTo>
                  <a:cubicBezTo>
                    <a:pt x="946443" y="1367114"/>
                    <a:pt x="925564" y="1368231"/>
                    <a:pt x="904707" y="1366540"/>
                  </a:cubicBezTo>
                  <a:cubicBezTo>
                    <a:pt x="902443" y="1340598"/>
                    <a:pt x="916542" y="1318040"/>
                    <a:pt x="930640" y="1297174"/>
                  </a:cubicBezTo>
                  <a:cubicBezTo>
                    <a:pt x="918806" y="1282512"/>
                    <a:pt x="897368" y="1276875"/>
                    <a:pt x="890041" y="1258252"/>
                  </a:cubicBezTo>
                  <a:cubicBezTo>
                    <a:pt x="884401" y="1233437"/>
                    <a:pt x="905832" y="1214264"/>
                    <a:pt x="925565" y="1202985"/>
                  </a:cubicBezTo>
                  <a:cubicBezTo>
                    <a:pt x="929522" y="1204113"/>
                    <a:pt x="938545" y="1206933"/>
                    <a:pt x="943057" y="1208060"/>
                  </a:cubicBezTo>
                  <a:cubicBezTo>
                    <a:pt x="933456" y="1226106"/>
                    <a:pt x="902443" y="1233435"/>
                    <a:pt x="908647" y="1257687"/>
                  </a:cubicBezTo>
                  <a:cubicBezTo>
                    <a:pt x="912030" y="1267837"/>
                    <a:pt x="918797" y="1276871"/>
                    <a:pt x="924438" y="1285894"/>
                  </a:cubicBezTo>
                  <a:cubicBezTo>
                    <a:pt x="940783" y="1286458"/>
                    <a:pt x="954326" y="1277436"/>
                    <a:pt x="965037" y="1266156"/>
                  </a:cubicBezTo>
                  <a:cubicBezTo>
                    <a:pt x="951493" y="1250938"/>
                    <a:pt x="946982" y="1228934"/>
                    <a:pt x="956013" y="1210888"/>
                  </a:cubicBezTo>
                  <a:cubicBezTo>
                    <a:pt x="963908" y="1203557"/>
                    <a:pt x="974060" y="1199610"/>
                    <a:pt x="983647" y="1195664"/>
                  </a:cubicBezTo>
                  <a:cubicBezTo>
                    <a:pt x="1023688" y="1189460"/>
                    <a:pt x="1064865" y="1196227"/>
                    <a:pt x="1104348" y="1187769"/>
                  </a:cubicBezTo>
                  <a:cubicBezTo>
                    <a:pt x="1086307" y="1193978"/>
                    <a:pt x="1066556" y="1197366"/>
                    <a:pt x="1051901" y="1210901"/>
                  </a:cubicBezTo>
                  <a:cubicBezTo>
                    <a:pt x="1072767" y="1217104"/>
                    <a:pt x="1094761" y="1208081"/>
                    <a:pt x="1115063" y="1215976"/>
                  </a:cubicBezTo>
                  <a:cubicBezTo>
                    <a:pt x="1121267" y="1223880"/>
                    <a:pt x="1128034" y="1231775"/>
                    <a:pt x="1129725" y="1241926"/>
                  </a:cubicBezTo>
                  <a:cubicBezTo>
                    <a:pt x="1131982" y="1265049"/>
                    <a:pt x="1109426" y="1278020"/>
                    <a:pt x="1094761" y="1291563"/>
                  </a:cubicBezTo>
                  <a:cubicBezTo>
                    <a:pt x="1077278" y="1307918"/>
                    <a:pt x="1053019" y="1301713"/>
                    <a:pt x="1031597" y="1300022"/>
                  </a:cubicBezTo>
                  <a:lnTo>
                    <a:pt x="1031597" y="1320888"/>
                  </a:lnTo>
                  <a:cubicBezTo>
                    <a:pt x="1048525" y="1320888"/>
                    <a:pt x="1065998" y="1322580"/>
                    <a:pt x="1082363" y="1319197"/>
                  </a:cubicBezTo>
                  <a:cubicBezTo>
                    <a:pt x="1104920" y="1310173"/>
                    <a:pt x="1121599" y="1290652"/>
                    <a:pt x="1135383" y="1270687"/>
                  </a:cubicBezTo>
                  <a:cubicBezTo>
                    <a:pt x="1148091" y="1252282"/>
                    <a:pt x="1141577" y="1228390"/>
                    <a:pt x="1133119" y="1209780"/>
                  </a:cubicBezTo>
                  <a:cubicBezTo>
                    <a:pt x="1165263" y="1216548"/>
                    <a:pt x="1199110" y="1214865"/>
                    <a:pt x="1231820" y="1209780"/>
                  </a:cubicBezTo>
                  <a:cubicBezTo>
                    <a:pt x="1205870" y="1222742"/>
                    <a:pt x="1177672" y="1230646"/>
                    <a:pt x="1150602" y="1240806"/>
                  </a:cubicBezTo>
                  <a:cubicBezTo>
                    <a:pt x="1149721" y="1244892"/>
                    <a:pt x="1149153" y="1249040"/>
                    <a:pt x="1148902" y="1253213"/>
                  </a:cubicBezTo>
                  <a:cubicBezTo>
                    <a:pt x="1182184" y="1249256"/>
                    <a:pt x="1213201" y="1234603"/>
                    <a:pt x="1244777" y="1223323"/>
                  </a:cubicBezTo>
                  <a:cubicBezTo>
                    <a:pt x="1244777" y="1217683"/>
                    <a:pt x="1244228" y="1211471"/>
                    <a:pt x="1244228" y="1205268"/>
                  </a:cubicBezTo>
                  <a:cubicBezTo>
                    <a:pt x="1256167" y="1199532"/>
                    <a:pt x="1267346" y="1192333"/>
                    <a:pt x="1277508" y="1183838"/>
                  </a:cubicBezTo>
                  <a:cubicBezTo>
                    <a:pt x="1257770" y="1174814"/>
                    <a:pt x="1240287" y="1189487"/>
                    <a:pt x="1221684" y="1193439"/>
                  </a:cubicBezTo>
                  <a:cubicBezTo>
                    <a:pt x="1183336" y="1205837"/>
                    <a:pt x="1142713" y="1194003"/>
                    <a:pt x="1104373" y="1186108"/>
                  </a:cubicBezTo>
                  <a:cubicBezTo>
                    <a:pt x="1128059" y="1170883"/>
                    <a:pt x="1155702" y="1160721"/>
                    <a:pt x="1175995" y="1139864"/>
                  </a:cubicBezTo>
                  <a:cubicBezTo>
                    <a:pt x="1185582" y="1146068"/>
                    <a:pt x="1194041" y="1155654"/>
                    <a:pt x="1204766" y="1159603"/>
                  </a:cubicBezTo>
                  <a:cubicBezTo>
                    <a:pt x="1214915" y="1161294"/>
                    <a:pt x="1225624" y="1161294"/>
                    <a:pt x="1235783" y="1161859"/>
                  </a:cubicBezTo>
                  <a:cubicBezTo>
                    <a:pt x="1235219" y="1159039"/>
                    <a:pt x="1234646" y="1152835"/>
                    <a:pt x="1234090" y="1150025"/>
                  </a:cubicBezTo>
                  <a:cubicBezTo>
                    <a:pt x="1215479" y="1144950"/>
                    <a:pt x="1188974" y="1139309"/>
                    <a:pt x="1185017" y="1116743"/>
                  </a:cubicBezTo>
                  <a:cubicBezTo>
                    <a:pt x="1180506" y="1102644"/>
                    <a:pt x="1188974" y="1089109"/>
                    <a:pt x="1199693" y="1080086"/>
                  </a:cubicBezTo>
                  <a:cubicBezTo>
                    <a:pt x="1212655" y="1072191"/>
                    <a:pt x="1222806" y="1086853"/>
                    <a:pt x="1232403" y="1093057"/>
                  </a:cubicBezTo>
                  <a:cubicBezTo>
                    <a:pt x="1245365" y="1104909"/>
                    <a:pt x="1263984" y="1100388"/>
                    <a:pt x="1278647" y="1097004"/>
                  </a:cubicBezTo>
                  <a:cubicBezTo>
                    <a:pt x="1262292" y="1079522"/>
                    <a:pt x="1232957" y="1082906"/>
                    <a:pt x="1219423" y="1062040"/>
                  </a:cubicBezTo>
                  <a:cubicBezTo>
                    <a:pt x="1214910" y="1052452"/>
                    <a:pt x="1216612" y="1041747"/>
                    <a:pt x="1214910" y="1031578"/>
                  </a:cubicBezTo>
                  <a:cubicBezTo>
                    <a:pt x="1239736" y="1034961"/>
                    <a:pt x="1269058" y="1023127"/>
                    <a:pt x="1289916" y="1041738"/>
                  </a:cubicBezTo>
                  <a:cubicBezTo>
                    <a:pt x="1300639" y="1049625"/>
                    <a:pt x="1317559" y="1055828"/>
                    <a:pt x="1316430" y="1072188"/>
                  </a:cubicBezTo>
                  <a:cubicBezTo>
                    <a:pt x="1316994" y="1097563"/>
                    <a:pt x="1316430" y="1122389"/>
                    <a:pt x="1318121" y="1147194"/>
                  </a:cubicBezTo>
                  <a:cubicBezTo>
                    <a:pt x="1348011" y="1150024"/>
                    <a:pt x="1379038" y="1159610"/>
                    <a:pt x="1408921" y="1150024"/>
                  </a:cubicBezTo>
                  <a:cubicBezTo>
                    <a:pt x="1499721" y="1135347"/>
                    <a:pt x="1533010" y="1024807"/>
                    <a:pt x="1622115" y="1007325"/>
                  </a:cubicBezTo>
                  <a:cubicBezTo>
                    <a:pt x="1659900" y="989279"/>
                    <a:pt x="1691550" y="960667"/>
                    <a:pt x="1718560" y="928927"/>
                  </a:cubicBezTo>
                  <a:cubicBezTo>
                    <a:pt x="1737771" y="906352"/>
                    <a:pt x="1742028" y="871686"/>
                    <a:pt x="1771408" y="857587"/>
                  </a:cubicBezTo>
                  <a:lnTo>
                    <a:pt x="1771027" y="857277"/>
                  </a:lnTo>
                  <a:cubicBezTo>
                    <a:pt x="1797640" y="845441"/>
                    <a:pt x="1823452" y="831879"/>
                    <a:pt x="1848297" y="816678"/>
                  </a:cubicBezTo>
                  <a:cubicBezTo>
                    <a:pt x="1833644" y="858420"/>
                    <a:pt x="1798096" y="886617"/>
                    <a:pt x="1776101" y="924412"/>
                  </a:cubicBezTo>
                  <a:cubicBezTo>
                    <a:pt x="1773845" y="932862"/>
                    <a:pt x="1773273" y="941894"/>
                    <a:pt x="1772144" y="950908"/>
                  </a:cubicBezTo>
                  <a:cubicBezTo>
                    <a:pt x="1783424" y="953737"/>
                    <a:pt x="1794703" y="955983"/>
                    <a:pt x="1804289" y="962195"/>
                  </a:cubicBezTo>
                  <a:cubicBezTo>
                    <a:pt x="1828549" y="975166"/>
                    <a:pt x="1861822" y="975721"/>
                    <a:pt x="1877049" y="1001673"/>
                  </a:cubicBezTo>
                  <a:cubicBezTo>
                    <a:pt x="1906938" y="1045661"/>
                    <a:pt x="1900735" y="1103749"/>
                    <a:pt x="1876485" y="1149446"/>
                  </a:cubicBezTo>
                  <a:cubicBezTo>
                    <a:pt x="1869144" y="1170304"/>
                    <a:pt x="1847714" y="1182720"/>
                    <a:pt x="1842074" y="1204150"/>
                  </a:cubicBezTo>
                  <a:cubicBezTo>
                    <a:pt x="1846031" y="1203021"/>
                    <a:pt x="1854482" y="1201320"/>
                    <a:pt x="1859002" y="1200193"/>
                  </a:cubicBezTo>
                  <a:cubicBezTo>
                    <a:pt x="1908630" y="1151683"/>
                    <a:pt x="1926677" y="1072166"/>
                    <a:pt x="1898478" y="1008431"/>
                  </a:cubicBezTo>
                  <a:cubicBezTo>
                    <a:pt x="1889464" y="983617"/>
                    <a:pt x="1862954" y="972338"/>
                    <a:pt x="1844339" y="955974"/>
                  </a:cubicBezTo>
                  <a:cubicBezTo>
                    <a:pt x="1886626" y="961049"/>
                    <a:pt x="1925548" y="988692"/>
                    <a:pt x="1940784" y="1029297"/>
                  </a:cubicBezTo>
                  <a:cubicBezTo>
                    <a:pt x="1973329" y="1146494"/>
                    <a:pt x="1929700" y="1138226"/>
                    <a:pt x="1912023" y="1172559"/>
                  </a:cubicBezTo>
                  <a:cubicBezTo>
                    <a:pt x="1896233" y="1203008"/>
                    <a:pt x="1877612" y="1232339"/>
                    <a:pt x="1860130" y="1261673"/>
                  </a:cubicBezTo>
                  <a:cubicBezTo>
                    <a:pt x="1801974" y="1319829"/>
                    <a:pt x="1734025" y="1321224"/>
                    <a:pt x="1637360" y="1395340"/>
                  </a:cubicBezTo>
                  <a:cubicBezTo>
                    <a:pt x="1627210" y="1405490"/>
                    <a:pt x="1611985" y="1403235"/>
                    <a:pt x="1599012" y="1403808"/>
                  </a:cubicBezTo>
                  <a:cubicBezTo>
                    <a:pt x="1623516" y="1357368"/>
                    <a:pt x="1637749" y="1306202"/>
                    <a:pt x="1640744" y="1253778"/>
                  </a:cubicBezTo>
                  <a:cubicBezTo>
                    <a:pt x="1639616" y="1233479"/>
                    <a:pt x="1636796" y="1210345"/>
                    <a:pt x="1620432" y="1195681"/>
                  </a:cubicBezTo>
                  <a:cubicBezTo>
                    <a:pt x="1600703" y="1174261"/>
                    <a:pt x="1569676" y="1166357"/>
                    <a:pt x="1540915" y="1167476"/>
                  </a:cubicBezTo>
                  <a:cubicBezTo>
                    <a:pt x="1488467" y="1164100"/>
                    <a:pt x="1441085" y="1194554"/>
                    <a:pt x="1404989" y="1230084"/>
                  </a:cubicBezTo>
                  <a:cubicBezTo>
                    <a:pt x="1394839" y="1237979"/>
                    <a:pt x="1385260" y="1249249"/>
                    <a:pt x="1371152" y="1250384"/>
                  </a:cubicBezTo>
                  <a:cubicBezTo>
                    <a:pt x="1353669" y="1249820"/>
                    <a:pt x="1336751" y="1243052"/>
                    <a:pt x="1319822" y="1237976"/>
                  </a:cubicBezTo>
                  <a:cubicBezTo>
                    <a:pt x="1256087" y="1231199"/>
                    <a:pt x="1194625" y="1259970"/>
                    <a:pt x="1143860" y="1296063"/>
                  </a:cubicBezTo>
                  <a:cubicBezTo>
                    <a:pt x="1137656" y="1303958"/>
                    <a:pt x="1134836" y="1314119"/>
                    <a:pt x="1130888" y="1323133"/>
                  </a:cubicBezTo>
                  <a:cubicBezTo>
                    <a:pt x="1155714" y="1314119"/>
                    <a:pt x="1172057" y="1291552"/>
                    <a:pt x="1196871" y="1281401"/>
                  </a:cubicBezTo>
                  <a:cubicBezTo>
                    <a:pt x="1225641" y="1271813"/>
                    <a:pt x="1252711" y="1252630"/>
                    <a:pt x="1284292" y="1259971"/>
                  </a:cubicBezTo>
                  <a:cubicBezTo>
                    <a:pt x="1241433" y="1272933"/>
                    <a:pt x="1190667" y="1282530"/>
                    <a:pt x="1163592" y="1323135"/>
                  </a:cubicBezTo>
                  <a:cubicBezTo>
                    <a:pt x="1173752" y="1321442"/>
                    <a:pt x="1182775" y="1319187"/>
                    <a:pt x="1192926" y="1317495"/>
                  </a:cubicBezTo>
                  <a:cubicBezTo>
                    <a:pt x="1210972" y="1324262"/>
                    <a:pt x="1229018" y="1331030"/>
                    <a:pt x="1246501" y="1340053"/>
                  </a:cubicBezTo>
                  <a:cubicBezTo>
                    <a:pt x="1234649" y="1338352"/>
                    <a:pt x="1223378" y="1335550"/>
                    <a:pt x="1211536" y="1333286"/>
                  </a:cubicBezTo>
                  <a:cubicBezTo>
                    <a:pt x="1209845" y="1341181"/>
                    <a:pt x="1207579" y="1348511"/>
                    <a:pt x="1205332" y="1356408"/>
                  </a:cubicBezTo>
                  <a:cubicBezTo>
                    <a:pt x="1183902" y="1355853"/>
                    <a:pt x="1168111" y="1339490"/>
                    <a:pt x="1148918" y="1332158"/>
                  </a:cubicBezTo>
                  <a:cubicBezTo>
                    <a:pt x="1142714" y="1354152"/>
                    <a:pt x="1169794" y="1357545"/>
                    <a:pt x="1181636" y="1369943"/>
                  </a:cubicBezTo>
                  <a:cubicBezTo>
                    <a:pt x="1209843" y="1394769"/>
                    <a:pt x="1227889" y="1428594"/>
                    <a:pt x="1249311" y="1458492"/>
                  </a:cubicBezTo>
                  <a:cubicBezTo>
                    <a:pt x="1212071" y="1442129"/>
                    <a:pt x="1189512" y="1406035"/>
                    <a:pt x="1160760" y="1379521"/>
                  </a:cubicBezTo>
                  <a:close/>
                  <a:moveTo>
                    <a:pt x="940155" y="1250976"/>
                  </a:moveTo>
                  <a:cubicBezTo>
                    <a:pt x="939591" y="1254924"/>
                    <a:pt x="938463" y="1263384"/>
                    <a:pt x="937891" y="1267885"/>
                  </a:cubicBezTo>
                  <a:cubicBezTo>
                    <a:pt x="930956" y="1261677"/>
                    <a:pt x="924370" y="1255091"/>
                    <a:pt x="918162" y="1248156"/>
                  </a:cubicBezTo>
                  <a:cubicBezTo>
                    <a:pt x="925493" y="1249274"/>
                    <a:pt x="932832" y="1249847"/>
                    <a:pt x="940155" y="1250976"/>
                  </a:cubicBezTo>
                  <a:close/>
                  <a:moveTo>
                    <a:pt x="1668826" y="1393092"/>
                  </a:moveTo>
                  <a:lnTo>
                    <a:pt x="1668863" y="1393056"/>
                  </a:lnTo>
                  <a:cubicBezTo>
                    <a:pt x="1710031" y="1363176"/>
                    <a:pt x="1756840" y="1343993"/>
                    <a:pt x="1803084" y="1323690"/>
                  </a:cubicBezTo>
                  <a:cubicBezTo>
                    <a:pt x="1772058" y="1366077"/>
                    <a:pt x="1719027" y="1386906"/>
                    <a:pt x="1668826" y="1393092"/>
                  </a:cubicBezTo>
                  <a:close/>
                  <a:moveTo>
                    <a:pt x="1716862" y="1404390"/>
                  </a:moveTo>
                  <a:cubicBezTo>
                    <a:pt x="1697066" y="1418380"/>
                    <a:pt x="1674005" y="1422382"/>
                    <a:pt x="1650396" y="1419590"/>
                  </a:cubicBezTo>
                  <a:lnTo>
                    <a:pt x="1650305" y="1419616"/>
                  </a:lnTo>
                  <a:lnTo>
                    <a:pt x="1650278" y="1419580"/>
                  </a:lnTo>
                  <a:lnTo>
                    <a:pt x="1650394" y="1419590"/>
                  </a:lnTo>
                  <a:cubicBezTo>
                    <a:pt x="1672354" y="1412279"/>
                    <a:pt x="1694327" y="1408895"/>
                    <a:pt x="1716855" y="1404390"/>
                  </a:cubicBezTo>
                  <a:close/>
                  <a:moveTo>
                    <a:pt x="1395877" y="1665482"/>
                  </a:moveTo>
                  <a:cubicBezTo>
                    <a:pt x="1404901" y="1662652"/>
                    <a:pt x="1408285" y="1666046"/>
                    <a:pt x="1405465" y="1675060"/>
                  </a:cubicBezTo>
                  <a:cubicBezTo>
                    <a:pt x="1396460" y="1677880"/>
                    <a:pt x="1393095" y="1674511"/>
                    <a:pt x="1395914" y="1665509"/>
                  </a:cubicBezTo>
                  <a:close/>
                  <a:moveTo>
                    <a:pt x="1417327" y="1703284"/>
                  </a:moveTo>
                  <a:cubicBezTo>
                    <a:pt x="1450072" y="1706741"/>
                    <a:pt x="1485001" y="1706741"/>
                    <a:pt x="1513201" y="1688094"/>
                  </a:cubicBezTo>
                  <a:lnTo>
                    <a:pt x="1513219" y="1688039"/>
                  </a:lnTo>
                  <a:cubicBezTo>
                    <a:pt x="1519423" y="1678452"/>
                    <a:pt x="1522243" y="1668300"/>
                    <a:pt x="1526754" y="1658149"/>
                  </a:cubicBezTo>
                  <a:cubicBezTo>
                    <a:pt x="1529574" y="1683524"/>
                    <a:pt x="1532394" y="1709479"/>
                    <a:pt x="1526754" y="1734856"/>
                  </a:cubicBezTo>
                  <a:cubicBezTo>
                    <a:pt x="1520542" y="1745571"/>
                    <a:pt x="1511529" y="1755156"/>
                    <a:pt x="1500248" y="1760807"/>
                  </a:cubicBezTo>
                  <a:cubicBezTo>
                    <a:pt x="1463027" y="1764754"/>
                    <a:pt x="1425806" y="1758550"/>
                    <a:pt x="1388567" y="1754039"/>
                  </a:cubicBezTo>
                  <a:cubicBezTo>
                    <a:pt x="1350228" y="1752338"/>
                    <a:pt x="1312992" y="1763063"/>
                    <a:pt x="1275212" y="1768702"/>
                  </a:cubicBezTo>
                  <a:cubicBezTo>
                    <a:pt x="1286491" y="1746708"/>
                    <a:pt x="1309929" y="1737045"/>
                    <a:pt x="1329352" y="1724149"/>
                  </a:cubicBezTo>
                  <a:cubicBezTo>
                    <a:pt x="1346562" y="1712722"/>
                    <a:pt x="1359253" y="1688047"/>
                    <a:pt x="1382928" y="1692567"/>
                  </a:cubicBezTo>
                  <a:cubicBezTo>
                    <a:pt x="1395338" y="1692568"/>
                    <a:pt x="1405488" y="1700464"/>
                    <a:pt x="1417332" y="1703284"/>
                  </a:cubicBezTo>
                  <a:close/>
                  <a:moveTo>
                    <a:pt x="1504175" y="1627687"/>
                  </a:moveTo>
                  <a:cubicBezTo>
                    <a:pt x="1496947" y="1635193"/>
                    <a:pt x="1482708" y="1622685"/>
                    <a:pt x="1491168" y="1615317"/>
                  </a:cubicBezTo>
                  <a:cubicBezTo>
                    <a:pt x="1497613" y="1607189"/>
                    <a:pt x="1511971" y="1619598"/>
                    <a:pt x="1504180" y="1627687"/>
                  </a:cubicBezTo>
                  <a:close/>
                  <a:moveTo>
                    <a:pt x="1508124" y="1546497"/>
                  </a:moveTo>
                  <a:cubicBezTo>
                    <a:pt x="1516582" y="1539720"/>
                    <a:pt x="1525033" y="1554965"/>
                    <a:pt x="1516582" y="1560596"/>
                  </a:cubicBezTo>
                  <a:cubicBezTo>
                    <a:pt x="1508129" y="1567327"/>
                    <a:pt x="1500215" y="1552136"/>
                    <a:pt x="1508129" y="1546497"/>
                  </a:cubicBezTo>
                  <a:close/>
                  <a:moveTo>
                    <a:pt x="1508672" y="1644078"/>
                  </a:moveTo>
                  <a:cubicBezTo>
                    <a:pt x="1509236" y="1655930"/>
                    <a:pt x="1511501" y="1672849"/>
                    <a:pt x="1498523" y="1679602"/>
                  </a:cubicBezTo>
                  <a:cubicBezTo>
                    <a:pt x="1480820" y="1685158"/>
                    <a:pt x="1462509" y="1688544"/>
                    <a:pt x="1443990" y="1689687"/>
                  </a:cubicBezTo>
                  <a:cubicBezTo>
                    <a:pt x="1443927" y="1689708"/>
                    <a:pt x="1443873" y="1689741"/>
                    <a:pt x="1443811" y="1689762"/>
                  </a:cubicBezTo>
                  <a:lnTo>
                    <a:pt x="1443856" y="1689699"/>
                  </a:lnTo>
                  <a:cubicBezTo>
                    <a:pt x="1443901" y="1689699"/>
                    <a:pt x="1443947" y="1689689"/>
                    <a:pt x="1443993" y="1689687"/>
                  </a:cubicBezTo>
                  <a:cubicBezTo>
                    <a:pt x="1469847" y="1680622"/>
                    <a:pt x="1487304" y="1659269"/>
                    <a:pt x="1508683" y="1644078"/>
                  </a:cubicBezTo>
                  <a:close/>
                  <a:moveTo>
                    <a:pt x="1537997" y="1460203"/>
                  </a:moveTo>
                  <a:cubicBezTo>
                    <a:pt x="1539179" y="1469372"/>
                    <a:pt x="1539756" y="1478609"/>
                    <a:pt x="1539725" y="1487854"/>
                  </a:cubicBezTo>
                  <a:cubicBezTo>
                    <a:pt x="1526979" y="1482741"/>
                    <a:pt x="1523771" y="1467325"/>
                    <a:pt x="1538008" y="1460205"/>
                  </a:cubicBezTo>
                  <a:close/>
                  <a:moveTo>
                    <a:pt x="1554389" y="1486099"/>
                  </a:moveTo>
                  <a:lnTo>
                    <a:pt x="1554417" y="1486108"/>
                  </a:lnTo>
                  <a:cubicBezTo>
                    <a:pt x="1564004" y="1468626"/>
                    <a:pt x="1569641" y="1440982"/>
                    <a:pt x="1593902" y="1443248"/>
                  </a:cubicBezTo>
                  <a:cubicBezTo>
                    <a:pt x="1567952" y="1495132"/>
                    <a:pt x="1546522" y="1549835"/>
                    <a:pt x="1534100" y="1606805"/>
                  </a:cubicBezTo>
                  <a:cubicBezTo>
                    <a:pt x="1525020" y="1565052"/>
                    <a:pt x="1546486" y="1526122"/>
                    <a:pt x="1554400" y="1486099"/>
                  </a:cubicBezTo>
                  <a:close/>
                  <a:moveTo>
                    <a:pt x="1576320" y="1376645"/>
                  </a:moveTo>
                  <a:lnTo>
                    <a:pt x="1576338" y="1376682"/>
                  </a:lnTo>
                  <a:cubicBezTo>
                    <a:pt x="1581978" y="1368787"/>
                    <a:pt x="1595938" y="1378831"/>
                    <a:pt x="1589872" y="1386832"/>
                  </a:cubicBezTo>
                  <a:cubicBezTo>
                    <a:pt x="1583552" y="1395192"/>
                    <a:pt x="1570145" y="1385105"/>
                    <a:pt x="1576331" y="1376646"/>
                  </a:cubicBezTo>
                  <a:close/>
                  <a:moveTo>
                    <a:pt x="1553799" y="1351300"/>
                  </a:moveTo>
                  <a:cubicBezTo>
                    <a:pt x="1556628" y="1364835"/>
                    <a:pt x="1560576" y="1378379"/>
                    <a:pt x="1563401" y="1391342"/>
                  </a:cubicBezTo>
                  <a:cubicBezTo>
                    <a:pt x="1529554" y="1380627"/>
                    <a:pt x="1497975" y="1361452"/>
                    <a:pt x="1471468" y="1338321"/>
                  </a:cubicBezTo>
                  <a:cubicBezTo>
                    <a:pt x="1489514" y="1312946"/>
                    <a:pt x="1483875" y="1281361"/>
                    <a:pt x="1481055" y="1253164"/>
                  </a:cubicBezTo>
                  <a:cubicBezTo>
                    <a:pt x="1473724" y="1236236"/>
                    <a:pt x="1464127" y="1220446"/>
                    <a:pt x="1456242" y="1204091"/>
                  </a:cubicBezTo>
                  <a:cubicBezTo>
                    <a:pt x="1467665" y="1200882"/>
                    <a:pt x="1479376" y="1198804"/>
                    <a:pt x="1491206" y="1197887"/>
                  </a:cubicBezTo>
                  <a:cubicBezTo>
                    <a:pt x="1502495" y="1221009"/>
                    <a:pt x="1511506" y="1244694"/>
                    <a:pt x="1521096" y="1268387"/>
                  </a:cubicBezTo>
                  <a:cubicBezTo>
                    <a:pt x="1525044" y="1270643"/>
                    <a:pt x="1532940" y="1275155"/>
                    <a:pt x="1536886" y="1276846"/>
                  </a:cubicBezTo>
                  <a:cubicBezTo>
                    <a:pt x="1547614" y="1246396"/>
                    <a:pt x="1540351" y="1214301"/>
                    <a:pt x="1541976" y="1182665"/>
                  </a:cubicBezTo>
                  <a:cubicBezTo>
                    <a:pt x="1569607" y="1179276"/>
                    <a:pt x="1597800" y="1191690"/>
                    <a:pt x="1616421" y="1211427"/>
                  </a:cubicBezTo>
                  <a:cubicBezTo>
                    <a:pt x="1621293" y="1225017"/>
                    <a:pt x="1625064" y="1238976"/>
                    <a:pt x="1627700" y="1253169"/>
                  </a:cubicBezTo>
                  <a:cubicBezTo>
                    <a:pt x="1624306" y="1289262"/>
                    <a:pt x="1615857" y="1324801"/>
                    <a:pt x="1604569" y="1359194"/>
                  </a:cubicBezTo>
                  <a:cubicBezTo>
                    <a:pt x="1587637" y="1356945"/>
                    <a:pt x="1570728" y="1351300"/>
                    <a:pt x="1553799" y="1351300"/>
                  </a:cubicBezTo>
                  <a:close/>
                  <a:moveTo>
                    <a:pt x="1516551" y="1390222"/>
                  </a:moveTo>
                  <a:cubicBezTo>
                    <a:pt x="1499632" y="1390771"/>
                    <a:pt x="1488353" y="1378396"/>
                    <a:pt x="1480985" y="1365389"/>
                  </a:cubicBezTo>
                  <a:lnTo>
                    <a:pt x="1481021" y="1365399"/>
                  </a:lnTo>
                  <a:cubicBezTo>
                    <a:pt x="1494172" y="1371625"/>
                    <a:pt x="1506183" y="1380017"/>
                    <a:pt x="1516551" y="1390226"/>
                  </a:cubicBezTo>
                  <a:close/>
                  <a:moveTo>
                    <a:pt x="1209270" y="1354149"/>
                  </a:moveTo>
                  <a:lnTo>
                    <a:pt x="1209233" y="1354112"/>
                  </a:lnTo>
                  <a:cubicBezTo>
                    <a:pt x="1230099" y="1351292"/>
                    <a:pt x="1247027" y="1363690"/>
                    <a:pt x="1261116" y="1377798"/>
                  </a:cubicBezTo>
                  <a:cubicBezTo>
                    <a:pt x="1243106" y="1371079"/>
                    <a:pt x="1225097" y="1364894"/>
                    <a:pt x="1209270" y="1354160"/>
                  </a:cubicBezTo>
                  <a:close/>
                  <a:moveTo>
                    <a:pt x="1244781" y="1396395"/>
                  </a:moveTo>
                  <a:cubicBezTo>
                    <a:pt x="1237449" y="1397523"/>
                    <a:pt x="1230118" y="1399224"/>
                    <a:pt x="1222787" y="1400342"/>
                  </a:cubicBezTo>
                  <a:cubicBezTo>
                    <a:pt x="1219967" y="1391975"/>
                    <a:pt x="1216511" y="1383515"/>
                    <a:pt x="1214328" y="1374419"/>
                  </a:cubicBezTo>
                  <a:lnTo>
                    <a:pt x="1214328" y="1374401"/>
                  </a:lnTo>
                  <a:cubicBezTo>
                    <a:pt x="1225603" y="1380039"/>
                    <a:pt x="1235887" y="1387470"/>
                    <a:pt x="1244781" y="1396403"/>
                  </a:cubicBezTo>
                  <a:close/>
                  <a:moveTo>
                    <a:pt x="1347992" y="1376147"/>
                  </a:moveTo>
                  <a:cubicBezTo>
                    <a:pt x="1347444" y="1369943"/>
                    <a:pt x="1347444" y="1363731"/>
                    <a:pt x="1346865" y="1357545"/>
                  </a:cubicBezTo>
                  <a:cubicBezTo>
                    <a:pt x="1331170" y="1356492"/>
                    <a:pt x="1315543" y="1354607"/>
                    <a:pt x="1300048" y="1351897"/>
                  </a:cubicBezTo>
                  <a:cubicBezTo>
                    <a:pt x="1307234" y="1341255"/>
                    <a:pt x="1314511" y="1331068"/>
                    <a:pt x="1323606" y="1322062"/>
                  </a:cubicBezTo>
                  <a:lnTo>
                    <a:pt x="1323752" y="1322007"/>
                  </a:lnTo>
                  <a:cubicBezTo>
                    <a:pt x="1344052" y="1320315"/>
                    <a:pt x="1366048" y="1325955"/>
                    <a:pt x="1384659" y="1313548"/>
                  </a:cubicBezTo>
                  <a:cubicBezTo>
                    <a:pt x="1402705" y="1328773"/>
                    <a:pt x="1418497" y="1346258"/>
                    <a:pt x="1437106" y="1360357"/>
                  </a:cubicBezTo>
                  <a:cubicBezTo>
                    <a:pt x="1419060" y="1376147"/>
                    <a:pt x="1397991" y="1387301"/>
                    <a:pt x="1379575" y="1402099"/>
                  </a:cubicBezTo>
                  <a:cubicBezTo>
                    <a:pt x="1370167" y="1409659"/>
                    <a:pt x="1358071" y="1418180"/>
                    <a:pt x="1345737" y="1414497"/>
                  </a:cubicBezTo>
                  <a:cubicBezTo>
                    <a:pt x="1324717" y="1408220"/>
                    <a:pt x="1305696" y="1395331"/>
                    <a:pt x="1289897" y="1380659"/>
                  </a:cubicBezTo>
                  <a:cubicBezTo>
                    <a:pt x="1309072" y="1378411"/>
                    <a:pt x="1328819" y="1378411"/>
                    <a:pt x="1347992" y="1376155"/>
                  </a:cubicBezTo>
                  <a:close/>
                  <a:moveTo>
                    <a:pt x="1281419" y="1336670"/>
                  </a:moveTo>
                  <a:cubicBezTo>
                    <a:pt x="1263895" y="1334640"/>
                    <a:pt x="1251492" y="1321479"/>
                    <a:pt x="1237390" y="1313566"/>
                  </a:cubicBezTo>
                  <a:cubicBezTo>
                    <a:pt x="1246649" y="1308903"/>
                    <a:pt x="1260544" y="1297978"/>
                    <a:pt x="1276344" y="1294929"/>
                  </a:cubicBezTo>
                  <a:cubicBezTo>
                    <a:pt x="1289879" y="1291554"/>
                    <a:pt x="1300603" y="1302834"/>
                    <a:pt x="1311882" y="1308464"/>
                  </a:cubicBezTo>
                  <a:cubicBezTo>
                    <a:pt x="1302849" y="1319195"/>
                    <a:pt x="1298383" y="1338643"/>
                    <a:pt x="1281419" y="1336678"/>
                  </a:cubicBezTo>
                  <a:close/>
                  <a:moveTo>
                    <a:pt x="1376737" y="1287643"/>
                  </a:moveTo>
                  <a:cubicBezTo>
                    <a:pt x="1351813" y="1263902"/>
                    <a:pt x="1314612" y="1268450"/>
                    <a:pt x="1284775" y="1253260"/>
                  </a:cubicBezTo>
                  <a:lnTo>
                    <a:pt x="1284820" y="1253242"/>
                  </a:lnTo>
                  <a:cubicBezTo>
                    <a:pt x="1331065" y="1252105"/>
                    <a:pt x="1380695" y="1267341"/>
                    <a:pt x="1410582" y="1303991"/>
                  </a:cubicBezTo>
                  <a:cubicBezTo>
                    <a:pt x="1429192" y="1323165"/>
                    <a:pt x="1452315" y="1338392"/>
                    <a:pt x="1466977" y="1361523"/>
                  </a:cubicBezTo>
                  <a:cubicBezTo>
                    <a:pt x="1433705" y="1340670"/>
                    <a:pt x="1406645" y="1311901"/>
                    <a:pt x="1376737" y="1287658"/>
                  </a:cubicBezTo>
                  <a:close/>
                  <a:moveTo>
                    <a:pt x="1465859" y="1319797"/>
                  </a:moveTo>
                  <a:cubicBezTo>
                    <a:pt x="1461912" y="1320361"/>
                    <a:pt x="1454007" y="1320934"/>
                    <a:pt x="1450060" y="1321489"/>
                  </a:cubicBezTo>
                  <a:cubicBezTo>
                    <a:pt x="1431505" y="1300478"/>
                    <a:pt x="1411766" y="1280741"/>
                    <a:pt x="1389209" y="1264458"/>
                  </a:cubicBezTo>
                  <a:cubicBezTo>
                    <a:pt x="1406111" y="1246967"/>
                    <a:pt x="1424157" y="1217155"/>
                    <a:pt x="1451754" y="1223916"/>
                  </a:cubicBezTo>
                  <a:cubicBezTo>
                    <a:pt x="1470934" y="1252121"/>
                    <a:pt x="1471490" y="1287096"/>
                    <a:pt x="1465859" y="1319806"/>
                  </a:cubicBezTo>
                  <a:close/>
                  <a:moveTo>
                    <a:pt x="1526138" y="1228409"/>
                  </a:moveTo>
                  <a:cubicBezTo>
                    <a:pt x="1516551" y="1214310"/>
                    <a:pt x="1503581" y="1200212"/>
                    <a:pt x="1508100" y="1182164"/>
                  </a:cubicBezTo>
                  <a:cubicBezTo>
                    <a:pt x="1513167" y="1183292"/>
                    <a:pt x="1523325" y="1186112"/>
                    <a:pt x="1528400" y="1187239"/>
                  </a:cubicBezTo>
                  <a:cubicBezTo>
                    <a:pt x="1528502" y="1200978"/>
                    <a:pt x="1527742" y="1214709"/>
                    <a:pt x="1526126" y="1228353"/>
                  </a:cubicBezTo>
                  <a:close/>
                  <a:moveTo>
                    <a:pt x="1215992" y="1310152"/>
                  </a:moveTo>
                  <a:cubicBezTo>
                    <a:pt x="1205894" y="1307878"/>
                    <a:pt x="1212626" y="1292688"/>
                    <a:pt x="1221086" y="1294326"/>
                  </a:cubicBezTo>
                  <a:lnTo>
                    <a:pt x="1221059" y="1294363"/>
                  </a:lnTo>
                  <a:cubicBezTo>
                    <a:pt x="1231782" y="1296628"/>
                    <a:pt x="1225014" y="1312410"/>
                    <a:pt x="1215992" y="1310152"/>
                  </a:cubicBezTo>
                  <a:close/>
                  <a:moveTo>
                    <a:pt x="1240278" y="1415685"/>
                  </a:moveTo>
                  <a:lnTo>
                    <a:pt x="1240250" y="1415612"/>
                  </a:lnTo>
                  <a:cubicBezTo>
                    <a:pt x="1246454" y="1411655"/>
                    <a:pt x="1253221" y="1407707"/>
                    <a:pt x="1259989" y="1403196"/>
                  </a:cubicBezTo>
                  <a:cubicBezTo>
                    <a:pt x="1284815" y="1416741"/>
                    <a:pt x="1310738" y="1427456"/>
                    <a:pt x="1336696" y="1438161"/>
                  </a:cubicBezTo>
                  <a:cubicBezTo>
                    <a:pt x="1328106" y="1450806"/>
                    <a:pt x="1318686" y="1462867"/>
                    <a:pt x="1308498" y="1474263"/>
                  </a:cubicBezTo>
                  <a:cubicBezTo>
                    <a:pt x="1282035" y="1459712"/>
                    <a:pt x="1256650" y="1441611"/>
                    <a:pt x="1240278" y="1415686"/>
                  </a:cubicBezTo>
                  <a:close/>
                  <a:moveTo>
                    <a:pt x="1216528" y="1614760"/>
                  </a:moveTo>
                  <a:lnTo>
                    <a:pt x="1216511" y="1614723"/>
                  </a:lnTo>
                  <a:cubicBezTo>
                    <a:pt x="1224397" y="1605699"/>
                    <a:pt x="1235676" y="1620363"/>
                    <a:pt x="1228353" y="1627131"/>
                  </a:cubicBezTo>
                  <a:cubicBezTo>
                    <a:pt x="1220531" y="1635592"/>
                    <a:pt x="1208706" y="1622130"/>
                    <a:pt x="1216528" y="1614761"/>
                  </a:cubicBezTo>
                  <a:close/>
                  <a:moveTo>
                    <a:pt x="1212599" y="1643468"/>
                  </a:moveTo>
                  <a:lnTo>
                    <a:pt x="1212644" y="1643450"/>
                  </a:lnTo>
                  <a:cubicBezTo>
                    <a:pt x="1212644" y="1643469"/>
                    <a:pt x="1212644" y="1643490"/>
                    <a:pt x="1212636" y="1643509"/>
                  </a:cubicBezTo>
                  <a:cubicBezTo>
                    <a:pt x="1225025" y="1655912"/>
                    <a:pt x="1231221" y="1673375"/>
                    <a:pt x="1233475" y="1690840"/>
                  </a:cubicBezTo>
                  <a:cubicBezTo>
                    <a:pt x="1227835" y="1691969"/>
                    <a:pt x="1216556" y="1694787"/>
                    <a:pt x="1210916" y="1696480"/>
                  </a:cubicBezTo>
                  <a:cubicBezTo>
                    <a:pt x="1209281" y="1679035"/>
                    <a:pt x="1209282" y="1660956"/>
                    <a:pt x="1212636" y="1643509"/>
                  </a:cubicBezTo>
                  <a:cubicBezTo>
                    <a:pt x="1212622" y="1643496"/>
                    <a:pt x="1212612" y="1643481"/>
                    <a:pt x="1212599" y="1643469"/>
                  </a:cubicBezTo>
                  <a:close/>
                  <a:moveTo>
                    <a:pt x="1071019" y="1871378"/>
                  </a:moveTo>
                  <a:cubicBezTo>
                    <a:pt x="1040414" y="1894494"/>
                    <a:pt x="997696" y="1915931"/>
                    <a:pt x="996004" y="1958792"/>
                  </a:cubicBezTo>
                  <a:cubicBezTo>
                    <a:pt x="987353" y="2003094"/>
                    <a:pt x="1084088" y="1986466"/>
                    <a:pt x="1041693" y="2084567"/>
                  </a:cubicBezTo>
                  <a:cubicBezTo>
                    <a:pt x="983551" y="2157024"/>
                    <a:pt x="873358" y="2212030"/>
                    <a:pt x="836970" y="2236288"/>
                  </a:cubicBezTo>
                  <a:cubicBezTo>
                    <a:pt x="820615" y="2247003"/>
                    <a:pt x="812156" y="2270689"/>
                    <a:pt x="821178" y="2288745"/>
                  </a:cubicBezTo>
                  <a:cubicBezTo>
                    <a:pt x="824562" y="2299460"/>
                    <a:pt x="833021" y="2310175"/>
                    <a:pt x="827382" y="2321455"/>
                  </a:cubicBezTo>
                  <a:cubicBezTo>
                    <a:pt x="804825" y="2356993"/>
                    <a:pt x="769363" y="2380951"/>
                    <a:pt x="736013" y="2405493"/>
                  </a:cubicBezTo>
                  <a:cubicBezTo>
                    <a:pt x="626359" y="2486186"/>
                    <a:pt x="583237" y="2547913"/>
                    <a:pt x="551027" y="2576394"/>
                  </a:cubicBezTo>
                  <a:cubicBezTo>
                    <a:pt x="574149" y="2528449"/>
                    <a:pt x="615567" y="2493792"/>
                    <a:pt x="653111" y="2457955"/>
                  </a:cubicBezTo>
                  <a:cubicBezTo>
                    <a:pt x="670413" y="2441439"/>
                    <a:pt x="692588" y="2429758"/>
                    <a:pt x="708378" y="2411712"/>
                  </a:cubicBezTo>
                  <a:cubicBezTo>
                    <a:pt x="741088" y="2386337"/>
                    <a:pt x="776053" y="2361519"/>
                    <a:pt x="798611" y="2325987"/>
                  </a:cubicBezTo>
                  <a:cubicBezTo>
                    <a:pt x="806516" y="2306812"/>
                    <a:pt x="789588" y="2291586"/>
                    <a:pt x="787331" y="2274103"/>
                  </a:cubicBezTo>
                  <a:cubicBezTo>
                    <a:pt x="793504" y="2218554"/>
                    <a:pt x="927608" y="2165747"/>
                    <a:pt x="997149" y="2068243"/>
                  </a:cubicBezTo>
                  <a:cubicBezTo>
                    <a:pt x="1005896" y="2028878"/>
                    <a:pt x="932043" y="2031739"/>
                    <a:pt x="930584" y="1991546"/>
                  </a:cubicBezTo>
                  <a:cubicBezTo>
                    <a:pt x="927774" y="1970116"/>
                    <a:pt x="923826" y="1946993"/>
                    <a:pt x="932285" y="1926120"/>
                  </a:cubicBezTo>
                  <a:cubicBezTo>
                    <a:pt x="984193" y="1836460"/>
                    <a:pt x="1083725" y="1801304"/>
                    <a:pt x="1223312" y="1714071"/>
                  </a:cubicBezTo>
                  <a:cubicBezTo>
                    <a:pt x="1246999" y="1692068"/>
                    <a:pt x="1272376" y="1670073"/>
                    <a:pt x="1285347" y="1639611"/>
                  </a:cubicBezTo>
                  <a:cubicBezTo>
                    <a:pt x="1303958" y="1597315"/>
                    <a:pt x="1294948" y="1548811"/>
                    <a:pt x="1313554" y="1505944"/>
                  </a:cubicBezTo>
                  <a:cubicBezTo>
                    <a:pt x="1323132" y="1499740"/>
                    <a:pt x="1334974" y="1500869"/>
                    <a:pt x="1345699" y="1498049"/>
                  </a:cubicBezTo>
                  <a:cubicBezTo>
                    <a:pt x="1340059" y="1489591"/>
                    <a:pt x="1333328" y="1482222"/>
                    <a:pt x="1328234" y="1473223"/>
                  </a:cubicBezTo>
                  <a:lnTo>
                    <a:pt x="1328207" y="1473214"/>
                  </a:lnTo>
                  <a:cubicBezTo>
                    <a:pt x="1356960" y="1428098"/>
                    <a:pt x="1403213" y="1395379"/>
                    <a:pt x="1451158" y="1372264"/>
                  </a:cubicBezTo>
                  <a:cubicBezTo>
                    <a:pt x="1488380" y="1395950"/>
                    <a:pt x="1525599" y="1419072"/>
                    <a:pt x="1565077" y="1438246"/>
                  </a:cubicBezTo>
                  <a:lnTo>
                    <a:pt x="1553243" y="1456856"/>
                  </a:lnTo>
                  <a:cubicBezTo>
                    <a:pt x="1542519" y="1447842"/>
                    <a:pt x="1531239" y="1440501"/>
                    <a:pt x="1518267" y="1436563"/>
                  </a:cubicBezTo>
                  <a:cubicBezTo>
                    <a:pt x="1516113" y="1446587"/>
                    <a:pt x="1514790" y="1456771"/>
                    <a:pt x="1514310" y="1467013"/>
                  </a:cubicBezTo>
                  <a:cubicBezTo>
                    <a:pt x="1492889" y="1481675"/>
                    <a:pt x="1469757" y="1495775"/>
                    <a:pt x="1456786" y="1518906"/>
                  </a:cubicBezTo>
                  <a:cubicBezTo>
                    <a:pt x="1439313" y="1544280"/>
                    <a:pt x="1434793" y="1576429"/>
                    <a:pt x="1415618" y="1600689"/>
                  </a:cubicBezTo>
                  <a:lnTo>
                    <a:pt x="1393624" y="1563468"/>
                  </a:lnTo>
                  <a:cubicBezTo>
                    <a:pt x="1390819" y="1567193"/>
                    <a:pt x="1388316" y="1569688"/>
                    <a:pt x="1386312" y="1573175"/>
                  </a:cubicBezTo>
                  <a:cubicBezTo>
                    <a:pt x="1385183" y="1589497"/>
                    <a:pt x="1385179" y="1606367"/>
                    <a:pt x="1384064" y="1622689"/>
                  </a:cubicBezTo>
                  <a:cubicBezTo>
                    <a:pt x="1391395" y="1620998"/>
                    <a:pt x="1398718" y="1618742"/>
                    <a:pt x="1406059" y="1617049"/>
                  </a:cubicBezTo>
                  <a:cubicBezTo>
                    <a:pt x="1410006" y="1639044"/>
                    <a:pt x="1424115" y="1655962"/>
                    <a:pt x="1436508" y="1673445"/>
                  </a:cubicBezTo>
                  <a:lnTo>
                    <a:pt x="1421284" y="1673445"/>
                  </a:lnTo>
                  <a:cubicBezTo>
                    <a:pt x="1412833" y="1653716"/>
                    <a:pt x="1404929" y="1627771"/>
                    <a:pt x="1381243" y="1622689"/>
                  </a:cubicBezTo>
                  <a:cubicBezTo>
                    <a:pt x="1380740" y="1631938"/>
                    <a:pt x="1379900" y="1641571"/>
                    <a:pt x="1379030" y="1651075"/>
                  </a:cubicBezTo>
                  <a:cubicBezTo>
                    <a:pt x="1379111" y="1656081"/>
                    <a:pt x="1379802" y="1656561"/>
                    <a:pt x="1378391" y="1658145"/>
                  </a:cubicBezTo>
                  <a:cubicBezTo>
                    <a:pt x="1378401" y="1658354"/>
                    <a:pt x="1378414" y="1658566"/>
                    <a:pt x="1378422" y="1658773"/>
                  </a:cubicBezTo>
                  <a:lnTo>
                    <a:pt x="1378403" y="1658773"/>
                  </a:lnTo>
                  <a:cubicBezTo>
                    <a:pt x="1351333" y="1681340"/>
                    <a:pt x="1328211" y="1708981"/>
                    <a:pt x="1296622" y="1725336"/>
                  </a:cubicBezTo>
                  <a:cubicBezTo>
                    <a:pt x="1223306" y="1777189"/>
                    <a:pt x="1142510" y="1817385"/>
                    <a:pt x="1071019" y="1871378"/>
                  </a:cubicBezTo>
                  <a:close/>
                  <a:moveTo>
                    <a:pt x="1849951" y="1435362"/>
                  </a:moveTo>
                  <a:cubicBezTo>
                    <a:pt x="1820903" y="1465674"/>
                    <a:pt x="1741057" y="1444894"/>
                    <a:pt x="1687524" y="1506992"/>
                  </a:cubicBezTo>
                  <a:cubicBezTo>
                    <a:pt x="1673989" y="1522783"/>
                    <a:pt x="1654242" y="1531806"/>
                    <a:pt x="1637896" y="1544213"/>
                  </a:cubicBezTo>
                  <a:cubicBezTo>
                    <a:pt x="1647498" y="1544777"/>
                    <a:pt x="1658196" y="1549853"/>
                    <a:pt x="1667231" y="1542522"/>
                  </a:cubicBezTo>
                  <a:cubicBezTo>
                    <a:pt x="1701993" y="1522104"/>
                    <a:pt x="1772767" y="1506074"/>
                    <a:pt x="1811047" y="1518836"/>
                  </a:cubicBezTo>
                  <a:cubicBezTo>
                    <a:pt x="1788490" y="1524476"/>
                    <a:pt x="1764804" y="1525603"/>
                    <a:pt x="1743372" y="1535755"/>
                  </a:cubicBezTo>
                  <a:cubicBezTo>
                    <a:pt x="1706143" y="1549845"/>
                    <a:pt x="1683022" y="1583691"/>
                    <a:pt x="1650302" y="1604557"/>
                  </a:cubicBezTo>
                  <a:cubicBezTo>
                    <a:pt x="1632256" y="1614707"/>
                    <a:pt x="1609703" y="1611324"/>
                    <a:pt x="1590524" y="1619219"/>
                  </a:cubicBezTo>
                  <a:cubicBezTo>
                    <a:pt x="1597291" y="1622603"/>
                    <a:pt x="1604623" y="1625987"/>
                    <a:pt x="1611390" y="1628820"/>
                  </a:cubicBezTo>
                  <a:cubicBezTo>
                    <a:pt x="1641279" y="1643473"/>
                    <a:pt x="1672289" y="1620916"/>
                    <a:pt x="1703878" y="1625991"/>
                  </a:cubicBezTo>
                  <a:cubicBezTo>
                    <a:pt x="1669487" y="1659274"/>
                    <a:pt x="1621533" y="1685215"/>
                    <a:pt x="1573028" y="1677320"/>
                  </a:cubicBezTo>
                  <a:lnTo>
                    <a:pt x="1573028" y="1687470"/>
                  </a:lnTo>
                  <a:cubicBezTo>
                    <a:pt x="1589947" y="1700441"/>
                    <a:pt x="1607993" y="1717920"/>
                    <a:pt x="1631125" y="1715667"/>
                  </a:cubicBezTo>
                  <a:cubicBezTo>
                    <a:pt x="1649735" y="1717350"/>
                    <a:pt x="1667227" y="1710027"/>
                    <a:pt x="1684701" y="1706080"/>
                  </a:cubicBezTo>
                  <a:cubicBezTo>
                    <a:pt x="1626626" y="1769434"/>
                    <a:pt x="1586719" y="1750435"/>
                    <a:pt x="1548775" y="1745556"/>
                  </a:cubicBezTo>
                  <a:cubicBezTo>
                    <a:pt x="1561183" y="1774327"/>
                    <a:pt x="1595011" y="1782787"/>
                    <a:pt x="1619834" y="1796320"/>
                  </a:cubicBezTo>
                  <a:cubicBezTo>
                    <a:pt x="1593337" y="1809855"/>
                    <a:pt x="1564566" y="1798576"/>
                    <a:pt x="1536923" y="1793500"/>
                  </a:cubicBezTo>
                  <a:cubicBezTo>
                    <a:pt x="1546511" y="1814940"/>
                    <a:pt x="1567373" y="1826774"/>
                    <a:pt x="1579793" y="1845947"/>
                  </a:cubicBezTo>
                  <a:cubicBezTo>
                    <a:pt x="1589934" y="1860610"/>
                    <a:pt x="1599522" y="1875848"/>
                    <a:pt x="1605167" y="1892756"/>
                  </a:cubicBezTo>
                  <a:cubicBezTo>
                    <a:pt x="1605167" y="1903900"/>
                    <a:pt x="1610359" y="1919584"/>
                    <a:pt x="1603473" y="1927475"/>
                  </a:cubicBezTo>
                  <a:cubicBezTo>
                    <a:pt x="1603210" y="1920864"/>
                    <a:pt x="1602241" y="1914300"/>
                    <a:pt x="1600583" y="1907894"/>
                  </a:cubicBezTo>
                  <a:cubicBezTo>
                    <a:pt x="1599705" y="1899583"/>
                    <a:pt x="1595957" y="1891837"/>
                    <a:pt x="1589986" y="1885989"/>
                  </a:cubicBezTo>
                  <a:cubicBezTo>
                    <a:pt x="1562343" y="1842564"/>
                    <a:pt x="1513843" y="1822263"/>
                    <a:pt x="1471547" y="1796320"/>
                  </a:cubicBezTo>
                  <a:cubicBezTo>
                    <a:pt x="1460269" y="1823390"/>
                    <a:pt x="1488466" y="1842565"/>
                    <a:pt x="1493533" y="1866820"/>
                  </a:cubicBezTo>
                  <a:cubicBezTo>
                    <a:pt x="1461388" y="1848765"/>
                    <a:pt x="1437138" y="1812093"/>
                    <a:pt x="1396533" y="1813236"/>
                  </a:cubicBezTo>
                  <a:cubicBezTo>
                    <a:pt x="1401044" y="1822823"/>
                    <a:pt x="1407812" y="1831282"/>
                    <a:pt x="1414015" y="1839742"/>
                  </a:cubicBezTo>
                  <a:cubicBezTo>
                    <a:pt x="1382425" y="1832411"/>
                    <a:pt x="1349716" y="1827898"/>
                    <a:pt x="1320390" y="1812672"/>
                  </a:cubicBezTo>
                  <a:cubicBezTo>
                    <a:pt x="1312494" y="1807597"/>
                    <a:pt x="1303462" y="1805341"/>
                    <a:pt x="1294439" y="1803658"/>
                  </a:cubicBezTo>
                  <a:cubicBezTo>
                    <a:pt x="1302340" y="1829116"/>
                    <a:pt x="1328094" y="1829518"/>
                    <a:pt x="1364391" y="1884868"/>
                  </a:cubicBezTo>
                  <a:cubicBezTo>
                    <a:pt x="1335620" y="1865129"/>
                    <a:pt x="1301219" y="1857234"/>
                    <a:pt x="1268516" y="1847083"/>
                  </a:cubicBezTo>
                  <a:cubicBezTo>
                    <a:pt x="1243690" y="1839752"/>
                    <a:pt x="1224510" y="1821696"/>
                    <a:pt x="1208728" y="1801967"/>
                  </a:cubicBezTo>
                  <a:cubicBezTo>
                    <a:pt x="1221699" y="1792943"/>
                    <a:pt x="1235234" y="1784485"/>
                    <a:pt x="1247640" y="1775451"/>
                  </a:cubicBezTo>
                  <a:cubicBezTo>
                    <a:pt x="1285989" y="1791806"/>
                    <a:pt x="1326030" y="1772067"/>
                    <a:pt x="1364942" y="1770376"/>
                  </a:cubicBezTo>
                  <a:cubicBezTo>
                    <a:pt x="1396524" y="1766429"/>
                    <a:pt x="1428678" y="1772633"/>
                    <a:pt x="1459123" y="1780518"/>
                  </a:cubicBezTo>
                  <a:cubicBezTo>
                    <a:pt x="1490704" y="1789542"/>
                    <a:pt x="1528750" y="1773482"/>
                    <a:pt x="1539773" y="1742169"/>
                  </a:cubicBezTo>
                  <a:cubicBezTo>
                    <a:pt x="1545872" y="1724839"/>
                    <a:pt x="1552189" y="1706077"/>
                    <a:pt x="1546550" y="1687466"/>
                  </a:cubicBezTo>
                  <a:cubicBezTo>
                    <a:pt x="1539773" y="1659259"/>
                    <a:pt x="1550508" y="1630498"/>
                    <a:pt x="1552754" y="1602300"/>
                  </a:cubicBezTo>
                  <a:cubicBezTo>
                    <a:pt x="1555010" y="1580869"/>
                    <a:pt x="1564597" y="1561686"/>
                    <a:pt x="1570237" y="1541384"/>
                  </a:cubicBezTo>
                  <a:cubicBezTo>
                    <a:pt x="1577004" y="1510366"/>
                    <a:pt x="1592230" y="1482733"/>
                    <a:pt x="1607466" y="1455099"/>
                  </a:cubicBezTo>
                  <a:cubicBezTo>
                    <a:pt x="1614233" y="1437053"/>
                    <a:pt x="1637346" y="1438744"/>
                    <a:pt x="1653711" y="1437053"/>
                  </a:cubicBezTo>
                  <a:cubicBezTo>
                    <a:pt x="1689813" y="1437626"/>
                    <a:pt x="1724768" y="1425209"/>
                    <a:pt x="1756924" y="1409419"/>
                  </a:cubicBezTo>
                  <a:cubicBezTo>
                    <a:pt x="1747892" y="1417878"/>
                    <a:pt x="1738692" y="1427291"/>
                    <a:pt x="1729281" y="1435925"/>
                  </a:cubicBezTo>
                  <a:cubicBezTo>
                    <a:pt x="1717224" y="1446985"/>
                    <a:pt x="1694305" y="1447777"/>
                    <a:pt x="1695434" y="1469207"/>
                  </a:cubicBezTo>
                  <a:cubicBezTo>
                    <a:pt x="1717429" y="1461303"/>
                    <a:pt x="1737739" y="1449456"/>
                    <a:pt x="1760288" y="1443265"/>
                  </a:cubicBezTo>
                  <a:cubicBezTo>
                    <a:pt x="1790178" y="1438754"/>
                    <a:pt x="1820060" y="1433670"/>
                    <a:pt x="1849948" y="1435362"/>
                  </a:cubicBezTo>
                  <a:close/>
                  <a:moveTo>
                    <a:pt x="1961012" y="1341799"/>
                  </a:moveTo>
                  <a:cubicBezTo>
                    <a:pt x="1927751" y="1380932"/>
                    <a:pt x="1867685" y="1375490"/>
                    <a:pt x="1761354" y="1409474"/>
                  </a:cubicBezTo>
                  <a:cubicBezTo>
                    <a:pt x="1781105" y="1388043"/>
                    <a:pt x="1808181" y="1375627"/>
                    <a:pt x="1827346" y="1354199"/>
                  </a:cubicBezTo>
                  <a:cubicBezTo>
                    <a:pt x="1832348" y="1349650"/>
                    <a:pt x="1836896" y="1340009"/>
                    <a:pt x="1845356" y="1343466"/>
                  </a:cubicBezTo>
                  <a:cubicBezTo>
                    <a:pt x="1875189" y="1353195"/>
                    <a:pt x="1925001" y="1340225"/>
                    <a:pt x="1961010" y="1341799"/>
                  </a:cubicBezTo>
                  <a:close/>
                  <a:moveTo>
                    <a:pt x="1902409" y="1310173"/>
                  </a:moveTo>
                  <a:cubicBezTo>
                    <a:pt x="1890012" y="1319760"/>
                    <a:pt x="1875330" y="1324272"/>
                    <a:pt x="1861249" y="1329912"/>
                  </a:cubicBezTo>
                  <a:cubicBezTo>
                    <a:pt x="1868007" y="1311865"/>
                    <a:pt x="1878741" y="1295511"/>
                    <a:pt x="1888319" y="1279147"/>
                  </a:cubicBezTo>
                  <a:cubicBezTo>
                    <a:pt x="1917427" y="1235668"/>
                    <a:pt x="1936528" y="1183273"/>
                    <a:pt x="1978916" y="1149984"/>
                  </a:cubicBezTo>
                  <a:lnTo>
                    <a:pt x="1979124" y="1150011"/>
                  </a:lnTo>
                  <a:cubicBezTo>
                    <a:pt x="2006202" y="1125752"/>
                    <a:pt x="2043987" y="1114473"/>
                    <a:pt x="2079517" y="1121804"/>
                  </a:cubicBezTo>
                  <a:cubicBezTo>
                    <a:pt x="2039476" y="1165801"/>
                    <a:pt x="1986457" y="1193990"/>
                    <a:pt x="1933454" y="1220506"/>
                  </a:cubicBezTo>
                  <a:cubicBezTo>
                    <a:pt x="1953175" y="1231221"/>
                    <a:pt x="1974760" y="1223260"/>
                    <a:pt x="1994353" y="1217686"/>
                  </a:cubicBezTo>
                  <a:cubicBezTo>
                    <a:pt x="2012531" y="1212514"/>
                    <a:pt x="2031584" y="1215421"/>
                    <a:pt x="2049620" y="1217686"/>
                  </a:cubicBezTo>
                  <a:cubicBezTo>
                    <a:pt x="1999996" y="1248705"/>
                    <a:pt x="1948658" y="1275772"/>
                    <a:pt x="1902409" y="1310173"/>
                  </a:cubicBezTo>
                  <a:close/>
                  <a:moveTo>
                    <a:pt x="2099765" y="1201893"/>
                  </a:moveTo>
                  <a:cubicBezTo>
                    <a:pt x="2066493" y="1202991"/>
                    <a:pt x="2033313" y="1204619"/>
                    <a:pt x="2000586" y="1200717"/>
                  </a:cubicBezTo>
                  <a:lnTo>
                    <a:pt x="2000499" y="1200766"/>
                  </a:lnTo>
                  <a:lnTo>
                    <a:pt x="2000527" y="1200711"/>
                  </a:lnTo>
                  <a:lnTo>
                    <a:pt x="2000586" y="1200711"/>
                  </a:lnTo>
                  <a:cubicBezTo>
                    <a:pt x="2012394" y="1194502"/>
                    <a:pt x="2023080" y="1184389"/>
                    <a:pt x="2036601" y="1182713"/>
                  </a:cubicBezTo>
                  <a:cubicBezTo>
                    <a:pt x="2071566" y="1195111"/>
                    <a:pt x="2109915" y="1191172"/>
                    <a:pt x="2146018" y="1188353"/>
                  </a:cubicBezTo>
                  <a:cubicBezTo>
                    <a:pt x="2131342" y="1194562"/>
                    <a:pt x="2116124" y="1202449"/>
                    <a:pt x="2099761" y="1201893"/>
                  </a:cubicBezTo>
                  <a:close/>
                  <a:moveTo>
                    <a:pt x="2104301" y="1218215"/>
                  </a:moveTo>
                  <a:cubicBezTo>
                    <a:pt x="2121204" y="1210314"/>
                    <a:pt x="2138703" y="1203000"/>
                    <a:pt x="2157870" y="1203564"/>
                  </a:cubicBezTo>
                  <a:cubicBezTo>
                    <a:pt x="2157097" y="1217788"/>
                    <a:pt x="2155211" y="1231930"/>
                    <a:pt x="2152230" y="1245860"/>
                  </a:cubicBezTo>
                  <a:cubicBezTo>
                    <a:pt x="2135307" y="1239043"/>
                    <a:pt x="2116669" y="1233400"/>
                    <a:pt x="2104297" y="1218218"/>
                  </a:cubicBezTo>
                  <a:close/>
                  <a:moveTo>
                    <a:pt x="2124015" y="1257158"/>
                  </a:moveTo>
                  <a:cubicBezTo>
                    <a:pt x="2119066" y="1263459"/>
                    <a:pt x="2107642" y="1255430"/>
                    <a:pt x="2113282" y="1248699"/>
                  </a:cubicBezTo>
                  <a:cubicBezTo>
                    <a:pt x="2117799" y="1242498"/>
                    <a:pt x="2129232" y="1250512"/>
                    <a:pt x="2124011" y="1257161"/>
                  </a:cubicBezTo>
                  <a:close/>
                  <a:moveTo>
                    <a:pt x="2175313" y="1278570"/>
                  </a:moveTo>
                  <a:cubicBezTo>
                    <a:pt x="2162538" y="1274001"/>
                    <a:pt x="2150261" y="1268143"/>
                    <a:pt x="2138673" y="1261088"/>
                  </a:cubicBezTo>
                  <a:cubicBezTo>
                    <a:pt x="2158973" y="1258258"/>
                    <a:pt x="2178704" y="1263908"/>
                    <a:pt x="2199015" y="1261651"/>
                  </a:cubicBezTo>
                  <a:cubicBezTo>
                    <a:pt x="2235774" y="1260991"/>
                    <a:pt x="2262832" y="1232417"/>
                    <a:pt x="2276286" y="1221592"/>
                  </a:cubicBezTo>
                  <a:cubicBezTo>
                    <a:pt x="2291510" y="1203554"/>
                    <a:pt x="2311242" y="1191143"/>
                    <a:pt x="2329288" y="1176484"/>
                  </a:cubicBezTo>
                  <a:cubicBezTo>
                    <a:pt x="2332117" y="1177048"/>
                    <a:pt x="2337193" y="1177048"/>
                    <a:pt x="2340021" y="1177613"/>
                  </a:cubicBezTo>
                  <a:cubicBezTo>
                    <a:pt x="2320270" y="1213151"/>
                    <a:pt x="2294896" y="1246416"/>
                    <a:pt x="2259931" y="1267291"/>
                  </a:cubicBezTo>
                  <a:cubicBezTo>
                    <a:pt x="2232290" y="1275189"/>
                    <a:pt x="2204083" y="1284767"/>
                    <a:pt x="2175313" y="1278573"/>
                  </a:cubicBezTo>
                  <a:close/>
                  <a:moveTo>
                    <a:pt x="2215912" y="1299491"/>
                  </a:moveTo>
                  <a:cubicBezTo>
                    <a:pt x="2245246" y="1307959"/>
                    <a:pt x="2279076" y="1313590"/>
                    <a:pt x="2307845" y="1298927"/>
                  </a:cubicBezTo>
                  <a:cubicBezTo>
                    <a:pt x="2325950" y="1292105"/>
                    <a:pt x="2345139" y="1284829"/>
                    <a:pt x="2358601" y="1270184"/>
                  </a:cubicBezTo>
                  <a:lnTo>
                    <a:pt x="2358609" y="1270166"/>
                  </a:lnTo>
                  <a:cubicBezTo>
                    <a:pt x="2374391" y="1254376"/>
                    <a:pt x="2396958" y="1244792"/>
                    <a:pt x="2404283" y="1222786"/>
                  </a:cubicBezTo>
                  <a:cubicBezTo>
                    <a:pt x="2409368" y="1224486"/>
                    <a:pt x="2418382" y="1227312"/>
                    <a:pt x="2422903" y="1228998"/>
                  </a:cubicBezTo>
                  <a:cubicBezTo>
                    <a:pt x="2367228" y="1271170"/>
                    <a:pt x="2330203" y="1362015"/>
                    <a:pt x="2215908" y="1299494"/>
                  </a:cubicBezTo>
                  <a:close/>
                  <a:moveTo>
                    <a:pt x="2283642" y="1340697"/>
                  </a:moveTo>
                  <a:lnTo>
                    <a:pt x="2283659" y="1340660"/>
                  </a:lnTo>
                  <a:cubicBezTo>
                    <a:pt x="2301697" y="1346863"/>
                    <a:pt x="2310166" y="1365473"/>
                    <a:pt x="2319753" y="1381259"/>
                  </a:cubicBezTo>
                  <a:cubicBezTo>
                    <a:pt x="2304467" y="1371079"/>
                    <a:pt x="2289822" y="1358158"/>
                    <a:pt x="2283637" y="1340699"/>
                  </a:cubicBezTo>
                  <a:close/>
                  <a:moveTo>
                    <a:pt x="2309056" y="1337739"/>
                  </a:moveTo>
                  <a:cubicBezTo>
                    <a:pt x="2324847" y="1324776"/>
                    <a:pt x="2347414" y="1322515"/>
                    <a:pt x="2361513" y="1306157"/>
                  </a:cubicBezTo>
                  <a:cubicBezTo>
                    <a:pt x="2376066" y="1291604"/>
                    <a:pt x="2391256" y="1275868"/>
                    <a:pt x="2407084" y="1261677"/>
                  </a:cubicBezTo>
                  <a:lnTo>
                    <a:pt x="2407184" y="1261613"/>
                  </a:lnTo>
                  <a:cubicBezTo>
                    <a:pt x="2419592" y="1257656"/>
                    <a:pt x="2432130" y="1264736"/>
                    <a:pt x="2442722" y="1270072"/>
                  </a:cubicBezTo>
                  <a:cubicBezTo>
                    <a:pt x="2459870" y="1278493"/>
                    <a:pt x="2475346" y="1289958"/>
                    <a:pt x="2488397" y="1303909"/>
                  </a:cubicBezTo>
                  <a:cubicBezTo>
                    <a:pt x="2493463" y="1307293"/>
                    <a:pt x="2495156" y="1316880"/>
                    <a:pt x="2488397" y="1319134"/>
                  </a:cubicBezTo>
                  <a:cubicBezTo>
                    <a:pt x="2458496" y="1334925"/>
                    <a:pt x="2434821" y="1363678"/>
                    <a:pt x="2399848" y="1367079"/>
                  </a:cubicBezTo>
                  <a:cubicBezTo>
                    <a:pt x="2382929" y="1368762"/>
                    <a:pt x="2365456" y="1378913"/>
                    <a:pt x="2349083" y="1369890"/>
                  </a:cubicBezTo>
                  <a:cubicBezTo>
                    <a:pt x="2330472" y="1366513"/>
                    <a:pt x="2319757" y="1351287"/>
                    <a:pt x="2309052" y="1337742"/>
                  </a:cubicBezTo>
                  <a:close/>
                  <a:moveTo>
                    <a:pt x="2353027" y="1467504"/>
                  </a:moveTo>
                  <a:cubicBezTo>
                    <a:pt x="2341738" y="1459617"/>
                    <a:pt x="2341193" y="1444955"/>
                    <a:pt x="2339501" y="1432549"/>
                  </a:cubicBezTo>
                  <a:lnTo>
                    <a:pt x="2336664" y="1425208"/>
                  </a:lnTo>
                  <a:cubicBezTo>
                    <a:pt x="2338928" y="1421270"/>
                    <a:pt x="2344004" y="1413364"/>
                    <a:pt x="2346265" y="1408853"/>
                  </a:cubicBezTo>
                  <a:cubicBezTo>
                    <a:pt x="2347948" y="1434227"/>
                    <a:pt x="2361489" y="1458480"/>
                    <a:pt x="2384040" y="1470324"/>
                  </a:cubicBezTo>
                  <a:cubicBezTo>
                    <a:pt x="2398148" y="1481602"/>
                    <a:pt x="2417322" y="1477655"/>
                    <a:pt x="2433123" y="1483295"/>
                  </a:cubicBezTo>
                  <a:cubicBezTo>
                    <a:pt x="2405454" y="1491600"/>
                    <a:pt x="2375470" y="1485690"/>
                    <a:pt x="2353023" y="1467506"/>
                  </a:cubicBezTo>
                  <a:close/>
                  <a:moveTo>
                    <a:pt x="2375537" y="1513792"/>
                  </a:moveTo>
                  <a:lnTo>
                    <a:pt x="2375529" y="1513757"/>
                  </a:lnTo>
                  <a:cubicBezTo>
                    <a:pt x="2384543" y="1510937"/>
                    <a:pt x="2387389" y="1513757"/>
                    <a:pt x="2384543" y="1523344"/>
                  </a:cubicBezTo>
                  <a:cubicBezTo>
                    <a:pt x="2375533" y="1526166"/>
                    <a:pt x="2372169" y="1522801"/>
                    <a:pt x="2375533" y="1513795"/>
                  </a:cubicBezTo>
                  <a:close/>
                  <a:moveTo>
                    <a:pt x="2377794" y="1529065"/>
                  </a:moveTo>
                  <a:lnTo>
                    <a:pt x="2377802" y="1529038"/>
                  </a:lnTo>
                  <a:cubicBezTo>
                    <a:pt x="2386261" y="1560065"/>
                    <a:pt x="2405436" y="1586006"/>
                    <a:pt x="2428003" y="1608565"/>
                  </a:cubicBezTo>
                  <a:cubicBezTo>
                    <a:pt x="2387432" y="1608021"/>
                    <a:pt x="2376152" y="1561723"/>
                    <a:pt x="2377790" y="1529068"/>
                  </a:cubicBezTo>
                  <a:close/>
                  <a:moveTo>
                    <a:pt x="2388045" y="1659303"/>
                  </a:moveTo>
                  <a:lnTo>
                    <a:pt x="2387990" y="1659295"/>
                  </a:lnTo>
                  <a:cubicBezTo>
                    <a:pt x="2389127" y="1645760"/>
                    <a:pt x="2385161" y="1629405"/>
                    <a:pt x="2397004" y="1619253"/>
                  </a:cubicBezTo>
                  <a:cubicBezTo>
                    <a:pt x="2395885" y="1644640"/>
                    <a:pt x="2389127" y="1673967"/>
                    <a:pt x="2406038" y="1695960"/>
                  </a:cubicBezTo>
                  <a:cubicBezTo>
                    <a:pt x="2424648" y="1719646"/>
                    <a:pt x="2456238" y="1725295"/>
                    <a:pt x="2481613" y="1738266"/>
                  </a:cubicBezTo>
                  <a:cubicBezTo>
                    <a:pt x="2449468" y="1736573"/>
                    <a:pt x="2413384" y="1725295"/>
                    <a:pt x="2395328" y="1695960"/>
                  </a:cubicBezTo>
                  <a:cubicBezTo>
                    <a:pt x="2386310" y="1685775"/>
                    <a:pt x="2387495" y="1671676"/>
                    <a:pt x="2388041" y="1659306"/>
                  </a:cubicBezTo>
                  <a:close/>
                  <a:moveTo>
                    <a:pt x="2400961" y="1731449"/>
                  </a:moveTo>
                  <a:cubicBezTo>
                    <a:pt x="2391929" y="1750632"/>
                    <a:pt x="2371617" y="1765850"/>
                    <a:pt x="2374437" y="1788972"/>
                  </a:cubicBezTo>
                  <a:cubicBezTo>
                    <a:pt x="2373889" y="1819999"/>
                    <a:pt x="2408847" y="1829023"/>
                    <a:pt x="2426329" y="1848197"/>
                  </a:cubicBezTo>
                  <a:cubicBezTo>
                    <a:pt x="2398752" y="1839631"/>
                    <a:pt x="2380939" y="1837258"/>
                    <a:pt x="2365430" y="1815479"/>
                  </a:cubicBezTo>
                  <a:cubicBezTo>
                    <a:pt x="2355278" y="1784467"/>
                    <a:pt x="2372195" y="1746672"/>
                    <a:pt x="2400957" y="1731445"/>
                  </a:cubicBezTo>
                  <a:close/>
                  <a:moveTo>
                    <a:pt x="2367769" y="1851601"/>
                  </a:moveTo>
                  <a:cubicBezTo>
                    <a:pt x="2367747" y="1851601"/>
                    <a:pt x="2367723" y="1851601"/>
                    <a:pt x="2367701" y="1851601"/>
                  </a:cubicBezTo>
                  <a:lnTo>
                    <a:pt x="2367782" y="1851583"/>
                  </a:lnTo>
                  <a:lnTo>
                    <a:pt x="2367769" y="1851607"/>
                  </a:lnTo>
                  <a:cubicBezTo>
                    <a:pt x="2395383" y="1852188"/>
                    <a:pt x="2424690" y="1864018"/>
                    <a:pt x="2441588" y="1886558"/>
                  </a:cubicBezTo>
                  <a:cubicBezTo>
                    <a:pt x="2455123" y="1914201"/>
                    <a:pt x="2435948" y="1941271"/>
                    <a:pt x="2422415" y="1964401"/>
                  </a:cubicBezTo>
                  <a:cubicBezTo>
                    <a:pt x="2397589" y="1952550"/>
                    <a:pt x="2371650" y="1939027"/>
                    <a:pt x="2355867" y="1915892"/>
                  </a:cubicBezTo>
                  <a:cubicBezTo>
                    <a:pt x="2347411" y="1893872"/>
                    <a:pt x="2354771" y="1870234"/>
                    <a:pt x="2367769" y="1851590"/>
                  </a:cubicBezTo>
                  <a:close/>
                  <a:moveTo>
                    <a:pt x="2349583" y="1846575"/>
                  </a:moveTo>
                  <a:cubicBezTo>
                    <a:pt x="2342823" y="1867997"/>
                    <a:pt x="2335492" y="1889991"/>
                    <a:pt x="2339441" y="1913122"/>
                  </a:cubicBezTo>
                  <a:cubicBezTo>
                    <a:pt x="2350164" y="1939072"/>
                    <a:pt x="2373842" y="1956546"/>
                    <a:pt x="2394700" y="1974592"/>
                  </a:cubicBezTo>
                  <a:cubicBezTo>
                    <a:pt x="2368139" y="1960403"/>
                    <a:pt x="2330845" y="1950851"/>
                    <a:pt x="2324661" y="1917560"/>
                  </a:cubicBezTo>
                  <a:lnTo>
                    <a:pt x="2324769" y="1917633"/>
                  </a:lnTo>
                  <a:cubicBezTo>
                    <a:pt x="2317992" y="1891117"/>
                    <a:pt x="2329844" y="1864037"/>
                    <a:pt x="2349583" y="1846565"/>
                  </a:cubicBezTo>
                  <a:close/>
                  <a:moveTo>
                    <a:pt x="2309042" y="1963823"/>
                  </a:moveTo>
                  <a:cubicBezTo>
                    <a:pt x="2348528" y="1953673"/>
                    <a:pt x="2387442" y="1990337"/>
                    <a:pt x="2384602" y="2029241"/>
                  </a:cubicBezTo>
                  <a:cubicBezTo>
                    <a:pt x="2377271" y="2050671"/>
                    <a:pt x="2360926" y="2067034"/>
                    <a:pt x="2348529" y="2085654"/>
                  </a:cubicBezTo>
                  <a:cubicBezTo>
                    <a:pt x="2324242" y="2069917"/>
                    <a:pt x="2291589" y="2059182"/>
                    <a:pt x="2280855" y="2029259"/>
                  </a:cubicBezTo>
                  <a:lnTo>
                    <a:pt x="2280837" y="2029241"/>
                  </a:lnTo>
                  <a:cubicBezTo>
                    <a:pt x="2269565" y="2004426"/>
                    <a:pt x="2289858" y="1978475"/>
                    <a:pt x="2309042" y="1963812"/>
                  </a:cubicBezTo>
                  <a:close/>
                  <a:moveTo>
                    <a:pt x="2250364" y="2008958"/>
                  </a:moveTo>
                  <a:cubicBezTo>
                    <a:pt x="2253748" y="1985272"/>
                    <a:pt x="2272357" y="1966097"/>
                    <a:pt x="2291541" y="1951998"/>
                  </a:cubicBezTo>
                  <a:cubicBezTo>
                    <a:pt x="2278006" y="1975684"/>
                    <a:pt x="2258267" y="1999370"/>
                    <a:pt x="2264462" y="2028705"/>
                  </a:cubicBezTo>
                  <a:cubicBezTo>
                    <a:pt x="2271230" y="2047880"/>
                    <a:pt x="2284762" y="2064229"/>
                    <a:pt x="2296607" y="2081153"/>
                  </a:cubicBezTo>
                  <a:cubicBezTo>
                    <a:pt x="2276959" y="2060778"/>
                    <a:pt x="2247034" y="2041130"/>
                    <a:pt x="2250400" y="2008930"/>
                  </a:cubicBezTo>
                  <a:close/>
                  <a:moveTo>
                    <a:pt x="2198517" y="2074367"/>
                  </a:moveTo>
                  <a:cubicBezTo>
                    <a:pt x="2206573" y="2059970"/>
                    <a:pt x="2221051" y="2050316"/>
                    <a:pt x="2237439" y="2048416"/>
                  </a:cubicBezTo>
                  <a:cubicBezTo>
                    <a:pt x="2226141" y="2062516"/>
                    <a:pt x="2208669" y="2072102"/>
                    <a:pt x="2201915" y="2090158"/>
                  </a:cubicBezTo>
                  <a:cubicBezTo>
                    <a:pt x="2197949" y="2109323"/>
                    <a:pt x="2203607" y="2128507"/>
                    <a:pt x="2206982" y="2147682"/>
                  </a:cubicBezTo>
                  <a:cubicBezTo>
                    <a:pt x="2191148" y="2127386"/>
                    <a:pt x="2179323" y="2096369"/>
                    <a:pt x="2198516" y="2074356"/>
                  </a:cubicBezTo>
                  <a:close/>
                  <a:moveTo>
                    <a:pt x="2235721" y="2188347"/>
                  </a:moveTo>
                  <a:cubicBezTo>
                    <a:pt x="2261671" y="2218237"/>
                    <a:pt x="2241361" y="2270130"/>
                    <a:pt x="2204703" y="2279717"/>
                  </a:cubicBezTo>
                  <a:cubicBezTo>
                    <a:pt x="2190605" y="2252065"/>
                    <a:pt x="2159587" y="2230689"/>
                    <a:pt x="2162953" y="2196306"/>
                  </a:cubicBezTo>
                  <a:cubicBezTo>
                    <a:pt x="2162953" y="2181985"/>
                    <a:pt x="2172866" y="2173538"/>
                    <a:pt x="2185502" y="2166917"/>
                  </a:cubicBezTo>
                  <a:cubicBezTo>
                    <a:pt x="2205259" y="2162952"/>
                    <a:pt x="2221621" y="2177041"/>
                    <a:pt x="2235719" y="2188329"/>
                  </a:cubicBezTo>
                  <a:close/>
                  <a:moveTo>
                    <a:pt x="2133572" y="2196251"/>
                  </a:moveTo>
                  <a:cubicBezTo>
                    <a:pt x="2139222" y="2172565"/>
                    <a:pt x="2155002" y="2148871"/>
                    <a:pt x="2181518" y="2147188"/>
                  </a:cubicBezTo>
                  <a:cubicBezTo>
                    <a:pt x="2171916" y="2162413"/>
                    <a:pt x="2155003" y="2172562"/>
                    <a:pt x="2148800" y="2190048"/>
                  </a:cubicBezTo>
                  <a:cubicBezTo>
                    <a:pt x="2142588" y="2215422"/>
                    <a:pt x="2160078" y="2237420"/>
                    <a:pt x="2166837" y="2260548"/>
                  </a:cubicBezTo>
                  <a:cubicBezTo>
                    <a:pt x="2147827" y="2244721"/>
                    <a:pt x="2130817" y="2222708"/>
                    <a:pt x="2133637" y="2196239"/>
                  </a:cubicBezTo>
                  <a:close/>
                  <a:moveTo>
                    <a:pt x="2099762" y="2246408"/>
                  </a:moveTo>
                  <a:lnTo>
                    <a:pt x="2099735" y="2246371"/>
                  </a:lnTo>
                  <a:cubicBezTo>
                    <a:pt x="2101435" y="2233973"/>
                    <a:pt x="2116653" y="2234529"/>
                    <a:pt x="2125695" y="2231135"/>
                  </a:cubicBezTo>
                  <a:cubicBezTo>
                    <a:pt x="2119464" y="2242987"/>
                    <a:pt x="2109886" y="2252011"/>
                    <a:pt x="2102555" y="2263290"/>
                  </a:cubicBezTo>
                  <a:cubicBezTo>
                    <a:pt x="2100308" y="2274014"/>
                    <a:pt x="2098598" y="2284720"/>
                    <a:pt x="2094668" y="2295435"/>
                  </a:cubicBezTo>
                  <a:cubicBezTo>
                    <a:pt x="2094099" y="2278930"/>
                    <a:pt x="2095813" y="2262426"/>
                    <a:pt x="2099761" y="2246390"/>
                  </a:cubicBezTo>
                  <a:close/>
                  <a:moveTo>
                    <a:pt x="2070418" y="2400987"/>
                  </a:moveTo>
                  <a:cubicBezTo>
                    <a:pt x="2060231" y="2391345"/>
                    <a:pt x="2063050" y="2376700"/>
                    <a:pt x="2063050" y="2364876"/>
                  </a:cubicBezTo>
                  <a:lnTo>
                    <a:pt x="2063077" y="2364894"/>
                  </a:lnTo>
                  <a:cubicBezTo>
                    <a:pt x="2063077" y="2344594"/>
                    <a:pt x="2068708" y="2324281"/>
                    <a:pt x="2081687" y="2307935"/>
                  </a:cubicBezTo>
                  <a:cubicBezTo>
                    <a:pt x="2107066" y="2355287"/>
                    <a:pt x="2112757" y="2370536"/>
                    <a:pt x="2070417" y="2400967"/>
                  </a:cubicBezTo>
                  <a:close/>
                  <a:moveTo>
                    <a:pt x="2068699" y="2287114"/>
                  </a:moveTo>
                  <a:lnTo>
                    <a:pt x="2068717" y="2287032"/>
                  </a:lnTo>
                  <a:cubicBezTo>
                    <a:pt x="2072111" y="2285905"/>
                    <a:pt x="2078305" y="2283648"/>
                    <a:pt x="2081134" y="2282521"/>
                  </a:cubicBezTo>
                  <a:cubicBezTo>
                    <a:pt x="2063088" y="2305643"/>
                    <a:pt x="2055747" y="2333841"/>
                    <a:pt x="2042776" y="2359791"/>
                  </a:cubicBezTo>
                  <a:cubicBezTo>
                    <a:pt x="2037681" y="2333302"/>
                    <a:pt x="2051228" y="2306287"/>
                    <a:pt x="2068698" y="2287094"/>
                  </a:cubicBezTo>
                  <a:close/>
                  <a:moveTo>
                    <a:pt x="2026484" y="2378420"/>
                  </a:moveTo>
                  <a:cubicBezTo>
                    <a:pt x="2032133" y="2390828"/>
                    <a:pt x="2045104" y="2403807"/>
                    <a:pt x="2037763" y="2418471"/>
                  </a:cubicBezTo>
                  <a:cubicBezTo>
                    <a:pt x="2032035" y="2438200"/>
                    <a:pt x="2015132" y="2451750"/>
                    <a:pt x="1996039" y="2457942"/>
                  </a:cubicBezTo>
                  <a:cubicBezTo>
                    <a:pt x="1996042" y="2429150"/>
                    <a:pt x="2006183" y="2399263"/>
                    <a:pt x="2026483" y="2378400"/>
                  </a:cubicBezTo>
                  <a:close/>
                  <a:moveTo>
                    <a:pt x="2033770" y="2472619"/>
                  </a:moveTo>
                  <a:cubicBezTo>
                    <a:pt x="2029729" y="2497536"/>
                    <a:pt x="2030491" y="2522995"/>
                    <a:pt x="2036017" y="2547625"/>
                  </a:cubicBezTo>
                  <a:cubicBezTo>
                    <a:pt x="2022492" y="2551009"/>
                    <a:pt x="2007274" y="2555520"/>
                    <a:pt x="1993720" y="2548753"/>
                  </a:cubicBezTo>
                  <a:cubicBezTo>
                    <a:pt x="1974527" y="2542567"/>
                    <a:pt x="1964340" y="2522281"/>
                    <a:pt x="1963794" y="2503091"/>
                  </a:cubicBezTo>
                  <a:lnTo>
                    <a:pt x="1963839" y="2503063"/>
                  </a:lnTo>
                  <a:cubicBezTo>
                    <a:pt x="1989232" y="2497976"/>
                    <a:pt x="2012339" y="2487251"/>
                    <a:pt x="2033769" y="2472599"/>
                  </a:cubicBezTo>
                  <a:close/>
                  <a:moveTo>
                    <a:pt x="1967215" y="2417297"/>
                  </a:moveTo>
                  <a:cubicBezTo>
                    <a:pt x="1966087" y="2435353"/>
                    <a:pt x="1963831" y="2452835"/>
                    <a:pt x="1962140" y="2470881"/>
                  </a:cubicBezTo>
                  <a:cubicBezTo>
                    <a:pt x="1949223" y="2481614"/>
                    <a:pt x="1935119" y="2490620"/>
                    <a:pt x="1919298" y="2495707"/>
                  </a:cubicBezTo>
                  <a:lnTo>
                    <a:pt x="1919270" y="2495689"/>
                  </a:lnTo>
                  <a:cubicBezTo>
                    <a:pt x="1919829" y="2465213"/>
                    <a:pt x="1931112" y="2418968"/>
                    <a:pt x="1967213" y="2417276"/>
                  </a:cubicBezTo>
                  <a:close/>
                  <a:moveTo>
                    <a:pt x="1948605" y="2513223"/>
                  </a:moveTo>
                  <a:cubicBezTo>
                    <a:pt x="1958192" y="2530151"/>
                    <a:pt x="1968344" y="2545950"/>
                    <a:pt x="1979054" y="2561732"/>
                  </a:cubicBezTo>
                  <a:cubicBezTo>
                    <a:pt x="1968339" y="2576957"/>
                    <a:pt x="1958755" y="2592749"/>
                    <a:pt x="1949166" y="2608541"/>
                  </a:cubicBezTo>
                  <a:cubicBezTo>
                    <a:pt x="1935066" y="2601763"/>
                    <a:pt x="1920969" y="2592741"/>
                    <a:pt x="1912509" y="2579206"/>
                  </a:cubicBezTo>
                  <a:cubicBezTo>
                    <a:pt x="1902423" y="2567302"/>
                    <a:pt x="1906405" y="2550951"/>
                    <a:pt x="1905239" y="2536318"/>
                  </a:cubicBezTo>
                  <a:lnTo>
                    <a:pt x="1905173" y="2536355"/>
                  </a:lnTo>
                  <a:lnTo>
                    <a:pt x="1905238" y="2536272"/>
                  </a:lnTo>
                  <a:lnTo>
                    <a:pt x="1905238" y="2536318"/>
                  </a:lnTo>
                  <a:cubicBezTo>
                    <a:pt x="1919323" y="2527845"/>
                    <a:pt x="1933963" y="2520541"/>
                    <a:pt x="1948603" y="2513202"/>
                  </a:cubicBezTo>
                  <a:close/>
                  <a:moveTo>
                    <a:pt x="1898986" y="2512050"/>
                  </a:moveTo>
                  <a:lnTo>
                    <a:pt x="1898986" y="2512068"/>
                  </a:lnTo>
                  <a:cubicBezTo>
                    <a:pt x="1904070" y="2505291"/>
                    <a:pt x="1920981" y="2510939"/>
                    <a:pt x="1913084" y="2519963"/>
                  </a:cubicBezTo>
                  <a:cubicBezTo>
                    <a:pt x="1907989" y="2527220"/>
                    <a:pt x="1891616" y="2521034"/>
                    <a:pt x="1898980" y="2512029"/>
                  </a:cubicBezTo>
                  <a:close/>
                  <a:moveTo>
                    <a:pt x="1886560" y="2475375"/>
                  </a:moveTo>
                  <a:cubicBezTo>
                    <a:pt x="1885441" y="2492857"/>
                    <a:pt x="1889954" y="2515974"/>
                    <a:pt x="1873589" y="2528387"/>
                  </a:cubicBezTo>
                  <a:cubicBezTo>
                    <a:pt x="1865771" y="2534573"/>
                    <a:pt x="1855034" y="2533389"/>
                    <a:pt x="1845482" y="2535663"/>
                  </a:cubicBezTo>
                  <a:lnTo>
                    <a:pt x="1845410" y="2535718"/>
                  </a:lnTo>
                  <a:cubicBezTo>
                    <a:pt x="1856125" y="2513129"/>
                    <a:pt x="1861754" y="2486059"/>
                    <a:pt x="1886559" y="2475354"/>
                  </a:cubicBezTo>
                  <a:close/>
                  <a:moveTo>
                    <a:pt x="1836368" y="2491219"/>
                  </a:moveTo>
                  <a:lnTo>
                    <a:pt x="1836404" y="2491237"/>
                  </a:lnTo>
                  <a:cubicBezTo>
                    <a:pt x="1840930" y="2490674"/>
                    <a:pt x="1849929" y="2488991"/>
                    <a:pt x="1855015" y="2488417"/>
                  </a:cubicBezTo>
                  <a:cubicBezTo>
                    <a:pt x="1848803" y="2498018"/>
                    <a:pt x="1842034" y="2507027"/>
                    <a:pt x="1835276" y="2516051"/>
                  </a:cubicBezTo>
                  <a:cubicBezTo>
                    <a:pt x="1835185" y="2507481"/>
                    <a:pt x="1835822" y="2499022"/>
                    <a:pt x="1836367" y="2491199"/>
                  </a:cubicBezTo>
                  <a:close/>
                  <a:moveTo>
                    <a:pt x="1824443" y="2551045"/>
                  </a:moveTo>
                  <a:lnTo>
                    <a:pt x="1824489" y="2550999"/>
                  </a:lnTo>
                  <a:cubicBezTo>
                    <a:pt x="1834090" y="2548179"/>
                    <a:pt x="1836896" y="2551563"/>
                    <a:pt x="1834090" y="2560600"/>
                  </a:cubicBezTo>
                  <a:cubicBezTo>
                    <a:pt x="1824442" y="2563394"/>
                    <a:pt x="1821714" y="2560028"/>
                    <a:pt x="1824442" y="2551024"/>
                  </a:cubicBezTo>
                  <a:close/>
                  <a:moveTo>
                    <a:pt x="1822307" y="2583654"/>
                  </a:moveTo>
                  <a:cubicBezTo>
                    <a:pt x="1843163" y="2568429"/>
                    <a:pt x="1866849" y="2556021"/>
                    <a:pt x="1892236" y="2550936"/>
                  </a:cubicBezTo>
                  <a:cubicBezTo>
                    <a:pt x="1897321" y="2572930"/>
                    <a:pt x="1897321" y="2597753"/>
                    <a:pt x="1878146" y="2612981"/>
                  </a:cubicBezTo>
                  <a:cubicBezTo>
                    <a:pt x="1854405" y="2620349"/>
                    <a:pt x="1834666" y="2602338"/>
                    <a:pt x="1822297" y="2583691"/>
                  </a:cubicBezTo>
                  <a:close/>
                  <a:moveTo>
                    <a:pt x="1870215" y="2633919"/>
                  </a:moveTo>
                  <a:cubicBezTo>
                    <a:pt x="1874726" y="2645762"/>
                    <a:pt x="1875290" y="2658745"/>
                    <a:pt x="1876983" y="2671149"/>
                  </a:cubicBezTo>
                  <a:cubicBezTo>
                    <a:pt x="1850511" y="2671149"/>
                    <a:pt x="1823954" y="2669966"/>
                    <a:pt x="1798029" y="2671697"/>
                  </a:cubicBezTo>
                  <a:cubicBezTo>
                    <a:pt x="1792954" y="2648575"/>
                    <a:pt x="1801967" y="2626023"/>
                    <a:pt x="1816631" y="2608543"/>
                  </a:cubicBezTo>
                  <a:cubicBezTo>
                    <a:pt x="1834676" y="2616415"/>
                    <a:pt x="1852722" y="2624302"/>
                    <a:pt x="1870214" y="2633899"/>
                  </a:cubicBezTo>
                  <a:close/>
                  <a:moveTo>
                    <a:pt x="1786741" y="2580838"/>
                  </a:moveTo>
                  <a:cubicBezTo>
                    <a:pt x="1791825" y="2568431"/>
                    <a:pt x="1800285" y="2555451"/>
                    <a:pt x="1814375" y="2553760"/>
                  </a:cubicBezTo>
                  <a:cubicBezTo>
                    <a:pt x="1811009" y="2567405"/>
                    <a:pt x="1798638" y="2575227"/>
                    <a:pt x="1786723" y="2580866"/>
                  </a:cubicBezTo>
                  <a:close/>
                  <a:moveTo>
                    <a:pt x="1754604" y="2617477"/>
                  </a:moveTo>
                  <a:lnTo>
                    <a:pt x="1754632" y="2617494"/>
                  </a:lnTo>
                  <a:cubicBezTo>
                    <a:pt x="1773243" y="2605642"/>
                    <a:pt x="1792990" y="2596065"/>
                    <a:pt x="1813292" y="2587032"/>
                  </a:cubicBezTo>
                  <a:cubicBezTo>
                    <a:pt x="1797511" y="2609027"/>
                    <a:pt x="1786214" y="2633841"/>
                    <a:pt x="1776063" y="2659236"/>
                  </a:cubicBezTo>
                  <a:cubicBezTo>
                    <a:pt x="1768167" y="2655843"/>
                    <a:pt x="1759699" y="2653032"/>
                    <a:pt x="1753514" y="2647948"/>
                  </a:cubicBezTo>
                  <a:cubicBezTo>
                    <a:pt x="1751147" y="2637827"/>
                    <a:pt x="1748964" y="2626548"/>
                    <a:pt x="1754603" y="2617452"/>
                  </a:cubicBezTo>
                  <a:close/>
                  <a:moveTo>
                    <a:pt x="1732028" y="2633895"/>
                  </a:moveTo>
                  <a:cubicBezTo>
                    <a:pt x="1740487" y="2651377"/>
                    <a:pt x="1754577" y="2664356"/>
                    <a:pt x="1769249" y="2676192"/>
                  </a:cubicBezTo>
                  <a:cubicBezTo>
                    <a:pt x="1737140" y="2675095"/>
                    <a:pt x="1704394" y="2679012"/>
                    <a:pt x="1671649" y="2675095"/>
                  </a:cubicBezTo>
                  <a:cubicBezTo>
                    <a:pt x="1687205" y="2659520"/>
                    <a:pt x="1712717" y="2644033"/>
                    <a:pt x="1732026" y="2633870"/>
                  </a:cubicBezTo>
                  <a:close/>
                  <a:moveTo>
                    <a:pt x="1662689" y="2659210"/>
                  </a:moveTo>
                  <a:cubicBezTo>
                    <a:pt x="1668335" y="2646251"/>
                    <a:pt x="1679612" y="2638377"/>
                    <a:pt x="1693679" y="2636114"/>
                  </a:cubicBezTo>
                  <a:cubicBezTo>
                    <a:pt x="1687499" y="2648567"/>
                    <a:pt x="1675685" y="2655841"/>
                    <a:pt x="1662689" y="2659210"/>
                  </a:cubicBezTo>
                  <a:lnTo>
                    <a:pt x="1662672" y="2659246"/>
                  </a:lnTo>
                  <a:lnTo>
                    <a:pt x="1662662" y="2659218"/>
                  </a:lnTo>
                  <a:close/>
                  <a:moveTo>
                    <a:pt x="1472055" y="2704372"/>
                  </a:moveTo>
                  <a:cubicBezTo>
                    <a:pt x="1501980" y="2697003"/>
                    <a:pt x="1533544" y="2702007"/>
                    <a:pt x="1563469" y="2695275"/>
                  </a:cubicBezTo>
                  <a:lnTo>
                    <a:pt x="1563432" y="2695357"/>
                  </a:lnTo>
                  <a:cubicBezTo>
                    <a:pt x="1608548" y="2694220"/>
                    <a:pt x="1653674" y="2688580"/>
                    <a:pt x="1698782" y="2693083"/>
                  </a:cubicBezTo>
                  <a:cubicBezTo>
                    <a:pt x="1698218" y="2694220"/>
                    <a:pt x="1697090" y="2696485"/>
                    <a:pt x="1696525" y="2697609"/>
                  </a:cubicBezTo>
                  <a:cubicBezTo>
                    <a:pt x="1645196" y="2704932"/>
                    <a:pt x="1592749" y="2702694"/>
                    <a:pt x="1541421" y="2706068"/>
                  </a:cubicBezTo>
                  <a:cubicBezTo>
                    <a:pt x="1530150" y="2704377"/>
                    <a:pt x="1523375" y="2713409"/>
                    <a:pt x="1516046" y="2719603"/>
                  </a:cubicBezTo>
                  <a:cubicBezTo>
                    <a:pt x="1536346" y="2732011"/>
                    <a:pt x="1558915" y="2741033"/>
                    <a:pt x="1580909" y="2750053"/>
                  </a:cubicBezTo>
                  <a:cubicBezTo>
                    <a:pt x="1542556" y="2740449"/>
                    <a:pt x="1502517" y="2730288"/>
                    <a:pt x="1472053" y="2704347"/>
                  </a:cubicBezTo>
                  <a:close/>
                  <a:moveTo>
                    <a:pt x="1491748" y="2784452"/>
                  </a:moveTo>
                  <a:lnTo>
                    <a:pt x="1491748" y="2796860"/>
                  </a:lnTo>
                  <a:cubicBezTo>
                    <a:pt x="1487295" y="2792951"/>
                    <a:pt x="1482206" y="2789590"/>
                    <a:pt x="1477661" y="2785589"/>
                  </a:cubicBezTo>
                  <a:cubicBezTo>
                    <a:pt x="1482331" y="2784923"/>
                    <a:pt x="1487036" y="2784535"/>
                    <a:pt x="1491752" y="2784428"/>
                  </a:cubicBezTo>
                  <a:close/>
                  <a:moveTo>
                    <a:pt x="1138698" y="2883708"/>
                  </a:moveTo>
                  <a:cubicBezTo>
                    <a:pt x="1094582" y="2865152"/>
                    <a:pt x="1052836" y="2838137"/>
                    <a:pt x="1018995" y="2803117"/>
                  </a:cubicBezTo>
                  <a:lnTo>
                    <a:pt x="1019122" y="2803053"/>
                  </a:lnTo>
                  <a:cubicBezTo>
                    <a:pt x="1078337" y="2807000"/>
                    <a:pt x="1138125" y="2819962"/>
                    <a:pt x="1197913" y="2812076"/>
                  </a:cubicBezTo>
                  <a:cubicBezTo>
                    <a:pt x="1224419" y="2804745"/>
                    <a:pt x="1251946" y="2810919"/>
                    <a:pt x="1278563" y="2806427"/>
                  </a:cubicBezTo>
                  <a:cubicBezTo>
                    <a:pt x="1305537" y="2801876"/>
                    <a:pt x="1333267" y="2804736"/>
                    <a:pt x="1360345" y="2804736"/>
                  </a:cubicBezTo>
                  <a:cubicBezTo>
                    <a:pt x="1408281" y="2805299"/>
                    <a:pt x="1456790" y="2802479"/>
                    <a:pt x="1504162" y="2812631"/>
                  </a:cubicBezTo>
                  <a:cubicBezTo>
                    <a:pt x="1530113" y="2816587"/>
                    <a:pt x="1557183" y="2817143"/>
                    <a:pt x="1581997" y="2827307"/>
                  </a:cubicBezTo>
                  <a:cubicBezTo>
                    <a:pt x="1537444" y="2835765"/>
                    <a:pt x="1495139" y="2815464"/>
                    <a:pt x="1450587" y="2815464"/>
                  </a:cubicBezTo>
                  <a:cubicBezTo>
                    <a:pt x="1388542" y="2812071"/>
                    <a:pt x="1326507" y="2811507"/>
                    <a:pt x="1264473" y="2818284"/>
                  </a:cubicBezTo>
                  <a:cubicBezTo>
                    <a:pt x="1203556" y="2833520"/>
                    <a:pt x="1139820" y="2826179"/>
                    <a:pt x="1077798" y="2825052"/>
                  </a:cubicBezTo>
                  <a:cubicBezTo>
                    <a:pt x="1091333" y="2845344"/>
                    <a:pt x="1115019" y="2853249"/>
                    <a:pt x="1133629" y="2867913"/>
                  </a:cubicBezTo>
                  <a:cubicBezTo>
                    <a:pt x="1168048" y="2887096"/>
                    <a:pt x="1207516" y="2897247"/>
                    <a:pt x="1245864" y="2906271"/>
                  </a:cubicBezTo>
                  <a:cubicBezTo>
                    <a:pt x="1237891" y="2911149"/>
                    <a:pt x="1229596" y="2915483"/>
                    <a:pt x="1221038" y="2919242"/>
                  </a:cubicBezTo>
                  <a:cubicBezTo>
                    <a:pt x="1199064" y="2897218"/>
                    <a:pt x="1165782" y="2897218"/>
                    <a:pt x="1138702" y="2883684"/>
                  </a:cubicBezTo>
                  <a:close/>
                  <a:moveTo>
                    <a:pt x="1280309" y="2892705"/>
                  </a:moveTo>
                  <a:cubicBezTo>
                    <a:pt x="1252121" y="2889340"/>
                    <a:pt x="1214390" y="2895519"/>
                    <a:pt x="1194646" y="2870716"/>
                  </a:cubicBezTo>
                  <a:lnTo>
                    <a:pt x="1194588" y="2870716"/>
                  </a:lnTo>
                  <a:lnTo>
                    <a:pt x="1194625" y="2870699"/>
                  </a:lnTo>
                  <a:lnTo>
                    <a:pt x="1194646" y="2870722"/>
                  </a:lnTo>
                  <a:cubicBezTo>
                    <a:pt x="1220004" y="2872419"/>
                    <a:pt x="1245364" y="2878046"/>
                    <a:pt x="1271285" y="2875797"/>
                  </a:cubicBezTo>
                  <a:cubicBezTo>
                    <a:pt x="1273542" y="2879727"/>
                    <a:pt x="1278045" y="2888187"/>
                    <a:pt x="1280309" y="2892705"/>
                  </a:cubicBezTo>
                  <a:close/>
                  <a:moveTo>
                    <a:pt x="1180972" y="2873567"/>
                  </a:moveTo>
                  <a:cubicBezTo>
                    <a:pt x="1161326" y="2866836"/>
                    <a:pt x="1131945" y="2865108"/>
                    <a:pt x="1126850" y="2841459"/>
                  </a:cubicBezTo>
                  <a:lnTo>
                    <a:pt x="1126823" y="2841422"/>
                  </a:lnTo>
                  <a:cubicBezTo>
                    <a:pt x="1148818" y="2843106"/>
                    <a:pt x="1168009" y="2856083"/>
                    <a:pt x="1180972" y="2873560"/>
                  </a:cubicBezTo>
                  <a:close/>
                  <a:moveTo>
                    <a:pt x="1072616" y="2962699"/>
                  </a:moveTo>
                  <a:lnTo>
                    <a:pt x="1072698" y="2962671"/>
                  </a:lnTo>
                  <a:cubicBezTo>
                    <a:pt x="1098073" y="2945189"/>
                    <a:pt x="1124591" y="2926579"/>
                    <a:pt x="1156164" y="2922057"/>
                  </a:cubicBezTo>
                  <a:cubicBezTo>
                    <a:pt x="1149961" y="2929961"/>
                    <a:pt x="1131914" y="2936165"/>
                    <a:pt x="1141502" y="2948008"/>
                  </a:cubicBezTo>
                  <a:cubicBezTo>
                    <a:pt x="1170263" y="2951401"/>
                    <a:pt x="1199607" y="2948008"/>
                    <a:pt x="1227806" y="2954784"/>
                  </a:cubicBezTo>
                  <a:cubicBezTo>
                    <a:pt x="1216526" y="2961552"/>
                    <a:pt x="1205802" y="2975084"/>
                    <a:pt x="1191140" y="2968883"/>
                  </a:cubicBezTo>
                  <a:cubicBezTo>
                    <a:pt x="1152756" y="2958234"/>
                    <a:pt x="1112093" y="2962146"/>
                    <a:pt x="1072620" y="2962692"/>
                  </a:cubicBezTo>
                  <a:close/>
                  <a:moveTo>
                    <a:pt x="1188379" y="2997654"/>
                  </a:moveTo>
                  <a:cubicBezTo>
                    <a:pt x="1177037" y="3007181"/>
                    <a:pt x="1163615" y="3013356"/>
                    <a:pt x="1149553" y="3018443"/>
                  </a:cubicBezTo>
                  <a:cubicBezTo>
                    <a:pt x="1149526" y="3018472"/>
                    <a:pt x="1149494" y="3018491"/>
                    <a:pt x="1149467" y="3018520"/>
                  </a:cubicBezTo>
                  <a:lnTo>
                    <a:pt x="1149449" y="3018483"/>
                  </a:lnTo>
                  <a:lnTo>
                    <a:pt x="1149553" y="3018442"/>
                  </a:lnTo>
                  <a:cubicBezTo>
                    <a:pt x="1159987" y="3007598"/>
                    <a:pt x="1173575" y="3000321"/>
                    <a:pt x="1188385" y="2997647"/>
                  </a:cubicBezTo>
                  <a:close/>
                  <a:moveTo>
                    <a:pt x="1219934" y="3002693"/>
                  </a:moveTo>
                  <a:cubicBezTo>
                    <a:pt x="1225019" y="3015101"/>
                    <a:pt x="1239109" y="3029763"/>
                    <a:pt x="1226702" y="3042734"/>
                  </a:cubicBezTo>
                  <a:cubicBezTo>
                    <a:pt x="1211477" y="3062473"/>
                    <a:pt x="1203579" y="3085594"/>
                    <a:pt x="1193983" y="3108716"/>
                  </a:cubicBezTo>
                  <a:cubicBezTo>
                    <a:pt x="1181012" y="3101939"/>
                    <a:pt x="1166914" y="3096873"/>
                    <a:pt x="1153942" y="3089551"/>
                  </a:cubicBezTo>
                  <a:cubicBezTo>
                    <a:pt x="1139844" y="3083457"/>
                    <a:pt x="1134204" y="3067630"/>
                    <a:pt x="1125199" y="3056350"/>
                  </a:cubicBezTo>
                  <a:lnTo>
                    <a:pt x="1125181" y="3056268"/>
                  </a:lnTo>
                  <a:cubicBezTo>
                    <a:pt x="1152820" y="3032576"/>
                    <a:pt x="1184965" y="3012274"/>
                    <a:pt x="1219940" y="3002686"/>
                  </a:cubicBezTo>
                  <a:close/>
                  <a:moveTo>
                    <a:pt x="690346" y="3103094"/>
                  </a:moveTo>
                  <a:cubicBezTo>
                    <a:pt x="661011" y="3121150"/>
                    <a:pt x="630558" y="3140315"/>
                    <a:pt x="595593" y="3144263"/>
                  </a:cubicBezTo>
                  <a:cubicBezTo>
                    <a:pt x="597849" y="3136932"/>
                    <a:pt x="599550" y="3129601"/>
                    <a:pt x="601805" y="3122277"/>
                  </a:cubicBezTo>
                  <a:cubicBezTo>
                    <a:pt x="615903" y="3120013"/>
                    <a:pt x="630566" y="3119449"/>
                    <a:pt x="645229" y="3118876"/>
                  </a:cubicBezTo>
                  <a:cubicBezTo>
                    <a:pt x="648604" y="3106959"/>
                    <a:pt x="652551" y="3095681"/>
                    <a:pt x="657064" y="3083856"/>
                  </a:cubicBezTo>
                  <a:lnTo>
                    <a:pt x="657064" y="3083920"/>
                  </a:lnTo>
                  <a:cubicBezTo>
                    <a:pt x="671740" y="3083914"/>
                    <a:pt x="685267" y="3088432"/>
                    <a:pt x="690351" y="3103089"/>
                  </a:cubicBezTo>
                  <a:close/>
                  <a:moveTo>
                    <a:pt x="600658" y="3093016"/>
                  </a:moveTo>
                  <a:cubicBezTo>
                    <a:pt x="605733" y="3085111"/>
                    <a:pt x="620969" y="3093016"/>
                    <a:pt x="614193" y="3101474"/>
                  </a:cubicBezTo>
                  <a:cubicBezTo>
                    <a:pt x="609128" y="3109292"/>
                    <a:pt x="593903" y="3101378"/>
                    <a:pt x="600663" y="3093010"/>
                  </a:cubicBezTo>
                  <a:close/>
                  <a:moveTo>
                    <a:pt x="548828" y="3045580"/>
                  </a:moveTo>
                  <a:lnTo>
                    <a:pt x="548774" y="3045626"/>
                  </a:lnTo>
                  <a:lnTo>
                    <a:pt x="548774" y="3045553"/>
                  </a:lnTo>
                  <a:lnTo>
                    <a:pt x="548828" y="3045580"/>
                  </a:lnTo>
                  <a:cubicBezTo>
                    <a:pt x="552767" y="3042204"/>
                    <a:pt x="556697" y="3038846"/>
                    <a:pt x="560617" y="3036030"/>
                  </a:cubicBezTo>
                  <a:cubicBezTo>
                    <a:pt x="564001" y="3042807"/>
                    <a:pt x="567958" y="3050138"/>
                    <a:pt x="571897" y="3057469"/>
                  </a:cubicBezTo>
                  <a:cubicBezTo>
                    <a:pt x="564016" y="3053379"/>
                    <a:pt x="556709" y="3049478"/>
                    <a:pt x="548833" y="3045575"/>
                  </a:cubicBezTo>
                  <a:close/>
                  <a:moveTo>
                    <a:pt x="585432" y="3041077"/>
                  </a:moveTo>
                  <a:lnTo>
                    <a:pt x="585432" y="3041050"/>
                  </a:lnTo>
                  <a:cubicBezTo>
                    <a:pt x="585452" y="3041066"/>
                    <a:pt x="585476" y="3041080"/>
                    <a:pt x="585496" y="3041097"/>
                  </a:cubicBezTo>
                  <a:cubicBezTo>
                    <a:pt x="610322" y="3048982"/>
                    <a:pt x="648590" y="3055204"/>
                    <a:pt x="645774" y="3089021"/>
                  </a:cubicBezTo>
                  <a:cubicBezTo>
                    <a:pt x="629429" y="3089585"/>
                    <a:pt x="624352" y="3073786"/>
                    <a:pt x="617013" y="3062515"/>
                  </a:cubicBezTo>
                  <a:cubicBezTo>
                    <a:pt x="606884" y="3055164"/>
                    <a:pt x="595631" y="3048985"/>
                    <a:pt x="585496" y="3041097"/>
                  </a:cubicBezTo>
                  <a:close/>
                  <a:moveTo>
                    <a:pt x="589379" y="3070967"/>
                  </a:moveTo>
                  <a:lnTo>
                    <a:pt x="589379" y="3071003"/>
                  </a:lnTo>
                  <a:cubicBezTo>
                    <a:pt x="596711" y="3068183"/>
                    <a:pt x="608553" y="3072704"/>
                    <a:pt x="609679" y="3081153"/>
                  </a:cubicBezTo>
                  <a:cubicBezTo>
                    <a:pt x="605740" y="3092337"/>
                    <a:pt x="585437" y="3079966"/>
                    <a:pt x="589385" y="3070962"/>
                  </a:cubicBezTo>
                  <a:close/>
                  <a:moveTo>
                    <a:pt x="577527" y="3171932"/>
                  </a:moveTo>
                  <a:cubicBezTo>
                    <a:pt x="602902" y="3157256"/>
                    <a:pt x="632493" y="3154480"/>
                    <a:pt x="658177" y="3140351"/>
                  </a:cubicBezTo>
                  <a:cubicBezTo>
                    <a:pt x="766999" y="3080497"/>
                    <a:pt x="770374" y="3066065"/>
                    <a:pt x="920362" y="3031953"/>
                  </a:cubicBezTo>
                  <a:lnTo>
                    <a:pt x="920425" y="3032071"/>
                  </a:lnTo>
                  <a:cubicBezTo>
                    <a:pt x="990925" y="3027545"/>
                    <a:pt x="1062550" y="3029815"/>
                    <a:pt x="1130798" y="3007812"/>
                  </a:cubicBezTo>
                  <a:cubicBezTo>
                    <a:pt x="1110498" y="3022488"/>
                    <a:pt x="1088510" y="3040521"/>
                    <a:pt x="1061996" y="3039393"/>
                  </a:cubicBezTo>
                  <a:cubicBezTo>
                    <a:pt x="1028149" y="3040521"/>
                    <a:pt x="994311" y="3045041"/>
                    <a:pt x="960475" y="3042213"/>
                  </a:cubicBezTo>
                  <a:cubicBezTo>
                    <a:pt x="919861" y="3038829"/>
                    <a:pt x="879825" y="3051237"/>
                    <a:pt x="842027" y="3064216"/>
                  </a:cubicBezTo>
                  <a:cubicBezTo>
                    <a:pt x="791277" y="3089030"/>
                    <a:pt x="744454" y="3124559"/>
                    <a:pt x="687504" y="3134146"/>
                  </a:cubicBezTo>
                  <a:cubicBezTo>
                    <a:pt x="675661" y="3132453"/>
                    <a:pt x="675661" y="3144296"/>
                    <a:pt x="672841" y="3152756"/>
                  </a:cubicBezTo>
                  <a:cubicBezTo>
                    <a:pt x="704996" y="3153893"/>
                    <a:pt x="736567" y="3149382"/>
                    <a:pt x="768158" y="3153893"/>
                  </a:cubicBezTo>
                  <a:cubicBezTo>
                    <a:pt x="794672" y="3156149"/>
                    <a:pt x="822306" y="3156149"/>
                    <a:pt x="846557" y="3169684"/>
                  </a:cubicBezTo>
                  <a:cubicBezTo>
                    <a:pt x="812720" y="3184337"/>
                    <a:pt x="782266" y="3204085"/>
                    <a:pt x="751240" y="3222705"/>
                  </a:cubicBezTo>
                  <a:cubicBezTo>
                    <a:pt x="750112" y="3226652"/>
                    <a:pt x="748421" y="3235112"/>
                    <a:pt x="747857" y="3239060"/>
                  </a:cubicBezTo>
                  <a:cubicBezTo>
                    <a:pt x="769287" y="3239060"/>
                    <a:pt x="789589" y="3231728"/>
                    <a:pt x="811029" y="3228345"/>
                  </a:cubicBezTo>
                  <a:cubicBezTo>
                    <a:pt x="796366" y="3239623"/>
                    <a:pt x="777747" y="3242443"/>
                    <a:pt x="760264" y="3248083"/>
                  </a:cubicBezTo>
                  <a:cubicBezTo>
                    <a:pt x="736578" y="3253723"/>
                    <a:pt x="712882" y="3261045"/>
                    <a:pt x="688069" y="3257661"/>
                  </a:cubicBezTo>
                  <a:cubicBezTo>
                    <a:pt x="709499" y="3241880"/>
                    <a:pt x="733743" y="3231155"/>
                    <a:pt x="754615" y="3214246"/>
                  </a:cubicBezTo>
                  <a:cubicBezTo>
                    <a:pt x="767022" y="3202967"/>
                    <a:pt x="782822" y="3197319"/>
                    <a:pt x="795793" y="3187168"/>
                  </a:cubicBezTo>
                  <a:cubicBezTo>
                    <a:pt x="797484" y="3172492"/>
                    <a:pt x="777747" y="3175897"/>
                    <a:pt x="768150" y="3172492"/>
                  </a:cubicBezTo>
                  <a:cubicBezTo>
                    <a:pt x="725288" y="3160657"/>
                    <a:pt x="679599" y="3162914"/>
                    <a:pt x="636176" y="3173629"/>
                  </a:cubicBezTo>
                  <a:cubicBezTo>
                    <a:pt x="617010" y="3177003"/>
                    <a:pt x="596698" y="3175884"/>
                    <a:pt x="577533" y="3171927"/>
                  </a:cubicBezTo>
                  <a:close/>
                  <a:moveTo>
                    <a:pt x="795805" y="3117193"/>
                  </a:moveTo>
                  <a:cubicBezTo>
                    <a:pt x="789038" y="3127926"/>
                    <a:pt x="765915" y="3117193"/>
                    <a:pt x="782270" y="3109279"/>
                  </a:cubicBezTo>
                  <a:lnTo>
                    <a:pt x="782270" y="3109297"/>
                  </a:lnTo>
                  <a:cubicBezTo>
                    <a:pt x="787914" y="3103657"/>
                    <a:pt x="802023" y="3108732"/>
                    <a:pt x="795811" y="3117187"/>
                  </a:cubicBezTo>
                  <a:close/>
                  <a:moveTo>
                    <a:pt x="767043" y="3139779"/>
                  </a:moveTo>
                  <a:cubicBezTo>
                    <a:pt x="758019" y="3137505"/>
                    <a:pt x="749551" y="3135867"/>
                    <a:pt x="741100" y="3133593"/>
                  </a:cubicBezTo>
                  <a:lnTo>
                    <a:pt x="763094" y="3126816"/>
                  </a:lnTo>
                  <a:cubicBezTo>
                    <a:pt x="764670" y="3131053"/>
                    <a:pt x="765990" y="3135379"/>
                    <a:pt x="767048" y="3139774"/>
                  </a:cubicBezTo>
                  <a:close/>
                  <a:moveTo>
                    <a:pt x="726443" y="3185977"/>
                  </a:moveTo>
                  <a:cubicBezTo>
                    <a:pt x="736029" y="3187106"/>
                    <a:pt x="745616" y="3188233"/>
                    <a:pt x="755767" y="3189934"/>
                  </a:cubicBezTo>
                  <a:cubicBezTo>
                    <a:pt x="748265" y="3197325"/>
                    <a:pt x="740358" y="3204291"/>
                    <a:pt x="732081" y="3210800"/>
                  </a:cubicBezTo>
                  <a:cubicBezTo>
                    <a:pt x="730377" y="3202339"/>
                    <a:pt x="728129" y="3193883"/>
                    <a:pt x="726446" y="3185972"/>
                  </a:cubicBezTo>
                  <a:close/>
                  <a:moveTo>
                    <a:pt x="680751" y="3219342"/>
                  </a:moveTo>
                  <a:cubicBezTo>
                    <a:pt x="680187" y="3214275"/>
                    <a:pt x="679624" y="3208627"/>
                    <a:pt x="679059" y="3202996"/>
                  </a:cubicBezTo>
                  <a:cubicBezTo>
                    <a:pt x="667263" y="3198920"/>
                    <a:pt x="654918" y="3196640"/>
                    <a:pt x="643671" y="3191682"/>
                  </a:cubicBezTo>
                  <a:lnTo>
                    <a:pt x="643534" y="3191708"/>
                  </a:lnTo>
                  <a:lnTo>
                    <a:pt x="643534" y="3191626"/>
                  </a:lnTo>
                  <a:cubicBezTo>
                    <a:pt x="643581" y="3191646"/>
                    <a:pt x="643632" y="3191661"/>
                    <a:pt x="643671" y="3191682"/>
                  </a:cubicBezTo>
                  <a:cubicBezTo>
                    <a:pt x="665059" y="3188275"/>
                    <a:pt x="687574" y="3179870"/>
                    <a:pt x="709518" y="3186058"/>
                  </a:cubicBezTo>
                  <a:lnTo>
                    <a:pt x="711210" y="3221034"/>
                  </a:lnTo>
                  <a:cubicBezTo>
                    <a:pt x="695553" y="3232905"/>
                    <a:pt x="678011" y="3242059"/>
                    <a:pt x="659317" y="3248112"/>
                  </a:cubicBezTo>
                  <a:cubicBezTo>
                    <a:pt x="650293" y="3234577"/>
                    <a:pt x="640144" y="3222161"/>
                    <a:pt x="631120" y="3209190"/>
                  </a:cubicBezTo>
                  <a:cubicBezTo>
                    <a:pt x="648045" y="3210876"/>
                    <a:pt x="663272" y="3220463"/>
                    <a:pt x="680754" y="3219336"/>
                  </a:cubicBezTo>
                  <a:close/>
                  <a:moveTo>
                    <a:pt x="641839" y="3248557"/>
                  </a:moveTo>
                  <a:lnTo>
                    <a:pt x="641839" y="3248647"/>
                  </a:lnTo>
                  <a:cubicBezTo>
                    <a:pt x="650863" y="3255988"/>
                    <a:pt x="658194" y="3265010"/>
                    <a:pt x="668345" y="3271206"/>
                  </a:cubicBezTo>
                  <a:cubicBezTo>
                    <a:pt x="684136" y="3273470"/>
                    <a:pt x="699936" y="3273470"/>
                    <a:pt x="715717" y="3274026"/>
                  </a:cubicBezTo>
                  <a:cubicBezTo>
                    <a:pt x="715717" y="3277410"/>
                    <a:pt x="714580" y="3283613"/>
                    <a:pt x="714580" y="3287005"/>
                  </a:cubicBezTo>
                  <a:cubicBezTo>
                    <a:pt x="698799" y="3294901"/>
                    <a:pt x="683563" y="3302230"/>
                    <a:pt x="667772" y="3308990"/>
                  </a:cubicBezTo>
                  <a:cubicBezTo>
                    <a:pt x="669463" y="3302233"/>
                    <a:pt x="670592" y="3294901"/>
                    <a:pt x="672298" y="3288124"/>
                  </a:cubicBezTo>
                  <a:cubicBezTo>
                    <a:pt x="655377" y="3281206"/>
                    <a:pt x="639585" y="3268836"/>
                    <a:pt x="641842" y="3248552"/>
                  </a:cubicBezTo>
                  <a:close/>
                  <a:moveTo>
                    <a:pt x="417927" y="3135216"/>
                  </a:moveTo>
                  <a:cubicBezTo>
                    <a:pt x="429779" y="3147632"/>
                    <a:pt x="442186" y="3160603"/>
                    <a:pt x="445570" y="3178641"/>
                  </a:cubicBezTo>
                  <a:cubicBezTo>
                    <a:pt x="440495" y="3178077"/>
                    <a:pt x="431471" y="3176950"/>
                    <a:pt x="426396" y="3176394"/>
                  </a:cubicBezTo>
                  <a:cubicBezTo>
                    <a:pt x="423576" y="3162932"/>
                    <a:pt x="421321" y="3148833"/>
                    <a:pt x="417928" y="3135280"/>
                  </a:cubicBezTo>
                  <a:lnTo>
                    <a:pt x="417928" y="3135216"/>
                  </a:lnTo>
                  <a:close/>
                  <a:moveTo>
                    <a:pt x="380715" y="3169690"/>
                  </a:moveTo>
                  <a:lnTo>
                    <a:pt x="380715" y="3169625"/>
                  </a:lnTo>
                  <a:lnTo>
                    <a:pt x="380745" y="3169677"/>
                  </a:lnTo>
                  <a:cubicBezTo>
                    <a:pt x="388631" y="3166309"/>
                    <a:pt x="396519" y="3163483"/>
                    <a:pt x="403837" y="3160666"/>
                  </a:cubicBezTo>
                  <a:cubicBezTo>
                    <a:pt x="405538" y="3165177"/>
                    <a:pt x="408364" y="3173073"/>
                    <a:pt x="409478" y="3177021"/>
                  </a:cubicBezTo>
                  <a:cubicBezTo>
                    <a:pt x="407786" y="3184925"/>
                    <a:pt x="397634" y="3185489"/>
                    <a:pt x="391995" y="3190000"/>
                  </a:cubicBezTo>
                  <a:cubicBezTo>
                    <a:pt x="388620" y="3183196"/>
                    <a:pt x="384675" y="3176391"/>
                    <a:pt x="380748" y="3169677"/>
                  </a:cubicBezTo>
                  <a:close/>
                  <a:moveTo>
                    <a:pt x="387491" y="3249161"/>
                  </a:moveTo>
                  <a:cubicBezTo>
                    <a:pt x="385226" y="3235609"/>
                    <a:pt x="391994" y="3222690"/>
                    <a:pt x="396505" y="3210776"/>
                  </a:cubicBezTo>
                  <a:lnTo>
                    <a:pt x="396505" y="3210803"/>
                  </a:lnTo>
                  <a:cubicBezTo>
                    <a:pt x="400452" y="3197824"/>
                    <a:pt x="416805" y="3199525"/>
                    <a:pt x="427532" y="3195579"/>
                  </a:cubicBezTo>
                  <a:cubicBezTo>
                    <a:pt x="425267" y="3220003"/>
                    <a:pt x="425834" y="3244608"/>
                    <a:pt x="429223" y="3268902"/>
                  </a:cubicBezTo>
                  <a:cubicBezTo>
                    <a:pt x="415123" y="3263260"/>
                    <a:pt x="394821" y="3265505"/>
                    <a:pt x="387489" y="3249161"/>
                  </a:cubicBezTo>
                  <a:close/>
                  <a:moveTo>
                    <a:pt x="482226" y="3360860"/>
                  </a:moveTo>
                  <a:lnTo>
                    <a:pt x="469818" y="3373258"/>
                  </a:lnTo>
                  <a:cubicBezTo>
                    <a:pt x="464178" y="3368732"/>
                    <a:pt x="459103" y="3364225"/>
                    <a:pt x="453463" y="3359723"/>
                  </a:cubicBezTo>
                  <a:cubicBezTo>
                    <a:pt x="452336" y="3350700"/>
                    <a:pt x="451199" y="3341667"/>
                    <a:pt x="450643" y="3333217"/>
                  </a:cubicBezTo>
                  <a:cubicBezTo>
                    <a:pt x="439355" y="3329270"/>
                    <a:pt x="427521" y="3324759"/>
                    <a:pt x="420742" y="3314607"/>
                  </a:cubicBezTo>
                  <a:cubicBezTo>
                    <a:pt x="414539" y="3293741"/>
                    <a:pt x="424690" y="3270619"/>
                    <a:pt x="442737" y="3259332"/>
                  </a:cubicBezTo>
                  <a:cubicBezTo>
                    <a:pt x="438798" y="3240139"/>
                    <a:pt x="435978" y="3219856"/>
                    <a:pt x="443875" y="3201208"/>
                  </a:cubicBezTo>
                  <a:lnTo>
                    <a:pt x="443875" y="3201253"/>
                  </a:lnTo>
                  <a:cubicBezTo>
                    <a:pt x="452898" y="3192229"/>
                    <a:pt x="474324" y="3193912"/>
                    <a:pt x="472636" y="3210267"/>
                  </a:cubicBezTo>
                  <a:cubicBezTo>
                    <a:pt x="475024" y="3241651"/>
                    <a:pt x="480887" y="3272674"/>
                    <a:pt x="490118" y="3302765"/>
                  </a:cubicBezTo>
                  <a:cubicBezTo>
                    <a:pt x="505343" y="3334919"/>
                    <a:pt x="536371" y="3355222"/>
                    <a:pt x="568517" y="3367064"/>
                  </a:cubicBezTo>
                  <a:cubicBezTo>
                    <a:pt x="561740" y="3374951"/>
                    <a:pt x="554982" y="3382289"/>
                    <a:pt x="548218" y="3389613"/>
                  </a:cubicBezTo>
                  <a:cubicBezTo>
                    <a:pt x="542578" y="3382282"/>
                    <a:pt x="536375" y="3375523"/>
                    <a:pt x="530743" y="3368737"/>
                  </a:cubicBezTo>
                  <a:cubicBezTo>
                    <a:pt x="521711" y="3381153"/>
                    <a:pt x="521142" y="3395825"/>
                    <a:pt x="520583" y="3410480"/>
                  </a:cubicBezTo>
                  <a:cubicBezTo>
                    <a:pt x="495196" y="3408796"/>
                    <a:pt x="490684" y="3380018"/>
                    <a:pt x="482224" y="3360860"/>
                  </a:cubicBezTo>
                  <a:close/>
                  <a:moveTo>
                    <a:pt x="666092" y="3329285"/>
                  </a:moveTo>
                  <a:lnTo>
                    <a:pt x="666092" y="3329320"/>
                  </a:lnTo>
                  <a:cubicBezTo>
                    <a:pt x="695981" y="3315786"/>
                    <a:pt x="722496" y="3295473"/>
                    <a:pt x="755206" y="3290408"/>
                  </a:cubicBezTo>
                  <a:cubicBezTo>
                    <a:pt x="737160" y="3317486"/>
                    <a:pt x="699939" y="3314094"/>
                    <a:pt x="673988" y="3329886"/>
                  </a:cubicBezTo>
                  <a:cubicBezTo>
                    <a:pt x="547252" y="3403287"/>
                    <a:pt x="533773" y="3441928"/>
                    <a:pt x="491813" y="3469191"/>
                  </a:cubicBezTo>
                  <a:cubicBezTo>
                    <a:pt x="470947" y="3484981"/>
                    <a:pt x="448954" y="3498515"/>
                    <a:pt x="429215" y="3515998"/>
                  </a:cubicBezTo>
                  <a:cubicBezTo>
                    <a:pt x="451208" y="3532362"/>
                    <a:pt x="478842" y="3514880"/>
                    <a:pt x="504229" y="3522218"/>
                  </a:cubicBezTo>
                  <a:cubicBezTo>
                    <a:pt x="479403" y="3535180"/>
                    <a:pt x="450654" y="3531805"/>
                    <a:pt x="424139" y="3532934"/>
                  </a:cubicBezTo>
                  <a:cubicBezTo>
                    <a:pt x="412296" y="3533498"/>
                    <a:pt x="400452" y="3531234"/>
                    <a:pt x="389174" y="3527850"/>
                  </a:cubicBezTo>
                  <a:cubicBezTo>
                    <a:pt x="417371" y="3515444"/>
                    <a:pt x="443314" y="3499089"/>
                    <a:pt x="465317" y="3477101"/>
                  </a:cubicBezTo>
                  <a:cubicBezTo>
                    <a:pt x="529606" y="3424523"/>
                    <a:pt x="592205" y="3368129"/>
                    <a:pt x="666092" y="3329285"/>
                  </a:cubicBezTo>
                  <a:close/>
                  <a:moveTo>
                    <a:pt x="455155" y="3614103"/>
                  </a:moveTo>
                  <a:cubicBezTo>
                    <a:pt x="447823" y="3619751"/>
                    <a:pt x="439355" y="3624826"/>
                    <a:pt x="431459" y="3629902"/>
                  </a:cubicBezTo>
                  <a:cubicBezTo>
                    <a:pt x="432032" y="3625354"/>
                    <a:pt x="432032" y="3616258"/>
                    <a:pt x="432596" y="3611797"/>
                  </a:cubicBezTo>
                  <a:lnTo>
                    <a:pt x="432596" y="3611843"/>
                  </a:lnTo>
                  <a:cubicBezTo>
                    <a:pt x="440161" y="3612041"/>
                    <a:pt x="447701" y="3612796"/>
                    <a:pt x="455155" y="3614103"/>
                  </a:cubicBezTo>
                  <a:close/>
                  <a:moveTo>
                    <a:pt x="479968" y="3544690"/>
                  </a:moveTo>
                  <a:cubicBezTo>
                    <a:pt x="477140" y="3552585"/>
                    <a:pt x="473766" y="3559926"/>
                    <a:pt x="470944" y="3567240"/>
                  </a:cubicBezTo>
                  <a:cubicBezTo>
                    <a:pt x="457991" y="3565605"/>
                    <a:pt x="447287" y="3559342"/>
                    <a:pt x="437147" y="3551442"/>
                  </a:cubicBezTo>
                  <a:lnTo>
                    <a:pt x="437107" y="3551448"/>
                  </a:lnTo>
                  <a:lnTo>
                    <a:pt x="437107" y="3551413"/>
                  </a:lnTo>
                  <a:lnTo>
                    <a:pt x="437147" y="3551442"/>
                  </a:lnTo>
                  <a:cubicBezTo>
                    <a:pt x="451235" y="3548627"/>
                    <a:pt x="465883" y="3546372"/>
                    <a:pt x="479968" y="3544690"/>
                  </a:cubicBezTo>
                  <a:close/>
                  <a:moveTo>
                    <a:pt x="241402" y="3314572"/>
                  </a:moveTo>
                  <a:lnTo>
                    <a:pt x="241419" y="3314595"/>
                  </a:lnTo>
                  <a:cubicBezTo>
                    <a:pt x="261154" y="3319670"/>
                    <a:pt x="285389" y="3328705"/>
                    <a:pt x="282006" y="3353502"/>
                  </a:cubicBezTo>
                  <a:cubicBezTo>
                    <a:pt x="262271" y="3349593"/>
                    <a:pt x="253254" y="3328694"/>
                    <a:pt x="241419" y="3314595"/>
                  </a:cubicBezTo>
                  <a:lnTo>
                    <a:pt x="241402" y="3314595"/>
                  </a:lnTo>
                  <a:close/>
                  <a:moveTo>
                    <a:pt x="190711" y="3306822"/>
                  </a:moveTo>
                  <a:cubicBezTo>
                    <a:pt x="190688" y="3306803"/>
                    <a:pt x="190662" y="3306786"/>
                    <a:pt x="190637" y="3306766"/>
                  </a:cubicBezTo>
                  <a:lnTo>
                    <a:pt x="190637" y="3306729"/>
                  </a:lnTo>
                  <a:cubicBezTo>
                    <a:pt x="190662" y="3306759"/>
                    <a:pt x="190687" y="3306793"/>
                    <a:pt x="190711" y="3306822"/>
                  </a:cubicBezTo>
                  <a:cubicBezTo>
                    <a:pt x="205359" y="3318639"/>
                    <a:pt x="222240" y="3328211"/>
                    <a:pt x="235181" y="3342296"/>
                  </a:cubicBezTo>
                  <a:cubicBezTo>
                    <a:pt x="212683" y="3341661"/>
                    <a:pt x="203087" y="3321467"/>
                    <a:pt x="190717" y="3306822"/>
                  </a:cubicBezTo>
                  <a:close/>
                  <a:moveTo>
                    <a:pt x="213754" y="3366536"/>
                  </a:moveTo>
                  <a:cubicBezTo>
                    <a:pt x="228979" y="3360332"/>
                    <a:pt x="245337" y="3354684"/>
                    <a:pt x="261127" y="3361442"/>
                  </a:cubicBezTo>
                  <a:cubicBezTo>
                    <a:pt x="251551" y="3382272"/>
                    <a:pt x="229555" y="3375542"/>
                    <a:pt x="213765" y="3366536"/>
                  </a:cubicBezTo>
                  <a:close/>
                  <a:moveTo>
                    <a:pt x="367177" y="3512000"/>
                  </a:moveTo>
                  <a:cubicBezTo>
                    <a:pt x="369997" y="3503522"/>
                    <a:pt x="373381" y="3495627"/>
                    <a:pt x="376779" y="3487174"/>
                  </a:cubicBezTo>
                  <a:cubicBezTo>
                    <a:pt x="360941" y="3487360"/>
                    <a:pt x="345110" y="3486417"/>
                    <a:pt x="329406" y="3484354"/>
                  </a:cubicBezTo>
                  <a:cubicBezTo>
                    <a:pt x="341814" y="3477023"/>
                    <a:pt x="357040" y="3473637"/>
                    <a:pt x="363807" y="3460094"/>
                  </a:cubicBezTo>
                  <a:cubicBezTo>
                    <a:pt x="340685" y="3461795"/>
                    <a:pt x="316436" y="3467999"/>
                    <a:pt x="294441" y="3457274"/>
                  </a:cubicBezTo>
                  <a:cubicBezTo>
                    <a:pt x="302336" y="3449388"/>
                    <a:pt x="310796" y="3441493"/>
                    <a:pt x="318691" y="3433588"/>
                  </a:cubicBezTo>
                  <a:cubicBezTo>
                    <a:pt x="296214" y="3412716"/>
                    <a:pt x="282798" y="3470321"/>
                    <a:pt x="247069" y="3418352"/>
                  </a:cubicBezTo>
                  <a:cubicBezTo>
                    <a:pt x="243676" y="3405381"/>
                    <a:pt x="251007" y="3392978"/>
                    <a:pt x="258911" y="3383388"/>
                  </a:cubicBezTo>
                  <a:cubicBezTo>
                    <a:pt x="265669" y="3372673"/>
                    <a:pt x="279778" y="3376056"/>
                    <a:pt x="291066" y="3373800"/>
                  </a:cubicBezTo>
                  <a:cubicBezTo>
                    <a:pt x="293295" y="3361339"/>
                    <a:pt x="296677" y="3349515"/>
                    <a:pt x="300061" y="3337052"/>
                  </a:cubicBezTo>
                  <a:lnTo>
                    <a:pt x="300061" y="3337143"/>
                  </a:lnTo>
                  <a:cubicBezTo>
                    <a:pt x="308520" y="3338844"/>
                    <a:pt x="316980" y="3339408"/>
                    <a:pt x="324874" y="3342792"/>
                  </a:cubicBezTo>
                  <a:cubicBezTo>
                    <a:pt x="364820" y="3394355"/>
                    <a:pt x="342261" y="3418368"/>
                    <a:pt x="461933" y="3458967"/>
                  </a:cubicBezTo>
                  <a:cubicBezTo>
                    <a:pt x="435981" y="3483793"/>
                    <a:pt x="406091" y="3514238"/>
                    <a:pt x="367177" y="3512000"/>
                  </a:cubicBezTo>
                  <a:close/>
                  <a:moveTo>
                    <a:pt x="401587" y="3622002"/>
                  </a:moveTo>
                  <a:cubicBezTo>
                    <a:pt x="389268" y="3628985"/>
                    <a:pt x="377893" y="3637517"/>
                    <a:pt x="367741" y="3647389"/>
                  </a:cubicBezTo>
                  <a:cubicBezTo>
                    <a:pt x="344619" y="3645697"/>
                    <a:pt x="324372" y="3631005"/>
                    <a:pt x="300066" y="3633281"/>
                  </a:cubicBezTo>
                  <a:cubicBezTo>
                    <a:pt x="284304" y="3634757"/>
                    <a:pt x="269049" y="3628770"/>
                    <a:pt x="254392" y="3623139"/>
                  </a:cubicBezTo>
                  <a:cubicBezTo>
                    <a:pt x="252701" y="3600582"/>
                    <a:pt x="276377" y="3601126"/>
                    <a:pt x="292169" y="3600582"/>
                  </a:cubicBezTo>
                  <a:cubicBezTo>
                    <a:pt x="283710" y="3592123"/>
                    <a:pt x="272995" y="3585301"/>
                    <a:pt x="266226" y="3575207"/>
                  </a:cubicBezTo>
                  <a:cubicBezTo>
                    <a:pt x="261151" y="3562218"/>
                    <a:pt x="272430" y="3551503"/>
                    <a:pt x="278070" y="3541352"/>
                  </a:cubicBezTo>
                  <a:cubicBezTo>
                    <a:pt x="286529" y="3542489"/>
                    <a:pt x="294989" y="3542489"/>
                    <a:pt x="302884" y="3545319"/>
                  </a:cubicBezTo>
                  <a:cubicBezTo>
                    <a:pt x="314726" y="3555460"/>
                    <a:pt x="321503" y="3569551"/>
                    <a:pt x="331081" y="3581403"/>
                  </a:cubicBezTo>
                  <a:cubicBezTo>
                    <a:pt x="331654" y="3571253"/>
                    <a:pt x="332218" y="3561652"/>
                    <a:pt x="332218" y="3552068"/>
                  </a:cubicBezTo>
                  <a:cubicBezTo>
                    <a:pt x="353084" y="3550940"/>
                    <a:pt x="369439" y="3563920"/>
                    <a:pt x="379599" y="3581403"/>
                  </a:cubicBezTo>
                  <a:cubicBezTo>
                    <a:pt x="382973" y="3575763"/>
                    <a:pt x="386366" y="3570124"/>
                    <a:pt x="389186" y="3564484"/>
                  </a:cubicBezTo>
                  <a:cubicBezTo>
                    <a:pt x="411743" y="3561656"/>
                    <a:pt x="432046" y="3568987"/>
                    <a:pt x="450102" y="3581403"/>
                  </a:cubicBezTo>
                  <a:cubicBezTo>
                    <a:pt x="433742" y="3594364"/>
                    <a:pt x="420199" y="3611847"/>
                    <a:pt x="401588" y="3621998"/>
                  </a:cubicBezTo>
                  <a:close/>
                  <a:moveTo>
                    <a:pt x="422999" y="3644606"/>
                  </a:moveTo>
                  <a:cubicBezTo>
                    <a:pt x="435406" y="3640095"/>
                    <a:pt x="447825" y="3636138"/>
                    <a:pt x="460793" y="3635005"/>
                  </a:cubicBezTo>
                  <a:cubicBezTo>
                    <a:pt x="454589" y="3641772"/>
                    <a:pt x="448951" y="3648550"/>
                    <a:pt x="441618" y="3653616"/>
                  </a:cubicBezTo>
                  <a:cubicBezTo>
                    <a:pt x="437108" y="3651337"/>
                    <a:pt x="428085" y="3646784"/>
                    <a:pt x="423001" y="3644602"/>
                  </a:cubicBezTo>
                  <a:close/>
                  <a:moveTo>
                    <a:pt x="327127" y="3783833"/>
                  </a:moveTo>
                  <a:cubicBezTo>
                    <a:pt x="345736" y="3765913"/>
                    <a:pt x="364921" y="3747266"/>
                    <a:pt x="384086" y="3728621"/>
                  </a:cubicBezTo>
                  <a:lnTo>
                    <a:pt x="384086" y="3728556"/>
                  </a:lnTo>
                  <a:cubicBezTo>
                    <a:pt x="417924" y="3701486"/>
                    <a:pt x="444437" y="3664821"/>
                    <a:pt x="483350" y="3643963"/>
                  </a:cubicBezTo>
                  <a:cubicBezTo>
                    <a:pt x="475464" y="3668222"/>
                    <a:pt x="450981" y="3678044"/>
                    <a:pt x="432031" y="3691908"/>
                  </a:cubicBezTo>
                  <a:cubicBezTo>
                    <a:pt x="396627" y="3717815"/>
                    <a:pt x="368859" y="3753370"/>
                    <a:pt x="341789" y="3787217"/>
                  </a:cubicBezTo>
                  <a:cubicBezTo>
                    <a:pt x="311899" y="3816543"/>
                    <a:pt x="292716" y="3854336"/>
                    <a:pt x="263964" y="3884226"/>
                  </a:cubicBezTo>
                  <a:cubicBezTo>
                    <a:pt x="278064" y="3846980"/>
                    <a:pt x="302870" y="3815407"/>
                    <a:pt x="327127" y="3783833"/>
                  </a:cubicBezTo>
                  <a:close/>
                  <a:moveTo>
                    <a:pt x="147218" y="4072643"/>
                  </a:moveTo>
                  <a:cubicBezTo>
                    <a:pt x="130845" y="4073769"/>
                    <a:pt x="114400" y="4073195"/>
                    <a:pt x="98145" y="4070932"/>
                  </a:cubicBezTo>
                  <a:cubicBezTo>
                    <a:pt x="96592" y="4068040"/>
                    <a:pt x="95272" y="4065029"/>
                    <a:pt x="94197" y="4061928"/>
                  </a:cubicBezTo>
                  <a:cubicBezTo>
                    <a:pt x="115627" y="4045555"/>
                    <a:pt x="142143" y="4033730"/>
                    <a:pt x="161880" y="4013992"/>
                  </a:cubicBezTo>
                  <a:cubicBezTo>
                    <a:pt x="198536" y="3972250"/>
                    <a:pt x="225616" y="3921476"/>
                    <a:pt x="266775" y="3883709"/>
                  </a:cubicBezTo>
                  <a:cubicBezTo>
                    <a:pt x="251550" y="3916417"/>
                    <a:pt x="230119" y="3946863"/>
                    <a:pt x="206987" y="3974509"/>
                  </a:cubicBezTo>
                  <a:cubicBezTo>
                    <a:pt x="189504" y="3995375"/>
                    <a:pt x="174286" y="4018507"/>
                    <a:pt x="151163" y="4033733"/>
                  </a:cubicBezTo>
                  <a:cubicBezTo>
                    <a:pt x="151726" y="4038227"/>
                    <a:pt x="152292" y="4047832"/>
                    <a:pt x="152855" y="4052335"/>
                  </a:cubicBezTo>
                  <a:cubicBezTo>
                    <a:pt x="182190" y="4046131"/>
                    <a:pt x="209260" y="4033733"/>
                    <a:pt x="236893" y="4021317"/>
                  </a:cubicBezTo>
                  <a:cubicBezTo>
                    <a:pt x="265091" y="4009474"/>
                    <a:pt x="287642" y="3986916"/>
                    <a:pt x="316420" y="3975074"/>
                  </a:cubicBezTo>
                  <a:lnTo>
                    <a:pt x="307952" y="3991993"/>
                  </a:lnTo>
                  <a:cubicBezTo>
                    <a:pt x="257752" y="4024137"/>
                    <a:pt x="206988" y="4059113"/>
                    <a:pt x="147218" y="4072643"/>
                  </a:cubicBezTo>
                  <a:close/>
                  <a:moveTo>
                    <a:pt x="276918" y="4078246"/>
                  </a:moveTo>
                  <a:cubicBezTo>
                    <a:pt x="262105" y="4085851"/>
                    <a:pt x="245910" y="4087278"/>
                    <a:pt x="230109" y="4086714"/>
                  </a:cubicBezTo>
                  <a:cubicBezTo>
                    <a:pt x="238568" y="4077126"/>
                    <a:pt x="247038" y="4066975"/>
                    <a:pt x="258316" y="4060199"/>
                  </a:cubicBezTo>
                  <a:cubicBezTo>
                    <a:pt x="275235" y="4053923"/>
                    <a:pt x="293854" y="4052831"/>
                    <a:pt x="309646" y="4043192"/>
                  </a:cubicBezTo>
                  <a:lnTo>
                    <a:pt x="309646" y="4043273"/>
                  </a:lnTo>
                  <a:cubicBezTo>
                    <a:pt x="323744" y="4035941"/>
                    <a:pt x="337853" y="4026918"/>
                    <a:pt x="354198" y="4025790"/>
                  </a:cubicBezTo>
                  <a:cubicBezTo>
                    <a:pt x="333332" y="4049475"/>
                    <a:pt x="304298" y="4064188"/>
                    <a:pt x="276918" y="4078246"/>
                  </a:cubicBezTo>
                  <a:close/>
                  <a:moveTo>
                    <a:pt x="290472" y="4112083"/>
                  </a:moveTo>
                  <a:lnTo>
                    <a:pt x="290472" y="4112128"/>
                  </a:lnTo>
                  <a:cubicBezTo>
                    <a:pt x="299494" y="4109318"/>
                    <a:pt x="302878" y="4112128"/>
                    <a:pt x="299494" y="4121729"/>
                  </a:cubicBezTo>
                  <a:cubicBezTo>
                    <a:pt x="290472" y="4124454"/>
                    <a:pt x="287076" y="4121088"/>
                    <a:pt x="290472" y="4112083"/>
                  </a:cubicBezTo>
                  <a:close/>
                  <a:moveTo>
                    <a:pt x="287079" y="4202343"/>
                  </a:moveTo>
                  <a:cubicBezTo>
                    <a:pt x="278064" y="4209619"/>
                    <a:pt x="270733" y="4193884"/>
                    <a:pt x="278628" y="4188790"/>
                  </a:cubicBezTo>
                  <a:lnTo>
                    <a:pt x="278628" y="4188808"/>
                  </a:lnTo>
                  <a:cubicBezTo>
                    <a:pt x="287076" y="4182040"/>
                    <a:pt x="294983" y="4197266"/>
                    <a:pt x="287076" y="4202343"/>
                  </a:cubicBezTo>
                  <a:close/>
                  <a:moveTo>
                    <a:pt x="200239" y="4566110"/>
                  </a:moveTo>
                  <a:cubicBezTo>
                    <a:pt x="215463" y="4539596"/>
                    <a:pt x="244791" y="4515900"/>
                    <a:pt x="240838" y="4482628"/>
                  </a:cubicBezTo>
                  <a:cubicBezTo>
                    <a:pt x="222228" y="4495607"/>
                    <a:pt x="206437" y="4513090"/>
                    <a:pt x="185562" y="4521540"/>
                  </a:cubicBezTo>
                  <a:cubicBezTo>
                    <a:pt x="148341" y="4537331"/>
                    <a:pt x="108931" y="4545528"/>
                    <a:pt x="68815" y="4548620"/>
                  </a:cubicBezTo>
                  <a:cubicBezTo>
                    <a:pt x="58678" y="4549400"/>
                    <a:pt x="49649" y="4544116"/>
                    <a:pt x="40053" y="4540733"/>
                  </a:cubicBezTo>
                  <a:cubicBezTo>
                    <a:pt x="99559" y="4508275"/>
                    <a:pt x="114869" y="4499806"/>
                    <a:pt x="171464" y="4374358"/>
                  </a:cubicBezTo>
                  <a:cubicBezTo>
                    <a:pt x="184999" y="4326239"/>
                    <a:pt x="206429" y="4280577"/>
                    <a:pt x="224476" y="4234279"/>
                  </a:cubicBezTo>
                  <a:lnTo>
                    <a:pt x="224476" y="4234471"/>
                  </a:lnTo>
                  <a:cubicBezTo>
                    <a:pt x="240831" y="4201753"/>
                    <a:pt x="256621" y="4167924"/>
                    <a:pt x="280880" y="4140845"/>
                  </a:cubicBezTo>
                  <a:cubicBezTo>
                    <a:pt x="254374" y="4198942"/>
                    <a:pt x="234073" y="4259275"/>
                    <a:pt x="212078" y="4319073"/>
                  </a:cubicBezTo>
                  <a:cubicBezTo>
                    <a:pt x="205866" y="4350081"/>
                    <a:pt x="191202" y="4379423"/>
                    <a:pt x="179360" y="4408732"/>
                  </a:cubicBezTo>
                  <a:cubicBezTo>
                    <a:pt x="173156" y="4429031"/>
                    <a:pt x="162441" y="4448233"/>
                    <a:pt x="151726" y="4466828"/>
                  </a:cubicBezTo>
                  <a:cubicBezTo>
                    <a:pt x="141566" y="4480935"/>
                    <a:pt x="129733" y="4493906"/>
                    <a:pt x="123529" y="4510825"/>
                  </a:cubicBezTo>
                  <a:cubicBezTo>
                    <a:pt x="147779" y="4518166"/>
                    <a:pt x="169773" y="4504058"/>
                    <a:pt x="190648" y="4493906"/>
                  </a:cubicBezTo>
                  <a:cubicBezTo>
                    <a:pt x="217718" y="4480935"/>
                    <a:pt x="240276" y="4459515"/>
                    <a:pt x="264535" y="4442596"/>
                  </a:cubicBezTo>
                  <a:cubicBezTo>
                    <a:pt x="270175" y="4469093"/>
                    <a:pt x="256630" y="4492206"/>
                    <a:pt x="245352" y="4514773"/>
                  </a:cubicBezTo>
                  <a:cubicBezTo>
                    <a:pt x="238584" y="4524360"/>
                    <a:pt x="248736" y="4532828"/>
                    <a:pt x="252693" y="4541297"/>
                  </a:cubicBezTo>
                  <a:cubicBezTo>
                    <a:pt x="238033" y="4554261"/>
                    <a:pt x="221102" y="4565529"/>
                    <a:pt x="200239" y="4566110"/>
                  </a:cubicBezTo>
                  <a:close/>
                  <a:moveTo>
                    <a:pt x="208689" y="4387365"/>
                  </a:moveTo>
                  <a:cubicBezTo>
                    <a:pt x="198539" y="4390731"/>
                    <a:pt x="196893" y="4373971"/>
                    <a:pt x="205869" y="4370992"/>
                  </a:cubicBezTo>
                  <a:cubicBezTo>
                    <a:pt x="215524" y="4367788"/>
                    <a:pt x="217713" y="4385100"/>
                    <a:pt x="208689" y="4387365"/>
                  </a:cubicBezTo>
                  <a:close/>
                  <a:moveTo>
                    <a:pt x="174861" y="4458923"/>
                  </a:moveTo>
                  <a:cubicBezTo>
                    <a:pt x="172597" y="4471893"/>
                    <a:pt x="168084" y="4484297"/>
                    <a:pt x="163583" y="4496707"/>
                  </a:cubicBezTo>
                  <a:cubicBezTo>
                    <a:pt x="159616" y="4496159"/>
                    <a:pt x="151731" y="4494523"/>
                    <a:pt x="147783" y="4493887"/>
                  </a:cubicBezTo>
                  <a:cubicBezTo>
                    <a:pt x="156242" y="4481489"/>
                    <a:pt x="164137" y="4469074"/>
                    <a:pt x="174861" y="4458923"/>
                  </a:cubicBezTo>
                  <a:close/>
                  <a:moveTo>
                    <a:pt x="306260" y="4959268"/>
                  </a:moveTo>
                  <a:cubicBezTo>
                    <a:pt x="297228" y="4968282"/>
                    <a:pt x="284831" y="4973359"/>
                    <a:pt x="273542" y="4979568"/>
                  </a:cubicBezTo>
                  <a:cubicBezTo>
                    <a:pt x="282001" y="4941783"/>
                    <a:pt x="302303" y="4905681"/>
                    <a:pt x="298917" y="4866196"/>
                  </a:cubicBezTo>
                  <a:cubicBezTo>
                    <a:pt x="281435" y="4871836"/>
                    <a:pt x="278387" y="4891352"/>
                    <a:pt x="267344" y="4903435"/>
                  </a:cubicBezTo>
                  <a:cubicBezTo>
                    <a:pt x="246646" y="4926348"/>
                    <a:pt x="222703" y="4946105"/>
                    <a:pt x="196277" y="4962077"/>
                  </a:cubicBezTo>
                  <a:cubicBezTo>
                    <a:pt x="204172" y="4931628"/>
                    <a:pt x="219964" y="4904564"/>
                    <a:pt x="228422" y="4874665"/>
                  </a:cubicBezTo>
                  <a:cubicBezTo>
                    <a:pt x="243979" y="4770650"/>
                    <a:pt x="222541" y="4706386"/>
                    <a:pt x="233507" y="4655260"/>
                  </a:cubicBezTo>
                  <a:cubicBezTo>
                    <a:pt x="240265" y="4637250"/>
                    <a:pt x="245341" y="4618694"/>
                    <a:pt x="253245" y="4601230"/>
                  </a:cubicBezTo>
                  <a:lnTo>
                    <a:pt x="253245" y="4601137"/>
                  </a:lnTo>
                  <a:cubicBezTo>
                    <a:pt x="259449" y="4588164"/>
                    <a:pt x="262260" y="4571819"/>
                    <a:pt x="276368" y="4565043"/>
                  </a:cubicBezTo>
                  <a:cubicBezTo>
                    <a:pt x="253245" y="4615807"/>
                    <a:pt x="236892" y="4671068"/>
                    <a:pt x="242530" y="4727471"/>
                  </a:cubicBezTo>
                  <a:cubicBezTo>
                    <a:pt x="247057" y="4755668"/>
                    <a:pt x="244787" y="4783865"/>
                    <a:pt x="248734" y="4812064"/>
                  </a:cubicBezTo>
                  <a:cubicBezTo>
                    <a:pt x="256629" y="4843655"/>
                    <a:pt x="240276" y="4874117"/>
                    <a:pt x="241967" y="4905689"/>
                  </a:cubicBezTo>
                  <a:cubicBezTo>
                    <a:pt x="257191" y="4897803"/>
                    <a:pt x="268129" y="4882773"/>
                    <a:pt x="279752" y="4870151"/>
                  </a:cubicBezTo>
                  <a:cubicBezTo>
                    <a:pt x="293553" y="4855164"/>
                    <a:pt x="297798" y="4831257"/>
                    <a:pt x="318110" y="4822789"/>
                  </a:cubicBezTo>
                  <a:cubicBezTo>
                    <a:pt x="325433" y="4854370"/>
                    <a:pt x="309641" y="4884833"/>
                    <a:pt x="306267" y="4916414"/>
                  </a:cubicBezTo>
                  <a:cubicBezTo>
                    <a:pt x="309651" y="4915287"/>
                    <a:pt x="316982" y="4913586"/>
                    <a:pt x="320930" y="4912457"/>
                  </a:cubicBezTo>
                  <a:cubicBezTo>
                    <a:pt x="380422" y="4846346"/>
                    <a:pt x="363794" y="4844046"/>
                    <a:pt x="383528" y="4801906"/>
                  </a:cubicBezTo>
                  <a:cubicBezTo>
                    <a:pt x="388041" y="4804734"/>
                    <a:pt x="391987" y="4808128"/>
                    <a:pt x="396499" y="4811507"/>
                  </a:cubicBezTo>
                  <a:cubicBezTo>
                    <a:pt x="357074" y="4904240"/>
                    <a:pt x="367452" y="4898079"/>
                    <a:pt x="306262" y="4959268"/>
                  </a:cubicBezTo>
                  <a:close/>
                  <a:moveTo>
                    <a:pt x="560060" y="5225398"/>
                  </a:moveTo>
                  <a:cubicBezTo>
                    <a:pt x="553821" y="5250626"/>
                    <a:pt x="552729" y="5277292"/>
                    <a:pt x="539760" y="5300404"/>
                  </a:cubicBezTo>
                  <a:cubicBezTo>
                    <a:pt x="529610" y="5317896"/>
                    <a:pt x="520585" y="5336506"/>
                    <a:pt x="506477" y="5351160"/>
                  </a:cubicBezTo>
                  <a:cubicBezTo>
                    <a:pt x="505913" y="5316196"/>
                    <a:pt x="505913" y="5281231"/>
                    <a:pt x="504786" y="5246274"/>
                  </a:cubicBezTo>
                  <a:cubicBezTo>
                    <a:pt x="498592" y="5216373"/>
                    <a:pt x="498592" y="5184230"/>
                    <a:pt x="481663" y="5157725"/>
                  </a:cubicBezTo>
                  <a:cubicBezTo>
                    <a:pt x="463044" y="5215812"/>
                    <a:pt x="459668" y="5277855"/>
                    <a:pt x="432027" y="5333132"/>
                  </a:cubicBezTo>
                  <a:cubicBezTo>
                    <a:pt x="419055" y="5357946"/>
                    <a:pt x="406640" y="5383888"/>
                    <a:pt x="387474" y="5405318"/>
                  </a:cubicBezTo>
                  <a:cubicBezTo>
                    <a:pt x="383527" y="5377111"/>
                    <a:pt x="388602" y="5348914"/>
                    <a:pt x="383527" y="5321290"/>
                  </a:cubicBezTo>
                  <a:cubicBezTo>
                    <a:pt x="368960" y="5229088"/>
                    <a:pt x="337868" y="5155189"/>
                    <a:pt x="352501" y="5015036"/>
                  </a:cubicBezTo>
                  <a:cubicBezTo>
                    <a:pt x="366610" y="4958822"/>
                    <a:pt x="376761" y="4900700"/>
                    <a:pt x="398191" y="4845941"/>
                  </a:cubicBezTo>
                  <a:lnTo>
                    <a:pt x="398191" y="4845814"/>
                  </a:lnTo>
                  <a:cubicBezTo>
                    <a:pt x="407214" y="4846951"/>
                    <a:pt x="411162" y="4856547"/>
                    <a:pt x="417366" y="4862186"/>
                  </a:cubicBezTo>
                  <a:cubicBezTo>
                    <a:pt x="394807" y="4909559"/>
                    <a:pt x="378453" y="4959751"/>
                    <a:pt x="364345" y="5009952"/>
                  </a:cubicBezTo>
                  <a:cubicBezTo>
                    <a:pt x="348434" y="5209794"/>
                    <a:pt x="384508" y="5188707"/>
                    <a:pt x="401002" y="5328049"/>
                  </a:cubicBezTo>
                  <a:cubicBezTo>
                    <a:pt x="406272" y="5327955"/>
                    <a:pt x="411543" y="5328138"/>
                    <a:pt x="416794" y="5328598"/>
                  </a:cubicBezTo>
                  <a:cubicBezTo>
                    <a:pt x="454015" y="5266573"/>
                    <a:pt x="450639" y="5192123"/>
                    <a:pt x="468685" y="5124438"/>
                  </a:cubicBezTo>
                  <a:cubicBezTo>
                    <a:pt x="481657" y="5140237"/>
                    <a:pt x="487860" y="5159986"/>
                    <a:pt x="499703" y="5176331"/>
                  </a:cubicBezTo>
                  <a:cubicBezTo>
                    <a:pt x="517758" y="5212988"/>
                    <a:pt x="521133" y="5254167"/>
                    <a:pt x="523962" y="5294206"/>
                  </a:cubicBezTo>
                  <a:cubicBezTo>
                    <a:pt x="532421" y="5291378"/>
                    <a:pt x="539187" y="5285747"/>
                    <a:pt x="540317" y="5276724"/>
                  </a:cubicBezTo>
                  <a:cubicBezTo>
                    <a:pt x="549341" y="5247389"/>
                    <a:pt x="554416" y="5217499"/>
                    <a:pt x="559492" y="5187601"/>
                  </a:cubicBezTo>
                  <a:cubicBezTo>
                    <a:pt x="561751" y="5200010"/>
                    <a:pt x="563147" y="5212914"/>
                    <a:pt x="560060" y="5225398"/>
                  </a:cubicBezTo>
                  <a:close/>
                  <a:moveTo>
                    <a:pt x="428650" y="4913560"/>
                  </a:moveTo>
                  <a:cubicBezTo>
                    <a:pt x="420297" y="4919888"/>
                    <a:pt x="410604" y="4905646"/>
                    <a:pt x="419062" y="4900007"/>
                  </a:cubicBezTo>
                  <a:lnTo>
                    <a:pt x="419062" y="4900025"/>
                  </a:lnTo>
                  <a:cubicBezTo>
                    <a:pt x="426957" y="4893257"/>
                    <a:pt x="436648" y="4907500"/>
                    <a:pt x="428650" y="4913560"/>
                  </a:cubicBezTo>
                  <a:close/>
                  <a:moveTo>
                    <a:pt x="434288" y="5050637"/>
                  </a:moveTo>
                  <a:cubicBezTo>
                    <a:pt x="431840" y="5037814"/>
                    <a:pt x="431082" y="5024726"/>
                    <a:pt x="432032" y="5011706"/>
                  </a:cubicBezTo>
                  <a:lnTo>
                    <a:pt x="432032" y="5011724"/>
                  </a:lnTo>
                  <a:cubicBezTo>
                    <a:pt x="447260" y="5021875"/>
                    <a:pt x="438237" y="5037674"/>
                    <a:pt x="434288" y="5050643"/>
                  </a:cubicBezTo>
                  <a:close/>
                  <a:moveTo>
                    <a:pt x="457411" y="4965471"/>
                  </a:moveTo>
                  <a:cubicBezTo>
                    <a:pt x="452900" y="4966034"/>
                    <a:pt x="444440" y="4967162"/>
                    <a:pt x="439928" y="4967717"/>
                  </a:cubicBezTo>
                  <a:cubicBezTo>
                    <a:pt x="441057" y="4957979"/>
                    <a:pt x="442748" y="4948434"/>
                    <a:pt x="444440" y="4938884"/>
                  </a:cubicBezTo>
                  <a:lnTo>
                    <a:pt x="444440" y="4938956"/>
                  </a:lnTo>
                  <a:cubicBezTo>
                    <a:pt x="449548" y="4947387"/>
                    <a:pt x="453889" y="4956259"/>
                    <a:pt x="457411" y="4965467"/>
                  </a:cubicBezTo>
                  <a:close/>
                  <a:moveTo>
                    <a:pt x="420195" y="5131242"/>
                  </a:moveTo>
                  <a:cubicBezTo>
                    <a:pt x="421897" y="5130134"/>
                    <a:pt x="424704" y="5129015"/>
                    <a:pt x="426393" y="5127871"/>
                  </a:cubicBezTo>
                  <a:lnTo>
                    <a:pt x="426393" y="5148171"/>
                  </a:lnTo>
                  <a:cubicBezTo>
                    <a:pt x="436543" y="5153245"/>
                    <a:pt x="445013" y="5146480"/>
                    <a:pt x="452344" y="5140294"/>
                  </a:cubicBezTo>
                  <a:cubicBezTo>
                    <a:pt x="434288" y="5191623"/>
                    <a:pt x="438809" y="5249137"/>
                    <a:pt x="412859" y="5298210"/>
                  </a:cubicBezTo>
                  <a:cubicBezTo>
                    <a:pt x="407218" y="5280164"/>
                    <a:pt x="395940" y="5263234"/>
                    <a:pt x="397634" y="5244052"/>
                  </a:cubicBezTo>
                  <a:cubicBezTo>
                    <a:pt x="408301" y="5233207"/>
                    <a:pt x="419807" y="5223219"/>
                    <a:pt x="432044" y="5214182"/>
                  </a:cubicBezTo>
                  <a:cubicBezTo>
                    <a:pt x="437107" y="5185348"/>
                    <a:pt x="430341" y="5157706"/>
                    <a:pt x="420195" y="5131242"/>
                  </a:cubicBezTo>
                  <a:close/>
                  <a:moveTo>
                    <a:pt x="386916" y="5147016"/>
                  </a:moveTo>
                  <a:cubicBezTo>
                    <a:pt x="394247" y="5169573"/>
                    <a:pt x="397066" y="5193259"/>
                    <a:pt x="391991" y="5216372"/>
                  </a:cubicBezTo>
                  <a:cubicBezTo>
                    <a:pt x="379585" y="5175212"/>
                    <a:pt x="370824" y="5131307"/>
                    <a:pt x="375636" y="5088355"/>
                  </a:cubicBezTo>
                  <a:cubicBezTo>
                    <a:pt x="378350" y="5064116"/>
                    <a:pt x="372808" y="5039873"/>
                    <a:pt x="380711" y="5016678"/>
                  </a:cubicBezTo>
                  <a:lnTo>
                    <a:pt x="380711" y="5016723"/>
                  </a:lnTo>
                  <a:cubicBezTo>
                    <a:pt x="384658" y="5002061"/>
                    <a:pt x="385786" y="4986274"/>
                    <a:pt x="390861" y="4972171"/>
                  </a:cubicBezTo>
                  <a:cubicBezTo>
                    <a:pt x="400448" y="4993037"/>
                    <a:pt x="390861" y="5013340"/>
                    <a:pt x="384084" y="5033088"/>
                  </a:cubicBezTo>
                  <a:cubicBezTo>
                    <a:pt x="377884" y="5070875"/>
                    <a:pt x="380704" y="5109789"/>
                    <a:pt x="386916" y="5147018"/>
                  </a:cubicBezTo>
                  <a:close/>
                  <a:moveTo>
                    <a:pt x="474329" y="4997613"/>
                  </a:moveTo>
                  <a:cubicBezTo>
                    <a:pt x="487864" y="5011130"/>
                    <a:pt x="496324" y="5028630"/>
                    <a:pt x="503656" y="5046113"/>
                  </a:cubicBezTo>
                  <a:cubicBezTo>
                    <a:pt x="494632" y="5046113"/>
                    <a:pt x="486173" y="5045549"/>
                    <a:pt x="477141" y="5045549"/>
                  </a:cubicBezTo>
                  <a:cubicBezTo>
                    <a:pt x="475467" y="5029725"/>
                    <a:pt x="473766" y="5013898"/>
                    <a:pt x="474329" y="4997615"/>
                  </a:cubicBezTo>
                  <a:close/>
                  <a:moveTo>
                    <a:pt x="528478" y="5082124"/>
                  </a:moveTo>
                  <a:cubicBezTo>
                    <a:pt x="522274" y="5090038"/>
                    <a:pt x="505919" y="5082760"/>
                    <a:pt x="511559" y="5073119"/>
                  </a:cubicBezTo>
                  <a:cubicBezTo>
                    <a:pt x="517199" y="5064654"/>
                    <a:pt x="533552" y="5073122"/>
                    <a:pt x="528478" y="5082127"/>
                  </a:cubicBezTo>
                  <a:close/>
                  <a:moveTo>
                    <a:pt x="544833" y="5118318"/>
                  </a:moveTo>
                  <a:cubicBezTo>
                    <a:pt x="542003" y="5154411"/>
                    <a:pt x="545970" y="5191641"/>
                    <a:pt x="538065" y="5227725"/>
                  </a:cubicBezTo>
                  <a:cubicBezTo>
                    <a:pt x="526225" y="5211266"/>
                    <a:pt x="520585" y="5192174"/>
                    <a:pt x="517202" y="5172449"/>
                  </a:cubicBezTo>
                  <a:cubicBezTo>
                    <a:pt x="524531" y="5153263"/>
                    <a:pt x="531854" y="5133536"/>
                    <a:pt x="544833" y="5118321"/>
                  </a:cubicBezTo>
                  <a:close/>
                  <a:moveTo>
                    <a:pt x="563998" y="5177450"/>
                  </a:moveTo>
                  <a:lnTo>
                    <a:pt x="555539" y="5177450"/>
                  </a:lnTo>
                  <a:cubicBezTo>
                    <a:pt x="556676" y="5165080"/>
                    <a:pt x="556676" y="5152709"/>
                    <a:pt x="556676" y="5140247"/>
                  </a:cubicBezTo>
                  <a:cubicBezTo>
                    <a:pt x="560606" y="5139778"/>
                    <a:pt x="564564" y="5139589"/>
                    <a:pt x="568520" y="5139683"/>
                  </a:cubicBezTo>
                  <a:cubicBezTo>
                    <a:pt x="566818" y="5152075"/>
                    <a:pt x="565699" y="5165055"/>
                    <a:pt x="564002" y="5177453"/>
                  </a:cubicBezTo>
                  <a:close/>
                  <a:moveTo>
                    <a:pt x="535818" y="5067526"/>
                  </a:moveTo>
                  <a:cubicBezTo>
                    <a:pt x="426655" y="4897973"/>
                    <a:pt x="443995" y="4873368"/>
                    <a:pt x="398760" y="4793425"/>
                  </a:cubicBezTo>
                  <a:cubicBezTo>
                    <a:pt x="389736" y="4752493"/>
                    <a:pt x="375065" y="4713563"/>
                    <a:pt x="369425" y="4671902"/>
                  </a:cubicBezTo>
                  <a:lnTo>
                    <a:pt x="369425" y="4671619"/>
                  </a:lnTo>
                  <a:cubicBezTo>
                    <a:pt x="382960" y="4697561"/>
                    <a:pt x="386916" y="4726878"/>
                    <a:pt x="395367" y="4754510"/>
                  </a:cubicBezTo>
                  <a:cubicBezTo>
                    <a:pt x="408347" y="4780461"/>
                    <a:pt x="419053" y="4807531"/>
                    <a:pt x="424701" y="4836293"/>
                  </a:cubicBezTo>
                  <a:cubicBezTo>
                    <a:pt x="442183" y="4885912"/>
                    <a:pt x="468126" y="4932175"/>
                    <a:pt x="494067" y="4978410"/>
                  </a:cubicBezTo>
                  <a:cubicBezTo>
                    <a:pt x="524529" y="5036515"/>
                    <a:pt x="565138" y="5087539"/>
                    <a:pt x="604053" y="5139732"/>
                  </a:cubicBezTo>
                  <a:cubicBezTo>
                    <a:pt x="647067" y="5197440"/>
                    <a:pt x="702359" y="5245346"/>
                    <a:pt x="760286" y="5287498"/>
                  </a:cubicBezTo>
                  <a:cubicBezTo>
                    <a:pt x="767501" y="5292747"/>
                    <a:pt x="772694" y="5299895"/>
                    <a:pt x="777205" y="5307227"/>
                  </a:cubicBezTo>
                  <a:cubicBezTo>
                    <a:pt x="768182" y="5305536"/>
                    <a:pt x="756905" y="5305536"/>
                    <a:pt x="750135" y="5298213"/>
                  </a:cubicBezTo>
                  <a:cubicBezTo>
                    <a:pt x="721928" y="5271698"/>
                    <a:pt x="686971" y="5253087"/>
                    <a:pt x="662150" y="5223197"/>
                  </a:cubicBezTo>
                  <a:cubicBezTo>
                    <a:pt x="651435" y="5210790"/>
                    <a:pt x="641850" y="5197810"/>
                    <a:pt x="629440" y="5187659"/>
                  </a:cubicBezTo>
                  <a:cubicBezTo>
                    <a:pt x="589958" y="5154395"/>
                    <a:pt x="569077" y="5105887"/>
                    <a:pt x="535818" y="5067529"/>
                  </a:cubicBezTo>
                  <a:close/>
                  <a:moveTo>
                    <a:pt x="743927" y="5497876"/>
                  </a:moveTo>
                  <a:cubicBezTo>
                    <a:pt x="739980" y="5515913"/>
                    <a:pt x="736032" y="5534524"/>
                    <a:pt x="726445" y="5550897"/>
                  </a:cubicBezTo>
                  <a:cubicBezTo>
                    <a:pt x="717413" y="5549196"/>
                    <a:pt x="710090" y="5539618"/>
                    <a:pt x="713474" y="5530597"/>
                  </a:cubicBezTo>
                  <a:cubicBezTo>
                    <a:pt x="717411" y="5515224"/>
                    <a:pt x="717411" y="5499489"/>
                    <a:pt x="723623" y="5484843"/>
                  </a:cubicBezTo>
                  <a:lnTo>
                    <a:pt x="723623" y="5484890"/>
                  </a:lnTo>
                  <a:cubicBezTo>
                    <a:pt x="730391" y="5488855"/>
                    <a:pt x="737158" y="5493358"/>
                    <a:pt x="743927" y="5497879"/>
                  </a:cubicBezTo>
                  <a:close/>
                  <a:moveTo>
                    <a:pt x="737158" y="5457199"/>
                  </a:moveTo>
                  <a:cubicBezTo>
                    <a:pt x="733201" y="5435204"/>
                    <a:pt x="721367" y="5417713"/>
                    <a:pt x="707824" y="5400794"/>
                  </a:cubicBezTo>
                  <a:cubicBezTo>
                    <a:pt x="718032" y="5401374"/>
                    <a:pt x="728201" y="5402504"/>
                    <a:pt x="738287" y="5404178"/>
                  </a:cubicBezTo>
                  <a:lnTo>
                    <a:pt x="733203" y="5377158"/>
                  </a:lnTo>
                  <a:lnTo>
                    <a:pt x="733203" y="5377103"/>
                  </a:lnTo>
                  <a:cubicBezTo>
                    <a:pt x="752386" y="5400789"/>
                    <a:pt x="750685" y="5431830"/>
                    <a:pt x="747879" y="5460004"/>
                  </a:cubicBezTo>
                  <a:cubicBezTo>
                    <a:pt x="744242" y="5459332"/>
                    <a:pt x="740659" y="5458396"/>
                    <a:pt x="737158" y="5457202"/>
                  </a:cubicBezTo>
                  <a:close/>
                  <a:moveTo>
                    <a:pt x="712332" y="5290242"/>
                  </a:moveTo>
                  <a:cubicBezTo>
                    <a:pt x="725304" y="5292516"/>
                    <a:pt x="735455" y="5301521"/>
                    <a:pt x="742222" y="5312809"/>
                  </a:cubicBezTo>
                  <a:cubicBezTo>
                    <a:pt x="735455" y="5312236"/>
                    <a:pt x="728687" y="5311108"/>
                    <a:pt x="721923" y="5309980"/>
                  </a:cubicBezTo>
                  <a:cubicBezTo>
                    <a:pt x="717975" y="5303798"/>
                    <a:pt x="715165" y="5296520"/>
                    <a:pt x="712336" y="5290245"/>
                  </a:cubicBezTo>
                  <a:close/>
                  <a:moveTo>
                    <a:pt x="730942" y="5321359"/>
                  </a:moveTo>
                  <a:cubicBezTo>
                    <a:pt x="746167" y="5345044"/>
                    <a:pt x="762523" y="5368731"/>
                    <a:pt x="774931" y="5394672"/>
                  </a:cubicBezTo>
                  <a:cubicBezTo>
                    <a:pt x="749556" y="5378303"/>
                    <a:pt x="739406" y="5348922"/>
                    <a:pt x="730946" y="5321361"/>
                  </a:cubicBezTo>
                  <a:close/>
                  <a:moveTo>
                    <a:pt x="683570" y="5432421"/>
                  </a:moveTo>
                  <a:cubicBezTo>
                    <a:pt x="696999" y="5456042"/>
                    <a:pt x="704543" y="5482549"/>
                    <a:pt x="705563" y="5509701"/>
                  </a:cubicBezTo>
                  <a:cubicBezTo>
                    <a:pt x="688081" y="5467959"/>
                    <a:pt x="663831" y="5428474"/>
                    <a:pt x="651989" y="5384474"/>
                  </a:cubicBezTo>
                  <a:cubicBezTo>
                    <a:pt x="633379" y="5337084"/>
                    <a:pt x="605736" y="5290876"/>
                    <a:pt x="608556" y="5237850"/>
                  </a:cubicBezTo>
                  <a:cubicBezTo>
                    <a:pt x="628294" y="5258708"/>
                    <a:pt x="627166" y="5289179"/>
                    <a:pt x="636763" y="5314556"/>
                  </a:cubicBezTo>
                  <a:cubicBezTo>
                    <a:pt x="652547" y="5354026"/>
                    <a:pt x="662576" y="5395591"/>
                    <a:pt x="683574" y="5432424"/>
                  </a:cubicBezTo>
                  <a:close/>
                  <a:moveTo>
                    <a:pt x="656500" y="5245144"/>
                  </a:moveTo>
                  <a:lnTo>
                    <a:pt x="656500" y="5245126"/>
                  </a:lnTo>
                  <a:cubicBezTo>
                    <a:pt x="665524" y="5241734"/>
                    <a:pt x="668907" y="5245126"/>
                    <a:pt x="666087" y="5254150"/>
                  </a:cubicBezTo>
                  <a:cubicBezTo>
                    <a:pt x="656504" y="5257069"/>
                    <a:pt x="653684" y="5254243"/>
                    <a:pt x="656504" y="5245147"/>
                  </a:cubicBezTo>
                  <a:close/>
                  <a:moveTo>
                    <a:pt x="770983" y="5536706"/>
                  </a:moveTo>
                  <a:cubicBezTo>
                    <a:pt x="759325" y="5574938"/>
                    <a:pt x="760909" y="5625312"/>
                    <a:pt x="690333" y="5690120"/>
                  </a:cubicBezTo>
                  <a:cubicBezTo>
                    <a:pt x="690882" y="5654018"/>
                    <a:pt x="695536" y="5617830"/>
                    <a:pt x="690333" y="5582396"/>
                  </a:cubicBezTo>
                  <a:cubicBezTo>
                    <a:pt x="681868" y="5524732"/>
                    <a:pt x="666046" y="5468299"/>
                    <a:pt x="637886" y="5416569"/>
                  </a:cubicBezTo>
                  <a:cubicBezTo>
                    <a:pt x="596380" y="5340332"/>
                    <a:pt x="563434" y="5252451"/>
                    <a:pt x="581482" y="5164469"/>
                  </a:cubicBezTo>
                  <a:cubicBezTo>
                    <a:pt x="596158" y="5181970"/>
                    <a:pt x="585994" y="5205646"/>
                    <a:pt x="591631" y="5225958"/>
                  </a:cubicBezTo>
                  <a:cubicBezTo>
                    <a:pt x="598399" y="5252455"/>
                    <a:pt x="597218" y="5280480"/>
                    <a:pt x="605730" y="5306594"/>
                  </a:cubicBezTo>
                  <a:cubicBezTo>
                    <a:pt x="618335" y="5345273"/>
                    <a:pt x="636757" y="5381064"/>
                    <a:pt x="651974" y="5418830"/>
                  </a:cubicBezTo>
                  <a:cubicBezTo>
                    <a:pt x="671725" y="5478054"/>
                    <a:pt x="707805" y="5532767"/>
                    <a:pt x="713454" y="5596503"/>
                  </a:cubicBezTo>
                  <a:cubicBezTo>
                    <a:pt x="716838" y="5595939"/>
                    <a:pt x="723604" y="5594802"/>
                    <a:pt x="726426" y="5594238"/>
                  </a:cubicBezTo>
                  <a:cubicBezTo>
                    <a:pt x="744463" y="5547985"/>
                    <a:pt x="758570" y="5498920"/>
                    <a:pt x="761392" y="5449285"/>
                  </a:cubicBezTo>
                  <a:cubicBezTo>
                    <a:pt x="763656" y="5449849"/>
                    <a:pt x="767604" y="5451549"/>
                    <a:pt x="769850" y="5452113"/>
                  </a:cubicBezTo>
                  <a:cubicBezTo>
                    <a:pt x="772115" y="5480314"/>
                    <a:pt x="776062" y="5508521"/>
                    <a:pt x="770987" y="5536709"/>
                  </a:cubicBezTo>
                  <a:close/>
                  <a:moveTo>
                    <a:pt x="761405" y="5438079"/>
                  </a:moveTo>
                  <a:cubicBezTo>
                    <a:pt x="761405" y="5427277"/>
                    <a:pt x="761405" y="5417199"/>
                    <a:pt x="760843" y="5406489"/>
                  </a:cubicBezTo>
                  <a:cubicBezTo>
                    <a:pt x="767045" y="5411574"/>
                    <a:pt x="773249" y="5416639"/>
                    <a:pt x="780015" y="5421724"/>
                  </a:cubicBezTo>
                  <a:cubicBezTo>
                    <a:pt x="773816" y="5426803"/>
                    <a:pt x="767612" y="5432433"/>
                    <a:pt x="761410" y="5438081"/>
                  </a:cubicBezTo>
                  <a:close/>
                  <a:moveTo>
                    <a:pt x="849391" y="5546349"/>
                  </a:moveTo>
                  <a:cubicBezTo>
                    <a:pt x="832482" y="5522117"/>
                    <a:pt x="822321" y="5493902"/>
                    <a:pt x="803716" y="5470774"/>
                  </a:cubicBezTo>
                  <a:cubicBezTo>
                    <a:pt x="795266" y="5460059"/>
                    <a:pt x="786798" y="5448788"/>
                    <a:pt x="783417" y="5435263"/>
                  </a:cubicBezTo>
                  <a:cubicBezTo>
                    <a:pt x="803716" y="5451036"/>
                    <a:pt x="811060" y="5475862"/>
                    <a:pt x="824016" y="5496726"/>
                  </a:cubicBezTo>
                  <a:cubicBezTo>
                    <a:pt x="827973" y="5495025"/>
                    <a:pt x="834731" y="5491659"/>
                    <a:pt x="838115" y="5489976"/>
                  </a:cubicBezTo>
                  <a:cubicBezTo>
                    <a:pt x="830220" y="5457724"/>
                    <a:pt x="835841" y="5424473"/>
                    <a:pt x="827986" y="5392400"/>
                  </a:cubicBezTo>
                  <a:lnTo>
                    <a:pt x="827964" y="5392400"/>
                  </a:lnTo>
                  <a:lnTo>
                    <a:pt x="827964" y="5392291"/>
                  </a:lnTo>
                  <a:cubicBezTo>
                    <a:pt x="827973" y="5392329"/>
                    <a:pt x="827976" y="5392368"/>
                    <a:pt x="827986" y="5392406"/>
                  </a:cubicBezTo>
                  <a:cubicBezTo>
                    <a:pt x="830247" y="5392963"/>
                    <a:pt x="834727" y="5394103"/>
                    <a:pt x="836986" y="5394657"/>
                  </a:cubicBezTo>
                  <a:cubicBezTo>
                    <a:pt x="840935" y="5445413"/>
                    <a:pt x="860679" y="5495022"/>
                    <a:pt x="849395" y="5546351"/>
                  </a:cubicBezTo>
                  <a:close/>
                  <a:moveTo>
                    <a:pt x="804829" y="5417794"/>
                  </a:moveTo>
                  <a:lnTo>
                    <a:pt x="804829" y="5417767"/>
                  </a:lnTo>
                  <a:cubicBezTo>
                    <a:pt x="808786" y="5413264"/>
                    <a:pt x="812733" y="5409308"/>
                    <a:pt x="816671" y="5404795"/>
                  </a:cubicBezTo>
                  <a:cubicBezTo>
                    <a:pt x="818928" y="5420577"/>
                    <a:pt x="821746" y="5436940"/>
                    <a:pt x="823439" y="5452731"/>
                  </a:cubicBezTo>
                  <a:cubicBezTo>
                    <a:pt x="820045" y="5452168"/>
                    <a:pt x="814415" y="5450475"/>
                    <a:pt x="811596" y="5449904"/>
                  </a:cubicBezTo>
                  <a:cubicBezTo>
                    <a:pt x="809909" y="5438627"/>
                    <a:pt x="808226" y="5427895"/>
                    <a:pt x="804833" y="5417797"/>
                  </a:cubicBezTo>
                  <a:close/>
                  <a:moveTo>
                    <a:pt x="830216" y="5352886"/>
                  </a:moveTo>
                  <a:cubicBezTo>
                    <a:pt x="811061" y="5341068"/>
                    <a:pt x="787386" y="5331427"/>
                    <a:pt x="778918" y="5308897"/>
                  </a:cubicBezTo>
                  <a:lnTo>
                    <a:pt x="778891" y="5308888"/>
                  </a:lnTo>
                  <a:lnTo>
                    <a:pt x="778899" y="5308860"/>
                  </a:lnTo>
                  <a:cubicBezTo>
                    <a:pt x="778899" y="5308874"/>
                    <a:pt x="778912" y="5308884"/>
                    <a:pt x="778917" y="5308897"/>
                  </a:cubicBezTo>
                  <a:cubicBezTo>
                    <a:pt x="814238" y="5318994"/>
                    <a:pt x="842767" y="5361619"/>
                    <a:pt x="969524" y="5411545"/>
                  </a:cubicBezTo>
                  <a:cubicBezTo>
                    <a:pt x="981376" y="5414929"/>
                    <a:pt x="994337" y="5416620"/>
                    <a:pt x="1006745" y="5419432"/>
                  </a:cubicBezTo>
                  <a:cubicBezTo>
                    <a:pt x="1007031" y="5423229"/>
                    <a:pt x="1007599" y="5426999"/>
                    <a:pt x="1008446" y="5430710"/>
                  </a:cubicBezTo>
                  <a:cubicBezTo>
                    <a:pt x="985323" y="5427882"/>
                    <a:pt x="967267" y="5413236"/>
                    <a:pt x="945274" y="5407024"/>
                  </a:cubicBezTo>
                  <a:cubicBezTo>
                    <a:pt x="904107" y="5396304"/>
                    <a:pt x="866314" y="5375447"/>
                    <a:pt x="830220" y="5352889"/>
                  </a:cubicBezTo>
                  <a:close/>
                  <a:moveTo>
                    <a:pt x="989815" y="5592602"/>
                  </a:moveTo>
                  <a:cubicBezTo>
                    <a:pt x="936785" y="5539572"/>
                    <a:pt x="914228" y="5466804"/>
                    <a:pt x="882082" y="5400852"/>
                  </a:cubicBezTo>
                  <a:lnTo>
                    <a:pt x="882099" y="5400843"/>
                  </a:lnTo>
                  <a:cubicBezTo>
                    <a:pt x="889827" y="5403076"/>
                    <a:pt x="897369" y="5405907"/>
                    <a:pt x="904657" y="5409311"/>
                  </a:cubicBezTo>
                  <a:cubicBezTo>
                    <a:pt x="918182" y="5430733"/>
                    <a:pt x="922695" y="5457256"/>
                    <a:pt x="935674" y="5479241"/>
                  </a:cubicBezTo>
                  <a:cubicBezTo>
                    <a:pt x="952029" y="5508002"/>
                    <a:pt x="961061" y="5541849"/>
                    <a:pt x="985311" y="5565535"/>
                  </a:cubicBezTo>
                  <a:cubicBezTo>
                    <a:pt x="993203" y="5572302"/>
                    <a:pt x="989819" y="5583573"/>
                    <a:pt x="989819" y="5592604"/>
                  </a:cubicBezTo>
                  <a:close/>
                  <a:moveTo>
                    <a:pt x="989770" y="5539536"/>
                  </a:moveTo>
                  <a:cubicBezTo>
                    <a:pt x="986632" y="5538696"/>
                    <a:pt x="983427" y="5538127"/>
                    <a:pt x="980192" y="5537835"/>
                  </a:cubicBezTo>
                  <a:cubicBezTo>
                    <a:pt x="963273" y="5499632"/>
                    <a:pt x="938532" y="5464067"/>
                    <a:pt x="929443" y="5422316"/>
                  </a:cubicBezTo>
                  <a:lnTo>
                    <a:pt x="929443" y="5422226"/>
                  </a:lnTo>
                  <a:cubicBezTo>
                    <a:pt x="954830" y="5427301"/>
                    <a:pt x="979635" y="5436334"/>
                    <a:pt x="1003331" y="5445912"/>
                  </a:cubicBezTo>
                  <a:cubicBezTo>
                    <a:pt x="998251" y="5476936"/>
                    <a:pt x="995422" y="5508521"/>
                    <a:pt x="989774" y="5539539"/>
                  </a:cubicBezTo>
                  <a:close/>
                  <a:moveTo>
                    <a:pt x="990416" y="5880242"/>
                  </a:moveTo>
                  <a:cubicBezTo>
                    <a:pt x="965041" y="5899415"/>
                    <a:pt x="942470" y="5925916"/>
                    <a:pt x="910335" y="5935509"/>
                  </a:cubicBezTo>
                  <a:cubicBezTo>
                    <a:pt x="923306" y="5911823"/>
                    <a:pt x="941916" y="5892093"/>
                    <a:pt x="948684" y="5865569"/>
                  </a:cubicBezTo>
                  <a:cubicBezTo>
                    <a:pt x="957134" y="5835689"/>
                    <a:pt x="975190" y="5809184"/>
                    <a:pt x="978018" y="5778166"/>
                  </a:cubicBezTo>
                  <a:cubicBezTo>
                    <a:pt x="982531" y="5739262"/>
                    <a:pt x="999440" y="5702591"/>
                    <a:pt x="1001704" y="5663673"/>
                  </a:cubicBezTo>
                  <a:cubicBezTo>
                    <a:pt x="1008472" y="5622496"/>
                    <a:pt x="1014676" y="5580762"/>
                    <a:pt x="1009601" y="5539595"/>
                  </a:cubicBezTo>
                  <a:cubicBezTo>
                    <a:pt x="1006598" y="5506849"/>
                    <a:pt x="1018969" y="5477014"/>
                    <a:pt x="1022971" y="5445451"/>
                  </a:cubicBezTo>
                  <a:lnTo>
                    <a:pt x="1023126" y="5445414"/>
                  </a:lnTo>
                  <a:cubicBezTo>
                    <a:pt x="1034968" y="5408167"/>
                    <a:pt x="1050769" y="5371518"/>
                    <a:pt x="1076710" y="5342183"/>
                  </a:cubicBezTo>
                  <a:cubicBezTo>
                    <a:pt x="1050768" y="5390701"/>
                    <a:pt x="1033841" y="5443713"/>
                    <a:pt x="1024263" y="5497853"/>
                  </a:cubicBezTo>
                  <a:cubicBezTo>
                    <a:pt x="1023126" y="5524931"/>
                    <a:pt x="1020870" y="5551993"/>
                    <a:pt x="1018613" y="5579063"/>
                  </a:cubicBezTo>
                  <a:cubicBezTo>
                    <a:pt x="1018613" y="5596565"/>
                    <a:pt x="1020870" y="5614587"/>
                    <a:pt x="1017486" y="5632083"/>
                  </a:cubicBezTo>
                  <a:cubicBezTo>
                    <a:pt x="1010718" y="5667607"/>
                    <a:pt x="1015793" y="5705415"/>
                    <a:pt x="1002261" y="5739807"/>
                  </a:cubicBezTo>
                  <a:cubicBezTo>
                    <a:pt x="991556" y="5778710"/>
                    <a:pt x="976887" y="5815951"/>
                    <a:pt x="966167" y="5854290"/>
                  </a:cubicBezTo>
                  <a:cubicBezTo>
                    <a:pt x="974062" y="5853725"/>
                    <a:pt x="983086" y="5857117"/>
                    <a:pt x="990417" y="5852607"/>
                  </a:cubicBezTo>
                  <a:cubicBezTo>
                    <a:pt x="1024827" y="5821578"/>
                    <a:pt x="1050196" y="5782666"/>
                    <a:pt x="1076712" y="5746011"/>
                  </a:cubicBezTo>
                  <a:cubicBezTo>
                    <a:pt x="1060350" y="5797342"/>
                    <a:pt x="1027076" y="5841335"/>
                    <a:pt x="990420" y="5880248"/>
                  </a:cubicBezTo>
                  <a:close/>
                  <a:moveTo>
                    <a:pt x="1074409" y="5912337"/>
                  </a:moveTo>
                  <a:cubicBezTo>
                    <a:pt x="1081139" y="5864310"/>
                    <a:pt x="1092419" y="5817011"/>
                    <a:pt x="1091873" y="5768438"/>
                  </a:cubicBezTo>
                  <a:lnTo>
                    <a:pt x="1091891" y="5768511"/>
                  </a:lnTo>
                  <a:cubicBezTo>
                    <a:pt x="1105999" y="5769076"/>
                    <a:pt x="1118969" y="5765691"/>
                    <a:pt x="1128557" y="5755549"/>
                  </a:cubicBezTo>
                  <a:cubicBezTo>
                    <a:pt x="1101491" y="5804063"/>
                    <a:pt x="1108822" y="5866658"/>
                    <a:pt x="1074413" y="5912340"/>
                  </a:cubicBezTo>
                  <a:close/>
                  <a:moveTo>
                    <a:pt x="1137033" y="6184800"/>
                  </a:moveTo>
                  <a:cubicBezTo>
                    <a:pt x="1124635" y="6205658"/>
                    <a:pt x="1107707" y="6225959"/>
                    <a:pt x="1085150" y="6236673"/>
                  </a:cubicBezTo>
                  <a:cubicBezTo>
                    <a:pt x="1095874" y="6200016"/>
                    <a:pt x="1114476" y="6165615"/>
                    <a:pt x="1117294" y="6127258"/>
                  </a:cubicBezTo>
                  <a:cubicBezTo>
                    <a:pt x="1120123" y="6095131"/>
                    <a:pt x="1126362" y="6064100"/>
                    <a:pt x="1126882" y="6031960"/>
                  </a:cubicBezTo>
                  <a:cubicBezTo>
                    <a:pt x="1127162" y="6009191"/>
                    <a:pt x="1129457" y="5986493"/>
                    <a:pt x="1133740" y="5964130"/>
                  </a:cubicBezTo>
                  <a:cubicBezTo>
                    <a:pt x="1133698" y="5963993"/>
                    <a:pt x="1133678" y="5963856"/>
                    <a:pt x="1133636" y="5963712"/>
                  </a:cubicBezTo>
                  <a:lnTo>
                    <a:pt x="1133791" y="5963828"/>
                  </a:lnTo>
                  <a:cubicBezTo>
                    <a:pt x="1133772" y="5963929"/>
                    <a:pt x="1133759" y="5964028"/>
                    <a:pt x="1133740" y="5964127"/>
                  </a:cubicBezTo>
                  <a:cubicBezTo>
                    <a:pt x="1141451" y="5989378"/>
                    <a:pt x="1136471" y="6015725"/>
                    <a:pt x="1137593" y="6041543"/>
                  </a:cubicBezTo>
                  <a:cubicBezTo>
                    <a:pt x="1139294" y="6079883"/>
                    <a:pt x="1125750" y="6117676"/>
                    <a:pt x="1133082" y="6155461"/>
                  </a:cubicBezTo>
                  <a:cubicBezTo>
                    <a:pt x="1153948" y="6139670"/>
                    <a:pt x="1162408" y="6113711"/>
                    <a:pt x="1179335" y="6094562"/>
                  </a:cubicBezTo>
                  <a:cubicBezTo>
                    <a:pt x="1171440" y="6127260"/>
                    <a:pt x="1154520" y="6156030"/>
                    <a:pt x="1137037" y="6184802"/>
                  </a:cubicBezTo>
                  <a:close/>
                  <a:moveTo>
                    <a:pt x="1186137" y="6065218"/>
                  </a:moveTo>
                  <a:cubicBezTo>
                    <a:pt x="1190652" y="6062435"/>
                    <a:pt x="1195361" y="6059980"/>
                    <a:pt x="1200228" y="6057872"/>
                  </a:cubicBezTo>
                  <a:cubicBezTo>
                    <a:pt x="1199665" y="6064084"/>
                    <a:pt x="1198528" y="6070279"/>
                    <a:pt x="1197972" y="6077045"/>
                  </a:cubicBezTo>
                  <a:cubicBezTo>
                    <a:pt x="1195152" y="6077609"/>
                    <a:pt x="1189513" y="6078737"/>
                    <a:pt x="1186684" y="6079292"/>
                  </a:cubicBezTo>
                  <a:cubicBezTo>
                    <a:pt x="1186684" y="6075936"/>
                    <a:pt x="1186138" y="6068595"/>
                    <a:pt x="1186135" y="6065215"/>
                  </a:cubicBezTo>
                  <a:close/>
                  <a:moveTo>
                    <a:pt x="1217648" y="6222611"/>
                  </a:moveTo>
                  <a:lnTo>
                    <a:pt x="1217574" y="6222306"/>
                  </a:lnTo>
                  <a:cubicBezTo>
                    <a:pt x="1202917" y="6187990"/>
                    <a:pt x="1183882" y="6150869"/>
                    <a:pt x="1196817" y="6113185"/>
                  </a:cubicBezTo>
                  <a:cubicBezTo>
                    <a:pt x="1200173" y="6149738"/>
                    <a:pt x="1208595" y="6186291"/>
                    <a:pt x="1217574" y="6222306"/>
                  </a:cubicBezTo>
                  <a:cubicBezTo>
                    <a:pt x="1217613" y="6222398"/>
                    <a:pt x="1217655" y="6222490"/>
                    <a:pt x="1217693" y="6222580"/>
                  </a:cubicBezTo>
                  <a:close/>
                  <a:moveTo>
                    <a:pt x="1217693" y="6144176"/>
                  </a:moveTo>
                  <a:lnTo>
                    <a:pt x="1217630" y="6144221"/>
                  </a:lnTo>
                  <a:cubicBezTo>
                    <a:pt x="1217630" y="6144143"/>
                    <a:pt x="1217630" y="6144066"/>
                    <a:pt x="1217617" y="6143988"/>
                  </a:cubicBezTo>
                  <a:cubicBezTo>
                    <a:pt x="1206389" y="6120353"/>
                    <a:pt x="1207041" y="6092793"/>
                    <a:pt x="1219376" y="6069716"/>
                  </a:cubicBezTo>
                  <a:cubicBezTo>
                    <a:pt x="1219133" y="6072165"/>
                    <a:pt x="1218888" y="6074555"/>
                    <a:pt x="1218646" y="6076925"/>
                  </a:cubicBezTo>
                  <a:cubicBezTo>
                    <a:pt x="1218708" y="6076407"/>
                    <a:pt x="1218752" y="6075885"/>
                    <a:pt x="1218816" y="6075368"/>
                  </a:cubicBezTo>
                  <a:cubicBezTo>
                    <a:pt x="1235171" y="6087212"/>
                    <a:pt x="1229527" y="6108637"/>
                    <a:pt x="1231236" y="6126128"/>
                  </a:cubicBezTo>
                  <a:cubicBezTo>
                    <a:pt x="1234056" y="6153198"/>
                    <a:pt x="1223895" y="6180268"/>
                    <a:pt x="1232919" y="6206778"/>
                  </a:cubicBezTo>
                  <a:cubicBezTo>
                    <a:pt x="1225650" y="6186403"/>
                    <a:pt x="1218820" y="6165573"/>
                    <a:pt x="1217729" y="6144107"/>
                  </a:cubicBezTo>
                  <a:close/>
                  <a:moveTo>
                    <a:pt x="1218767" y="6250217"/>
                  </a:moveTo>
                  <a:cubicBezTo>
                    <a:pt x="1219316" y="6245123"/>
                    <a:pt x="1221041" y="6233844"/>
                    <a:pt x="1222133" y="6228204"/>
                  </a:cubicBezTo>
                  <a:lnTo>
                    <a:pt x="1222151" y="6228222"/>
                  </a:lnTo>
                  <a:cubicBezTo>
                    <a:pt x="1227799" y="6239492"/>
                    <a:pt x="1232866" y="6250779"/>
                    <a:pt x="1237940" y="6262068"/>
                  </a:cubicBezTo>
                  <a:cubicBezTo>
                    <a:pt x="1231183" y="6258106"/>
                    <a:pt x="1224976" y="6254177"/>
                    <a:pt x="1218766" y="6250219"/>
                  </a:cubicBezTo>
                  <a:close/>
                  <a:moveTo>
                    <a:pt x="1253751" y="6352884"/>
                  </a:moveTo>
                  <a:cubicBezTo>
                    <a:pt x="1250385" y="6359069"/>
                    <a:pt x="1242563" y="6360252"/>
                    <a:pt x="1235740" y="6362526"/>
                  </a:cubicBezTo>
                  <a:lnTo>
                    <a:pt x="1235703" y="6362480"/>
                  </a:lnTo>
                  <a:cubicBezTo>
                    <a:pt x="1263347" y="6325249"/>
                    <a:pt x="1284786" y="6282954"/>
                    <a:pt x="1306770" y="6242340"/>
                  </a:cubicBezTo>
                  <a:cubicBezTo>
                    <a:pt x="1305078" y="6284084"/>
                    <a:pt x="1279691" y="6320744"/>
                    <a:pt x="1253750" y="6352886"/>
                  </a:cubicBezTo>
                  <a:close/>
                  <a:moveTo>
                    <a:pt x="1315758" y="6035907"/>
                  </a:moveTo>
                  <a:cubicBezTo>
                    <a:pt x="1316307" y="6032450"/>
                    <a:pt x="1317396" y="6025719"/>
                    <a:pt x="1317942" y="6022354"/>
                  </a:cubicBezTo>
                  <a:lnTo>
                    <a:pt x="1318024" y="6022382"/>
                  </a:lnTo>
                  <a:cubicBezTo>
                    <a:pt x="1321408" y="6021263"/>
                    <a:pt x="1328185" y="6020135"/>
                    <a:pt x="1331559" y="6019008"/>
                  </a:cubicBezTo>
                  <a:cubicBezTo>
                    <a:pt x="1331559" y="6023501"/>
                    <a:pt x="1330995" y="6031406"/>
                    <a:pt x="1330995" y="6035908"/>
                  </a:cubicBezTo>
                  <a:lnTo>
                    <a:pt x="1315757" y="6035908"/>
                  </a:lnTo>
                  <a:close/>
                  <a:moveTo>
                    <a:pt x="1331021" y="6121556"/>
                  </a:moveTo>
                  <a:lnTo>
                    <a:pt x="1331031" y="6121620"/>
                  </a:lnTo>
                  <a:cubicBezTo>
                    <a:pt x="1342873" y="6135728"/>
                    <a:pt x="1342873" y="6154338"/>
                    <a:pt x="1349633" y="6170701"/>
                  </a:cubicBezTo>
                  <a:cubicBezTo>
                    <a:pt x="1355282" y="6184218"/>
                    <a:pt x="1360357" y="6198326"/>
                    <a:pt x="1364857" y="6212424"/>
                  </a:cubicBezTo>
                  <a:cubicBezTo>
                    <a:pt x="1344580" y="6186957"/>
                    <a:pt x="1331566" y="6154302"/>
                    <a:pt x="1331020" y="6121557"/>
                  </a:cubicBezTo>
                  <a:close/>
                  <a:moveTo>
                    <a:pt x="1397559" y="6263172"/>
                  </a:moveTo>
                  <a:cubicBezTo>
                    <a:pt x="1389192" y="6269994"/>
                    <a:pt x="1381277" y="6254167"/>
                    <a:pt x="1388007" y="6248527"/>
                  </a:cubicBezTo>
                  <a:lnTo>
                    <a:pt x="1387972" y="6248508"/>
                  </a:lnTo>
                  <a:cubicBezTo>
                    <a:pt x="1396426" y="6242297"/>
                    <a:pt x="1403752" y="6256965"/>
                    <a:pt x="1397558" y="6263173"/>
                  </a:cubicBezTo>
                  <a:close/>
                  <a:moveTo>
                    <a:pt x="1393657" y="6150362"/>
                  </a:moveTo>
                  <a:cubicBezTo>
                    <a:pt x="1391964" y="6146970"/>
                    <a:pt x="1388017" y="6140761"/>
                    <a:pt x="1386335" y="6137391"/>
                  </a:cubicBezTo>
                  <a:cubicBezTo>
                    <a:pt x="1384079" y="6144704"/>
                    <a:pt x="1381251" y="6152615"/>
                    <a:pt x="1378431" y="6160503"/>
                  </a:cubicBezTo>
                  <a:cubicBezTo>
                    <a:pt x="1378431" y="6160170"/>
                    <a:pt x="1378431" y="6159839"/>
                    <a:pt x="1378421" y="6159506"/>
                  </a:cubicBezTo>
                  <a:cubicBezTo>
                    <a:pt x="1377993" y="6171342"/>
                    <a:pt x="1377820" y="6182150"/>
                    <a:pt x="1377820" y="6183052"/>
                  </a:cubicBezTo>
                  <a:cubicBezTo>
                    <a:pt x="1345183" y="6144689"/>
                    <a:pt x="1349165" y="6090058"/>
                    <a:pt x="1354163" y="6043778"/>
                  </a:cubicBezTo>
                  <a:lnTo>
                    <a:pt x="1354134" y="6043755"/>
                  </a:lnTo>
                  <a:lnTo>
                    <a:pt x="1354171" y="6043700"/>
                  </a:lnTo>
                  <a:lnTo>
                    <a:pt x="1354163" y="6043778"/>
                  </a:lnTo>
                  <a:cubicBezTo>
                    <a:pt x="1366441" y="6052128"/>
                    <a:pt x="1377290" y="6062407"/>
                    <a:pt x="1386289" y="6074219"/>
                  </a:cubicBezTo>
                  <a:lnTo>
                    <a:pt x="1386289" y="6074253"/>
                  </a:lnTo>
                  <a:lnTo>
                    <a:pt x="1386335" y="6074227"/>
                  </a:lnTo>
                  <a:cubicBezTo>
                    <a:pt x="1388026" y="6101279"/>
                    <a:pt x="1387454" y="6130051"/>
                    <a:pt x="1404937" y="6152617"/>
                  </a:cubicBezTo>
                  <a:cubicBezTo>
                    <a:pt x="1402114" y="6152046"/>
                    <a:pt x="1396484" y="6150918"/>
                    <a:pt x="1393655" y="6150363"/>
                  </a:cubicBezTo>
                  <a:close/>
                  <a:moveTo>
                    <a:pt x="1359286" y="5992445"/>
                  </a:moveTo>
                  <a:lnTo>
                    <a:pt x="1359228" y="5992455"/>
                  </a:lnTo>
                  <a:lnTo>
                    <a:pt x="1359246" y="5992390"/>
                  </a:lnTo>
                  <a:cubicBezTo>
                    <a:pt x="1359259" y="5992409"/>
                    <a:pt x="1359272" y="5992428"/>
                    <a:pt x="1359286" y="5992445"/>
                  </a:cubicBezTo>
                  <a:cubicBezTo>
                    <a:pt x="1389157" y="5986273"/>
                    <a:pt x="1419026" y="5991341"/>
                    <a:pt x="1447205" y="5999240"/>
                  </a:cubicBezTo>
                  <a:cubicBezTo>
                    <a:pt x="1448906" y="6021235"/>
                    <a:pt x="1431424" y="6034764"/>
                    <a:pt x="1416188" y="6046603"/>
                  </a:cubicBezTo>
                  <a:cubicBezTo>
                    <a:pt x="1394282" y="6032434"/>
                    <a:pt x="1373932" y="6014435"/>
                    <a:pt x="1359285" y="5992446"/>
                  </a:cubicBezTo>
                  <a:close/>
                  <a:moveTo>
                    <a:pt x="1612515" y="6568318"/>
                  </a:moveTo>
                  <a:cubicBezTo>
                    <a:pt x="1605756" y="6548567"/>
                    <a:pt x="1609603" y="6527620"/>
                    <a:pt x="1605756" y="6507402"/>
                  </a:cubicBezTo>
                  <a:cubicBezTo>
                    <a:pt x="1599721" y="6475661"/>
                    <a:pt x="1588829" y="6444803"/>
                    <a:pt x="1581496" y="6413221"/>
                  </a:cubicBezTo>
                  <a:cubicBezTo>
                    <a:pt x="1575292" y="6395730"/>
                    <a:pt x="1573601" y="6373727"/>
                    <a:pt x="1554426" y="6365275"/>
                  </a:cubicBezTo>
                  <a:cubicBezTo>
                    <a:pt x="1550479" y="6402523"/>
                    <a:pt x="1554990" y="6443128"/>
                    <a:pt x="1528476" y="6473564"/>
                  </a:cubicBezTo>
                  <a:cubicBezTo>
                    <a:pt x="1520571" y="6435215"/>
                    <a:pt x="1512121" y="6395729"/>
                    <a:pt x="1491255" y="6361916"/>
                  </a:cubicBezTo>
                  <a:cubicBezTo>
                    <a:pt x="1461987" y="6308286"/>
                    <a:pt x="1421374" y="6255936"/>
                    <a:pt x="1419679" y="6192239"/>
                  </a:cubicBezTo>
                  <a:cubicBezTo>
                    <a:pt x="1419661" y="6192200"/>
                    <a:pt x="1419642" y="6192161"/>
                    <a:pt x="1419624" y="6192121"/>
                  </a:cubicBezTo>
                  <a:lnTo>
                    <a:pt x="1419671" y="6192092"/>
                  </a:lnTo>
                  <a:cubicBezTo>
                    <a:pt x="1419671" y="6192142"/>
                    <a:pt x="1419679" y="6192190"/>
                    <a:pt x="1419680" y="6192238"/>
                  </a:cubicBezTo>
                  <a:cubicBezTo>
                    <a:pt x="1429250" y="6212500"/>
                    <a:pt x="1438814" y="6232784"/>
                    <a:pt x="1446701" y="6253599"/>
                  </a:cubicBezTo>
                  <a:cubicBezTo>
                    <a:pt x="1466439" y="6305493"/>
                    <a:pt x="1504224" y="6348917"/>
                    <a:pt x="1521151" y="6402510"/>
                  </a:cubicBezTo>
                  <a:cubicBezTo>
                    <a:pt x="1535259" y="6405320"/>
                    <a:pt x="1538079" y="6388393"/>
                    <a:pt x="1541451" y="6378816"/>
                  </a:cubicBezTo>
                  <a:cubicBezTo>
                    <a:pt x="1543715" y="6361906"/>
                    <a:pt x="1548228" y="6344960"/>
                    <a:pt x="1556127" y="6329734"/>
                  </a:cubicBezTo>
                  <a:cubicBezTo>
                    <a:pt x="1584878" y="6385009"/>
                    <a:pt x="1602936" y="6444799"/>
                    <a:pt x="1613659" y="6505710"/>
                  </a:cubicBezTo>
                  <a:cubicBezTo>
                    <a:pt x="1618725" y="6506275"/>
                    <a:pt x="1628313" y="6507402"/>
                    <a:pt x="1633388" y="6507966"/>
                  </a:cubicBezTo>
                  <a:cubicBezTo>
                    <a:pt x="1633952" y="6484827"/>
                    <a:pt x="1629995" y="6460576"/>
                    <a:pt x="1637335" y="6438037"/>
                  </a:cubicBezTo>
                  <a:cubicBezTo>
                    <a:pt x="1645223" y="6482569"/>
                    <a:pt x="1637892" y="6530523"/>
                    <a:pt x="1612515" y="6568318"/>
                  </a:cubicBezTo>
                  <a:close/>
                  <a:moveTo>
                    <a:pt x="1636718" y="6435227"/>
                  </a:moveTo>
                  <a:cubicBezTo>
                    <a:pt x="1628259" y="6434044"/>
                    <a:pt x="1626531" y="6421673"/>
                    <a:pt x="1632170" y="6416573"/>
                  </a:cubicBezTo>
                  <a:lnTo>
                    <a:pt x="1632197" y="6416600"/>
                  </a:lnTo>
                  <a:cubicBezTo>
                    <a:pt x="1644041" y="6409847"/>
                    <a:pt x="1649126" y="6434095"/>
                    <a:pt x="1636718" y="6435224"/>
                  </a:cubicBezTo>
                  <a:close/>
                  <a:moveTo>
                    <a:pt x="1748927" y="6487092"/>
                  </a:moveTo>
                  <a:cubicBezTo>
                    <a:pt x="1745553" y="6509086"/>
                    <a:pt x="1748364" y="6531653"/>
                    <a:pt x="1742169" y="6552501"/>
                  </a:cubicBezTo>
                  <a:cubicBezTo>
                    <a:pt x="1733137" y="6576187"/>
                    <a:pt x="1724123" y="6600447"/>
                    <a:pt x="1709451" y="6621303"/>
                  </a:cubicBezTo>
                  <a:cubicBezTo>
                    <a:pt x="1706058" y="6595362"/>
                    <a:pt x="1699864" y="6569412"/>
                    <a:pt x="1700428" y="6543487"/>
                  </a:cubicBezTo>
                  <a:cubicBezTo>
                    <a:pt x="1699299" y="6518661"/>
                    <a:pt x="1688584" y="6496087"/>
                    <a:pt x="1685203" y="6472420"/>
                  </a:cubicBezTo>
                  <a:cubicBezTo>
                    <a:pt x="1677872" y="6452108"/>
                    <a:pt x="1668857" y="6431807"/>
                    <a:pt x="1662645" y="6411504"/>
                  </a:cubicBezTo>
                  <a:cubicBezTo>
                    <a:pt x="1655823" y="6390673"/>
                    <a:pt x="1641088" y="6372026"/>
                    <a:pt x="1643908" y="6349469"/>
                  </a:cubicBezTo>
                  <a:lnTo>
                    <a:pt x="1644026" y="6349477"/>
                  </a:lnTo>
                  <a:cubicBezTo>
                    <a:pt x="1665658" y="6388610"/>
                    <a:pt x="1682326" y="6430289"/>
                    <a:pt x="1693645" y="6473546"/>
                  </a:cubicBezTo>
                  <a:cubicBezTo>
                    <a:pt x="1702687" y="6497233"/>
                    <a:pt x="1700432" y="6523183"/>
                    <a:pt x="1704378" y="6547997"/>
                  </a:cubicBezTo>
                  <a:cubicBezTo>
                    <a:pt x="1708890" y="6547997"/>
                    <a:pt x="1718476" y="6548562"/>
                    <a:pt x="1722989" y="6548562"/>
                  </a:cubicBezTo>
                  <a:cubicBezTo>
                    <a:pt x="1732690" y="6495467"/>
                    <a:pt x="1730747" y="6434258"/>
                    <a:pt x="1732022" y="6408554"/>
                  </a:cubicBezTo>
                  <a:cubicBezTo>
                    <a:pt x="1724606" y="6379767"/>
                    <a:pt x="1725137" y="6349897"/>
                    <a:pt x="1721233" y="6320661"/>
                  </a:cubicBezTo>
                  <a:lnTo>
                    <a:pt x="1721343" y="6320734"/>
                  </a:lnTo>
                  <a:cubicBezTo>
                    <a:pt x="1729248" y="6344420"/>
                    <a:pt x="1735996" y="6368114"/>
                    <a:pt x="1742219" y="6392374"/>
                  </a:cubicBezTo>
                  <a:cubicBezTo>
                    <a:pt x="1741744" y="6390480"/>
                    <a:pt x="1741216" y="6388594"/>
                    <a:pt x="1740655" y="6386716"/>
                  </a:cubicBezTo>
                  <a:cubicBezTo>
                    <a:pt x="1747269" y="6409436"/>
                    <a:pt x="1742478" y="6424263"/>
                    <a:pt x="1748931" y="6443656"/>
                  </a:cubicBezTo>
                  <a:cubicBezTo>
                    <a:pt x="1753454" y="6457768"/>
                    <a:pt x="1750628" y="6472992"/>
                    <a:pt x="1748927" y="6487090"/>
                  </a:cubicBezTo>
                  <a:close/>
                  <a:moveTo>
                    <a:pt x="1750101" y="6303781"/>
                  </a:moveTo>
                  <a:cubicBezTo>
                    <a:pt x="1755973" y="6286431"/>
                    <a:pt x="1760848" y="6274616"/>
                    <a:pt x="1763108" y="6268761"/>
                  </a:cubicBezTo>
                  <a:lnTo>
                    <a:pt x="1763095" y="6268796"/>
                  </a:lnTo>
                  <a:cubicBezTo>
                    <a:pt x="1781131" y="6268233"/>
                    <a:pt x="1798630" y="6269362"/>
                    <a:pt x="1816101" y="6270488"/>
                  </a:cubicBezTo>
                  <a:cubicBezTo>
                    <a:pt x="1815538" y="6279520"/>
                    <a:pt x="1814401" y="6288544"/>
                    <a:pt x="1813845" y="6297577"/>
                  </a:cubicBezTo>
                  <a:cubicBezTo>
                    <a:pt x="1796363" y="6313937"/>
                    <a:pt x="1770976" y="6314493"/>
                    <a:pt x="1750101" y="6303778"/>
                  </a:cubicBezTo>
                  <a:close/>
                  <a:moveTo>
                    <a:pt x="1740459" y="6799575"/>
                  </a:moveTo>
                  <a:cubicBezTo>
                    <a:pt x="1719909" y="6817302"/>
                    <a:pt x="1694976" y="6829187"/>
                    <a:pt x="1668264" y="6833986"/>
                  </a:cubicBezTo>
                  <a:cubicBezTo>
                    <a:pt x="1706848" y="6800382"/>
                    <a:pt x="1763056" y="6715872"/>
                    <a:pt x="1765845" y="6667038"/>
                  </a:cubicBezTo>
                  <a:cubicBezTo>
                    <a:pt x="1766408" y="6647872"/>
                    <a:pt x="1776551" y="6630390"/>
                    <a:pt x="1774859" y="6611771"/>
                  </a:cubicBezTo>
                  <a:cubicBezTo>
                    <a:pt x="1775423" y="6594297"/>
                    <a:pt x="1769493" y="6577376"/>
                    <a:pt x="1769219" y="6560441"/>
                  </a:cubicBezTo>
                  <a:cubicBezTo>
                    <a:pt x="1768936" y="6542960"/>
                    <a:pt x="1769219" y="6525466"/>
                    <a:pt x="1765271" y="6508558"/>
                  </a:cubicBezTo>
                  <a:cubicBezTo>
                    <a:pt x="1760360" y="6487001"/>
                    <a:pt x="1767636" y="6465533"/>
                    <a:pt x="1764817" y="6444158"/>
                  </a:cubicBezTo>
                  <a:lnTo>
                    <a:pt x="1764727" y="6444259"/>
                  </a:lnTo>
                  <a:cubicBezTo>
                    <a:pt x="1763026" y="6431851"/>
                    <a:pt x="1760200" y="6419432"/>
                    <a:pt x="1760200" y="6406464"/>
                  </a:cubicBezTo>
                  <a:cubicBezTo>
                    <a:pt x="1774863" y="6456674"/>
                    <a:pt x="1790750" y="6507406"/>
                    <a:pt x="1791227" y="6560441"/>
                  </a:cubicBezTo>
                  <a:cubicBezTo>
                    <a:pt x="1792332" y="6683031"/>
                    <a:pt x="1770943" y="6700947"/>
                    <a:pt x="1768661" y="6743180"/>
                  </a:cubicBezTo>
                  <a:cubicBezTo>
                    <a:pt x="1795740" y="6735831"/>
                    <a:pt x="1797987" y="6701447"/>
                    <a:pt x="1821663" y="6688476"/>
                  </a:cubicBezTo>
                  <a:cubicBezTo>
                    <a:pt x="1810398" y="6734718"/>
                    <a:pt x="1775657" y="6769464"/>
                    <a:pt x="1740459" y="6799570"/>
                  </a:cubicBezTo>
                  <a:close/>
                  <a:moveTo>
                    <a:pt x="1917068" y="6655186"/>
                  </a:moveTo>
                  <a:cubicBezTo>
                    <a:pt x="1897329" y="6715520"/>
                    <a:pt x="1865176" y="6778128"/>
                    <a:pt x="1808788" y="6810828"/>
                  </a:cubicBezTo>
                  <a:cubicBezTo>
                    <a:pt x="1814419" y="6789970"/>
                    <a:pt x="1822323" y="6770229"/>
                    <a:pt x="1825697" y="6749365"/>
                  </a:cubicBezTo>
                  <a:cubicBezTo>
                    <a:pt x="1838113" y="6745982"/>
                    <a:pt x="1849947" y="6740907"/>
                    <a:pt x="1856169" y="6729066"/>
                  </a:cubicBezTo>
                  <a:cubicBezTo>
                    <a:pt x="1871950" y="6700850"/>
                    <a:pt x="1891134" y="6673779"/>
                    <a:pt x="1900157" y="6642208"/>
                  </a:cubicBezTo>
                  <a:cubicBezTo>
                    <a:pt x="1906916" y="6625835"/>
                    <a:pt x="1906361" y="6607797"/>
                    <a:pt x="1911445" y="6590870"/>
                  </a:cubicBezTo>
                  <a:cubicBezTo>
                    <a:pt x="1921542" y="6556487"/>
                    <a:pt x="1916448" y="6519831"/>
                    <a:pt x="1923270" y="6484264"/>
                  </a:cubicBezTo>
                  <a:cubicBezTo>
                    <a:pt x="1938242" y="6538123"/>
                    <a:pt x="1930195" y="6625434"/>
                    <a:pt x="1917068" y="6655183"/>
                  </a:cubicBezTo>
                  <a:close/>
                  <a:moveTo>
                    <a:pt x="1983022" y="6463952"/>
                  </a:moveTo>
                  <a:cubicBezTo>
                    <a:pt x="1962165" y="6449276"/>
                    <a:pt x="1948372" y="6424999"/>
                    <a:pt x="1924935" y="6413196"/>
                  </a:cubicBezTo>
                  <a:cubicBezTo>
                    <a:pt x="1915471" y="6408428"/>
                    <a:pt x="1911964" y="6397960"/>
                    <a:pt x="1906889" y="6389510"/>
                  </a:cubicBezTo>
                  <a:cubicBezTo>
                    <a:pt x="1930020" y="6399111"/>
                    <a:pt x="1945247" y="6419400"/>
                    <a:pt x="1959346" y="6438573"/>
                  </a:cubicBezTo>
                  <a:cubicBezTo>
                    <a:pt x="1963858" y="6436882"/>
                    <a:pt x="1972871" y="6434071"/>
                    <a:pt x="1977402" y="6432379"/>
                  </a:cubicBezTo>
                  <a:cubicBezTo>
                    <a:pt x="1958664" y="6396267"/>
                    <a:pt x="1946838" y="6357337"/>
                    <a:pt x="1927101" y="6321772"/>
                  </a:cubicBezTo>
                  <a:lnTo>
                    <a:pt x="1927183" y="6321828"/>
                  </a:lnTo>
                  <a:cubicBezTo>
                    <a:pt x="1935651" y="6322392"/>
                    <a:pt x="1944684" y="6322946"/>
                    <a:pt x="1953707" y="6324084"/>
                  </a:cubicBezTo>
                  <a:cubicBezTo>
                    <a:pt x="1950314" y="6329169"/>
                    <a:pt x="1946366" y="6334799"/>
                    <a:pt x="1942419" y="6340438"/>
                  </a:cubicBezTo>
                  <a:cubicBezTo>
                    <a:pt x="1972871" y="6373698"/>
                    <a:pt x="1985851" y="6419397"/>
                    <a:pt x="1983022" y="6463949"/>
                  </a:cubicBezTo>
                  <a:close/>
                  <a:moveTo>
                    <a:pt x="1881524" y="6211852"/>
                  </a:moveTo>
                  <a:cubicBezTo>
                    <a:pt x="1952037" y="6254148"/>
                    <a:pt x="2008995" y="6325216"/>
                    <a:pt x="2024213" y="6406980"/>
                  </a:cubicBezTo>
                  <a:cubicBezTo>
                    <a:pt x="2002218" y="6384996"/>
                    <a:pt x="1985309" y="6358498"/>
                    <a:pt x="1961615" y="6338187"/>
                  </a:cubicBezTo>
                  <a:cubicBezTo>
                    <a:pt x="1968955" y="6341008"/>
                    <a:pt x="1976850" y="6343811"/>
                    <a:pt x="1984173" y="6346646"/>
                  </a:cubicBezTo>
                  <a:cubicBezTo>
                    <a:pt x="1985302" y="6337068"/>
                    <a:pt x="1987003" y="6326346"/>
                    <a:pt x="1979089" y="6319012"/>
                  </a:cubicBezTo>
                  <a:cubicBezTo>
                    <a:pt x="1951983" y="6278442"/>
                    <a:pt x="1914143" y="6247427"/>
                    <a:pt x="1881488" y="6211860"/>
                  </a:cubicBezTo>
                  <a:close/>
                  <a:moveTo>
                    <a:pt x="1944678" y="6299837"/>
                  </a:moveTo>
                  <a:cubicBezTo>
                    <a:pt x="1927750" y="6297590"/>
                    <a:pt x="1910831" y="6293070"/>
                    <a:pt x="1893349" y="6291960"/>
                  </a:cubicBezTo>
                  <a:cubicBezTo>
                    <a:pt x="1895595" y="6300411"/>
                    <a:pt x="1896169" y="6310562"/>
                    <a:pt x="1903490" y="6316773"/>
                  </a:cubicBezTo>
                  <a:cubicBezTo>
                    <a:pt x="1922673" y="6336512"/>
                    <a:pt x="1930005" y="6364137"/>
                    <a:pt x="1941285" y="6388396"/>
                  </a:cubicBezTo>
                  <a:cubicBezTo>
                    <a:pt x="1923793" y="6381627"/>
                    <a:pt x="1910823" y="6368097"/>
                    <a:pt x="1898987" y="6354559"/>
                  </a:cubicBezTo>
                  <a:cubicBezTo>
                    <a:pt x="1887709" y="6337076"/>
                    <a:pt x="1887709" y="6315645"/>
                    <a:pt x="1884871" y="6296463"/>
                  </a:cubicBezTo>
                  <a:cubicBezTo>
                    <a:pt x="1880322" y="6274543"/>
                    <a:pt x="1873046" y="6253712"/>
                    <a:pt x="1870772" y="6231152"/>
                  </a:cubicBezTo>
                  <a:lnTo>
                    <a:pt x="1870790" y="6231042"/>
                  </a:lnTo>
                  <a:cubicBezTo>
                    <a:pt x="1899539" y="6249083"/>
                    <a:pt x="1921552" y="6275589"/>
                    <a:pt x="1944674" y="6299839"/>
                  </a:cubicBezTo>
                  <a:close/>
                  <a:moveTo>
                    <a:pt x="1862931" y="6171829"/>
                  </a:moveTo>
                  <a:cubicBezTo>
                    <a:pt x="1862367" y="6184227"/>
                    <a:pt x="1871389" y="6194378"/>
                    <a:pt x="1875328" y="6206230"/>
                  </a:cubicBezTo>
                  <a:cubicBezTo>
                    <a:pt x="1856682" y="6194405"/>
                    <a:pt x="1842583" y="6177486"/>
                    <a:pt x="1833032" y="6157748"/>
                  </a:cubicBezTo>
                  <a:lnTo>
                    <a:pt x="1833041" y="6157730"/>
                  </a:lnTo>
                  <a:cubicBezTo>
                    <a:pt x="1845456" y="6139681"/>
                    <a:pt x="1868565" y="6137430"/>
                    <a:pt x="1887754" y="6145322"/>
                  </a:cubicBezTo>
                  <a:cubicBezTo>
                    <a:pt x="1878737" y="6153210"/>
                    <a:pt x="1863492" y="6157731"/>
                    <a:pt x="1862928" y="6171830"/>
                  </a:cubicBezTo>
                  <a:close/>
                  <a:moveTo>
                    <a:pt x="1905227" y="6153765"/>
                  </a:moveTo>
                  <a:cubicBezTo>
                    <a:pt x="1899496" y="6160587"/>
                    <a:pt x="1886580" y="6152129"/>
                    <a:pt x="1892220" y="6144760"/>
                  </a:cubicBezTo>
                  <a:lnTo>
                    <a:pt x="1892257" y="6144723"/>
                  </a:lnTo>
                  <a:cubicBezTo>
                    <a:pt x="1897883" y="6137411"/>
                    <a:pt x="1910300" y="6146425"/>
                    <a:pt x="1905224" y="6153766"/>
                  </a:cubicBezTo>
                  <a:close/>
                  <a:moveTo>
                    <a:pt x="2017954" y="6211878"/>
                  </a:moveTo>
                  <a:cubicBezTo>
                    <a:pt x="1997088" y="6208494"/>
                    <a:pt x="1979606" y="6194961"/>
                    <a:pt x="1961550" y="6185372"/>
                  </a:cubicBezTo>
                  <a:cubicBezTo>
                    <a:pt x="1945268" y="6176456"/>
                    <a:pt x="1928896" y="6166817"/>
                    <a:pt x="1914160" y="6154991"/>
                  </a:cubicBezTo>
                  <a:lnTo>
                    <a:pt x="1914178" y="6154909"/>
                  </a:lnTo>
                  <a:cubicBezTo>
                    <a:pt x="1939552" y="6160548"/>
                    <a:pt x="1963805" y="6171827"/>
                    <a:pt x="1982972" y="6189873"/>
                  </a:cubicBezTo>
                  <a:cubicBezTo>
                    <a:pt x="1986355" y="6184235"/>
                    <a:pt x="1989193" y="6179159"/>
                    <a:pt x="1992573" y="6174092"/>
                  </a:cubicBezTo>
                  <a:cubicBezTo>
                    <a:pt x="2001576" y="6186502"/>
                    <a:pt x="2010055" y="6198910"/>
                    <a:pt x="2017952" y="6211880"/>
                  </a:cubicBezTo>
                  <a:close/>
                  <a:moveTo>
                    <a:pt x="1989765" y="6167850"/>
                  </a:moveTo>
                  <a:cubicBezTo>
                    <a:pt x="1954810" y="6149811"/>
                    <a:pt x="1942957" y="6109762"/>
                    <a:pt x="1916442" y="6083246"/>
                  </a:cubicBezTo>
                  <a:cubicBezTo>
                    <a:pt x="1900069" y="6064146"/>
                    <a:pt x="1879694" y="6049955"/>
                    <a:pt x="1859956" y="6034764"/>
                  </a:cubicBezTo>
                  <a:lnTo>
                    <a:pt x="1860056" y="6034747"/>
                  </a:lnTo>
                  <a:cubicBezTo>
                    <a:pt x="1868524" y="6036437"/>
                    <a:pt x="1876974" y="6038129"/>
                    <a:pt x="1883751" y="6043778"/>
                  </a:cubicBezTo>
                  <a:cubicBezTo>
                    <a:pt x="1929992" y="6073666"/>
                    <a:pt x="1968906" y="6116535"/>
                    <a:pt x="1989762" y="6167856"/>
                  </a:cubicBezTo>
                  <a:close/>
                  <a:moveTo>
                    <a:pt x="1813312" y="6013325"/>
                  </a:moveTo>
                  <a:cubicBezTo>
                    <a:pt x="1813344" y="6013350"/>
                    <a:pt x="1813382" y="6013368"/>
                    <a:pt x="1813414" y="6013391"/>
                  </a:cubicBezTo>
                  <a:cubicBezTo>
                    <a:pt x="1830860" y="6016216"/>
                    <a:pt x="1848296" y="6021874"/>
                    <a:pt x="1861248" y="6034246"/>
                  </a:cubicBezTo>
                  <a:cubicBezTo>
                    <a:pt x="1844000" y="6030781"/>
                    <a:pt x="1827691" y="6023670"/>
                    <a:pt x="1813414" y="6013391"/>
                  </a:cubicBezTo>
                  <a:cubicBezTo>
                    <a:pt x="1813377" y="6013391"/>
                    <a:pt x="1813340" y="6013375"/>
                    <a:pt x="1813303" y="6013371"/>
                  </a:cubicBezTo>
                  <a:close/>
                  <a:moveTo>
                    <a:pt x="1826192" y="6038712"/>
                  </a:moveTo>
                  <a:cubicBezTo>
                    <a:pt x="1844812" y="6049437"/>
                    <a:pt x="1866807" y="6055640"/>
                    <a:pt x="1882042" y="6071986"/>
                  </a:cubicBezTo>
                  <a:cubicBezTo>
                    <a:pt x="1903463" y="6092285"/>
                    <a:pt x="1927717" y="6112585"/>
                    <a:pt x="1935619" y="6142499"/>
                  </a:cubicBezTo>
                  <a:cubicBezTo>
                    <a:pt x="1913069" y="6135158"/>
                    <a:pt x="1891630" y="6124443"/>
                    <a:pt x="1867944" y="6122198"/>
                  </a:cubicBezTo>
                  <a:cubicBezTo>
                    <a:pt x="1851589" y="6119361"/>
                    <a:pt x="1839191" y="6132348"/>
                    <a:pt x="1823955" y="6136289"/>
                  </a:cubicBezTo>
                  <a:cubicBezTo>
                    <a:pt x="1787892" y="6091394"/>
                    <a:pt x="1783082" y="6050850"/>
                    <a:pt x="1693105" y="5984590"/>
                  </a:cubicBezTo>
                  <a:cubicBezTo>
                    <a:pt x="1646869" y="5964278"/>
                    <a:pt x="1602317" y="5940029"/>
                    <a:pt x="1556630" y="5918034"/>
                  </a:cubicBezTo>
                  <a:cubicBezTo>
                    <a:pt x="1522844" y="5905501"/>
                    <a:pt x="1495320" y="5881358"/>
                    <a:pt x="1472140" y="5854302"/>
                  </a:cubicBezTo>
                  <a:cubicBezTo>
                    <a:pt x="1472101" y="5854302"/>
                    <a:pt x="1472062" y="5854302"/>
                    <a:pt x="1472023" y="5854292"/>
                  </a:cubicBezTo>
                  <a:lnTo>
                    <a:pt x="1472033" y="5854183"/>
                  </a:lnTo>
                  <a:cubicBezTo>
                    <a:pt x="1472067" y="5854221"/>
                    <a:pt x="1472106" y="5854262"/>
                    <a:pt x="1472140" y="5854302"/>
                  </a:cubicBezTo>
                  <a:cubicBezTo>
                    <a:pt x="1480565" y="5855414"/>
                    <a:pt x="1489544" y="5854302"/>
                    <a:pt x="1497966" y="5858256"/>
                  </a:cubicBezTo>
                  <a:cubicBezTo>
                    <a:pt x="1530676" y="5872910"/>
                    <a:pt x="1565077" y="5885880"/>
                    <a:pt x="1601742" y="5889838"/>
                  </a:cubicBezTo>
                  <a:cubicBezTo>
                    <a:pt x="1665460" y="5905628"/>
                    <a:pt x="1732025" y="5908457"/>
                    <a:pt x="1795187" y="5929315"/>
                  </a:cubicBezTo>
                  <a:cubicBezTo>
                    <a:pt x="1767563" y="5931579"/>
                    <a:pt x="1739920" y="5931026"/>
                    <a:pt x="1712850" y="5937209"/>
                  </a:cubicBezTo>
                  <a:cubicBezTo>
                    <a:pt x="1702617" y="5944708"/>
                    <a:pt x="1692996" y="5953009"/>
                    <a:pt x="1684080" y="5962035"/>
                  </a:cubicBezTo>
                  <a:cubicBezTo>
                    <a:pt x="1685208" y="5965983"/>
                    <a:pt x="1688606" y="5973879"/>
                    <a:pt x="1690283" y="5977817"/>
                  </a:cubicBezTo>
                  <a:cubicBezTo>
                    <a:pt x="1735946" y="5996985"/>
                    <a:pt x="1780518" y="6018992"/>
                    <a:pt x="1826190" y="6038719"/>
                  </a:cubicBezTo>
                  <a:close/>
                  <a:moveTo>
                    <a:pt x="1964424" y="6007677"/>
                  </a:moveTo>
                  <a:cubicBezTo>
                    <a:pt x="1918179" y="5991886"/>
                    <a:pt x="1872507" y="5973841"/>
                    <a:pt x="1823999" y="5967078"/>
                  </a:cubicBezTo>
                  <a:cubicBezTo>
                    <a:pt x="1796366" y="5960301"/>
                    <a:pt x="1768158" y="5954670"/>
                    <a:pt x="1739388" y="5958063"/>
                  </a:cubicBezTo>
                  <a:cubicBezTo>
                    <a:pt x="1728109" y="5964259"/>
                    <a:pt x="1715702" y="5973845"/>
                    <a:pt x="1703863" y="5962011"/>
                  </a:cubicBezTo>
                  <a:cubicBezTo>
                    <a:pt x="1761951" y="5930420"/>
                    <a:pt x="1826815" y="5958063"/>
                    <a:pt x="1887730" y="5962559"/>
                  </a:cubicBezTo>
                  <a:cubicBezTo>
                    <a:pt x="1878143" y="5943958"/>
                    <a:pt x="1859524" y="5934936"/>
                    <a:pt x="1840922" y="5928159"/>
                  </a:cubicBezTo>
                  <a:cubicBezTo>
                    <a:pt x="1800308" y="5905037"/>
                    <a:pt x="1752917" y="5902799"/>
                    <a:pt x="1709502" y="5890391"/>
                  </a:cubicBezTo>
                  <a:cubicBezTo>
                    <a:pt x="1625675" y="5881935"/>
                    <a:pt x="1540579" y="5865573"/>
                    <a:pt x="1465017" y="5826136"/>
                  </a:cubicBezTo>
                  <a:cubicBezTo>
                    <a:pt x="1464927" y="5826120"/>
                    <a:pt x="1464837" y="5826100"/>
                    <a:pt x="1464743" y="5826082"/>
                  </a:cubicBezTo>
                  <a:lnTo>
                    <a:pt x="1464907" y="5826082"/>
                  </a:lnTo>
                  <a:cubicBezTo>
                    <a:pt x="1464943" y="5826100"/>
                    <a:pt x="1464979" y="5826117"/>
                    <a:pt x="1465014" y="5826136"/>
                  </a:cubicBezTo>
                  <a:cubicBezTo>
                    <a:pt x="1482408" y="5829509"/>
                    <a:pt x="1499802" y="5833406"/>
                    <a:pt x="1517747" y="5833969"/>
                  </a:cubicBezTo>
                  <a:cubicBezTo>
                    <a:pt x="1569640" y="5846384"/>
                    <a:pt x="1621524" y="5860493"/>
                    <a:pt x="1673407" y="5874020"/>
                  </a:cubicBezTo>
                  <a:cubicBezTo>
                    <a:pt x="1691471" y="5878522"/>
                    <a:pt x="1710638" y="5876267"/>
                    <a:pt x="1727556" y="5883044"/>
                  </a:cubicBezTo>
                  <a:cubicBezTo>
                    <a:pt x="1745612" y="5890939"/>
                    <a:pt x="1765349" y="5888118"/>
                    <a:pt x="1783381" y="5895442"/>
                  </a:cubicBezTo>
                  <a:cubicBezTo>
                    <a:pt x="1866895" y="5922284"/>
                    <a:pt x="1883521" y="5921620"/>
                    <a:pt x="1964421" y="6007684"/>
                  </a:cubicBezTo>
                  <a:close/>
                  <a:moveTo>
                    <a:pt x="1700439" y="5663101"/>
                  </a:moveTo>
                  <a:cubicBezTo>
                    <a:pt x="1699311" y="5667040"/>
                    <a:pt x="1697610" y="5675490"/>
                    <a:pt x="1696491" y="5679446"/>
                  </a:cubicBezTo>
                  <a:cubicBezTo>
                    <a:pt x="1730328" y="5707653"/>
                    <a:pt x="1750413" y="5750674"/>
                    <a:pt x="1759655" y="5793374"/>
                  </a:cubicBezTo>
                  <a:cubicBezTo>
                    <a:pt x="1765905" y="5822254"/>
                    <a:pt x="1780530" y="5849213"/>
                    <a:pt x="1781648" y="5879658"/>
                  </a:cubicBezTo>
                  <a:cubicBezTo>
                    <a:pt x="1750057" y="5875156"/>
                    <a:pt x="1735413" y="5843001"/>
                    <a:pt x="1712856" y="5824391"/>
                  </a:cubicBezTo>
                  <a:cubicBezTo>
                    <a:pt x="1645293" y="5742476"/>
                    <a:pt x="1493822" y="5661249"/>
                    <a:pt x="1446643" y="5634884"/>
                  </a:cubicBezTo>
                  <a:cubicBezTo>
                    <a:pt x="1403216" y="5610616"/>
                    <a:pt x="1354136" y="5593225"/>
                    <a:pt x="1317480" y="5558841"/>
                  </a:cubicBezTo>
                  <a:lnTo>
                    <a:pt x="1317480" y="5558749"/>
                  </a:lnTo>
                  <a:cubicBezTo>
                    <a:pt x="1338909" y="5559313"/>
                    <a:pt x="1354476" y="5574970"/>
                    <a:pt x="1372183" y="5584136"/>
                  </a:cubicBezTo>
                  <a:cubicBezTo>
                    <a:pt x="1417875" y="5607794"/>
                    <a:pt x="1462417" y="5633192"/>
                    <a:pt x="1508668" y="5656331"/>
                  </a:cubicBezTo>
                  <a:cubicBezTo>
                    <a:pt x="1550410" y="5680571"/>
                    <a:pt x="1592706" y="5706531"/>
                    <a:pt x="1629369" y="5738679"/>
                  </a:cubicBezTo>
                  <a:cubicBezTo>
                    <a:pt x="1669968" y="5766884"/>
                    <a:pt x="1708332" y="5799578"/>
                    <a:pt x="1744995" y="5832860"/>
                  </a:cubicBezTo>
                  <a:cubicBezTo>
                    <a:pt x="1748933" y="5833978"/>
                    <a:pt x="1756264" y="5835116"/>
                    <a:pt x="1759640" y="5835679"/>
                  </a:cubicBezTo>
                  <a:cubicBezTo>
                    <a:pt x="1757947" y="5819906"/>
                    <a:pt x="1755146" y="5804098"/>
                    <a:pt x="1746114" y="5790563"/>
                  </a:cubicBezTo>
                  <a:cubicBezTo>
                    <a:pt x="1728058" y="5762356"/>
                    <a:pt x="1720035" y="5729340"/>
                    <a:pt x="1699871" y="5702578"/>
                  </a:cubicBezTo>
                  <a:cubicBezTo>
                    <a:pt x="1688252" y="5687156"/>
                    <a:pt x="1689146" y="5666476"/>
                    <a:pt x="1676739" y="5651813"/>
                  </a:cubicBezTo>
                  <a:cubicBezTo>
                    <a:pt x="1701565" y="5651247"/>
                    <a:pt x="1724684" y="5663664"/>
                    <a:pt x="1749498" y="5663664"/>
                  </a:cubicBezTo>
                  <a:cubicBezTo>
                    <a:pt x="1770374" y="5663101"/>
                    <a:pt x="1788974" y="5675499"/>
                    <a:pt x="1809848" y="5676071"/>
                  </a:cubicBezTo>
                  <a:cubicBezTo>
                    <a:pt x="1810412" y="5670996"/>
                    <a:pt x="1810977" y="5661415"/>
                    <a:pt x="1810977" y="5656887"/>
                  </a:cubicBezTo>
                  <a:cubicBezTo>
                    <a:pt x="1779960" y="5641114"/>
                    <a:pt x="1761325" y="5609525"/>
                    <a:pt x="1739337" y="5583565"/>
                  </a:cubicBezTo>
                  <a:cubicBezTo>
                    <a:pt x="1783889" y="5616846"/>
                    <a:pt x="1818308" y="5661418"/>
                    <a:pt x="1863980" y="5692989"/>
                  </a:cubicBezTo>
                  <a:cubicBezTo>
                    <a:pt x="1808161" y="5694117"/>
                    <a:pt x="1753454" y="5678890"/>
                    <a:pt x="1700436" y="5663108"/>
                  </a:cubicBezTo>
                  <a:close/>
                  <a:moveTo>
                    <a:pt x="2150547" y="5596537"/>
                  </a:moveTo>
                  <a:cubicBezTo>
                    <a:pt x="2144199" y="5598221"/>
                    <a:pt x="2137864" y="5600225"/>
                    <a:pt x="2131284" y="5600170"/>
                  </a:cubicBezTo>
                  <a:cubicBezTo>
                    <a:pt x="2137868" y="5600229"/>
                    <a:pt x="2144220" y="5598223"/>
                    <a:pt x="2150574" y="5596537"/>
                  </a:cubicBezTo>
                  <a:cubicBezTo>
                    <a:pt x="2159606" y="5604996"/>
                    <a:pt x="2168066" y="5614011"/>
                    <a:pt x="2176525" y="5623034"/>
                  </a:cubicBezTo>
                  <a:cubicBezTo>
                    <a:pt x="2153395" y="5621897"/>
                    <a:pt x="2130272" y="5617959"/>
                    <a:pt x="2108842" y="5609507"/>
                  </a:cubicBezTo>
                  <a:cubicBezTo>
                    <a:pt x="2098692" y="5608933"/>
                    <a:pt x="2082336" y="5603295"/>
                    <a:pt x="2079516" y="5617393"/>
                  </a:cubicBezTo>
                  <a:cubicBezTo>
                    <a:pt x="2094752" y="5639407"/>
                    <a:pt x="2106030" y="5664201"/>
                    <a:pt x="2123514" y="5684514"/>
                  </a:cubicBezTo>
                  <a:cubicBezTo>
                    <a:pt x="2136485" y="5700306"/>
                    <a:pt x="2151711" y="5714976"/>
                    <a:pt x="2162426" y="5732460"/>
                  </a:cubicBezTo>
                  <a:cubicBezTo>
                    <a:pt x="2127462" y="5731341"/>
                    <a:pt x="2091360" y="5732460"/>
                    <a:pt x="2057522" y="5721735"/>
                  </a:cubicBezTo>
                  <a:cubicBezTo>
                    <a:pt x="1974630" y="5712712"/>
                    <a:pt x="1898478" y="5674372"/>
                    <a:pt x="1829667" y="5628693"/>
                  </a:cubicBezTo>
                  <a:cubicBezTo>
                    <a:pt x="1807654" y="5609046"/>
                    <a:pt x="1781640" y="5594952"/>
                    <a:pt x="1759715" y="5575749"/>
                  </a:cubicBezTo>
                  <a:lnTo>
                    <a:pt x="1759725" y="5575667"/>
                  </a:lnTo>
                  <a:cubicBezTo>
                    <a:pt x="1788495" y="5573956"/>
                    <a:pt x="1806533" y="5599334"/>
                    <a:pt x="1829664" y="5611177"/>
                  </a:cubicBezTo>
                  <a:cubicBezTo>
                    <a:pt x="1881660" y="5639822"/>
                    <a:pt x="1935549" y="5664888"/>
                    <a:pt x="1990954" y="5686204"/>
                  </a:cubicBezTo>
                  <a:cubicBezTo>
                    <a:pt x="2018042" y="5698610"/>
                    <a:pt x="2047932" y="5699730"/>
                    <a:pt x="2076679" y="5708190"/>
                  </a:cubicBezTo>
                  <a:cubicBezTo>
                    <a:pt x="2088531" y="5707070"/>
                    <a:pt x="2114482" y="5716084"/>
                    <a:pt x="2113355" y="5696919"/>
                  </a:cubicBezTo>
                  <a:cubicBezTo>
                    <a:pt x="2086839" y="5664201"/>
                    <a:pt x="2069930" y="5625287"/>
                    <a:pt x="2040032" y="5595420"/>
                  </a:cubicBezTo>
                  <a:cubicBezTo>
                    <a:pt x="2068229" y="5591640"/>
                    <a:pt x="2096876" y="5592966"/>
                    <a:pt x="2124603" y="5599336"/>
                  </a:cubicBezTo>
                  <a:cubicBezTo>
                    <a:pt x="2129121" y="5595973"/>
                    <a:pt x="2133067" y="5592581"/>
                    <a:pt x="2137569" y="5589199"/>
                  </a:cubicBezTo>
                  <a:cubicBezTo>
                    <a:pt x="2117194" y="5570097"/>
                    <a:pt x="2093453" y="5554270"/>
                    <a:pt x="2075442" y="5533441"/>
                  </a:cubicBezTo>
                  <a:lnTo>
                    <a:pt x="2075542" y="5533378"/>
                  </a:lnTo>
                  <a:cubicBezTo>
                    <a:pt x="2104873" y="5548598"/>
                    <a:pt x="2126294" y="5574549"/>
                    <a:pt x="2150544" y="5596540"/>
                  </a:cubicBezTo>
                  <a:close/>
                  <a:moveTo>
                    <a:pt x="2067073" y="5505188"/>
                  </a:moveTo>
                  <a:lnTo>
                    <a:pt x="2067081" y="5505171"/>
                  </a:lnTo>
                  <a:cubicBezTo>
                    <a:pt x="2083463" y="5506854"/>
                    <a:pt x="2096982" y="5517014"/>
                    <a:pt x="2113344" y="5519833"/>
                  </a:cubicBezTo>
                  <a:cubicBezTo>
                    <a:pt x="2130826" y="5522653"/>
                    <a:pt x="2149455" y="5525463"/>
                    <a:pt x="2165219" y="5534478"/>
                  </a:cubicBezTo>
                  <a:cubicBezTo>
                    <a:pt x="2130743" y="5537310"/>
                    <a:pt x="2092993" y="5529488"/>
                    <a:pt x="2067070" y="5505201"/>
                  </a:cubicBezTo>
                  <a:close/>
                  <a:moveTo>
                    <a:pt x="2186649" y="5539000"/>
                  </a:moveTo>
                  <a:cubicBezTo>
                    <a:pt x="2181555" y="5545730"/>
                    <a:pt x="2167995" y="5537818"/>
                    <a:pt x="2174188" y="5530541"/>
                  </a:cubicBezTo>
                  <a:lnTo>
                    <a:pt x="2174233" y="5530549"/>
                  </a:lnTo>
                  <a:cubicBezTo>
                    <a:pt x="2179323" y="5523211"/>
                    <a:pt x="2192840" y="5531115"/>
                    <a:pt x="2186646" y="5539012"/>
                  </a:cubicBezTo>
                  <a:close/>
                  <a:moveTo>
                    <a:pt x="2162945" y="5516422"/>
                  </a:moveTo>
                  <a:lnTo>
                    <a:pt x="2162945" y="5506235"/>
                  </a:lnTo>
                  <a:lnTo>
                    <a:pt x="2162955" y="5506262"/>
                  </a:lnTo>
                  <a:cubicBezTo>
                    <a:pt x="2183507" y="5505103"/>
                    <a:pt x="2204125" y="5506241"/>
                    <a:pt x="2224426" y="5509656"/>
                  </a:cubicBezTo>
                  <a:cubicBezTo>
                    <a:pt x="2251951" y="5514301"/>
                    <a:pt x="2281967" y="5501742"/>
                    <a:pt x="2308463" y="5506262"/>
                  </a:cubicBezTo>
                  <a:cubicBezTo>
                    <a:pt x="2308930" y="5508680"/>
                    <a:pt x="2309120" y="5511143"/>
                    <a:pt x="2309027" y="5513603"/>
                  </a:cubicBezTo>
                  <a:cubicBezTo>
                    <a:pt x="2260515" y="5519254"/>
                    <a:pt x="2212024" y="5517563"/>
                    <a:pt x="2162942" y="5516438"/>
                  </a:cubicBezTo>
                  <a:close/>
                  <a:moveTo>
                    <a:pt x="2282548" y="5444865"/>
                  </a:moveTo>
                  <a:cubicBezTo>
                    <a:pt x="2293273" y="5441474"/>
                    <a:pt x="2305097" y="5439781"/>
                    <a:pt x="2312998" y="5431894"/>
                  </a:cubicBezTo>
                  <a:cubicBezTo>
                    <a:pt x="2310742" y="5417786"/>
                    <a:pt x="2288748" y="5429066"/>
                    <a:pt x="2278597" y="5425673"/>
                  </a:cubicBezTo>
                  <a:cubicBezTo>
                    <a:pt x="2274071" y="5440897"/>
                    <a:pt x="2257731" y="5443165"/>
                    <a:pt x="2245879" y="5449359"/>
                  </a:cubicBezTo>
                  <a:cubicBezTo>
                    <a:pt x="2228900" y="5458802"/>
                    <a:pt x="2208659" y="5452114"/>
                    <a:pt x="2190672" y="5451005"/>
                  </a:cubicBezTo>
                  <a:lnTo>
                    <a:pt x="2190602" y="5451050"/>
                  </a:lnTo>
                  <a:lnTo>
                    <a:pt x="2190574" y="5450995"/>
                  </a:lnTo>
                  <a:cubicBezTo>
                    <a:pt x="2190606" y="5450995"/>
                    <a:pt x="2190640" y="5451002"/>
                    <a:pt x="2190672" y="5451005"/>
                  </a:cubicBezTo>
                  <a:cubicBezTo>
                    <a:pt x="2239727" y="5420007"/>
                    <a:pt x="2285377" y="5383369"/>
                    <a:pt x="2331598" y="5348966"/>
                  </a:cubicBezTo>
                  <a:cubicBezTo>
                    <a:pt x="2358678" y="5350103"/>
                    <a:pt x="2385183" y="5356870"/>
                    <a:pt x="2411700" y="5363074"/>
                  </a:cubicBezTo>
                  <a:cubicBezTo>
                    <a:pt x="2334942" y="5409112"/>
                    <a:pt x="2323600" y="5408500"/>
                    <a:pt x="2322013" y="5439781"/>
                  </a:cubicBezTo>
                  <a:cubicBezTo>
                    <a:pt x="2308487" y="5439228"/>
                    <a:pt x="2295510" y="5442058"/>
                    <a:pt x="2282544" y="5444878"/>
                  </a:cubicBezTo>
                  <a:close/>
                  <a:moveTo>
                    <a:pt x="2356973" y="5433494"/>
                  </a:moveTo>
                  <a:cubicBezTo>
                    <a:pt x="2363750" y="5428982"/>
                    <a:pt x="2380669" y="5427281"/>
                    <a:pt x="2383489" y="5436322"/>
                  </a:cubicBezTo>
                  <a:cubicBezTo>
                    <a:pt x="2376666" y="5440324"/>
                    <a:pt x="2360293" y="5441416"/>
                    <a:pt x="2356928" y="5433502"/>
                  </a:cubicBezTo>
                  <a:close/>
                  <a:moveTo>
                    <a:pt x="2320280" y="5505188"/>
                  </a:moveTo>
                  <a:lnTo>
                    <a:pt x="2320280" y="5498976"/>
                  </a:lnTo>
                  <a:cubicBezTo>
                    <a:pt x="2337208" y="5492199"/>
                    <a:pt x="2355818" y="5497285"/>
                    <a:pt x="2372746" y="5492199"/>
                  </a:cubicBezTo>
                  <a:cubicBezTo>
                    <a:pt x="2398121" y="5474163"/>
                    <a:pt x="2433653" y="5490508"/>
                    <a:pt x="2456220" y="5466825"/>
                  </a:cubicBezTo>
                  <a:cubicBezTo>
                    <a:pt x="2448316" y="5461740"/>
                    <a:pt x="2440421" y="5456683"/>
                    <a:pt x="2431961" y="5452162"/>
                  </a:cubicBezTo>
                  <a:cubicBezTo>
                    <a:pt x="2432597" y="5448796"/>
                    <a:pt x="2433143" y="5441429"/>
                    <a:pt x="2433689" y="5437518"/>
                  </a:cubicBezTo>
                  <a:lnTo>
                    <a:pt x="2433652" y="5437490"/>
                  </a:lnTo>
                  <a:cubicBezTo>
                    <a:pt x="2464102" y="5450462"/>
                    <a:pt x="2498517" y="5452715"/>
                    <a:pt x="2527832" y="5469081"/>
                  </a:cubicBezTo>
                  <a:cubicBezTo>
                    <a:pt x="2497951" y="5478682"/>
                    <a:pt x="2467481" y="5482043"/>
                    <a:pt x="2437032" y="5485436"/>
                  </a:cubicBezTo>
                  <a:cubicBezTo>
                    <a:pt x="2397546" y="5488838"/>
                    <a:pt x="2359761" y="5510841"/>
                    <a:pt x="2320276" y="5505201"/>
                  </a:cubicBezTo>
                  <a:close/>
                  <a:moveTo>
                    <a:pt x="2391902" y="5437496"/>
                  </a:moveTo>
                  <a:cubicBezTo>
                    <a:pt x="2400934" y="5436377"/>
                    <a:pt x="2410521" y="5435795"/>
                    <a:pt x="2419536" y="5434685"/>
                  </a:cubicBezTo>
                  <a:cubicBezTo>
                    <a:pt x="2419536" y="5438060"/>
                    <a:pt x="2420099" y="5444263"/>
                    <a:pt x="2420099" y="5447074"/>
                  </a:cubicBezTo>
                  <a:cubicBezTo>
                    <a:pt x="2411085" y="5447637"/>
                    <a:pt x="2402061" y="5448202"/>
                    <a:pt x="2392466" y="5448775"/>
                  </a:cubicBezTo>
                  <a:cubicBezTo>
                    <a:pt x="2392555" y="5445007"/>
                    <a:pt x="2392372" y="5441237"/>
                    <a:pt x="2391917" y="5437496"/>
                  </a:cubicBezTo>
                  <a:close/>
                  <a:moveTo>
                    <a:pt x="2501336" y="5425062"/>
                  </a:moveTo>
                  <a:cubicBezTo>
                    <a:pt x="2549846" y="5431839"/>
                    <a:pt x="2592136" y="5459464"/>
                    <a:pt x="2631054" y="5487670"/>
                  </a:cubicBezTo>
                  <a:cubicBezTo>
                    <a:pt x="2639999" y="5495674"/>
                    <a:pt x="2648123" y="5504550"/>
                    <a:pt x="2655304" y="5514167"/>
                  </a:cubicBezTo>
                  <a:cubicBezTo>
                    <a:pt x="2633884" y="5513038"/>
                    <a:pt x="2612444" y="5516431"/>
                    <a:pt x="2591013" y="5513038"/>
                  </a:cubicBezTo>
                  <a:cubicBezTo>
                    <a:pt x="2564518" y="5509010"/>
                    <a:pt x="2537644" y="5508070"/>
                    <a:pt x="2510932" y="5510237"/>
                  </a:cubicBezTo>
                  <a:cubicBezTo>
                    <a:pt x="2467498" y="5514731"/>
                    <a:pt x="2424074" y="5514167"/>
                    <a:pt x="2381195" y="5515296"/>
                  </a:cubicBezTo>
                  <a:cubicBezTo>
                    <a:pt x="2395871" y="5507409"/>
                    <a:pt x="2413359" y="5509672"/>
                    <a:pt x="2429705" y="5505708"/>
                  </a:cubicBezTo>
                  <a:cubicBezTo>
                    <a:pt x="2474267" y="5493301"/>
                    <a:pt x="2520504" y="5491054"/>
                    <a:pt x="2566191" y="5485415"/>
                  </a:cubicBezTo>
                  <a:cubicBezTo>
                    <a:pt x="2575223" y="5476392"/>
                    <a:pt x="2563953" y="5470180"/>
                    <a:pt x="2557723" y="5464549"/>
                  </a:cubicBezTo>
                  <a:cubicBezTo>
                    <a:pt x="2496887" y="5431813"/>
                    <a:pt x="2427507" y="5423895"/>
                    <a:pt x="2360395" y="5412620"/>
                  </a:cubicBezTo>
                  <a:lnTo>
                    <a:pt x="2360339" y="5412666"/>
                  </a:lnTo>
                  <a:lnTo>
                    <a:pt x="2360339" y="5412611"/>
                  </a:lnTo>
                  <a:lnTo>
                    <a:pt x="2360395" y="5412620"/>
                  </a:lnTo>
                  <a:cubicBezTo>
                    <a:pt x="2363236" y="5410338"/>
                    <a:pt x="2369377" y="5405314"/>
                    <a:pt x="2372191" y="5403069"/>
                  </a:cubicBezTo>
                  <a:cubicBezTo>
                    <a:pt x="2415592" y="5407582"/>
                    <a:pt x="2459590" y="5412103"/>
                    <a:pt x="2501332" y="5425075"/>
                  </a:cubicBezTo>
                  <a:close/>
                  <a:moveTo>
                    <a:pt x="2457929" y="5360826"/>
                  </a:moveTo>
                  <a:cubicBezTo>
                    <a:pt x="2455109" y="5353458"/>
                    <a:pt x="2452289" y="5345545"/>
                    <a:pt x="2449471" y="5338269"/>
                  </a:cubicBezTo>
                  <a:cubicBezTo>
                    <a:pt x="2469200" y="5336022"/>
                    <a:pt x="2489538" y="5335441"/>
                    <a:pt x="2509272" y="5341653"/>
                  </a:cubicBezTo>
                  <a:cubicBezTo>
                    <a:pt x="2493182" y="5350514"/>
                    <a:pt x="2475884" y="5356978"/>
                    <a:pt x="2457925" y="5360839"/>
                  </a:cubicBezTo>
                  <a:close/>
                  <a:moveTo>
                    <a:pt x="2360875" y="5321313"/>
                  </a:moveTo>
                  <a:cubicBezTo>
                    <a:pt x="2383434" y="5301014"/>
                    <a:pt x="2415015" y="5315101"/>
                    <a:pt x="2442093" y="5308897"/>
                  </a:cubicBezTo>
                  <a:cubicBezTo>
                    <a:pt x="2469199" y="5302258"/>
                    <a:pt x="2497943" y="5305077"/>
                    <a:pt x="2524412" y="5294343"/>
                  </a:cubicBezTo>
                  <a:lnTo>
                    <a:pt x="2524430" y="5294234"/>
                  </a:lnTo>
                  <a:cubicBezTo>
                    <a:pt x="2540230" y="5289707"/>
                    <a:pt x="2554893" y="5281262"/>
                    <a:pt x="2571811" y="5278452"/>
                  </a:cubicBezTo>
                  <a:cubicBezTo>
                    <a:pt x="2512575" y="5323008"/>
                    <a:pt x="2432493" y="5335424"/>
                    <a:pt x="2360871" y="5321325"/>
                  </a:cubicBezTo>
                  <a:close/>
                  <a:moveTo>
                    <a:pt x="2574092" y="5258715"/>
                  </a:moveTo>
                  <a:cubicBezTo>
                    <a:pt x="2543642" y="5275643"/>
                    <a:pt x="2508666" y="5279590"/>
                    <a:pt x="2476519" y="5290305"/>
                  </a:cubicBezTo>
                  <a:cubicBezTo>
                    <a:pt x="2450558" y="5293135"/>
                    <a:pt x="2424626" y="5291996"/>
                    <a:pt x="2399248" y="5291996"/>
                  </a:cubicBezTo>
                  <a:cubicBezTo>
                    <a:pt x="2414473" y="5272831"/>
                    <a:pt x="2431958" y="5255913"/>
                    <a:pt x="2449441" y="5238994"/>
                  </a:cubicBezTo>
                  <a:cubicBezTo>
                    <a:pt x="2450568" y="5244642"/>
                    <a:pt x="2452261" y="5255339"/>
                    <a:pt x="2453406" y="5260989"/>
                  </a:cubicBezTo>
                  <a:cubicBezTo>
                    <a:pt x="2499080" y="5262108"/>
                    <a:pt x="2537999" y="5233345"/>
                    <a:pt x="2580869" y="5220374"/>
                  </a:cubicBezTo>
                  <a:cubicBezTo>
                    <a:pt x="2610193" y="5200075"/>
                    <a:pt x="2646279" y="5196688"/>
                    <a:pt x="2678451" y="5182598"/>
                  </a:cubicBezTo>
                  <a:cubicBezTo>
                    <a:pt x="2701564" y="5172437"/>
                    <a:pt x="2732581" y="5168489"/>
                    <a:pt x="2741050" y="5140302"/>
                  </a:cubicBezTo>
                  <a:cubicBezTo>
                    <a:pt x="2734581" y="5141845"/>
                    <a:pt x="2727949" y="5142596"/>
                    <a:pt x="2721299" y="5142539"/>
                  </a:cubicBezTo>
                  <a:cubicBezTo>
                    <a:pt x="2719028" y="5139687"/>
                    <a:pt x="2716975" y="5136668"/>
                    <a:pt x="2715155" y="5133510"/>
                  </a:cubicBezTo>
                  <a:lnTo>
                    <a:pt x="2715077" y="5133516"/>
                  </a:lnTo>
                  <a:lnTo>
                    <a:pt x="2715114" y="5133442"/>
                  </a:lnTo>
                  <a:cubicBezTo>
                    <a:pt x="2715128" y="5133464"/>
                    <a:pt x="2715143" y="5133488"/>
                    <a:pt x="2715155" y="5133510"/>
                  </a:cubicBezTo>
                  <a:cubicBezTo>
                    <a:pt x="2743892" y="5131244"/>
                    <a:pt x="2773199" y="5126763"/>
                    <a:pt x="2801935" y="5131252"/>
                  </a:cubicBezTo>
                  <a:cubicBezTo>
                    <a:pt x="2755118" y="5159467"/>
                    <a:pt x="2706060" y="5184846"/>
                    <a:pt x="2660374" y="5215299"/>
                  </a:cubicBezTo>
                  <a:cubicBezTo>
                    <a:pt x="2633297" y="5232792"/>
                    <a:pt x="2601706" y="5242372"/>
                    <a:pt x="2574092" y="5258715"/>
                  </a:cubicBezTo>
                  <a:close/>
                  <a:moveTo>
                    <a:pt x="2655938" y="5236592"/>
                  </a:moveTo>
                  <a:cubicBezTo>
                    <a:pt x="2655914" y="5236617"/>
                    <a:pt x="2655888" y="5236641"/>
                    <a:pt x="2655864" y="5236666"/>
                  </a:cubicBezTo>
                  <a:lnTo>
                    <a:pt x="2655836" y="5236629"/>
                  </a:lnTo>
                  <a:cubicBezTo>
                    <a:pt x="2655872" y="5236620"/>
                    <a:pt x="2655903" y="5236603"/>
                    <a:pt x="2655938" y="5236592"/>
                  </a:cubicBezTo>
                  <a:cubicBezTo>
                    <a:pt x="2666636" y="5225353"/>
                    <a:pt x="2680724" y="5215246"/>
                    <a:pt x="2697586" y="5215800"/>
                  </a:cubicBezTo>
                  <a:cubicBezTo>
                    <a:pt x="2684066" y="5224242"/>
                    <a:pt x="2670542" y="5232133"/>
                    <a:pt x="2655938" y="5236595"/>
                  </a:cubicBezTo>
                  <a:close/>
                  <a:moveTo>
                    <a:pt x="2737664" y="5108101"/>
                  </a:moveTo>
                  <a:cubicBezTo>
                    <a:pt x="2836792" y="5104954"/>
                    <a:pt x="2878580" y="5096579"/>
                    <a:pt x="2915310" y="5115432"/>
                  </a:cubicBezTo>
                  <a:cubicBezTo>
                    <a:pt x="2898955" y="5126148"/>
                    <a:pt x="2879218" y="5127830"/>
                    <a:pt x="2861172" y="5134043"/>
                  </a:cubicBezTo>
                  <a:cubicBezTo>
                    <a:pt x="2821121" y="5150979"/>
                    <a:pt x="2782218" y="5168452"/>
                    <a:pt x="2744997" y="5189884"/>
                  </a:cubicBezTo>
                  <a:lnTo>
                    <a:pt x="2741613" y="5194959"/>
                  </a:lnTo>
                  <a:cubicBezTo>
                    <a:pt x="2727505" y="5200598"/>
                    <a:pt x="2713970" y="5208474"/>
                    <a:pt x="2698744" y="5212995"/>
                  </a:cubicBezTo>
                  <a:cubicBezTo>
                    <a:pt x="2718483" y="5196640"/>
                    <a:pt x="2739922" y="5182546"/>
                    <a:pt x="2763608" y="5172381"/>
                  </a:cubicBezTo>
                  <a:cubicBezTo>
                    <a:pt x="2787303" y="5161682"/>
                    <a:pt x="2805904" y="5140808"/>
                    <a:pt x="2831855" y="5135733"/>
                  </a:cubicBezTo>
                  <a:lnTo>
                    <a:pt x="2831855" y="5117687"/>
                  </a:lnTo>
                  <a:cubicBezTo>
                    <a:pt x="2792943" y="5110346"/>
                    <a:pt x="2753457" y="5119934"/>
                    <a:pt x="2713970" y="5115430"/>
                  </a:cubicBezTo>
                  <a:cubicBezTo>
                    <a:pt x="2721301" y="5111469"/>
                    <a:pt x="2728642" y="5106976"/>
                    <a:pt x="2737664" y="5108104"/>
                  </a:cubicBezTo>
                  <a:close/>
                  <a:moveTo>
                    <a:pt x="2702099" y="5096305"/>
                  </a:moveTo>
                  <a:cubicBezTo>
                    <a:pt x="2704372" y="5087759"/>
                    <a:pt x="2707190" y="5079936"/>
                    <a:pt x="2709464" y="5071479"/>
                  </a:cubicBezTo>
                  <a:lnTo>
                    <a:pt x="2709440" y="5071479"/>
                  </a:lnTo>
                  <a:cubicBezTo>
                    <a:pt x="2710948" y="5071391"/>
                    <a:pt x="2703344" y="5071479"/>
                    <a:pt x="2727478" y="5071479"/>
                  </a:cubicBezTo>
                  <a:cubicBezTo>
                    <a:pt x="2719581" y="5079933"/>
                    <a:pt x="2710556" y="5088395"/>
                    <a:pt x="2702099" y="5096308"/>
                  </a:cubicBezTo>
                  <a:close/>
                  <a:moveTo>
                    <a:pt x="2751763" y="5024101"/>
                  </a:moveTo>
                  <a:cubicBezTo>
                    <a:pt x="2741622" y="5025812"/>
                    <a:pt x="2731463" y="5028067"/>
                    <a:pt x="2723010" y="5034826"/>
                  </a:cubicBezTo>
                  <a:cubicBezTo>
                    <a:pt x="2679014" y="5065861"/>
                    <a:pt x="2627135" y="5083908"/>
                    <a:pt x="2574118" y="5092922"/>
                  </a:cubicBezTo>
                  <a:cubicBezTo>
                    <a:pt x="2609768" y="5067066"/>
                    <a:pt x="2652369" y="5086148"/>
                    <a:pt x="2739379" y="5000974"/>
                  </a:cubicBezTo>
                  <a:cubicBezTo>
                    <a:pt x="2746138" y="4992534"/>
                    <a:pt x="2757972" y="4993092"/>
                    <a:pt x="2767553" y="4990847"/>
                  </a:cubicBezTo>
                  <a:cubicBezTo>
                    <a:pt x="2762871" y="5002199"/>
                    <a:pt x="2757601" y="5013300"/>
                    <a:pt x="2751763" y="5024104"/>
                  </a:cubicBezTo>
                  <a:close/>
                  <a:moveTo>
                    <a:pt x="2819965" y="4646624"/>
                  </a:moveTo>
                  <a:lnTo>
                    <a:pt x="2819956" y="4646789"/>
                  </a:lnTo>
                  <a:cubicBezTo>
                    <a:pt x="2844782" y="4629316"/>
                    <a:pt x="2872968" y="4618592"/>
                    <a:pt x="2901184" y="4606767"/>
                  </a:cubicBezTo>
                  <a:cubicBezTo>
                    <a:pt x="2896528" y="4617867"/>
                    <a:pt x="2891059" y="4628608"/>
                    <a:pt x="2884821" y="4638902"/>
                  </a:cubicBezTo>
                  <a:cubicBezTo>
                    <a:pt x="2842130" y="4711934"/>
                    <a:pt x="2840268" y="4799647"/>
                    <a:pt x="2805304" y="4875207"/>
                  </a:cubicBezTo>
                  <a:cubicBezTo>
                    <a:pt x="2795154" y="4902841"/>
                    <a:pt x="2785553" y="4931611"/>
                    <a:pt x="2766391" y="4954734"/>
                  </a:cubicBezTo>
                  <a:cubicBezTo>
                    <a:pt x="2718446" y="5004934"/>
                    <a:pt x="2662615" y="5054573"/>
                    <a:pt x="2592112" y="5066405"/>
                  </a:cubicBezTo>
                  <a:lnTo>
                    <a:pt x="2592112" y="5061330"/>
                  </a:lnTo>
                  <a:cubicBezTo>
                    <a:pt x="2596069" y="5054563"/>
                    <a:pt x="2600570" y="5047796"/>
                    <a:pt x="2604527" y="5040464"/>
                  </a:cubicBezTo>
                  <a:cubicBezTo>
                    <a:pt x="2643995" y="5030877"/>
                    <a:pt x="2680661" y="5010574"/>
                    <a:pt x="2708294" y="4981240"/>
                  </a:cubicBezTo>
                  <a:cubicBezTo>
                    <a:pt x="2757922" y="4936688"/>
                    <a:pt x="2793452" y="4876891"/>
                    <a:pt x="2807550" y="4811481"/>
                  </a:cubicBezTo>
                  <a:cubicBezTo>
                    <a:pt x="2812635" y="4783838"/>
                    <a:pt x="2820531" y="4756768"/>
                    <a:pt x="2828416" y="4729690"/>
                  </a:cubicBezTo>
                  <a:cubicBezTo>
                    <a:pt x="2834065" y="4709951"/>
                    <a:pt x="2847600" y="4692478"/>
                    <a:pt x="2845917" y="4671612"/>
                  </a:cubicBezTo>
                  <a:cubicBezTo>
                    <a:pt x="2793450" y="4681754"/>
                    <a:pt x="2761879" y="4729690"/>
                    <a:pt x="2735366" y="4771986"/>
                  </a:cubicBezTo>
                  <a:cubicBezTo>
                    <a:pt x="2733109" y="4767493"/>
                    <a:pt x="2729726" y="4758461"/>
                    <a:pt x="2727471" y="4754504"/>
                  </a:cubicBezTo>
                  <a:cubicBezTo>
                    <a:pt x="2734607" y="4751194"/>
                    <a:pt x="2741958" y="4748368"/>
                    <a:pt x="2749474" y="4746045"/>
                  </a:cubicBezTo>
                  <a:cubicBezTo>
                    <a:pt x="2755110" y="4703023"/>
                    <a:pt x="2790130" y="4674276"/>
                    <a:pt x="2819965" y="4646627"/>
                  </a:cubicBezTo>
                  <a:close/>
                  <a:moveTo>
                    <a:pt x="2743258" y="4627042"/>
                  </a:moveTo>
                  <a:cubicBezTo>
                    <a:pt x="2741565" y="4641123"/>
                    <a:pt x="2740428" y="4655785"/>
                    <a:pt x="2737627" y="4669902"/>
                  </a:cubicBezTo>
                  <a:cubicBezTo>
                    <a:pt x="2731406" y="4681172"/>
                    <a:pt x="2716761" y="4685684"/>
                    <a:pt x="2712802" y="4698091"/>
                  </a:cubicBezTo>
                  <a:cubicBezTo>
                    <a:pt x="2701531" y="4724615"/>
                    <a:pt x="2689689" y="4752818"/>
                    <a:pt x="2665439" y="4769722"/>
                  </a:cubicBezTo>
                  <a:cubicBezTo>
                    <a:pt x="2668890" y="4745170"/>
                    <a:pt x="2691130" y="4728045"/>
                    <a:pt x="2709982" y="4672630"/>
                  </a:cubicBezTo>
                  <a:lnTo>
                    <a:pt x="2709982" y="4672712"/>
                  </a:lnTo>
                  <a:cubicBezTo>
                    <a:pt x="2716198" y="4654669"/>
                    <a:pt x="2728605" y="4638869"/>
                    <a:pt x="2743258" y="4627045"/>
                  </a:cubicBezTo>
                  <a:close/>
                  <a:moveTo>
                    <a:pt x="2640673" y="4298776"/>
                  </a:moveTo>
                  <a:lnTo>
                    <a:pt x="2640728" y="4298693"/>
                  </a:lnTo>
                  <a:lnTo>
                    <a:pt x="2640687" y="4298756"/>
                  </a:lnTo>
                  <a:cubicBezTo>
                    <a:pt x="2663808" y="4263220"/>
                    <a:pt x="2697076" y="4235600"/>
                    <a:pt x="2734299" y="4216419"/>
                  </a:cubicBezTo>
                  <a:cubicBezTo>
                    <a:pt x="2726958" y="4244626"/>
                    <a:pt x="2716252" y="4271687"/>
                    <a:pt x="2712859" y="4301021"/>
                  </a:cubicBezTo>
                  <a:cubicBezTo>
                    <a:pt x="2706884" y="4330215"/>
                    <a:pt x="2713480" y="4351726"/>
                    <a:pt x="2709145" y="4389443"/>
                  </a:cubicBezTo>
                  <a:cubicBezTo>
                    <a:pt x="2709648" y="4385123"/>
                    <a:pt x="2710180" y="4380770"/>
                    <a:pt x="2710630" y="4376508"/>
                  </a:cubicBezTo>
                  <a:lnTo>
                    <a:pt x="2710621" y="4376636"/>
                  </a:lnTo>
                  <a:cubicBezTo>
                    <a:pt x="2712929" y="4451065"/>
                    <a:pt x="2728336" y="4427248"/>
                    <a:pt x="2717961" y="4596605"/>
                  </a:cubicBezTo>
                  <a:cubicBezTo>
                    <a:pt x="2707237" y="4643968"/>
                    <a:pt x="2692011" y="4689657"/>
                    <a:pt x="2668888" y="4731953"/>
                  </a:cubicBezTo>
                  <a:cubicBezTo>
                    <a:pt x="2664923" y="4731953"/>
                    <a:pt x="2657045" y="4731389"/>
                    <a:pt x="2653107" y="4731389"/>
                  </a:cubicBezTo>
                  <a:cubicBezTo>
                    <a:pt x="2693066" y="4640577"/>
                    <a:pt x="2722372" y="4587942"/>
                    <a:pt x="2704990" y="4426263"/>
                  </a:cubicBezTo>
                  <a:cubicBezTo>
                    <a:pt x="2705474" y="4421393"/>
                    <a:pt x="2706074" y="4416448"/>
                    <a:pt x="2706636" y="4411525"/>
                  </a:cubicBezTo>
                  <a:cubicBezTo>
                    <a:pt x="2706067" y="4416440"/>
                    <a:pt x="2705470" y="4421384"/>
                    <a:pt x="2704970" y="4426227"/>
                  </a:cubicBezTo>
                  <a:cubicBezTo>
                    <a:pt x="2689745" y="4375463"/>
                    <a:pt x="2701022" y="4321341"/>
                    <a:pt x="2700467" y="4268875"/>
                  </a:cubicBezTo>
                  <a:cubicBezTo>
                    <a:pt x="2681838" y="4271121"/>
                    <a:pt x="2670840" y="4287208"/>
                    <a:pt x="2658161" y="4299337"/>
                  </a:cubicBezTo>
                  <a:cubicBezTo>
                    <a:pt x="2638841" y="4317820"/>
                    <a:pt x="2625451" y="4341069"/>
                    <a:pt x="2608524" y="4361363"/>
                  </a:cubicBezTo>
                  <a:cubicBezTo>
                    <a:pt x="2619246" y="4340466"/>
                    <a:pt x="2627156" y="4317934"/>
                    <a:pt x="2640683" y="4298755"/>
                  </a:cubicBezTo>
                  <a:close/>
                  <a:moveTo>
                    <a:pt x="2593821" y="4479858"/>
                  </a:moveTo>
                  <a:cubicBezTo>
                    <a:pt x="2600461" y="4448841"/>
                    <a:pt x="2601097" y="4416186"/>
                    <a:pt x="2616833" y="4387989"/>
                  </a:cubicBezTo>
                  <a:lnTo>
                    <a:pt x="2616934" y="4387916"/>
                  </a:lnTo>
                  <a:cubicBezTo>
                    <a:pt x="2634416" y="4356325"/>
                    <a:pt x="2650207" y="4319678"/>
                    <a:pt x="2682925" y="4301058"/>
                  </a:cubicBezTo>
                  <a:cubicBezTo>
                    <a:pt x="2680669" y="4345610"/>
                    <a:pt x="2684054" y="4390726"/>
                    <a:pt x="2688010" y="4435297"/>
                  </a:cubicBezTo>
                  <a:cubicBezTo>
                    <a:pt x="2707166" y="4524392"/>
                    <a:pt x="2691394" y="4619154"/>
                    <a:pt x="2650779" y="4700372"/>
                  </a:cubicBezTo>
                  <a:cubicBezTo>
                    <a:pt x="2648923" y="4696496"/>
                    <a:pt x="2646846" y="4692730"/>
                    <a:pt x="2644558" y="4689093"/>
                  </a:cubicBezTo>
                  <a:cubicBezTo>
                    <a:pt x="2658102" y="4650180"/>
                    <a:pt x="2665997" y="4610122"/>
                    <a:pt x="2671637" y="4569517"/>
                  </a:cubicBezTo>
                  <a:cubicBezTo>
                    <a:pt x="2661495" y="4505236"/>
                    <a:pt x="2669944" y="4439244"/>
                    <a:pt x="2664860" y="4373808"/>
                  </a:cubicBezTo>
                  <a:cubicBezTo>
                    <a:pt x="2657547" y="4364230"/>
                    <a:pt x="2649635" y="4376637"/>
                    <a:pt x="2642311" y="4380029"/>
                  </a:cubicBezTo>
                  <a:cubicBezTo>
                    <a:pt x="2637064" y="4380492"/>
                    <a:pt x="2631796" y="4380677"/>
                    <a:pt x="2626529" y="4380585"/>
                  </a:cubicBezTo>
                  <a:cubicBezTo>
                    <a:pt x="2629340" y="4400336"/>
                    <a:pt x="2633287" y="4421199"/>
                    <a:pt x="2625965" y="4440363"/>
                  </a:cubicBezTo>
                  <a:cubicBezTo>
                    <a:pt x="2609602" y="4481540"/>
                    <a:pt x="2633297" y="4531732"/>
                    <a:pt x="2603416" y="4568398"/>
                  </a:cubicBezTo>
                  <a:cubicBezTo>
                    <a:pt x="2612994" y="4577976"/>
                    <a:pt x="2609611" y="4591520"/>
                    <a:pt x="2607919" y="4603363"/>
                  </a:cubicBezTo>
                  <a:cubicBezTo>
                    <a:pt x="2593821" y="4592092"/>
                    <a:pt x="2585361" y="4575729"/>
                    <a:pt x="2576320" y="4559928"/>
                  </a:cubicBezTo>
                  <a:cubicBezTo>
                    <a:pt x="2563359" y="4536242"/>
                    <a:pt x="2537416" y="4522707"/>
                    <a:pt x="2525564" y="4497911"/>
                  </a:cubicBezTo>
                  <a:cubicBezTo>
                    <a:pt x="2518243" y="4486059"/>
                    <a:pt x="2520498" y="4471951"/>
                    <a:pt x="2520498" y="4458989"/>
                  </a:cubicBezTo>
                  <a:cubicBezTo>
                    <a:pt x="2548122" y="4482102"/>
                    <a:pt x="2565623" y="4518214"/>
                    <a:pt x="2599451" y="4534004"/>
                  </a:cubicBezTo>
                  <a:cubicBezTo>
                    <a:pt x="2597768" y="4515955"/>
                    <a:pt x="2590427" y="4497918"/>
                    <a:pt x="2593821" y="4479861"/>
                  </a:cubicBezTo>
                  <a:close/>
                  <a:moveTo>
                    <a:pt x="2558328" y="4454409"/>
                  </a:moveTo>
                  <a:cubicBezTo>
                    <a:pt x="2563976" y="4462877"/>
                    <a:pt x="2575246" y="4461740"/>
                    <a:pt x="2584279" y="4464569"/>
                  </a:cubicBezTo>
                  <a:cubicBezTo>
                    <a:pt x="2582586" y="4475268"/>
                    <a:pt x="2580895" y="4485989"/>
                    <a:pt x="2579194" y="4497270"/>
                  </a:cubicBezTo>
                  <a:cubicBezTo>
                    <a:pt x="2554282" y="4474054"/>
                    <a:pt x="2532101" y="4445822"/>
                    <a:pt x="2517151" y="4414933"/>
                  </a:cubicBezTo>
                  <a:cubicBezTo>
                    <a:pt x="2532949" y="4425650"/>
                    <a:pt x="2545911" y="4439739"/>
                    <a:pt x="2558328" y="4454409"/>
                  </a:cubicBezTo>
                  <a:close/>
                  <a:moveTo>
                    <a:pt x="2479920" y="4364658"/>
                  </a:moveTo>
                  <a:cubicBezTo>
                    <a:pt x="2479931" y="4364691"/>
                    <a:pt x="2479938" y="4364725"/>
                    <a:pt x="2479949" y="4364758"/>
                  </a:cubicBezTo>
                  <a:cubicBezTo>
                    <a:pt x="2494000" y="4368749"/>
                    <a:pt x="2500749" y="4382242"/>
                    <a:pt x="2508636" y="4394057"/>
                  </a:cubicBezTo>
                  <a:cubicBezTo>
                    <a:pt x="2488897" y="4420007"/>
                    <a:pt x="2506935" y="4453281"/>
                    <a:pt x="2504110" y="4483180"/>
                  </a:cubicBezTo>
                  <a:cubicBezTo>
                    <a:pt x="2478299" y="4448736"/>
                    <a:pt x="2492893" y="4403123"/>
                    <a:pt x="2479944" y="4364758"/>
                  </a:cubicBezTo>
                  <a:cubicBezTo>
                    <a:pt x="2479911" y="4364748"/>
                    <a:pt x="2479883" y="4364732"/>
                    <a:pt x="2479850" y="4364722"/>
                  </a:cubicBezTo>
                  <a:close/>
                  <a:moveTo>
                    <a:pt x="2482148" y="4518717"/>
                  </a:moveTo>
                  <a:cubicBezTo>
                    <a:pt x="2501321" y="4527176"/>
                    <a:pt x="2513729" y="4546351"/>
                    <a:pt x="2529528" y="4559865"/>
                  </a:cubicBezTo>
                  <a:cubicBezTo>
                    <a:pt x="2521642" y="4563822"/>
                    <a:pt x="2514293" y="4568343"/>
                    <a:pt x="2506406" y="4572845"/>
                  </a:cubicBezTo>
                  <a:cubicBezTo>
                    <a:pt x="2490033" y="4563840"/>
                    <a:pt x="2473114" y="4557108"/>
                    <a:pt x="2456196" y="4549740"/>
                  </a:cubicBezTo>
                  <a:cubicBezTo>
                    <a:pt x="2464080" y="4539022"/>
                    <a:pt x="2464093" y="4514191"/>
                    <a:pt x="2482148" y="4518720"/>
                  </a:cubicBezTo>
                  <a:close/>
                  <a:moveTo>
                    <a:pt x="2187145" y="4160052"/>
                  </a:moveTo>
                  <a:cubicBezTo>
                    <a:pt x="2180086" y="4142346"/>
                    <a:pt x="2180961" y="4129485"/>
                    <a:pt x="2180961" y="4114944"/>
                  </a:cubicBezTo>
                  <a:cubicBezTo>
                    <a:pt x="2202956" y="4135244"/>
                    <a:pt x="2223249" y="4157805"/>
                    <a:pt x="2252010" y="4169074"/>
                  </a:cubicBezTo>
                  <a:cubicBezTo>
                    <a:pt x="2326625" y="4214598"/>
                    <a:pt x="2454192" y="4244525"/>
                    <a:pt x="2465775" y="4351241"/>
                  </a:cubicBezTo>
                  <a:cubicBezTo>
                    <a:pt x="2469748" y="4387846"/>
                    <a:pt x="2473135" y="4424509"/>
                    <a:pt x="2475936" y="4461229"/>
                  </a:cubicBezTo>
                  <a:cubicBezTo>
                    <a:pt x="2469714" y="4460092"/>
                    <a:pt x="2463520" y="4458973"/>
                    <a:pt x="2457870" y="4457855"/>
                  </a:cubicBezTo>
                  <a:cubicBezTo>
                    <a:pt x="2450539" y="4429639"/>
                    <a:pt x="2454496" y="4400322"/>
                    <a:pt x="2451113" y="4372117"/>
                  </a:cubicBezTo>
                  <a:cubicBezTo>
                    <a:pt x="2445472" y="4345610"/>
                    <a:pt x="2442089" y="4316849"/>
                    <a:pt x="2422915" y="4296529"/>
                  </a:cubicBezTo>
                  <a:cubicBezTo>
                    <a:pt x="2377216" y="4239571"/>
                    <a:pt x="2301648" y="4223224"/>
                    <a:pt x="2244133" y="4181491"/>
                  </a:cubicBezTo>
                  <a:cubicBezTo>
                    <a:pt x="2228333" y="4171890"/>
                    <a:pt x="2216489" y="4156105"/>
                    <a:pt x="2199007" y="4148773"/>
                  </a:cubicBezTo>
                  <a:cubicBezTo>
                    <a:pt x="2199007" y="4189942"/>
                    <a:pt x="2226641" y="4224348"/>
                    <a:pt x="2241867" y="4261001"/>
                  </a:cubicBezTo>
                  <a:cubicBezTo>
                    <a:pt x="2208022" y="4237881"/>
                    <a:pt x="2201263" y="4195587"/>
                    <a:pt x="2187145" y="4160055"/>
                  </a:cubicBezTo>
                  <a:close/>
                  <a:moveTo>
                    <a:pt x="2208657" y="4271669"/>
                  </a:moveTo>
                  <a:cubicBezTo>
                    <a:pt x="2206957" y="4308334"/>
                    <a:pt x="2245315" y="4326944"/>
                    <a:pt x="2256039" y="4358518"/>
                  </a:cubicBezTo>
                  <a:cubicBezTo>
                    <a:pt x="2219292" y="4333686"/>
                    <a:pt x="2200099" y="4291481"/>
                    <a:pt x="2173630" y="4257552"/>
                  </a:cubicBezTo>
                  <a:cubicBezTo>
                    <a:pt x="2191310" y="4263512"/>
                    <a:pt x="2183668" y="4260435"/>
                    <a:pt x="2208657" y="4271672"/>
                  </a:cubicBezTo>
                  <a:close/>
                  <a:moveTo>
                    <a:pt x="2088563" y="4251960"/>
                  </a:moveTo>
                  <a:lnTo>
                    <a:pt x="2088578" y="4251970"/>
                  </a:lnTo>
                  <a:cubicBezTo>
                    <a:pt x="2121801" y="4259885"/>
                    <a:pt x="2147732" y="4282968"/>
                    <a:pt x="2175876" y="4301006"/>
                  </a:cubicBezTo>
                  <a:cubicBezTo>
                    <a:pt x="2192785" y="4314531"/>
                    <a:pt x="2205211" y="4332597"/>
                    <a:pt x="2219309" y="4348378"/>
                  </a:cubicBezTo>
                  <a:cubicBezTo>
                    <a:pt x="2211978" y="4348942"/>
                    <a:pt x="2204647" y="4348942"/>
                    <a:pt x="2197870" y="4349506"/>
                  </a:cubicBezTo>
                  <a:cubicBezTo>
                    <a:pt x="2187728" y="4324680"/>
                    <a:pt x="2166297" y="4307773"/>
                    <a:pt x="2147687" y="4289164"/>
                  </a:cubicBezTo>
                  <a:cubicBezTo>
                    <a:pt x="2129227" y="4275704"/>
                    <a:pt x="2107767" y="4265519"/>
                    <a:pt x="2088571" y="4251971"/>
                  </a:cubicBezTo>
                  <a:cubicBezTo>
                    <a:pt x="2088529" y="4251962"/>
                    <a:pt x="2088489" y="4251944"/>
                    <a:pt x="2088448" y="4251934"/>
                  </a:cubicBezTo>
                  <a:close/>
                  <a:moveTo>
                    <a:pt x="2036061" y="4230563"/>
                  </a:moveTo>
                  <a:cubicBezTo>
                    <a:pt x="2051870" y="4232819"/>
                    <a:pt x="2070480" y="4233947"/>
                    <a:pt x="2080623" y="4248046"/>
                  </a:cubicBezTo>
                  <a:cubicBezTo>
                    <a:pt x="2064250" y="4246948"/>
                    <a:pt x="2049605" y="4239041"/>
                    <a:pt x="2036046" y="4230581"/>
                  </a:cubicBezTo>
                  <a:close/>
                  <a:moveTo>
                    <a:pt x="1844271" y="4130680"/>
                  </a:moveTo>
                  <a:lnTo>
                    <a:pt x="1844317" y="4130690"/>
                  </a:lnTo>
                  <a:cubicBezTo>
                    <a:pt x="1873641" y="4145352"/>
                    <a:pt x="1899030" y="4167929"/>
                    <a:pt x="1929474" y="4180910"/>
                  </a:cubicBezTo>
                  <a:cubicBezTo>
                    <a:pt x="1964439" y="4196118"/>
                    <a:pt x="1998849" y="4212491"/>
                    <a:pt x="2033241" y="4228838"/>
                  </a:cubicBezTo>
                  <a:cubicBezTo>
                    <a:pt x="2005617" y="4219250"/>
                    <a:pt x="1977417" y="4214193"/>
                    <a:pt x="1950340" y="4204023"/>
                  </a:cubicBezTo>
                  <a:cubicBezTo>
                    <a:pt x="1931738" y="4198383"/>
                    <a:pt x="1918195" y="4180337"/>
                    <a:pt x="1897873" y="4181474"/>
                  </a:cubicBezTo>
                  <a:cubicBezTo>
                    <a:pt x="1909743" y="4224335"/>
                    <a:pt x="1935112" y="4263237"/>
                    <a:pt x="1963874" y="4296511"/>
                  </a:cubicBezTo>
                  <a:cubicBezTo>
                    <a:pt x="1953732" y="4294810"/>
                    <a:pt x="1944135" y="4292564"/>
                    <a:pt x="1933985" y="4290881"/>
                  </a:cubicBezTo>
                  <a:cubicBezTo>
                    <a:pt x="1932292" y="4280166"/>
                    <a:pt x="1930592" y="4268887"/>
                    <a:pt x="1921587" y="4262120"/>
                  </a:cubicBezTo>
                  <a:cubicBezTo>
                    <a:pt x="1883112" y="4226547"/>
                    <a:pt x="1866830" y="4176337"/>
                    <a:pt x="1844271" y="4130675"/>
                  </a:cubicBezTo>
                  <a:close/>
                  <a:moveTo>
                    <a:pt x="1808278" y="4219869"/>
                  </a:moveTo>
                  <a:cubicBezTo>
                    <a:pt x="1808253" y="4219858"/>
                    <a:pt x="1808231" y="4219842"/>
                    <a:pt x="1808206" y="4219830"/>
                  </a:cubicBezTo>
                  <a:lnTo>
                    <a:pt x="1808270" y="4219840"/>
                  </a:lnTo>
                  <a:lnTo>
                    <a:pt x="1808278" y="4219869"/>
                  </a:lnTo>
                  <a:cubicBezTo>
                    <a:pt x="1826845" y="4228891"/>
                    <a:pt x="1841495" y="4245230"/>
                    <a:pt x="1860080" y="4254804"/>
                  </a:cubicBezTo>
                  <a:cubicBezTo>
                    <a:pt x="1855005" y="4276798"/>
                    <a:pt x="1875880" y="4290328"/>
                    <a:pt x="1886041" y="4307251"/>
                  </a:cubicBezTo>
                  <a:cubicBezTo>
                    <a:pt x="1851121" y="4288605"/>
                    <a:pt x="1817295" y="4259327"/>
                    <a:pt x="1808278" y="4219865"/>
                  </a:cubicBezTo>
                  <a:close/>
                  <a:moveTo>
                    <a:pt x="1535253" y="4315693"/>
                  </a:moveTo>
                  <a:cubicBezTo>
                    <a:pt x="1513245" y="4306690"/>
                    <a:pt x="1492965" y="4295411"/>
                    <a:pt x="1472684" y="4282954"/>
                  </a:cubicBezTo>
                  <a:lnTo>
                    <a:pt x="1472653" y="4282954"/>
                  </a:lnTo>
                  <a:lnTo>
                    <a:pt x="1472671" y="4282945"/>
                  </a:lnTo>
                  <a:lnTo>
                    <a:pt x="1472683" y="4282945"/>
                  </a:lnTo>
                  <a:cubicBezTo>
                    <a:pt x="1501441" y="4279581"/>
                    <a:pt x="1529067" y="4289733"/>
                    <a:pt x="1557818" y="4289169"/>
                  </a:cubicBezTo>
                  <a:cubicBezTo>
                    <a:pt x="1619815" y="4287091"/>
                    <a:pt x="1746559" y="4269930"/>
                    <a:pt x="1825143" y="4296491"/>
                  </a:cubicBezTo>
                  <a:cubicBezTo>
                    <a:pt x="1851649" y="4312290"/>
                    <a:pt x="1885493" y="4320185"/>
                    <a:pt x="1899030" y="4350075"/>
                  </a:cubicBezTo>
                  <a:cubicBezTo>
                    <a:pt x="1872524" y="4351202"/>
                    <a:pt x="1855033" y="4326962"/>
                    <a:pt x="1830228" y="4319625"/>
                  </a:cubicBezTo>
                  <a:cubicBezTo>
                    <a:pt x="1700637" y="4280986"/>
                    <a:pt x="1722059" y="4303399"/>
                    <a:pt x="1687519" y="4302142"/>
                  </a:cubicBezTo>
                  <a:cubicBezTo>
                    <a:pt x="1653692" y="4301013"/>
                    <a:pt x="1619845" y="4306099"/>
                    <a:pt x="1586009" y="4303826"/>
                  </a:cubicBezTo>
                  <a:cubicBezTo>
                    <a:pt x="1571900" y="4299896"/>
                    <a:pt x="1558929" y="4293683"/>
                    <a:pt x="1543703" y="4292554"/>
                  </a:cubicBezTo>
                  <a:cubicBezTo>
                    <a:pt x="1543139" y="4297080"/>
                    <a:pt x="1541438" y="4306671"/>
                    <a:pt x="1540319" y="4311173"/>
                  </a:cubicBezTo>
                  <a:cubicBezTo>
                    <a:pt x="1563908" y="4316550"/>
                    <a:pt x="1586541" y="4325488"/>
                    <a:pt x="1607439" y="4337680"/>
                  </a:cubicBezTo>
                  <a:cubicBezTo>
                    <a:pt x="1580369" y="4342212"/>
                    <a:pt x="1558939" y="4323592"/>
                    <a:pt x="1535253" y="4315687"/>
                  </a:cubicBezTo>
                  <a:close/>
                  <a:moveTo>
                    <a:pt x="1470925" y="4394110"/>
                  </a:moveTo>
                  <a:cubicBezTo>
                    <a:pt x="1492920" y="4386214"/>
                    <a:pt x="1516031" y="4383386"/>
                    <a:pt x="1538599" y="4379448"/>
                  </a:cubicBezTo>
                  <a:cubicBezTo>
                    <a:pt x="1540292" y="4386779"/>
                    <a:pt x="1542547" y="4394110"/>
                    <a:pt x="1544249" y="4401441"/>
                  </a:cubicBezTo>
                  <a:cubicBezTo>
                    <a:pt x="1569063" y="4405408"/>
                    <a:pt x="1589923" y="4419487"/>
                    <a:pt x="1610787" y="4432477"/>
                  </a:cubicBezTo>
                  <a:cubicBezTo>
                    <a:pt x="1545337" y="4431261"/>
                    <a:pt x="1532972" y="4418284"/>
                    <a:pt x="1470926" y="4394105"/>
                  </a:cubicBezTo>
                  <a:close/>
                  <a:moveTo>
                    <a:pt x="1489500" y="4490619"/>
                  </a:moveTo>
                  <a:lnTo>
                    <a:pt x="1489573" y="4490528"/>
                  </a:lnTo>
                  <a:cubicBezTo>
                    <a:pt x="1518334" y="4482050"/>
                    <a:pt x="1547660" y="4467398"/>
                    <a:pt x="1578114" y="4476984"/>
                  </a:cubicBezTo>
                  <a:cubicBezTo>
                    <a:pt x="1565620" y="4491512"/>
                    <a:pt x="1550507" y="4503563"/>
                    <a:pt x="1533561" y="4512508"/>
                  </a:cubicBezTo>
                  <a:cubicBezTo>
                    <a:pt x="1531297" y="4505185"/>
                    <a:pt x="1529050" y="4497863"/>
                    <a:pt x="1526794" y="4491088"/>
                  </a:cubicBezTo>
                  <a:cubicBezTo>
                    <a:pt x="1503108" y="4497863"/>
                    <a:pt x="1478848" y="4503495"/>
                    <a:pt x="1455163" y="4511954"/>
                  </a:cubicBezTo>
                  <a:cubicBezTo>
                    <a:pt x="1423019" y="4530573"/>
                    <a:pt x="1385798" y="4541298"/>
                    <a:pt x="1355899" y="4564974"/>
                  </a:cubicBezTo>
                  <a:cubicBezTo>
                    <a:pt x="1340675" y="4577372"/>
                    <a:pt x="1319806" y="4571178"/>
                    <a:pt x="1301760" y="4571752"/>
                  </a:cubicBezTo>
                  <a:cubicBezTo>
                    <a:pt x="1365339" y="4547009"/>
                    <a:pt x="1422917" y="4508078"/>
                    <a:pt x="1489500" y="4490619"/>
                  </a:cubicBezTo>
                  <a:close/>
                  <a:moveTo>
                    <a:pt x="1236348" y="4625310"/>
                  </a:moveTo>
                  <a:cubicBezTo>
                    <a:pt x="1213789" y="4612894"/>
                    <a:pt x="1187839" y="4603880"/>
                    <a:pt x="1173185" y="4580748"/>
                  </a:cubicBezTo>
                  <a:cubicBezTo>
                    <a:pt x="1163035" y="4570598"/>
                    <a:pt x="1164716" y="4555373"/>
                    <a:pt x="1163583" y="4541834"/>
                  </a:cubicBezTo>
                  <a:cubicBezTo>
                    <a:pt x="1189689" y="4546382"/>
                    <a:pt x="1215612" y="4552021"/>
                    <a:pt x="1242176" y="4549748"/>
                  </a:cubicBezTo>
                  <a:lnTo>
                    <a:pt x="1241976" y="4549740"/>
                  </a:lnTo>
                  <a:cubicBezTo>
                    <a:pt x="1285973" y="4544656"/>
                    <a:pt x="1328270" y="4529440"/>
                    <a:pt x="1370566" y="4518151"/>
                  </a:cubicBezTo>
                  <a:cubicBezTo>
                    <a:pt x="1368267" y="4520910"/>
                    <a:pt x="1365819" y="4523543"/>
                    <a:pt x="1363235" y="4526037"/>
                  </a:cubicBezTo>
                  <a:cubicBezTo>
                    <a:pt x="1336165" y="4536179"/>
                    <a:pt x="1310224" y="4549732"/>
                    <a:pt x="1282585" y="4558173"/>
                  </a:cubicBezTo>
                  <a:cubicBezTo>
                    <a:pt x="1255515" y="4570588"/>
                    <a:pt x="1222797" y="4558173"/>
                    <a:pt x="1196300" y="4575101"/>
                  </a:cubicBezTo>
                  <a:cubicBezTo>
                    <a:pt x="1208708" y="4593147"/>
                    <a:pt x="1226750" y="4606118"/>
                    <a:pt x="1245364" y="4616851"/>
                  </a:cubicBezTo>
                  <a:cubicBezTo>
                    <a:pt x="1257206" y="4621345"/>
                    <a:pt x="1269623" y="4625310"/>
                    <a:pt x="1280339" y="4633188"/>
                  </a:cubicBezTo>
                  <a:cubicBezTo>
                    <a:pt x="1265111" y="4634331"/>
                    <a:pt x="1249883" y="4633184"/>
                    <a:pt x="1236348" y="4625310"/>
                  </a:cubicBezTo>
                  <a:close/>
                  <a:moveTo>
                    <a:pt x="1291534" y="4575155"/>
                  </a:moveTo>
                  <a:cubicBezTo>
                    <a:pt x="1279870" y="4584676"/>
                    <a:pt x="1269109" y="4595254"/>
                    <a:pt x="1259390" y="4606754"/>
                  </a:cubicBezTo>
                  <a:cubicBezTo>
                    <a:pt x="1247564" y="4600567"/>
                    <a:pt x="1236285" y="4593837"/>
                    <a:pt x="1227190" y="4584832"/>
                  </a:cubicBezTo>
                  <a:lnTo>
                    <a:pt x="1227245" y="4584760"/>
                  </a:lnTo>
                  <a:cubicBezTo>
                    <a:pt x="1248673" y="4581365"/>
                    <a:pt x="1270102" y="4577972"/>
                    <a:pt x="1291534" y="4575152"/>
                  </a:cubicBezTo>
                  <a:close/>
                  <a:moveTo>
                    <a:pt x="1265619" y="4677750"/>
                  </a:moveTo>
                  <a:lnTo>
                    <a:pt x="1265619" y="4668745"/>
                  </a:lnTo>
                  <a:lnTo>
                    <a:pt x="1265629" y="4668718"/>
                  </a:lnTo>
                  <a:cubicBezTo>
                    <a:pt x="1276908" y="4665335"/>
                    <a:pt x="1287624" y="4660277"/>
                    <a:pt x="1298339" y="4655193"/>
                  </a:cubicBezTo>
                  <a:cubicBezTo>
                    <a:pt x="1293828" y="4663080"/>
                    <a:pt x="1289871" y="4670984"/>
                    <a:pt x="1285359" y="4678888"/>
                  </a:cubicBezTo>
                  <a:cubicBezTo>
                    <a:pt x="1311300" y="4680589"/>
                    <a:pt x="1337807" y="4677188"/>
                    <a:pt x="1363759" y="4680589"/>
                  </a:cubicBezTo>
                  <a:cubicBezTo>
                    <a:pt x="1357555" y="4684519"/>
                    <a:pt x="1351342" y="4690177"/>
                    <a:pt x="1343459" y="4688467"/>
                  </a:cubicBezTo>
                  <a:cubicBezTo>
                    <a:pt x="1316939" y="4688461"/>
                    <a:pt x="1291552" y="4681703"/>
                    <a:pt x="1265619" y="4677746"/>
                  </a:cubicBezTo>
                  <a:close/>
                  <a:moveTo>
                    <a:pt x="1129273" y="4849126"/>
                  </a:moveTo>
                  <a:cubicBezTo>
                    <a:pt x="1165366" y="4783206"/>
                    <a:pt x="1226809" y="4725767"/>
                    <a:pt x="1302895" y="4713360"/>
                  </a:cubicBezTo>
                  <a:cubicBezTo>
                    <a:pt x="1271878" y="4728585"/>
                    <a:pt x="1236913" y="4739302"/>
                    <a:pt x="1209843" y="4762987"/>
                  </a:cubicBezTo>
                  <a:cubicBezTo>
                    <a:pt x="1181040" y="4789426"/>
                    <a:pt x="1161313" y="4825385"/>
                    <a:pt x="1129273" y="4849123"/>
                  </a:cubicBezTo>
                  <a:cubicBezTo>
                    <a:pt x="1129245" y="4849173"/>
                    <a:pt x="1129215" y="4849221"/>
                    <a:pt x="1129188" y="4849270"/>
                  </a:cubicBezTo>
                  <a:lnTo>
                    <a:pt x="1129160" y="4849215"/>
                  </a:lnTo>
                  <a:cubicBezTo>
                    <a:pt x="1129200" y="4849185"/>
                    <a:pt x="1129238" y="4849155"/>
                    <a:pt x="1129273" y="4849122"/>
                  </a:cubicBezTo>
                  <a:close/>
                  <a:moveTo>
                    <a:pt x="1102655" y="4881929"/>
                  </a:moveTo>
                  <a:cubicBezTo>
                    <a:pt x="1129761" y="4879655"/>
                    <a:pt x="1156777" y="4883027"/>
                    <a:pt x="1183337" y="4876199"/>
                  </a:cubicBezTo>
                  <a:lnTo>
                    <a:pt x="1183310" y="4876289"/>
                  </a:lnTo>
                  <a:cubicBezTo>
                    <a:pt x="1208123" y="4868403"/>
                    <a:pt x="1232937" y="4858253"/>
                    <a:pt x="1256633" y="4848092"/>
                  </a:cubicBezTo>
                  <a:cubicBezTo>
                    <a:pt x="1248728" y="4867266"/>
                    <a:pt x="1227872" y="4873466"/>
                    <a:pt x="1212071" y="4883616"/>
                  </a:cubicBezTo>
                  <a:cubicBezTo>
                    <a:pt x="1172030" y="4906175"/>
                    <a:pt x="1125213" y="4906175"/>
                    <a:pt x="1081220" y="4899408"/>
                  </a:cubicBezTo>
                  <a:cubicBezTo>
                    <a:pt x="1087993" y="4893194"/>
                    <a:pt x="1094195" y="4885863"/>
                    <a:pt x="1102655" y="4881925"/>
                  </a:cubicBezTo>
                  <a:close/>
                  <a:moveTo>
                    <a:pt x="1086255" y="4935577"/>
                  </a:moveTo>
                  <a:cubicBezTo>
                    <a:pt x="1087392" y="4946284"/>
                    <a:pt x="1092458" y="4957572"/>
                    <a:pt x="1090203" y="4968841"/>
                  </a:cubicBezTo>
                  <a:cubicBezTo>
                    <a:pt x="1081734" y="4985204"/>
                    <a:pt x="1070464" y="5000985"/>
                    <a:pt x="1055793" y="5011710"/>
                  </a:cubicBezTo>
                  <a:cubicBezTo>
                    <a:pt x="1035494" y="5007199"/>
                    <a:pt x="1010677" y="4996485"/>
                    <a:pt x="1008421" y="4973352"/>
                  </a:cubicBezTo>
                  <a:cubicBezTo>
                    <a:pt x="1028796" y="4963709"/>
                    <a:pt x="1053628" y="4958071"/>
                    <a:pt x="1060905" y="4933874"/>
                  </a:cubicBezTo>
                  <a:lnTo>
                    <a:pt x="1060878" y="4933866"/>
                  </a:lnTo>
                  <a:cubicBezTo>
                    <a:pt x="1069337" y="4934426"/>
                    <a:pt x="1077795" y="4934426"/>
                    <a:pt x="1086255" y="4935573"/>
                  </a:cubicBezTo>
                  <a:close/>
                  <a:moveTo>
                    <a:pt x="1059794" y="4914638"/>
                  </a:moveTo>
                  <a:cubicBezTo>
                    <a:pt x="1053017" y="4924216"/>
                    <a:pt x="1046815" y="4933793"/>
                    <a:pt x="1039495" y="4942835"/>
                  </a:cubicBezTo>
                  <a:cubicBezTo>
                    <a:pt x="1023131" y="4952436"/>
                    <a:pt x="996061" y="4957497"/>
                    <a:pt x="996635" y="4981193"/>
                  </a:cubicBezTo>
                  <a:cubicBezTo>
                    <a:pt x="995506" y="5012774"/>
                    <a:pt x="1035547" y="5013894"/>
                    <a:pt x="1048528" y="5037017"/>
                  </a:cubicBezTo>
                  <a:cubicBezTo>
                    <a:pt x="1018627" y="5031943"/>
                    <a:pt x="993815" y="5009947"/>
                    <a:pt x="978576" y="4984570"/>
                  </a:cubicBezTo>
                  <a:cubicBezTo>
                    <a:pt x="972300" y="4966652"/>
                    <a:pt x="991401" y="4954189"/>
                    <a:pt x="1006137" y="4949641"/>
                  </a:cubicBezTo>
                  <a:lnTo>
                    <a:pt x="1006210" y="4949596"/>
                  </a:lnTo>
                  <a:cubicBezTo>
                    <a:pt x="1024821" y="4947339"/>
                    <a:pt x="1031597" y="4928164"/>
                    <a:pt x="1039492" y="4914058"/>
                  </a:cubicBezTo>
                  <a:cubicBezTo>
                    <a:pt x="1044568" y="4914060"/>
                    <a:pt x="1054710" y="4914060"/>
                    <a:pt x="1059794" y="4914634"/>
                  </a:cubicBezTo>
                  <a:close/>
                  <a:moveTo>
                    <a:pt x="1044550" y="4890415"/>
                  </a:moveTo>
                  <a:cubicBezTo>
                    <a:pt x="1027632" y="4906207"/>
                    <a:pt x="1019737" y="4932157"/>
                    <a:pt x="996041" y="4938361"/>
                  </a:cubicBezTo>
                  <a:cubicBezTo>
                    <a:pt x="988154" y="4941181"/>
                    <a:pt x="980823" y="4948511"/>
                    <a:pt x="971801" y="4946248"/>
                  </a:cubicBezTo>
                  <a:cubicBezTo>
                    <a:pt x="957124" y="4941173"/>
                    <a:pt x="945840" y="4929902"/>
                    <a:pt x="933442" y="4920873"/>
                  </a:cubicBezTo>
                  <a:cubicBezTo>
                    <a:pt x="935699" y="4916370"/>
                    <a:pt x="939646" y="4907902"/>
                    <a:pt x="941901" y="4903399"/>
                  </a:cubicBezTo>
                  <a:cubicBezTo>
                    <a:pt x="956546" y="4902217"/>
                    <a:pt x="971828" y="4903947"/>
                    <a:pt x="986478" y="4900579"/>
                  </a:cubicBezTo>
                  <a:cubicBezTo>
                    <a:pt x="1002260" y="4892111"/>
                    <a:pt x="1014676" y="4878584"/>
                    <a:pt x="1029330" y="4867861"/>
                  </a:cubicBezTo>
                  <a:cubicBezTo>
                    <a:pt x="1034407" y="4875184"/>
                    <a:pt x="1039484" y="4882515"/>
                    <a:pt x="1044550" y="4890411"/>
                  </a:cubicBezTo>
                  <a:close/>
                  <a:moveTo>
                    <a:pt x="1021979" y="4850406"/>
                  </a:moveTo>
                  <a:cubicBezTo>
                    <a:pt x="1009572" y="4862813"/>
                    <a:pt x="998857" y="4879177"/>
                    <a:pt x="981938" y="4885930"/>
                  </a:cubicBezTo>
                  <a:cubicBezTo>
                    <a:pt x="965583" y="4890456"/>
                    <a:pt x="948656" y="4890456"/>
                    <a:pt x="932301" y="4891570"/>
                  </a:cubicBezTo>
                  <a:cubicBezTo>
                    <a:pt x="923843" y="4903986"/>
                    <a:pt x="919895" y="4918085"/>
                    <a:pt x="915946" y="4932193"/>
                  </a:cubicBezTo>
                  <a:cubicBezTo>
                    <a:pt x="910306" y="4922051"/>
                    <a:pt x="904676" y="4911327"/>
                    <a:pt x="899601" y="4900602"/>
                  </a:cubicBezTo>
                  <a:cubicBezTo>
                    <a:pt x="905241" y="4894398"/>
                    <a:pt x="910871" y="4887631"/>
                    <a:pt x="918203" y="4882556"/>
                  </a:cubicBezTo>
                  <a:cubicBezTo>
                    <a:pt x="936850" y="4877462"/>
                    <a:pt x="957134" y="4881374"/>
                    <a:pt x="975781" y="4874097"/>
                  </a:cubicBezTo>
                  <a:lnTo>
                    <a:pt x="975736" y="4874106"/>
                  </a:lnTo>
                  <a:cubicBezTo>
                    <a:pt x="990401" y="4865065"/>
                    <a:pt x="1004509" y="4853790"/>
                    <a:pt x="1021979" y="4850406"/>
                  </a:cubicBezTo>
                  <a:close/>
                  <a:moveTo>
                    <a:pt x="998839" y="4843620"/>
                  </a:moveTo>
                  <a:cubicBezTo>
                    <a:pt x="996020" y="4823886"/>
                    <a:pt x="992107" y="4804697"/>
                    <a:pt x="987562" y="4784963"/>
                  </a:cubicBezTo>
                  <a:cubicBezTo>
                    <a:pt x="1003362" y="4798509"/>
                    <a:pt x="1011813" y="4826140"/>
                    <a:pt x="998842" y="4843620"/>
                  </a:cubicBezTo>
                  <a:close/>
                  <a:moveTo>
                    <a:pt x="973998" y="4797398"/>
                  </a:moveTo>
                  <a:cubicBezTo>
                    <a:pt x="977955" y="4803601"/>
                    <a:pt x="981337" y="4810369"/>
                    <a:pt x="985286" y="4816563"/>
                  </a:cubicBezTo>
                  <a:cubicBezTo>
                    <a:pt x="979638" y="4830107"/>
                    <a:pt x="978509" y="4844770"/>
                    <a:pt x="972315" y="4858305"/>
                  </a:cubicBezTo>
                  <a:cubicBezTo>
                    <a:pt x="951439" y="4860551"/>
                    <a:pt x="930573" y="4861689"/>
                    <a:pt x="910836" y="4870139"/>
                  </a:cubicBezTo>
                  <a:cubicBezTo>
                    <a:pt x="890536" y="4879181"/>
                    <a:pt x="867976" y="4857177"/>
                    <a:pt x="873059" y="4836311"/>
                  </a:cubicBezTo>
                  <a:cubicBezTo>
                    <a:pt x="892861" y="4832855"/>
                    <a:pt x="913200" y="4830581"/>
                    <a:pt x="932301" y="4823850"/>
                  </a:cubicBezTo>
                  <a:lnTo>
                    <a:pt x="932256" y="4823895"/>
                  </a:lnTo>
                  <a:cubicBezTo>
                    <a:pt x="946355" y="4821084"/>
                    <a:pt x="951995" y="4805858"/>
                    <a:pt x="960463" y="4795698"/>
                  </a:cubicBezTo>
                  <a:cubicBezTo>
                    <a:pt x="963849" y="4796258"/>
                    <a:pt x="970617" y="4796823"/>
                    <a:pt x="974001" y="4797395"/>
                  </a:cubicBezTo>
                  <a:close/>
                  <a:moveTo>
                    <a:pt x="954287" y="4728586"/>
                  </a:moveTo>
                  <a:cubicBezTo>
                    <a:pt x="937914" y="4721218"/>
                    <a:pt x="921087" y="4716125"/>
                    <a:pt x="904114" y="4711121"/>
                  </a:cubicBezTo>
                  <a:lnTo>
                    <a:pt x="904096" y="4711103"/>
                  </a:lnTo>
                  <a:cubicBezTo>
                    <a:pt x="911435" y="4707720"/>
                    <a:pt x="918758" y="4704354"/>
                    <a:pt x="926089" y="4702653"/>
                  </a:cubicBezTo>
                  <a:cubicBezTo>
                    <a:pt x="938508" y="4707717"/>
                    <a:pt x="945267" y="4719561"/>
                    <a:pt x="954289" y="4728583"/>
                  </a:cubicBezTo>
                  <a:close/>
                  <a:moveTo>
                    <a:pt x="928912" y="4690819"/>
                  </a:moveTo>
                  <a:cubicBezTo>
                    <a:pt x="921025" y="4677284"/>
                    <a:pt x="923272" y="4657537"/>
                    <a:pt x="908046" y="4649086"/>
                  </a:cubicBezTo>
                  <a:cubicBezTo>
                    <a:pt x="896202" y="4635542"/>
                    <a:pt x="881540" y="4651333"/>
                    <a:pt x="870253" y="4657537"/>
                  </a:cubicBezTo>
                  <a:cubicBezTo>
                    <a:pt x="869717" y="4654717"/>
                    <a:pt x="868580" y="4649078"/>
                    <a:pt x="868024" y="4646258"/>
                  </a:cubicBezTo>
                  <a:lnTo>
                    <a:pt x="868006" y="4646249"/>
                  </a:lnTo>
                  <a:cubicBezTo>
                    <a:pt x="881541" y="4638918"/>
                    <a:pt x="896767" y="4621999"/>
                    <a:pt x="912558" y="4632723"/>
                  </a:cubicBezTo>
                  <a:cubicBezTo>
                    <a:pt x="932869" y="4644563"/>
                    <a:pt x="932296" y="4670515"/>
                    <a:pt x="928912" y="4690816"/>
                  </a:cubicBezTo>
                  <a:close/>
                  <a:moveTo>
                    <a:pt x="901288" y="4564976"/>
                  </a:moveTo>
                  <a:cubicBezTo>
                    <a:pt x="910866" y="4579630"/>
                    <a:pt x="906928" y="4597122"/>
                    <a:pt x="902979" y="4612348"/>
                  </a:cubicBezTo>
                  <a:cubicBezTo>
                    <a:pt x="897904" y="4595993"/>
                    <a:pt x="903543" y="4574000"/>
                    <a:pt x="887189" y="4563285"/>
                  </a:cubicBezTo>
                  <a:cubicBezTo>
                    <a:pt x="878197" y="4555859"/>
                    <a:pt x="867527" y="4551944"/>
                    <a:pt x="857426" y="4546345"/>
                  </a:cubicBezTo>
                  <a:lnTo>
                    <a:pt x="857289" y="4546374"/>
                  </a:lnTo>
                  <a:lnTo>
                    <a:pt x="857289" y="4546274"/>
                  </a:lnTo>
                  <a:cubicBezTo>
                    <a:pt x="857334" y="4546299"/>
                    <a:pt x="857379" y="4546319"/>
                    <a:pt x="857426" y="4546345"/>
                  </a:cubicBezTo>
                  <a:cubicBezTo>
                    <a:pt x="860306" y="4545761"/>
                    <a:pt x="866913" y="4544112"/>
                    <a:pt x="869697" y="4543546"/>
                  </a:cubicBezTo>
                  <a:cubicBezTo>
                    <a:pt x="885479" y="4536193"/>
                    <a:pt x="895638" y="4553695"/>
                    <a:pt x="901288" y="4564973"/>
                  </a:cubicBezTo>
                  <a:close/>
                  <a:moveTo>
                    <a:pt x="889998" y="4477018"/>
                  </a:moveTo>
                  <a:cubicBezTo>
                    <a:pt x="871798" y="4469401"/>
                    <a:pt x="851631" y="4467839"/>
                    <a:pt x="832475" y="4472560"/>
                  </a:cubicBezTo>
                  <a:lnTo>
                    <a:pt x="832475" y="4472515"/>
                  </a:lnTo>
                  <a:cubicBezTo>
                    <a:pt x="844873" y="4463491"/>
                    <a:pt x="855588" y="4445991"/>
                    <a:pt x="873643" y="4451641"/>
                  </a:cubicBezTo>
                  <a:cubicBezTo>
                    <a:pt x="885479" y="4453901"/>
                    <a:pt x="885479" y="4467428"/>
                    <a:pt x="889998" y="4477015"/>
                  </a:cubicBezTo>
                  <a:close/>
                  <a:moveTo>
                    <a:pt x="869124" y="4255389"/>
                  </a:moveTo>
                  <a:cubicBezTo>
                    <a:pt x="848258" y="4251432"/>
                    <a:pt x="824572" y="4251432"/>
                    <a:pt x="807653" y="4236779"/>
                  </a:cubicBezTo>
                  <a:cubicBezTo>
                    <a:pt x="796374" y="4228321"/>
                    <a:pt x="781711" y="4223772"/>
                    <a:pt x="771559" y="4213129"/>
                  </a:cubicBezTo>
                  <a:cubicBezTo>
                    <a:pt x="771559" y="4199034"/>
                    <a:pt x="778223" y="4186225"/>
                    <a:pt x="783967" y="4173598"/>
                  </a:cubicBezTo>
                  <a:cubicBezTo>
                    <a:pt x="789042" y="4173034"/>
                    <a:pt x="798621" y="4171905"/>
                    <a:pt x="803142" y="4171351"/>
                  </a:cubicBezTo>
                  <a:cubicBezTo>
                    <a:pt x="816677" y="4180952"/>
                    <a:pt x="829084" y="4192791"/>
                    <a:pt x="842618" y="4202369"/>
                  </a:cubicBezTo>
                  <a:cubicBezTo>
                    <a:pt x="857843" y="4204615"/>
                    <a:pt x="873635" y="4204615"/>
                    <a:pt x="888861" y="4205179"/>
                  </a:cubicBezTo>
                  <a:cubicBezTo>
                    <a:pt x="887734" y="4223244"/>
                    <a:pt x="891677" y="4249177"/>
                    <a:pt x="869124" y="4255389"/>
                  </a:cubicBezTo>
                  <a:close/>
                  <a:moveTo>
                    <a:pt x="842054" y="4179814"/>
                  </a:moveTo>
                  <a:cubicBezTo>
                    <a:pt x="849395" y="4175302"/>
                    <a:pt x="860674" y="4176986"/>
                    <a:pt x="866314" y="4182634"/>
                  </a:cubicBezTo>
                  <a:cubicBezTo>
                    <a:pt x="863494" y="4191090"/>
                    <a:pt x="841500" y="4189362"/>
                    <a:pt x="842054" y="4179814"/>
                  </a:cubicBezTo>
                  <a:close/>
                  <a:moveTo>
                    <a:pt x="909738" y="4226004"/>
                  </a:moveTo>
                  <a:cubicBezTo>
                    <a:pt x="904138" y="4206824"/>
                    <a:pt x="894558" y="4188823"/>
                    <a:pt x="883289" y="4173004"/>
                  </a:cubicBezTo>
                  <a:lnTo>
                    <a:pt x="883232" y="4172983"/>
                  </a:lnTo>
                  <a:lnTo>
                    <a:pt x="883268" y="4172974"/>
                  </a:lnTo>
                  <a:lnTo>
                    <a:pt x="883287" y="4173003"/>
                  </a:lnTo>
                  <a:cubicBezTo>
                    <a:pt x="895682" y="4177529"/>
                    <a:pt x="910308" y="4181482"/>
                    <a:pt x="914813" y="4196105"/>
                  </a:cubicBezTo>
                  <a:cubicBezTo>
                    <a:pt x="922145" y="4205699"/>
                    <a:pt x="912547" y="4216414"/>
                    <a:pt x="909738" y="4226001"/>
                  </a:cubicBezTo>
                  <a:close/>
                  <a:moveTo>
                    <a:pt x="906345" y="4161758"/>
                  </a:moveTo>
                  <a:cubicBezTo>
                    <a:pt x="887170" y="4162322"/>
                    <a:pt x="867423" y="4164578"/>
                    <a:pt x="848248" y="4162322"/>
                  </a:cubicBezTo>
                  <a:cubicBezTo>
                    <a:pt x="833023" y="4151606"/>
                    <a:pt x="811027" y="4142583"/>
                    <a:pt x="809336" y="4121153"/>
                  </a:cubicBezTo>
                  <a:cubicBezTo>
                    <a:pt x="804261" y="4104325"/>
                    <a:pt x="814420" y="4087952"/>
                    <a:pt x="821178" y="4072762"/>
                  </a:cubicBezTo>
                  <a:lnTo>
                    <a:pt x="821187" y="4072652"/>
                  </a:lnTo>
                  <a:cubicBezTo>
                    <a:pt x="836411" y="4069260"/>
                    <a:pt x="853599" y="4071740"/>
                    <a:pt x="863483" y="4084496"/>
                  </a:cubicBezTo>
                  <a:cubicBezTo>
                    <a:pt x="877725" y="4102875"/>
                    <a:pt x="901277" y="4105372"/>
                    <a:pt x="922697" y="4107618"/>
                  </a:cubicBezTo>
                  <a:cubicBezTo>
                    <a:pt x="925519" y="4127918"/>
                    <a:pt x="918188" y="4145974"/>
                    <a:pt x="906345" y="4161755"/>
                  </a:cubicBezTo>
                  <a:close/>
                  <a:moveTo>
                    <a:pt x="877019" y="4075473"/>
                  </a:moveTo>
                  <a:cubicBezTo>
                    <a:pt x="882103" y="4069834"/>
                    <a:pt x="892810" y="4073773"/>
                    <a:pt x="895075" y="4081114"/>
                  </a:cubicBezTo>
                  <a:cubicBezTo>
                    <a:pt x="893384" y="4091757"/>
                    <a:pt x="871944" y="4085567"/>
                    <a:pt x="877019" y="4075471"/>
                  </a:cubicBezTo>
                  <a:close/>
                  <a:moveTo>
                    <a:pt x="920499" y="4082783"/>
                  </a:moveTo>
                  <a:lnTo>
                    <a:pt x="920437" y="4082751"/>
                  </a:lnTo>
                  <a:lnTo>
                    <a:pt x="920447" y="4082706"/>
                  </a:lnTo>
                  <a:lnTo>
                    <a:pt x="920499" y="4082783"/>
                  </a:lnTo>
                  <a:cubicBezTo>
                    <a:pt x="927246" y="4086152"/>
                    <a:pt x="934002" y="4090092"/>
                    <a:pt x="940739" y="4093466"/>
                  </a:cubicBezTo>
                  <a:cubicBezTo>
                    <a:pt x="941303" y="4101362"/>
                    <a:pt x="941867" y="4109821"/>
                    <a:pt x="943004" y="4117726"/>
                  </a:cubicBezTo>
                  <a:cubicBezTo>
                    <a:pt x="936286" y="4105923"/>
                    <a:pt x="928392" y="4094666"/>
                    <a:pt x="920496" y="4082780"/>
                  </a:cubicBezTo>
                  <a:close/>
                  <a:moveTo>
                    <a:pt x="923275" y="4065896"/>
                  </a:moveTo>
                  <a:cubicBezTo>
                    <a:pt x="907986" y="4062804"/>
                    <a:pt x="889657" y="4065108"/>
                    <a:pt x="877585" y="4053498"/>
                  </a:cubicBezTo>
                  <a:cubicBezTo>
                    <a:pt x="862635" y="4039117"/>
                    <a:pt x="845441" y="4023026"/>
                    <a:pt x="844321" y="4001031"/>
                  </a:cubicBezTo>
                  <a:cubicBezTo>
                    <a:pt x="845967" y="3996789"/>
                    <a:pt x="844721" y="3999827"/>
                    <a:pt x="857310" y="3971106"/>
                  </a:cubicBezTo>
                  <a:lnTo>
                    <a:pt x="857294" y="3971143"/>
                  </a:lnTo>
                  <a:cubicBezTo>
                    <a:pt x="869700" y="3971143"/>
                    <a:pt x="881552" y="3971143"/>
                    <a:pt x="893385" y="3970579"/>
                  </a:cubicBezTo>
                  <a:cubicBezTo>
                    <a:pt x="902972" y="3981294"/>
                    <a:pt x="911441" y="3994829"/>
                    <a:pt x="924967" y="4001029"/>
                  </a:cubicBezTo>
                  <a:cubicBezTo>
                    <a:pt x="938511" y="4006113"/>
                    <a:pt x="957676" y="4004986"/>
                    <a:pt x="962752" y="4021904"/>
                  </a:cubicBezTo>
                  <a:cubicBezTo>
                    <a:pt x="958802" y="4041070"/>
                    <a:pt x="947986" y="4070890"/>
                    <a:pt x="923272" y="4065893"/>
                  </a:cubicBezTo>
                  <a:close/>
                  <a:moveTo>
                    <a:pt x="960551" y="4074855"/>
                  </a:moveTo>
                  <a:cubicBezTo>
                    <a:pt x="953183" y="4070943"/>
                    <a:pt x="953183" y="4067037"/>
                    <a:pt x="960551" y="4063031"/>
                  </a:cubicBezTo>
                  <a:lnTo>
                    <a:pt x="960551" y="4063013"/>
                  </a:lnTo>
                  <a:cubicBezTo>
                    <a:pt x="967872" y="4066967"/>
                    <a:pt x="967871" y="4070913"/>
                    <a:pt x="960548" y="4074852"/>
                  </a:cubicBezTo>
                  <a:close/>
                  <a:moveTo>
                    <a:pt x="981918" y="4047231"/>
                  </a:moveTo>
                  <a:cubicBezTo>
                    <a:pt x="977970" y="4032006"/>
                    <a:pt x="976843" y="4016782"/>
                    <a:pt x="975140" y="4000978"/>
                  </a:cubicBezTo>
                  <a:cubicBezTo>
                    <a:pt x="968410" y="3996520"/>
                    <a:pt x="961132" y="3991973"/>
                    <a:pt x="954310" y="3986879"/>
                  </a:cubicBezTo>
                  <a:lnTo>
                    <a:pt x="954274" y="3986879"/>
                  </a:lnTo>
                  <a:cubicBezTo>
                    <a:pt x="964376" y="3985667"/>
                    <a:pt x="974560" y="3985292"/>
                    <a:pt x="984724" y="3985760"/>
                  </a:cubicBezTo>
                  <a:cubicBezTo>
                    <a:pt x="993185" y="4005496"/>
                    <a:pt x="990939" y="4028044"/>
                    <a:pt x="981915" y="4047228"/>
                  </a:cubicBezTo>
                  <a:close/>
                  <a:moveTo>
                    <a:pt x="968392" y="3969450"/>
                  </a:moveTo>
                  <a:cubicBezTo>
                    <a:pt x="938502" y="3973962"/>
                    <a:pt x="914244" y="3949151"/>
                    <a:pt x="897324" y="3927154"/>
                  </a:cubicBezTo>
                  <a:cubicBezTo>
                    <a:pt x="893404" y="3910146"/>
                    <a:pt x="891152" y="3885312"/>
                    <a:pt x="908630" y="3875216"/>
                  </a:cubicBezTo>
                  <a:lnTo>
                    <a:pt x="908612" y="3875271"/>
                  </a:lnTo>
                  <a:cubicBezTo>
                    <a:pt x="918762" y="3865670"/>
                    <a:pt x="939630" y="3864000"/>
                    <a:pt x="946397" y="3877527"/>
                  </a:cubicBezTo>
                  <a:cubicBezTo>
                    <a:pt x="959932" y="3896692"/>
                    <a:pt x="977988" y="3911928"/>
                    <a:pt x="999408" y="3919815"/>
                  </a:cubicBezTo>
                  <a:cubicBezTo>
                    <a:pt x="999405" y="3940113"/>
                    <a:pt x="987003" y="3960424"/>
                    <a:pt x="968389" y="3969448"/>
                  </a:cubicBezTo>
                  <a:close/>
                  <a:moveTo>
                    <a:pt x="1015245" y="3949712"/>
                  </a:moveTo>
                  <a:cubicBezTo>
                    <a:pt x="1014116" y="3937304"/>
                    <a:pt x="1013552" y="3924325"/>
                    <a:pt x="1012988" y="3911354"/>
                  </a:cubicBezTo>
                  <a:cubicBezTo>
                    <a:pt x="996616" y="3898983"/>
                    <a:pt x="978061" y="3890523"/>
                    <a:pt x="963961" y="3875334"/>
                  </a:cubicBezTo>
                  <a:lnTo>
                    <a:pt x="963915" y="3875271"/>
                  </a:lnTo>
                  <a:cubicBezTo>
                    <a:pt x="987038" y="3888786"/>
                    <a:pt x="1012988" y="3893307"/>
                    <a:pt x="1037238" y="3904032"/>
                  </a:cubicBezTo>
                  <a:cubicBezTo>
                    <a:pt x="1034973" y="3921216"/>
                    <a:pt x="1027265" y="3937223"/>
                    <a:pt x="1015242" y="3949709"/>
                  </a:cubicBezTo>
                  <a:close/>
                  <a:moveTo>
                    <a:pt x="1027079" y="3881438"/>
                  </a:moveTo>
                  <a:cubicBezTo>
                    <a:pt x="1007340" y="3881438"/>
                    <a:pt x="987038" y="3870713"/>
                    <a:pt x="978015" y="3852685"/>
                  </a:cubicBezTo>
                  <a:cubicBezTo>
                    <a:pt x="969390" y="3836362"/>
                    <a:pt x="958984" y="3821044"/>
                    <a:pt x="946988" y="3807010"/>
                  </a:cubicBezTo>
                  <a:cubicBezTo>
                    <a:pt x="953173" y="3794549"/>
                    <a:pt x="959905" y="3782087"/>
                    <a:pt x="972363" y="3774811"/>
                  </a:cubicBezTo>
                  <a:lnTo>
                    <a:pt x="972371" y="3774856"/>
                  </a:lnTo>
                  <a:cubicBezTo>
                    <a:pt x="981959" y="3766397"/>
                    <a:pt x="1000005" y="3766969"/>
                    <a:pt x="1007336" y="3778240"/>
                  </a:cubicBezTo>
                  <a:cubicBezTo>
                    <a:pt x="1014103" y="3788964"/>
                    <a:pt x="1018051" y="3800807"/>
                    <a:pt x="1024818" y="3811513"/>
                  </a:cubicBezTo>
                  <a:cubicBezTo>
                    <a:pt x="1034406" y="3821115"/>
                    <a:pt x="1047376" y="3827868"/>
                    <a:pt x="1058665" y="3835763"/>
                  </a:cubicBezTo>
                  <a:cubicBezTo>
                    <a:pt x="1060350" y="3856048"/>
                    <a:pt x="1046815" y="3876358"/>
                    <a:pt x="1027076" y="3881435"/>
                  </a:cubicBezTo>
                  <a:close/>
                  <a:moveTo>
                    <a:pt x="1052466" y="3893835"/>
                  </a:moveTo>
                  <a:cubicBezTo>
                    <a:pt x="1061490" y="3876343"/>
                    <a:pt x="1077279" y="3858311"/>
                    <a:pt x="1073896" y="3837439"/>
                  </a:cubicBezTo>
                  <a:cubicBezTo>
                    <a:pt x="1069369" y="3817701"/>
                    <a:pt x="1048521" y="3812613"/>
                    <a:pt x="1035537" y="3800210"/>
                  </a:cubicBezTo>
                  <a:cubicBezTo>
                    <a:pt x="1026506" y="3787239"/>
                    <a:pt x="1023695" y="3770875"/>
                    <a:pt x="1013544" y="3759596"/>
                  </a:cubicBezTo>
                  <a:cubicBezTo>
                    <a:pt x="996052" y="3750008"/>
                    <a:pt x="971812" y="3752264"/>
                    <a:pt x="957130" y="3766371"/>
                  </a:cubicBezTo>
                  <a:cubicBezTo>
                    <a:pt x="947580" y="3774376"/>
                    <a:pt x="939665" y="3783928"/>
                    <a:pt x="930109" y="3792386"/>
                  </a:cubicBezTo>
                  <a:lnTo>
                    <a:pt x="930072" y="3792315"/>
                  </a:lnTo>
                  <a:cubicBezTo>
                    <a:pt x="935147" y="3768073"/>
                    <a:pt x="952067" y="3744379"/>
                    <a:pt x="977445" y="3740986"/>
                  </a:cubicBezTo>
                  <a:cubicBezTo>
                    <a:pt x="991543" y="3734236"/>
                    <a:pt x="1006771" y="3739866"/>
                    <a:pt x="1018044" y="3749444"/>
                  </a:cubicBezTo>
                  <a:cubicBezTo>
                    <a:pt x="1028194" y="3766371"/>
                    <a:pt x="1033280" y="3786102"/>
                    <a:pt x="1047945" y="3800208"/>
                  </a:cubicBezTo>
                  <a:cubicBezTo>
                    <a:pt x="1064300" y="3810370"/>
                    <a:pt x="1086857" y="3810370"/>
                    <a:pt x="1099829" y="3826715"/>
                  </a:cubicBezTo>
                  <a:cubicBezTo>
                    <a:pt x="1096457" y="3855484"/>
                    <a:pt x="1073321" y="3875785"/>
                    <a:pt x="1052463" y="3893835"/>
                  </a:cubicBezTo>
                  <a:close/>
                  <a:moveTo>
                    <a:pt x="1138169" y="3745524"/>
                  </a:moveTo>
                  <a:cubicBezTo>
                    <a:pt x="1131401" y="3764690"/>
                    <a:pt x="1116739" y="3779907"/>
                    <a:pt x="1100384" y="3791199"/>
                  </a:cubicBezTo>
                  <a:cubicBezTo>
                    <a:pt x="1082892" y="3799685"/>
                    <a:pt x="1061462" y="3788960"/>
                    <a:pt x="1047927" y="3777118"/>
                  </a:cubicBezTo>
                  <a:cubicBezTo>
                    <a:pt x="1043970" y="3757367"/>
                    <a:pt x="1031000" y="3742135"/>
                    <a:pt x="1020294" y="3726344"/>
                  </a:cubicBezTo>
                  <a:cubicBezTo>
                    <a:pt x="1016382" y="3703239"/>
                    <a:pt x="1032755" y="3679590"/>
                    <a:pt x="1051947" y="3667765"/>
                  </a:cubicBezTo>
                  <a:lnTo>
                    <a:pt x="1051875" y="3667702"/>
                  </a:lnTo>
                  <a:cubicBezTo>
                    <a:pt x="1061462" y="3667139"/>
                    <a:pt x="1072741" y="3664311"/>
                    <a:pt x="1081201" y="3669959"/>
                  </a:cubicBezTo>
                  <a:cubicBezTo>
                    <a:pt x="1091906" y="3683494"/>
                    <a:pt x="1094987" y="3702843"/>
                    <a:pt x="1110527" y="3713383"/>
                  </a:cubicBezTo>
                  <a:cubicBezTo>
                    <a:pt x="1122568" y="3721546"/>
                    <a:pt x="1141540" y="3726894"/>
                    <a:pt x="1138166" y="3745522"/>
                  </a:cubicBezTo>
                  <a:close/>
                  <a:moveTo>
                    <a:pt x="1148311" y="3772613"/>
                  </a:moveTo>
                  <a:cubicBezTo>
                    <a:pt x="1150668" y="3755651"/>
                    <a:pt x="1153303" y="3729024"/>
                    <a:pt x="1144927" y="3712270"/>
                  </a:cubicBezTo>
                  <a:cubicBezTo>
                    <a:pt x="1155199" y="3716322"/>
                    <a:pt x="1165026" y="3721421"/>
                    <a:pt x="1174253" y="3727488"/>
                  </a:cubicBezTo>
                  <a:cubicBezTo>
                    <a:pt x="1168610" y="3743848"/>
                    <a:pt x="1161843" y="3760757"/>
                    <a:pt x="1148304" y="3772611"/>
                  </a:cubicBezTo>
                  <a:close/>
                  <a:moveTo>
                    <a:pt x="1167522" y="3700408"/>
                  </a:moveTo>
                  <a:cubicBezTo>
                    <a:pt x="1148903" y="3701536"/>
                    <a:pt x="1133121" y="3686873"/>
                    <a:pt x="1125790" y="3670518"/>
                  </a:cubicBezTo>
                  <a:cubicBezTo>
                    <a:pt x="1118968" y="3656510"/>
                    <a:pt x="1100867" y="3645776"/>
                    <a:pt x="1104323" y="3628313"/>
                  </a:cubicBezTo>
                  <a:lnTo>
                    <a:pt x="1104359" y="3628222"/>
                  </a:lnTo>
                  <a:cubicBezTo>
                    <a:pt x="1105486" y="3605100"/>
                    <a:pt x="1127481" y="3588720"/>
                    <a:pt x="1148902" y="3586480"/>
                  </a:cubicBezTo>
                  <a:cubicBezTo>
                    <a:pt x="1155115" y="3600589"/>
                    <a:pt x="1160190" y="3615251"/>
                    <a:pt x="1166957" y="3628777"/>
                  </a:cubicBezTo>
                  <a:cubicBezTo>
                    <a:pt x="1179373" y="3640628"/>
                    <a:pt x="1195164" y="3647396"/>
                    <a:pt x="1208699" y="3656983"/>
                  </a:cubicBezTo>
                  <a:cubicBezTo>
                    <a:pt x="1195717" y="3672208"/>
                    <a:pt x="1187267" y="3692510"/>
                    <a:pt x="1167520" y="3700405"/>
                  </a:cubicBezTo>
                  <a:close/>
                  <a:moveTo>
                    <a:pt x="1196838" y="3703228"/>
                  </a:moveTo>
                  <a:cubicBezTo>
                    <a:pt x="1203050" y="3693641"/>
                    <a:pt x="1209817" y="3684609"/>
                    <a:pt x="1216031" y="3675031"/>
                  </a:cubicBezTo>
                  <a:cubicBezTo>
                    <a:pt x="1220542" y="3662624"/>
                    <a:pt x="1218277" y="3649656"/>
                    <a:pt x="1217723" y="3637246"/>
                  </a:cubicBezTo>
                  <a:cubicBezTo>
                    <a:pt x="1205871" y="3633289"/>
                    <a:pt x="1192336" y="3633854"/>
                    <a:pt x="1183322" y="3624267"/>
                  </a:cubicBezTo>
                  <a:cubicBezTo>
                    <a:pt x="1172034" y="3615816"/>
                    <a:pt x="1175981" y="3599441"/>
                    <a:pt x="1168097" y="3588729"/>
                  </a:cubicBezTo>
                  <a:cubicBezTo>
                    <a:pt x="1161821" y="3578542"/>
                    <a:pt x="1149992" y="3573447"/>
                    <a:pt x="1140990" y="3566716"/>
                  </a:cubicBezTo>
                  <a:lnTo>
                    <a:pt x="1141018" y="3566733"/>
                  </a:lnTo>
                  <a:cubicBezTo>
                    <a:pt x="1153981" y="3564477"/>
                    <a:pt x="1170334" y="3558275"/>
                    <a:pt x="1179930" y="3570690"/>
                  </a:cubicBezTo>
                  <a:cubicBezTo>
                    <a:pt x="1188962" y="3585915"/>
                    <a:pt x="1191772" y="3603409"/>
                    <a:pt x="1200230" y="3618636"/>
                  </a:cubicBezTo>
                  <a:cubicBezTo>
                    <a:pt x="1213765" y="3629335"/>
                    <a:pt x="1228991" y="3636674"/>
                    <a:pt x="1243099" y="3645714"/>
                  </a:cubicBezTo>
                  <a:cubicBezTo>
                    <a:pt x="1243098" y="3672772"/>
                    <a:pt x="1221668" y="3695894"/>
                    <a:pt x="1196835" y="3703225"/>
                  </a:cubicBezTo>
                  <a:close/>
                  <a:moveTo>
                    <a:pt x="1212584" y="3606156"/>
                  </a:moveTo>
                  <a:cubicBezTo>
                    <a:pt x="1205852" y="3586508"/>
                    <a:pt x="1196757" y="3567316"/>
                    <a:pt x="1187751" y="3548670"/>
                  </a:cubicBezTo>
                  <a:lnTo>
                    <a:pt x="1187769" y="3548632"/>
                  </a:lnTo>
                  <a:cubicBezTo>
                    <a:pt x="1200184" y="3528881"/>
                    <a:pt x="1214847" y="3504080"/>
                    <a:pt x="1241917" y="3504644"/>
                  </a:cubicBezTo>
                  <a:cubicBezTo>
                    <a:pt x="1261092" y="3522700"/>
                    <a:pt x="1248129" y="3552016"/>
                    <a:pt x="1264474" y="3571191"/>
                  </a:cubicBezTo>
                  <a:cubicBezTo>
                    <a:pt x="1271805" y="3578522"/>
                    <a:pt x="1281393" y="3584153"/>
                    <a:pt x="1289288" y="3591484"/>
                  </a:cubicBezTo>
                  <a:cubicBezTo>
                    <a:pt x="1279136" y="3622508"/>
                    <a:pt x="1231764" y="3635488"/>
                    <a:pt x="1212581" y="3606153"/>
                  </a:cubicBezTo>
                  <a:close/>
                  <a:moveTo>
                    <a:pt x="1291039" y="3631616"/>
                  </a:moveTo>
                  <a:cubicBezTo>
                    <a:pt x="1282094" y="3635744"/>
                    <a:pt x="1271864" y="3638383"/>
                    <a:pt x="1261713" y="3640639"/>
                  </a:cubicBezTo>
                  <a:cubicBezTo>
                    <a:pt x="1275812" y="3625985"/>
                    <a:pt x="1302312" y="3617507"/>
                    <a:pt x="1301189" y="3593831"/>
                  </a:cubicBezTo>
                  <a:cubicBezTo>
                    <a:pt x="1304009" y="3574080"/>
                    <a:pt x="1276363" y="3570145"/>
                    <a:pt x="1274119" y="3552089"/>
                  </a:cubicBezTo>
                  <a:cubicBezTo>
                    <a:pt x="1270331" y="3533188"/>
                    <a:pt x="1265287" y="3514560"/>
                    <a:pt x="1259021" y="3496330"/>
                  </a:cubicBezTo>
                  <a:lnTo>
                    <a:pt x="1258903" y="3496239"/>
                  </a:lnTo>
                  <a:cubicBezTo>
                    <a:pt x="1262286" y="3497939"/>
                    <a:pt x="1268504" y="3500765"/>
                    <a:pt x="1271310" y="3502452"/>
                  </a:cubicBezTo>
                  <a:cubicBezTo>
                    <a:pt x="1276385" y="3519371"/>
                    <a:pt x="1280334" y="3536853"/>
                    <a:pt x="1288229" y="3552653"/>
                  </a:cubicBezTo>
                  <a:cubicBezTo>
                    <a:pt x="1294423" y="3563359"/>
                    <a:pt x="1305711" y="3570135"/>
                    <a:pt x="1311915" y="3580860"/>
                  </a:cubicBezTo>
                  <a:cubicBezTo>
                    <a:pt x="1316421" y="3600022"/>
                    <a:pt x="1309812" y="3622944"/>
                    <a:pt x="1291034" y="3631613"/>
                  </a:cubicBezTo>
                  <a:close/>
                  <a:moveTo>
                    <a:pt x="1330502" y="3588106"/>
                  </a:moveTo>
                  <a:cubicBezTo>
                    <a:pt x="1351931" y="3571197"/>
                    <a:pt x="1387461" y="3562155"/>
                    <a:pt x="1382950" y="3527755"/>
                  </a:cubicBezTo>
                  <a:lnTo>
                    <a:pt x="1376737" y="3529448"/>
                  </a:lnTo>
                  <a:cubicBezTo>
                    <a:pt x="1362074" y="3539609"/>
                    <a:pt x="1353624" y="3558219"/>
                    <a:pt x="1335004" y="3563285"/>
                  </a:cubicBezTo>
                  <a:cubicBezTo>
                    <a:pt x="1315275" y="3570636"/>
                    <a:pt x="1301167" y="3548067"/>
                    <a:pt x="1298911" y="3531712"/>
                  </a:cubicBezTo>
                  <a:cubicBezTo>
                    <a:pt x="1295527" y="3510282"/>
                    <a:pt x="1282556" y="3492797"/>
                    <a:pt x="1268461" y="3476999"/>
                  </a:cubicBezTo>
                  <a:cubicBezTo>
                    <a:pt x="1275792" y="3457248"/>
                    <a:pt x="1295531" y="3447098"/>
                    <a:pt x="1315834" y="3444281"/>
                  </a:cubicBezTo>
                  <a:cubicBezTo>
                    <a:pt x="1331069" y="3449921"/>
                    <a:pt x="1335585" y="3466276"/>
                    <a:pt x="1336700" y="3480938"/>
                  </a:cubicBezTo>
                  <a:cubicBezTo>
                    <a:pt x="1337827" y="3501238"/>
                    <a:pt x="1356438" y="3510828"/>
                    <a:pt x="1369973" y="3522689"/>
                  </a:cubicBezTo>
                  <a:cubicBezTo>
                    <a:pt x="1371665" y="3522125"/>
                    <a:pt x="1375613" y="3520978"/>
                    <a:pt x="1377305" y="3520424"/>
                  </a:cubicBezTo>
                  <a:cubicBezTo>
                    <a:pt x="1390276" y="3499558"/>
                    <a:pt x="1350235" y="3498994"/>
                    <a:pt x="1353055" y="3479255"/>
                  </a:cubicBezTo>
                  <a:cubicBezTo>
                    <a:pt x="1352491" y="3459517"/>
                    <a:pt x="1339512" y="3443731"/>
                    <a:pt x="1327668" y="3429055"/>
                  </a:cubicBezTo>
                  <a:cubicBezTo>
                    <a:pt x="1314312" y="3430228"/>
                    <a:pt x="1300860" y="3429677"/>
                    <a:pt x="1287644" y="3427417"/>
                  </a:cubicBezTo>
                  <a:lnTo>
                    <a:pt x="1287644" y="3427372"/>
                  </a:lnTo>
                  <a:cubicBezTo>
                    <a:pt x="1306246" y="3414965"/>
                    <a:pt x="1328244" y="3422861"/>
                    <a:pt x="1344604" y="3434149"/>
                  </a:cubicBezTo>
                  <a:cubicBezTo>
                    <a:pt x="1359280" y="3445993"/>
                    <a:pt x="1353636" y="3466859"/>
                    <a:pt x="1363788" y="3481521"/>
                  </a:cubicBezTo>
                  <a:cubicBezTo>
                    <a:pt x="1371119" y="3500696"/>
                    <a:pt x="1398189" y="3505208"/>
                    <a:pt x="1401009" y="3526066"/>
                  </a:cubicBezTo>
                  <a:cubicBezTo>
                    <a:pt x="1408891" y="3564993"/>
                    <a:pt x="1363782" y="3589806"/>
                    <a:pt x="1330502" y="3588106"/>
                  </a:cubicBezTo>
                  <a:close/>
                  <a:moveTo>
                    <a:pt x="1417287" y="3498455"/>
                  </a:moveTo>
                  <a:cubicBezTo>
                    <a:pt x="1402062" y="3498138"/>
                    <a:pt x="1391354" y="3486057"/>
                    <a:pt x="1380066" y="3477597"/>
                  </a:cubicBezTo>
                  <a:cubicBezTo>
                    <a:pt x="1372248" y="3453402"/>
                    <a:pt x="1367149" y="3426299"/>
                    <a:pt x="1345682" y="3409923"/>
                  </a:cubicBezTo>
                  <a:cubicBezTo>
                    <a:pt x="1358662" y="3394698"/>
                    <a:pt x="1376132" y="3378332"/>
                    <a:pt x="1397556" y="3386228"/>
                  </a:cubicBezTo>
                  <a:cubicBezTo>
                    <a:pt x="1409408" y="3396927"/>
                    <a:pt x="1412792" y="3413306"/>
                    <a:pt x="1420114" y="3426828"/>
                  </a:cubicBezTo>
                  <a:cubicBezTo>
                    <a:pt x="1426891" y="3445439"/>
                    <a:pt x="1442671" y="3457277"/>
                    <a:pt x="1457344" y="3469689"/>
                  </a:cubicBezTo>
                  <a:cubicBezTo>
                    <a:pt x="1456781" y="3473072"/>
                    <a:pt x="1455080" y="3480967"/>
                    <a:pt x="1454524" y="3484351"/>
                  </a:cubicBezTo>
                  <a:cubicBezTo>
                    <a:pt x="1442109" y="3489441"/>
                    <a:pt x="1430830" y="3498738"/>
                    <a:pt x="1417287" y="3498456"/>
                  </a:cubicBezTo>
                  <a:close/>
                  <a:moveTo>
                    <a:pt x="1476592" y="3500747"/>
                  </a:moveTo>
                  <a:cubicBezTo>
                    <a:pt x="1467560" y="3509761"/>
                    <a:pt x="1455726" y="3508078"/>
                    <a:pt x="1444438" y="3508078"/>
                  </a:cubicBezTo>
                  <a:cubicBezTo>
                    <a:pt x="1461356" y="3495525"/>
                    <a:pt x="1478821" y="3482609"/>
                    <a:pt x="1478821" y="3459506"/>
                  </a:cubicBezTo>
                  <a:lnTo>
                    <a:pt x="1478839" y="3459579"/>
                  </a:lnTo>
                  <a:cubicBezTo>
                    <a:pt x="1489558" y="3470850"/>
                    <a:pt x="1491810" y="3492290"/>
                    <a:pt x="1476592" y="3500749"/>
                  </a:cubicBezTo>
                  <a:close/>
                  <a:moveTo>
                    <a:pt x="1490673" y="3446599"/>
                  </a:moveTo>
                  <a:cubicBezTo>
                    <a:pt x="1478265" y="3440959"/>
                    <a:pt x="1468124" y="3431923"/>
                    <a:pt x="1459655" y="3421212"/>
                  </a:cubicBezTo>
                  <a:cubicBezTo>
                    <a:pt x="1454221" y="3404365"/>
                    <a:pt x="1445528" y="3379443"/>
                    <a:pt x="1445003" y="3378351"/>
                  </a:cubicBezTo>
                  <a:cubicBezTo>
                    <a:pt x="1459092" y="3359740"/>
                    <a:pt x="1481659" y="3345641"/>
                    <a:pt x="1505910" y="3350717"/>
                  </a:cubicBezTo>
                  <a:cubicBezTo>
                    <a:pt x="1512677" y="3360878"/>
                    <a:pt x="1517992" y="3372150"/>
                    <a:pt x="1517744" y="3385109"/>
                  </a:cubicBezTo>
                  <a:cubicBezTo>
                    <a:pt x="1517470" y="3399785"/>
                    <a:pt x="1526776" y="3411633"/>
                    <a:pt x="1531852" y="3425160"/>
                  </a:cubicBezTo>
                  <a:cubicBezTo>
                    <a:pt x="1530157" y="3444900"/>
                    <a:pt x="1505899" y="3443199"/>
                    <a:pt x="1490673" y="3446601"/>
                  </a:cubicBezTo>
                  <a:close/>
                  <a:moveTo>
                    <a:pt x="1560048" y="3438139"/>
                  </a:moveTo>
                  <a:cubicBezTo>
                    <a:pt x="1553281" y="3455621"/>
                    <a:pt x="1533534" y="3461825"/>
                    <a:pt x="1516052" y="3465209"/>
                  </a:cubicBezTo>
                  <a:cubicBezTo>
                    <a:pt x="1528459" y="3453938"/>
                    <a:pt x="1542002" y="3444343"/>
                    <a:pt x="1551590" y="3430817"/>
                  </a:cubicBezTo>
                  <a:cubicBezTo>
                    <a:pt x="1548133" y="3418901"/>
                    <a:pt x="1543676" y="3407077"/>
                    <a:pt x="1540857" y="3395252"/>
                  </a:cubicBezTo>
                  <a:lnTo>
                    <a:pt x="1540875" y="3395270"/>
                  </a:lnTo>
                  <a:cubicBezTo>
                    <a:pt x="1549334" y="3408251"/>
                    <a:pt x="1569072" y="3420668"/>
                    <a:pt x="1560048" y="3438141"/>
                  </a:cubicBezTo>
                  <a:close/>
                  <a:moveTo>
                    <a:pt x="1563996" y="3398662"/>
                  </a:moveTo>
                  <a:cubicBezTo>
                    <a:pt x="1548623" y="3384563"/>
                    <a:pt x="1552625" y="3362006"/>
                    <a:pt x="1543621" y="3344541"/>
                  </a:cubicBezTo>
                  <a:lnTo>
                    <a:pt x="1543693" y="3344514"/>
                  </a:lnTo>
                  <a:cubicBezTo>
                    <a:pt x="1552717" y="3324775"/>
                    <a:pt x="1571327" y="3313496"/>
                    <a:pt x="1592193" y="3307858"/>
                  </a:cubicBezTo>
                  <a:cubicBezTo>
                    <a:pt x="1606869" y="3310122"/>
                    <a:pt x="1610803" y="3326468"/>
                    <a:pt x="1616453" y="3337748"/>
                  </a:cubicBezTo>
                  <a:cubicBezTo>
                    <a:pt x="1620964" y="3351282"/>
                    <a:pt x="1627731" y="3364254"/>
                    <a:pt x="1629424" y="3378347"/>
                  </a:cubicBezTo>
                  <a:cubicBezTo>
                    <a:pt x="1618709" y="3403166"/>
                    <a:pt x="1586563" y="3400346"/>
                    <a:pt x="1563996" y="3398663"/>
                  </a:cubicBezTo>
                  <a:close/>
                  <a:moveTo>
                    <a:pt x="1653055" y="3400873"/>
                  </a:moveTo>
                  <a:cubicBezTo>
                    <a:pt x="1634445" y="3421739"/>
                    <a:pt x="1603992" y="3426247"/>
                    <a:pt x="1577480" y="3421739"/>
                  </a:cubicBezTo>
                  <a:cubicBezTo>
                    <a:pt x="1600039" y="3415535"/>
                    <a:pt x="1625426" y="3412715"/>
                    <a:pt x="1640652" y="3393540"/>
                  </a:cubicBezTo>
                  <a:cubicBezTo>
                    <a:pt x="1647429" y="3379996"/>
                    <a:pt x="1647647" y="3362737"/>
                    <a:pt x="1639524" y="3349551"/>
                  </a:cubicBezTo>
                  <a:cubicBezTo>
                    <a:pt x="1627770" y="3330473"/>
                    <a:pt x="1614287" y="3298402"/>
                    <a:pt x="1613009" y="3294848"/>
                  </a:cubicBezTo>
                  <a:cubicBezTo>
                    <a:pt x="1623733" y="3304425"/>
                    <a:pt x="1639523" y="3312894"/>
                    <a:pt x="1639523" y="3329812"/>
                  </a:cubicBezTo>
                  <a:cubicBezTo>
                    <a:pt x="1637828" y="3354639"/>
                    <a:pt x="1666590" y="3376069"/>
                    <a:pt x="1653052" y="3400874"/>
                  </a:cubicBezTo>
                  <a:close/>
                  <a:moveTo>
                    <a:pt x="1668874" y="3361440"/>
                  </a:moveTo>
                  <a:cubicBezTo>
                    <a:pt x="1661056" y="3338883"/>
                    <a:pt x="1652592" y="3315778"/>
                    <a:pt x="1643587" y="3293766"/>
                  </a:cubicBezTo>
                  <a:lnTo>
                    <a:pt x="1643477" y="3293756"/>
                  </a:lnTo>
                  <a:cubicBezTo>
                    <a:pt x="1653079" y="3286998"/>
                    <a:pt x="1662097" y="3279667"/>
                    <a:pt x="1672812" y="3274583"/>
                  </a:cubicBezTo>
                  <a:cubicBezTo>
                    <a:pt x="1686347" y="3269516"/>
                    <a:pt x="1697625" y="3280786"/>
                    <a:pt x="1709468" y="3285871"/>
                  </a:cubicBezTo>
                  <a:cubicBezTo>
                    <a:pt x="1708904" y="3306171"/>
                    <a:pt x="1718492" y="3322528"/>
                    <a:pt x="1732590" y="3336627"/>
                  </a:cubicBezTo>
                  <a:cubicBezTo>
                    <a:pt x="1725259" y="3345659"/>
                    <a:pt x="1719055" y="3355810"/>
                    <a:pt x="1708340" y="3360887"/>
                  </a:cubicBezTo>
                  <a:cubicBezTo>
                    <a:pt x="1695369" y="3364261"/>
                    <a:pt x="1681826" y="3362015"/>
                    <a:pt x="1668874" y="3361442"/>
                  </a:cubicBezTo>
                  <a:close/>
                  <a:moveTo>
                    <a:pt x="1742205" y="3372130"/>
                  </a:moveTo>
                  <a:cubicBezTo>
                    <a:pt x="1733201" y="3376587"/>
                    <a:pt x="1723014" y="3378860"/>
                    <a:pt x="1712917" y="3381680"/>
                  </a:cubicBezTo>
                  <a:cubicBezTo>
                    <a:pt x="1728126" y="3366470"/>
                    <a:pt x="1745607" y="3353493"/>
                    <a:pt x="1755185" y="3333781"/>
                  </a:cubicBezTo>
                  <a:cubicBezTo>
                    <a:pt x="1753485" y="3347308"/>
                    <a:pt x="1753485" y="3362543"/>
                    <a:pt x="1742206" y="3372131"/>
                  </a:cubicBezTo>
                  <a:close/>
                  <a:moveTo>
                    <a:pt x="1768693" y="3327004"/>
                  </a:moveTo>
                  <a:cubicBezTo>
                    <a:pt x="1742861" y="3307357"/>
                    <a:pt x="1727034" y="3276340"/>
                    <a:pt x="1724760" y="3244139"/>
                  </a:cubicBezTo>
                  <a:lnTo>
                    <a:pt x="1724705" y="3244093"/>
                  </a:lnTo>
                  <a:cubicBezTo>
                    <a:pt x="1726396" y="3205745"/>
                    <a:pt x="1748955" y="3174164"/>
                    <a:pt x="1765304" y="3141454"/>
                  </a:cubicBezTo>
                  <a:cubicBezTo>
                    <a:pt x="1757409" y="3165704"/>
                    <a:pt x="1750642" y="3190517"/>
                    <a:pt x="1746685" y="3215894"/>
                  </a:cubicBezTo>
                  <a:cubicBezTo>
                    <a:pt x="1748385" y="3233941"/>
                    <a:pt x="1754580" y="3251419"/>
                    <a:pt x="1758528" y="3268915"/>
                  </a:cubicBezTo>
                  <a:cubicBezTo>
                    <a:pt x="1776021" y="3294866"/>
                    <a:pt x="1805345" y="3307264"/>
                    <a:pt x="1835799" y="3308956"/>
                  </a:cubicBezTo>
                  <a:cubicBezTo>
                    <a:pt x="1816066" y="3322494"/>
                    <a:pt x="1793504" y="3335473"/>
                    <a:pt x="1768693" y="3327005"/>
                  </a:cubicBezTo>
                  <a:close/>
                  <a:moveTo>
                    <a:pt x="1885995" y="3380653"/>
                  </a:moveTo>
                  <a:cubicBezTo>
                    <a:pt x="1869067" y="3386293"/>
                    <a:pt x="1852704" y="3395877"/>
                    <a:pt x="1834102" y="3395306"/>
                  </a:cubicBezTo>
                  <a:cubicBezTo>
                    <a:pt x="1817184" y="3395879"/>
                    <a:pt x="1802512" y="3385727"/>
                    <a:pt x="1787294" y="3381216"/>
                  </a:cubicBezTo>
                  <a:cubicBezTo>
                    <a:pt x="1787294" y="3370493"/>
                    <a:pt x="1785601" y="3358649"/>
                    <a:pt x="1791251" y="3348498"/>
                  </a:cubicBezTo>
                  <a:cubicBezTo>
                    <a:pt x="1800838" y="3342294"/>
                    <a:pt x="1812107" y="3341167"/>
                    <a:pt x="1822268" y="3338348"/>
                  </a:cubicBezTo>
                  <a:cubicBezTo>
                    <a:pt x="1820558" y="3349627"/>
                    <a:pt x="1819448" y="3361471"/>
                    <a:pt x="1818311" y="3372758"/>
                  </a:cubicBezTo>
                  <a:cubicBezTo>
                    <a:pt x="1836357" y="3373887"/>
                    <a:pt x="1855934" y="3375813"/>
                    <a:pt x="1873024" y="3367118"/>
                  </a:cubicBezTo>
                  <a:cubicBezTo>
                    <a:pt x="1905368" y="3350659"/>
                    <a:pt x="1937333" y="3331552"/>
                    <a:pt x="1964348" y="3306811"/>
                  </a:cubicBezTo>
                  <a:cubicBezTo>
                    <a:pt x="1974509" y="3294353"/>
                    <a:pt x="1993518" y="3274321"/>
                    <a:pt x="2010074" y="3261077"/>
                  </a:cubicBezTo>
                  <a:cubicBezTo>
                    <a:pt x="1978228" y="3309755"/>
                    <a:pt x="1935817" y="3350627"/>
                    <a:pt x="1885995" y="3380654"/>
                  </a:cubicBezTo>
                  <a:close/>
                  <a:moveTo>
                    <a:pt x="1957636" y="3387901"/>
                  </a:moveTo>
                  <a:cubicBezTo>
                    <a:pt x="1941836" y="3388465"/>
                    <a:pt x="1922660" y="3393550"/>
                    <a:pt x="1912502" y="3378314"/>
                  </a:cubicBezTo>
                  <a:cubicBezTo>
                    <a:pt x="1928857" y="3375494"/>
                    <a:pt x="1945766" y="3376058"/>
                    <a:pt x="1962138" y="3372674"/>
                  </a:cubicBezTo>
                  <a:cubicBezTo>
                    <a:pt x="1993702" y="3362487"/>
                    <a:pt x="2023537" y="3345021"/>
                    <a:pt x="2045550" y="3320190"/>
                  </a:cubicBezTo>
                  <a:lnTo>
                    <a:pt x="2045613" y="3320227"/>
                  </a:lnTo>
                  <a:cubicBezTo>
                    <a:pt x="2064778" y="3301052"/>
                    <a:pt x="2077758" y="3276228"/>
                    <a:pt x="2098060" y="3257055"/>
                  </a:cubicBezTo>
                  <a:cubicBezTo>
                    <a:pt x="2082270" y="3286381"/>
                    <a:pt x="2066469" y="3316270"/>
                    <a:pt x="2038845" y="3336008"/>
                  </a:cubicBezTo>
                  <a:cubicBezTo>
                    <a:pt x="2012895" y="3355194"/>
                    <a:pt x="1993164" y="3389030"/>
                    <a:pt x="1957636" y="3387903"/>
                  </a:cubicBezTo>
                  <a:close/>
                  <a:moveTo>
                    <a:pt x="2091310" y="3399235"/>
                  </a:moveTo>
                  <a:cubicBezTo>
                    <a:pt x="2069890" y="3412197"/>
                    <a:pt x="2043938" y="3398108"/>
                    <a:pt x="2026447" y="3385128"/>
                  </a:cubicBezTo>
                  <a:cubicBezTo>
                    <a:pt x="2015177" y="3379488"/>
                    <a:pt x="2027584" y="3369347"/>
                    <a:pt x="2029849" y="3362015"/>
                  </a:cubicBezTo>
                  <a:cubicBezTo>
                    <a:pt x="2049578" y="3369337"/>
                    <a:pt x="2070329" y="3378549"/>
                    <a:pt x="2091874" y="3371593"/>
                  </a:cubicBezTo>
                  <a:cubicBezTo>
                    <a:pt x="2154734" y="3351302"/>
                    <a:pt x="2202465" y="3297664"/>
                    <a:pt x="2225026" y="3237370"/>
                  </a:cubicBezTo>
                  <a:lnTo>
                    <a:pt x="2224985" y="3237370"/>
                  </a:lnTo>
                  <a:lnTo>
                    <a:pt x="2225040" y="3237342"/>
                  </a:lnTo>
                  <a:lnTo>
                    <a:pt x="2225026" y="3237375"/>
                  </a:lnTo>
                  <a:cubicBezTo>
                    <a:pt x="2229537" y="3237943"/>
                    <a:pt x="2237967" y="3239636"/>
                    <a:pt x="2242477" y="3240188"/>
                  </a:cubicBezTo>
                  <a:cubicBezTo>
                    <a:pt x="2221057" y="3274590"/>
                    <a:pt x="2199052" y="3308990"/>
                    <a:pt x="2170273" y="3337761"/>
                  </a:cubicBezTo>
                  <a:cubicBezTo>
                    <a:pt x="2148288" y="3363135"/>
                    <a:pt x="2122893" y="3386821"/>
                    <a:pt x="2091310" y="3399236"/>
                  </a:cubicBezTo>
                  <a:close/>
                  <a:moveTo>
                    <a:pt x="2146051" y="3384572"/>
                  </a:moveTo>
                  <a:cubicBezTo>
                    <a:pt x="2158421" y="3371474"/>
                    <a:pt x="2169701" y="3355193"/>
                    <a:pt x="2187802" y="3349553"/>
                  </a:cubicBezTo>
                  <a:lnTo>
                    <a:pt x="2187785" y="3349608"/>
                  </a:lnTo>
                  <a:cubicBezTo>
                    <a:pt x="2235157" y="3330434"/>
                    <a:pt x="2267302" y="3288692"/>
                    <a:pt x="2297765" y="3249779"/>
                  </a:cubicBezTo>
                  <a:cubicBezTo>
                    <a:pt x="2279719" y="3287564"/>
                    <a:pt x="2257152" y="3325340"/>
                    <a:pt x="2222190" y="3350172"/>
                  </a:cubicBezTo>
                  <a:cubicBezTo>
                    <a:pt x="2199626" y="3365954"/>
                    <a:pt x="2175931" y="3389086"/>
                    <a:pt x="2146051" y="3384574"/>
                  </a:cubicBezTo>
                  <a:close/>
                  <a:moveTo>
                    <a:pt x="2222723" y="3372738"/>
                  </a:moveTo>
                  <a:cubicBezTo>
                    <a:pt x="2240734" y="3356911"/>
                    <a:pt x="2257743" y="3340629"/>
                    <a:pt x="2272934" y="3321441"/>
                  </a:cubicBezTo>
                  <a:lnTo>
                    <a:pt x="2272916" y="3321413"/>
                  </a:lnTo>
                  <a:cubicBezTo>
                    <a:pt x="2303943" y="3310698"/>
                    <a:pt x="2325936" y="3283628"/>
                    <a:pt x="2353006" y="3265573"/>
                  </a:cubicBezTo>
                  <a:cubicBezTo>
                    <a:pt x="2326933" y="3308833"/>
                    <a:pt x="2272422" y="3366262"/>
                    <a:pt x="2222730" y="3372740"/>
                  </a:cubicBezTo>
                  <a:close/>
                  <a:moveTo>
                    <a:pt x="2499077" y="3625345"/>
                  </a:moveTo>
                  <a:cubicBezTo>
                    <a:pt x="2491259" y="3631621"/>
                    <a:pt x="2479885" y="3618614"/>
                    <a:pt x="2489527" y="3612974"/>
                  </a:cubicBezTo>
                  <a:lnTo>
                    <a:pt x="2489490" y="3612937"/>
                  </a:lnTo>
                  <a:cubicBezTo>
                    <a:pt x="2497384" y="3606171"/>
                    <a:pt x="2508100" y="3619142"/>
                    <a:pt x="2499084" y="3625346"/>
                  </a:cubicBezTo>
                  <a:close/>
                  <a:moveTo>
                    <a:pt x="2567353" y="3548701"/>
                  </a:moveTo>
                  <a:cubicBezTo>
                    <a:pt x="2552128" y="3575779"/>
                    <a:pt x="2535762" y="3605661"/>
                    <a:pt x="2506454" y="3619768"/>
                  </a:cubicBezTo>
                  <a:cubicBezTo>
                    <a:pt x="2523282" y="3585930"/>
                    <a:pt x="2553754" y="3558825"/>
                    <a:pt x="2564486" y="3521075"/>
                  </a:cubicBezTo>
                  <a:lnTo>
                    <a:pt x="2564532" y="3521067"/>
                  </a:lnTo>
                  <a:cubicBezTo>
                    <a:pt x="2566224" y="3512053"/>
                    <a:pt x="2570735" y="3505843"/>
                    <a:pt x="2580895" y="3505843"/>
                  </a:cubicBezTo>
                  <a:cubicBezTo>
                    <a:pt x="2578638" y="3520505"/>
                    <a:pt x="2574691" y="3535162"/>
                    <a:pt x="2567361" y="3548702"/>
                  </a:cubicBezTo>
                  <a:close/>
                  <a:moveTo>
                    <a:pt x="2912456" y="3399736"/>
                  </a:moveTo>
                  <a:cubicBezTo>
                    <a:pt x="2890452" y="3394661"/>
                    <a:pt x="2900595" y="3370975"/>
                    <a:pt x="2903978" y="3356320"/>
                  </a:cubicBezTo>
                  <a:cubicBezTo>
                    <a:pt x="2891007" y="3343341"/>
                    <a:pt x="2884493" y="3324996"/>
                    <a:pt x="2872951" y="3311195"/>
                  </a:cubicBezTo>
                  <a:cubicBezTo>
                    <a:pt x="2863701" y="3300134"/>
                    <a:pt x="2852145" y="3291471"/>
                    <a:pt x="2842501" y="3281294"/>
                  </a:cubicBezTo>
                  <a:cubicBezTo>
                    <a:pt x="2893842" y="3294271"/>
                    <a:pt x="2909625" y="3353484"/>
                    <a:pt x="2912463" y="3399737"/>
                  </a:cubicBezTo>
                  <a:close/>
                  <a:moveTo>
                    <a:pt x="2832420" y="3325831"/>
                  </a:moveTo>
                  <a:lnTo>
                    <a:pt x="2832411" y="3325867"/>
                  </a:lnTo>
                  <a:cubicBezTo>
                    <a:pt x="2840307" y="3320227"/>
                    <a:pt x="2848896" y="3333361"/>
                    <a:pt x="2841425" y="3338838"/>
                  </a:cubicBezTo>
                  <a:cubicBezTo>
                    <a:pt x="2834274" y="3344091"/>
                    <a:pt x="2825605" y="3331471"/>
                    <a:pt x="2832427" y="3325832"/>
                  </a:cubicBezTo>
                  <a:close/>
                  <a:moveTo>
                    <a:pt x="3027533" y="3035414"/>
                  </a:moveTo>
                  <a:cubicBezTo>
                    <a:pt x="3017391" y="3033723"/>
                    <a:pt x="3007233" y="3032594"/>
                    <a:pt x="2997084" y="3031457"/>
                  </a:cubicBezTo>
                  <a:cubicBezTo>
                    <a:pt x="2997716" y="3029198"/>
                    <a:pt x="2998259" y="3024699"/>
                    <a:pt x="2998801" y="3021875"/>
                  </a:cubicBezTo>
                  <a:lnTo>
                    <a:pt x="2998784" y="3021875"/>
                  </a:lnTo>
                  <a:lnTo>
                    <a:pt x="2998812" y="3021812"/>
                  </a:lnTo>
                  <a:cubicBezTo>
                    <a:pt x="2998812" y="3021830"/>
                    <a:pt x="2998805" y="3021854"/>
                    <a:pt x="2998801" y="3021872"/>
                  </a:cubicBezTo>
                  <a:cubicBezTo>
                    <a:pt x="3002171" y="3021296"/>
                    <a:pt x="3008939" y="3019610"/>
                    <a:pt x="3012319" y="3019056"/>
                  </a:cubicBezTo>
                  <a:cubicBezTo>
                    <a:pt x="3017394" y="3024135"/>
                    <a:pt x="3022458" y="3029775"/>
                    <a:pt x="3027533" y="3035414"/>
                  </a:cubicBezTo>
                  <a:close/>
                  <a:moveTo>
                    <a:pt x="2985211" y="2998739"/>
                  </a:moveTo>
                  <a:lnTo>
                    <a:pt x="2985229" y="2998774"/>
                  </a:lnTo>
                  <a:cubicBezTo>
                    <a:pt x="2992560" y="2992007"/>
                    <a:pt x="3006095" y="3003287"/>
                    <a:pt x="2998764" y="3011746"/>
                  </a:cubicBezTo>
                  <a:cubicBezTo>
                    <a:pt x="2991398" y="3018480"/>
                    <a:pt x="2977300" y="3006017"/>
                    <a:pt x="2985214" y="2998739"/>
                  </a:cubicBezTo>
                  <a:close/>
                  <a:moveTo>
                    <a:pt x="2902915" y="2975671"/>
                  </a:moveTo>
                  <a:cubicBezTo>
                    <a:pt x="2926037" y="2968894"/>
                    <a:pt x="2948589" y="2978491"/>
                    <a:pt x="2969453" y="2988069"/>
                  </a:cubicBezTo>
                  <a:cubicBezTo>
                    <a:pt x="2947440" y="2984703"/>
                    <a:pt x="2922608" y="2988618"/>
                    <a:pt x="2902869" y="2975699"/>
                  </a:cubicBezTo>
                  <a:close/>
                  <a:moveTo>
                    <a:pt x="2930494" y="3037142"/>
                  </a:moveTo>
                  <a:cubicBezTo>
                    <a:pt x="2923773" y="3027507"/>
                    <a:pt x="2917041" y="3018508"/>
                    <a:pt x="2910223" y="3009507"/>
                  </a:cubicBezTo>
                  <a:lnTo>
                    <a:pt x="2910191" y="3009507"/>
                  </a:lnTo>
                  <a:lnTo>
                    <a:pt x="2910209" y="3009489"/>
                  </a:lnTo>
                  <a:lnTo>
                    <a:pt x="2910223" y="3009507"/>
                  </a:lnTo>
                  <a:cubicBezTo>
                    <a:pt x="2914749" y="3009507"/>
                    <a:pt x="2924863" y="3008942"/>
                    <a:pt x="2929366" y="3008380"/>
                  </a:cubicBezTo>
                  <a:cubicBezTo>
                    <a:pt x="2929927" y="3017967"/>
                    <a:pt x="2929927" y="3027555"/>
                    <a:pt x="2930491" y="3037142"/>
                  </a:cubicBezTo>
                  <a:close/>
                  <a:moveTo>
                    <a:pt x="2893282" y="2975616"/>
                  </a:moveTo>
                  <a:cubicBezTo>
                    <a:pt x="2893183" y="2979395"/>
                    <a:pt x="2892813" y="2983161"/>
                    <a:pt x="2892172" y="2986887"/>
                  </a:cubicBezTo>
                  <a:cubicBezTo>
                    <a:pt x="2887824" y="2987006"/>
                    <a:pt x="2883487" y="2987382"/>
                    <a:pt x="2879183" y="2988014"/>
                  </a:cubicBezTo>
                  <a:cubicBezTo>
                    <a:pt x="2879274" y="2984740"/>
                    <a:pt x="2878635" y="2977918"/>
                    <a:pt x="2878635" y="2974552"/>
                  </a:cubicBezTo>
                  <a:lnTo>
                    <a:pt x="2878627" y="2974488"/>
                  </a:lnTo>
                  <a:cubicBezTo>
                    <a:pt x="2882006" y="2974489"/>
                    <a:pt x="2889340" y="2975616"/>
                    <a:pt x="2893279" y="2975616"/>
                  </a:cubicBezTo>
                  <a:close/>
                  <a:moveTo>
                    <a:pt x="2790124" y="2775413"/>
                  </a:moveTo>
                  <a:cubicBezTo>
                    <a:pt x="2783394" y="2781054"/>
                    <a:pt x="2779937" y="2779416"/>
                    <a:pt x="2778845" y="2771502"/>
                  </a:cubicBezTo>
                  <a:lnTo>
                    <a:pt x="2778845" y="2771465"/>
                  </a:lnTo>
                  <a:cubicBezTo>
                    <a:pt x="2785610" y="2766390"/>
                    <a:pt x="2789560" y="2767519"/>
                    <a:pt x="2790121" y="2775413"/>
                  </a:cubicBezTo>
                  <a:close/>
                  <a:moveTo>
                    <a:pt x="2757979" y="2735964"/>
                  </a:moveTo>
                  <a:cubicBezTo>
                    <a:pt x="2766448" y="2739921"/>
                    <a:pt x="2774344" y="2743860"/>
                    <a:pt x="2782805" y="2747807"/>
                  </a:cubicBezTo>
                  <a:cubicBezTo>
                    <a:pt x="2773773" y="2748936"/>
                    <a:pt x="2764759" y="2749500"/>
                    <a:pt x="2755735" y="2751191"/>
                  </a:cubicBezTo>
                  <a:cubicBezTo>
                    <a:pt x="2734268" y="2759650"/>
                    <a:pt x="2718441" y="2778298"/>
                    <a:pt x="2697067" y="2787303"/>
                  </a:cubicBezTo>
                  <a:cubicBezTo>
                    <a:pt x="2711158" y="2763616"/>
                    <a:pt x="2736545" y="2751201"/>
                    <a:pt x="2757976" y="2735964"/>
                  </a:cubicBezTo>
                  <a:close/>
                  <a:moveTo>
                    <a:pt x="2475978" y="2967148"/>
                  </a:moveTo>
                  <a:cubicBezTo>
                    <a:pt x="2537440" y="2959252"/>
                    <a:pt x="2591580" y="2915819"/>
                    <a:pt x="2615274" y="2858870"/>
                  </a:cubicBezTo>
                  <a:cubicBezTo>
                    <a:pt x="2618640" y="2834673"/>
                    <a:pt x="2616912" y="2806475"/>
                    <a:pt x="2635558" y="2788918"/>
                  </a:cubicBezTo>
                  <a:lnTo>
                    <a:pt x="2635576" y="2788927"/>
                  </a:lnTo>
                  <a:cubicBezTo>
                    <a:pt x="2655315" y="2773137"/>
                    <a:pt x="2678455" y="2789490"/>
                    <a:pt x="2694801" y="2801334"/>
                  </a:cubicBezTo>
                  <a:cubicBezTo>
                    <a:pt x="2703259" y="2825594"/>
                    <a:pt x="2667731" y="2831224"/>
                    <a:pt x="2668294" y="2854355"/>
                  </a:cubicBezTo>
                  <a:cubicBezTo>
                    <a:pt x="2689161" y="2850971"/>
                    <a:pt x="2704952" y="2834055"/>
                    <a:pt x="2712839" y="2814877"/>
                  </a:cubicBezTo>
                  <a:cubicBezTo>
                    <a:pt x="2717350" y="2815441"/>
                    <a:pt x="2726383" y="2815441"/>
                    <a:pt x="2730894" y="2816006"/>
                  </a:cubicBezTo>
                  <a:cubicBezTo>
                    <a:pt x="2734278" y="2821646"/>
                    <a:pt x="2737662" y="2827294"/>
                    <a:pt x="2741609" y="2832925"/>
                  </a:cubicBezTo>
                  <a:cubicBezTo>
                    <a:pt x="2730894" y="2861686"/>
                    <a:pt x="2698184" y="2865635"/>
                    <a:pt x="2673934" y="2876913"/>
                  </a:cubicBezTo>
                  <a:cubicBezTo>
                    <a:pt x="2681275" y="2880870"/>
                    <a:pt x="2689159" y="2885372"/>
                    <a:pt x="2696493" y="2889311"/>
                  </a:cubicBezTo>
                  <a:cubicBezTo>
                    <a:pt x="2675618" y="2905111"/>
                    <a:pt x="2649675" y="2901163"/>
                    <a:pt x="2625435" y="2905666"/>
                  </a:cubicBezTo>
                  <a:cubicBezTo>
                    <a:pt x="2634449" y="2924849"/>
                    <a:pt x="2662082" y="2914698"/>
                    <a:pt x="2679011" y="2922585"/>
                  </a:cubicBezTo>
                  <a:cubicBezTo>
                    <a:pt x="2663786" y="2934428"/>
                    <a:pt x="2644035" y="2932186"/>
                    <a:pt x="2626000" y="2931617"/>
                  </a:cubicBezTo>
                  <a:cubicBezTo>
                    <a:pt x="2628256" y="2942896"/>
                    <a:pt x="2634458" y="2951929"/>
                    <a:pt x="2642355" y="2960378"/>
                  </a:cubicBezTo>
                  <a:cubicBezTo>
                    <a:pt x="2622604" y="2964890"/>
                    <a:pt x="2603997" y="2957558"/>
                    <a:pt x="2587088" y="2948536"/>
                  </a:cubicBezTo>
                  <a:cubicBezTo>
                    <a:pt x="2587088" y="2952483"/>
                    <a:pt x="2586524" y="2960378"/>
                    <a:pt x="2586524" y="2964327"/>
                  </a:cubicBezTo>
                  <a:cubicBezTo>
                    <a:pt x="2595002" y="2969967"/>
                    <a:pt x="2603452" y="2975615"/>
                    <a:pt x="2611911" y="2981817"/>
                  </a:cubicBezTo>
                  <a:cubicBezTo>
                    <a:pt x="2593300" y="2988012"/>
                    <a:pt x="2574680" y="2981817"/>
                    <a:pt x="2557198" y="2976169"/>
                  </a:cubicBezTo>
                  <a:cubicBezTo>
                    <a:pt x="2556634" y="2989140"/>
                    <a:pt x="2566776" y="2998172"/>
                    <a:pt x="2574116" y="3007196"/>
                  </a:cubicBezTo>
                  <a:cubicBezTo>
                    <a:pt x="2555497" y="3008879"/>
                    <a:pt x="2536886" y="3007196"/>
                    <a:pt x="2518276" y="3006059"/>
                  </a:cubicBezTo>
                  <a:cubicBezTo>
                    <a:pt x="2522779" y="3014518"/>
                    <a:pt x="2527863" y="3023550"/>
                    <a:pt x="2532938" y="3032010"/>
                  </a:cubicBezTo>
                  <a:cubicBezTo>
                    <a:pt x="2522215" y="3032010"/>
                    <a:pt x="2512054" y="3030882"/>
                    <a:pt x="2501349" y="3030309"/>
                  </a:cubicBezTo>
                  <a:cubicBezTo>
                    <a:pt x="2493455" y="3034814"/>
                    <a:pt x="2486140" y="3039322"/>
                    <a:pt x="2478259" y="3044397"/>
                  </a:cubicBezTo>
                  <a:cubicBezTo>
                    <a:pt x="2478390" y="3046333"/>
                    <a:pt x="2478192" y="3048277"/>
                    <a:pt x="2477674" y="3050148"/>
                  </a:cubicBezTo>
                  <a:cubicBezTo>
                    <a:pt x="2498477" y="3072132"/>
                    <a:pt x="2508642" y="3101942"/>
                    <a:pt x="2533403" y="3119405"/>
                  </a:cubicBezTo>
                  <a:cubicBezTo>
                    <a:pt x="2545811" y="3128429"/>
                    <a:pt x="2559354" y="3136888"/>
                    <a:pt x="2574026" y="3141964"/>
                  </a:cubicBezTo>
                  <a:cubicBezTo>
                    <a:pt x="2601637" y="3143757"/>
                    <a:pt x="2629342" y="3143569"/>
                    <a:pt x="2656927" y="3141400"/>
                  </a:cubicBezTo>
                  <a:cubicBezTo>
                    <a:pt x="2683423" y="3130112"/>
                    <a:pt x="2713887" y="3123345"/>
                    <a:pt x="2735316" y="3102488"/>
                  </a:cubicBezTo>
                  <a:cubicBezTo>
                    <a:pt x="2751962" y="3086571"/>
                    <a:pt x="2770063" y="3072471"/>
                    <a:pt x="2782434" y="3053279"/>
                  </a:cubicBezTo>
                  <a:lnTo>
                    <a:pt x="2782752" y="3053441"/>
                  </a:lnTo>
                  <a:cubicBezTo>
                    <a:pt x="2804182" y="3025798"/>
                    <a:pt x="2818276" y="2992516"/>
                    <a:pt x="2847616" y="2971659"/>
                  </a:cubicBezTo>
                  <a:lnTo>
                    <a:pt x="2866790" y="2990833"/>
                  </a:lnTo>
                  <a:cubicBezTo>
                    <a:pt x="2854938" y="3001531"/>
                    <a:pt x="2841393" y="3011699"/>
                    <a:pt x="2841393" y="3029745"/>
                  </a:cubicBezTo>
                  <a:cubicBezTo>
                    <a:pt x="2854374" y="3022969"/>
                    <a:pt x="2864533" y="3011135"/>
                    <a:pt x="2878059" y="3007188"/>
                  </a:cubicBezTo>
                  <a:cubicBezTo>
                    <a:pt x="2894966" y="3007188"/>
                    <a:pt x="2903446" y="3022969"/>
                    <a:pt x="2910787" y="3035385"/>
                  </a:cubicBezTo>
                  <a:cubicBezTo>
                    <a:pt x="2901753" y="3044986"/>
                    <a:pt x="2893285" y="3055124"/>
                    <a:pt x="2881452" y="3061328"/>
                  </a:cubicBezTo>
                  <a:cubicBezTo>
                    <a:pt x="2866790" y="3064157"/>
                    <a:pt x="2851562" y="3063592"/>
                    <a:pt x="2836318" y="3065840"/>
                  </a:cubicBezTo>
                  <a:lnTo>
                    <a:pt x="2856618" y="3087843"/>
                  </a:lnTo>
                  <a:cubicBezTo>
                    <a:pt x="2839717" y="3092918"/>
                    <a:pt x="2822781" y="3087843"/>
                    <a:pt x="2810373" y="3076555"/>
                  </a:cubicBezTo>
                  <a:cubicBezTo>
                    <a:pt x="2807009" y="3077913"/>
                    <a:pt x="2803796" y="3079617"/>
                    <a:pt x="2800786" y="3081640"/>
                  </a:cubicBezTo>
                  <a:cubicBezTo>
                    <a:pt x="2808682" y="3091227"/>
                    <a:pt x="2817704" y="3100249"/>
                    <a:pt x="2826183" y="3109273"/>
                  </a:cubicBezTo>
                  <a:cubicBezTo>
                    <a:pt x="2810375" y="3110974"/>
                    <a:pt x="2794585" y="3109837"/>
                    <a:pt x="2778793" y="3110411"/>
                  </a:cubicBezTo>
                  <a:cubicBezTo>
                    <a:pt x="2786698" y="3122253"/>
                    <a:pt x="2796849" y="3131277"/>
                    <a:pt x="2807000" y="3140860"/>
                  </a:cubicBezTo>
                  <a:cubicBezTo>
                    <a:pt x="2785570" y="3145935"/>
                    <a:pt x="2768067" y="3131828"/>
                    <a:pt x="2747765" y="3128998"/>
                  </a:cubicBezTo>
                  <a:cubicBezTo>
                    <a:pt x="2752859" y="3139723"/>
                    <a:pt x="2759053" y="3149874"/>
                    <a:pt x="2764695" y="3160589"/>
                  </a:cubicBezTo>
                  <a:cubicBezTo>
                    <a:pt x="2747212" y="3160034"/>
                    <a:pt x="2732548" y="3151565"/>
                    <a:pt x="2717311" y="3143680"/>
                  </a:cubicBezTo>
                  <a:cubicBezTo>
                    <a:pt x="2719569" y="3157779"/>
                    <a:pt x="2726913" y="3169621"/>
                    <a:pt x="2734241" y="3181465"/>
                  </a:cubicBezTo>
                  <a:cubicBezTo>
                    <a:pt x="2711109" y="3184275"/>
                    <a:pt x="2692489" y="3169067"/>
                    <a:pt x="2671623" y="3161165"/>
                  </a:cubicBezTo>
                  <a:cubicBezTo>
                    <a:pt x="2675017" y="3175264"/>
                    <a:pt x="2682912" y="3187106"/>
                    <a:pt x="2689679" y="3199514"/>
                  </a:cubicBezTo>
                  <a:cubicBezTo>
                    <a:pt x="2664853" y="3202905"/>
                    <a:pt x="2645689" y="3185979"/>
                    <a:pt x="2625942" y="3173571"/>
                  </a:cubicBezTo>
                  <a:cubicBezTo>
                    <a:pt x="2625942" y="3179765"/>
                    <a:pt x="2625942" y="3192181"/>
                    <a:pt x="2625378" y="3198385"/>
                  </a:cubicBezTo>
                  <a:cubicBezTo>
                    <a:pt x="2605079" y="3193300"/>
                    <a:pt x="2595489" y="3174125"/>
                    <a:pt x="2580245" y="3161719"/>
                  </a:cubicBezTo>
                  <a:cubicBezTo>
                    <a:pt x="2579680" y="3176395"/>
                    <a:pt x="2584771" y="3191063"/>
                    <a:pt x="2588148" y="3205154"/>
                  </a:cubicBezTo>
                  <a:cubicBezTo>
                    <a:pt x="2575177" y="3194993"/>
                    <a:pt x="2566708" y="3180894"/>
                    <a:pt x="2558258" y="3166240"/>
                  </a:cubicBezTo>
                  <a:cubicBezTo>
                    <a:pt x="2555428" y="3165103"/>
                    <a:pt x="2549799" y="3163412"/>
                    <a:pt x="2546979" y="3162275"/>
                  </a:cubicBezTo>
                  <a:cubicBezTo>
                    <a:pt x="2548098" y="3175254"/>
                    <a:pt x="2552064" y="3188225"/>
                    <a:pt x="2554874" y="3201197"/>
                  </a:cubicBezTo>
                  <a:cubicBezTo>
                    <a:pt x="2544713" y="3200623"/>
                    <a:pt x="2533435" y="3203443"/>
                    <a:pt x="2526103" y="3196112"/>
                  </a:cubicBezTo>
                  <a:cubicBezTo>
                    <a:pt x="2510879" y="3185962"/>
                    <a:pt x="2508065" y="3161147"/>
                    <a:pt x="2487199" y="3161147"/>
                  </a:cubicBezTo>
                  <a:cubicBezTo>
                    <a:pt x="2490575" y="3174692"/>
                    <a:pt x="2496223" y="3187090"/>
                    <a:pt x="2500725" y="3200059"/>
                  </a:cubicBezTo>
                  <a:cubicBezTo>
                    <a:pt x="2493967" y="3198932"/>
                    <a:pt x="2486636" y="3197795"/>
                    <a:pt x="2479850" y="3196676"/>
                  </a:cubicBezTo>
                  <a:cubicBezTo>
                    <a:pt x="2473656" y="3175810"/>
                    <a:pt x="2468016" y="3154934"/>
                    <a:pt x="2469126" y="3132940"/>
                  </a:cubicBezTo>
                  <a:cubicBezTo>
                    <a:pt x="2470263" y="3123339"/>
                    <a:pt x="2461804" y="3118278"/>
                    <a:pt x="2453927" y="3116021"/>
                  </a:cubicBezTo>
                  <a:cubicBezTo>
                    <a:pt x="2452217" y="3140272"/>
                    <a:pt x="2454938" y="3164901"/>
                    <a:pt x="2464060" y="3188208"/>
                  </a:cubicBezTo>
                  <a:cubicBezTo>
                    <a:pt x="2476552" y="3220123"/>
                    <a:pt x="2485490" y="3258708"/>
                    <a:pt x="2516527" y="3277885"/>
                  </a:cubicBezTo>
                  <a:cubicBezTo>
                    <a:pt x="2550918" y="3303272"/>
                    <a:pt x="2596608" y="3299307"/>
                    <a:pt x="2637228" y="3295931"/>
                  </a:cubicBezTo>
                  <a:cubicBezTo>
                    <a:pt x="2686293" y="3296495"/>
                    <a:pt x="2730853" y="3272246"/>
                    <a:pt x="2775396" y="3254763"/>
                  </a:cubicBezTo>
                  <a:cubicBezTo>
                    <a:pt x="2792315" y="3245731"/>
                    <a:pt x="2811498" y="3249688"/>
                    <a:pt x="2829553" y="3253080"/>
                  </a:cubicBezTo>
                  <a:cubicBezTo>
                    <a:pt x="2829553" y="3261531"/>
                    <a:pt x="2832920" y="3271118"/>
                    <a:pt x="2828980" y="3279013"/>
                  </a:cubicBezTo>
                  <a:cubicBezTo>
                    <a:pt x="2811498" y="3297624"/>
                    <a:pt x="2784428" y="3298752"/>
                    <a:pt x="2765245" y="3314537"/>
                  </a:cubicBezTo>
                  <a:cubicBezTo>
                    <a:pt x="2781617" y="3318495"/>
                    <a:pt x="2797963" y="3317921"/>
                    <a:pt x="2814318" y="3317921"/>
                  </a:cubicBezTo>
                  <a:lnTo>
                    <a:pt x="2812625" y="3348371"/>
                  </a:lnTo>
                  <a:cubicBezTo>
                    <a:pt x="2796420" y="3363772"/>
                    <a:pt x="2771873" y="3366323"/>
                    <a:pt x="2752847" y="3354583"/>
                  </a:cubicBezTo>
                  <a:cubicBezTo>
                    <a:pt x="2748334" y="3360223"/>
                    <a:pt x="2744388" y="3366426"/>
                    <a:pt x="2739321" y="3372065"/>
                  </a:cubicBezTo>
                  <a:cubicBezTo>
                    <a:pt x="2725205" y="3372065"/>
                    <a:pt x="2709977" y="3370364"/>
                    <a:pt x="2699271" y="3360786"/>
                  </a:cubicBezTo>
                  <a:cubicBezTo>
                    <a:pt x="2690248" y="3348943"/>
                    <a:pt x="2687419" y="3331442"/>
                    <a:pt x="2672183" y="3325239"/>
                  </a:cubicBezTo>
                  <a:cubicBezTo>
                    <a:pt x="2671073" y="3342731"/>
                    <a:pt x="2676148" y="3359648"/>
                    <a:pt x="2677831" y="3377140"/>
                  </a:cubicBezTo>
                  <a:cubicBezTo>
                    <a:pt x="2647382" y="3374877"/>
                    <a:pt x="2642307" y="3341038"/>
                    <a:pt x="2620863" y="3326376"/>
                  </a:cubicBezTo>
                  <a:cubicBezTo>
                    <a:pt x="2614659" y="3347232"/>
                    <a:pt x="2628768" y="3365297"/>
                    <a:pt x="2636654" y="3383344"/>
                  </a:cubicBezTo>
                  <a:cubicBezTo>
                    <a:pt x="2621303" y="3385124"/>
                    <a:pt x="2605821" y="3385501"/>
                    <a:pt x="2590401" y="3384471"/>
                  </a:cubicBezTo>
                  <a:cubicBezTo>
                    <a:pt x="2573492" y="3364161"/>
                    <a:pt x="2566715" y="3338797"/>
                    <a:pt x="2555992" y="3315669"/>
                  </a:cubicBezTo>
                  <a:cubicBezTo>
                    <a:pt x="2538527" y="3331450"/>
                    <a:pt x="2554882" y="3354018"/>
                    <a:pt x="2557137" y="3373192"/>
                  </a:cubicBezTo>
                  <a:cubicBezTo>
                    <a:pt x="2523290" y="3361922"/>
                    <a:pt x="2538527" y="3315669"/>
                    <a:pt x="2509201" y="3302692"/>
                  </a:cubicBezTo>
                  <a:cubicBezTo>
                    <a:pt x="2508637" y="3320738"/>
                    <a:pt x="2517078" y="3339913"/>
                    <a:pt x="2506937" y="3356842"/>
                  </a:cubicBezTo>
                  <a:cubicBezTo>
                    <a:pt x="2487771" y="3335975"/>
                    <a:pt x="2478176" y="3308342"/>
                    <a:pt x="2477602" y="3280135"/>
                  </a:cubicBezTo>
                  <a:cubicBezTo>
                    <a:pt x="2460110" y="3282955"/>
                    <a:pt x="2465759" y="3303257"/>
                    <a:pt x="2462378" y="3315673"/>
                  </a:cubicBezTo>
                  <a:cubicBezTo>
                    <a:pt x="2452776" y="3312853"/>
                    <a:pt x="2442067" y="3310588"/>
                    <a:pt x="2433607" y="3304385"/>
                  </a:cubicBezTo>
                  <a:cubicBezTo>
                    <a:pt x="2419498" y="3288030"/>
                    <a:pt x="2422328" y="3265472"/>
                    <a:pt x="2417242" y="3245724"/>
                  </a:cubicBezTo>
                  <a:cubicBezTo>
                    <a:pt x="2414986" y="3248544"/>
                    <a:pt x="2410483" y="3254192"/>
                    <a:pt x="2408218" y="3257012"/>
                  </a:cubicBezTo>
                  <a:cubicBezTo>
                    <a:pt x="2404271" y="3299300"/>
                    <a:pt x="2420634" y="3339359"/>
                    <a:pt x="2440937" y="3375451"/>
                  </a:cubicBezTo>
                  <a:cubicBezTo>
                    <a:pt x="2456727" y="3399701"/>
                    <a:pt x="2481536" y="3416051"/>
                    <a:pt x="2507492" y="3428472"/>
                  </a:cubicBezTo>
                  <a:cubicBezTo>
                    <a:pt x="2526094" y="3433547"/>
                    <a:pt x="2545833" y="3430163"/>
                    <a:pt x="2565589" y="3432419"/>
                  </a:cubicBezTo>
                  <a:cubicBezTo>
                    <a:pt x="2579680" y="3435795"/>
                    <a:pt x="2591522" y="3445955"/>
                    <a:pt x="2602810" y="3455542"/>
                  </a:cubicBezTo>
                  <a:cubicBezTo>
                    <a:pt x="2598766" y="3466358"/>
                    <a:pt x="2593663" y="3476748"/>
                    <a:pt x="2587574" y="3486559"/>
                  </a:cubicBezTo>
                  <a:cubicBezTo>
                    <a:pt x="2568955" y="3490517"/>
                    <a:pt x="2559941" y="3474717"/>
                    <a:pt x="2549798" y="3462318"/>
                  </a:cubicBezTo>
                  <a:cubicBezTo>
                    <a:pt x="2547533" y="3482047"/>
                    <a:pt x="2544150" y="3502349"/>
                    <a:pt x="2530059" y="3517577"/>
                  </a:cubicBezTo>
                  <a:cubicBezTo>
                    <a:pt x="2514260" y="3524908"/>
                    <a:pt x="2496212" y="3520406"/>
                    <a:pt x="2479295" y="3518706"/>
                  </a:cubicBezTo>
                  <a:cubicBezTo>
                    <a:pt x="2472518" y="3501223"/>
                    <a:pt x="2468570" y="3483181"/>
                    <a:pt x="2460677" y="3466822"/>
                  </a:cubicBezTo>
                  <a:cubicBezTo>
                    <a:pt x="2456728" y="3476972"/>
                    <a:pt x="2453354" y="3487122"/>
                    <a:pt x="2449960" y="3497284"/>
                  </a:cubicBezTo>
                  <a:cubicBezTo>
                    <a:pt x="2438682" y="3492199"/>
                    <a:pt x="2426274" y="3487123"/>
                    <a:pt x="2419498" y="3476418"/>
                  </a:cubicBezTo>
                  <a:cubicBezTo>
                    <a:pt x="2416114" y="3462319"/>
                    <a:pt x="2415542" y="3445956"/>
                    <a:pt x="2421755" y="3432421"/>
                  </a:cubicBezTo>
                  <a:cubicBezTo>
                    <a:pt x="2430213" y="3420013"/>
                    <a:pt x="2442055" y="3409862"/>
                    <a:pt x="2446014" y="3395190"/>
                  </a:cubicBezTo>
                  <a:cubicBezTo>
                    <a:pt x="2434744" y="3399147"/>
                    <a:pt x="2423456" y="3404232"/>
                    <a:pt x="2414424" y="3412682"/>
                  </a:cubicBezTo>
                  <a:cubicBezTo>
                    <a:pt x="2406519" y="3425654"/>
                    <a:pt x="2403145" y="3440889"/>
                    <a:pt x="2396378" y="3454415"/>
                  </a:cubicBezTo>
                  <a:cubicBezTo>
                    <a:pt x="2393783" y="3446667"/>
                    <a:pt x="2391710" y="3438754"/>
                    <a:pt x="2390174" y="3430728"/>
                  </a:cubicBezTo>
                  <a:cubicBezTo>
                    <a:pt x="2395814" y="3413246"/>
                    <a:pt x="2407656" y="3399138"/>
                    <a:pt x="2414424" y="3382783"/>
                  </a:cubicBezTo>
                  <a:cubicBezTo>
                    <a:pt x="2396378" y="3386166"/>
                    <a:pt x="2386217" y="3401393"/>
                    <a:pt x="2373824" y="3413232"/>
                  </a:cubicBezTo>
                  <a:cubicBezTo>
                    <a:pt x="2360289" y="3390101"/>
                    <a:pt x="2377190" y="3368655"/>
                    <a:pt x="2387923" y="3348369"/>
                  </a:cubicBezTo>
                  <a:cubicBezTo>
                    <a:pt x="2383966" y="3348369"/>
                    <a:pt x="2376071" y="3347805"/>
                    <a:pt x="2372698" y="3347805"/>
                  </a:cubicBezTo>
                  <a:cubicBezTo>
                    <a:pt x="2365921" y="3356829"/>
                    <a:pt x="2359163" y="3365852"/>
                    <a:pt x="2351832" y="3374312"/>
                  </a:cubicBezTo>
                  <a:cubicBezTo>
                    <a:pt x="2345055" y="3343862"/>
                    <a:pt x="2370442" y="3324119"/>
                    <a:pt x="2387926" y="3304382"/>
                  </a:cubicBezTo>
                  <a:cubicBezTo>
                    <a:pt x="2366504" y="3299869"/>
                    <a:pt x="2354652" y="3320737"/>
                    <a:pt x="2338853" y="3331452"/>
                  </a:cubicBezTo>
                  <a:cubicBezTo>
                    <a:pt x="2335478" y="3310586"/>
                    <a:pt x="2347876" y="3294231"/>
                    <a:pt x="2360848" y="3280132"/>
                  </a:cubicBezTo>
                  <a:cubicBezTo>
                    <a:pt x="2391309" y="3245167"/>
                    <a:pt x="2402024" y="3198359"/>
                    <a:pt x="2428522" y="3161129"/>
                  </a:cubicBezTo>
                  <a:cubicBezTo>
                    <a:pt x="2434832" y="3117777"/>
                    <a:pt x="2462331" y="3078630"/>
                    <a:pt x="2468616" y="3066281"/>
                  </a:cubicBezTo>
                  <a:cubicBezTo>
                    <a:pt x="2456916" y="3044368"/>
                    <a:pt x="2466436" y="3021329"/>
                    <a:pt x="2475999" y="3001092"/>
                  </a:cubicBezTo>
                  <a:cubicBezTo>
                    <a:pt x="2475985" y="2994137"/>
                    <a:pt x="2475981" y="3018726"/>
                    <a:pt x="2475981" y="2967148"/>
                  </a:cubicBezTo>
                  <a:close/>
                  <a:moveTo>
                    <a:pt x="2455085" y="2915903"/>
                  </a:moveTo>
                  <a:cubicBezTo>
                    <a:pt x="2418419" y="2887704"/>
                    <a:pt x="2371047" y="2893344"/>
                    <a:pt x="2328177" y="2892216"/>
                  </a:cubicBezTo>
                  <a:cubicBezTo>
                    <a:pt x="2350735" y="2864928"/>
                    <a:pt x="2386210" y="2853649"/>
                    <a:pt x="2419501" y="2848646"/>
                  </a:cubicBezTo>
                  <a:lnTo>
                    <a:pt x="2419547" y="2848783"/>
                  </a:lnTo>
                  <a:cubicBezTo>
                    <a:pt x="2443269" y="2843232"/>
                    <a:pt x="2466479" y="2835686"/>
                    <a:pt x="2488930" y="2826226"/>
                  </a:cubicBezTo>
                  <a:cubicBezTo>
                    <a:pt x="2479329" y="2851052"/>
                    <a:pt x="2457895" y="2869649"/>
                    <a:pt x="2450564" y="2895592"/>
                  </a:cubicBezTo>
                  <a:cubicBezTo>
                    <a:pt x="2461843" y="2896165"/>
                    <a:pt x="2472558" y="2896165"/>
                    <a:pt x="2483282" y="2897292"/>
                  </a:cubicBezTo>
                  <a:cubicBezTo>
                    <a:pt x="2473697" y="2904067"/>
                    <a:pt x="2464110" y="2909712"/>
                    <a:pt x="2455087" y="2915903"/>
                  </a:cubicBezTo>
                  <a:close/>
                  <a:moveTo>
                    <a:pt x="2546409" y="2741613"/>
                  </a:moveTo>
                  <a:cubicBezTo>
                    <a:pt x="2546972" y="2767564"/>
                    <a:pt x="2539077" y="2792943"/>
                    <a:pt x="2527799" y="2816064"/>
                  </a:cubicBezTo>
                  <a:cubicBezTo>
                    <a:pt x="2518775" y="2830162"/>
                    <a:pt x="2507499" y="2843133"/>
                    <a:pt x="2500165" y="2858360"/>
                  </a:cubicBezTo>
                  <a:cubicBezTo>
                    <a:pt x="2511436" y="2859488"/>
                    <a:pt x="2522160" y="2857796"/>
                    <a:pt x="2533429" y="2855540"/>
                  </a:cubicBezTo>
                  <a:cubicBezTo>
                    <a:pt x="2531191" y="2860052"/>
                    <a:pt x="2528926" y="2864563"/>
                    <a:pt x="2526670" y="2869075"/>
                  </a:cubicBezTo>
                  <a:cubicBezTo>
                    <a:pt x="2510315" y="2869638"/>
                    <a:pt x="2495079" y="2872468"/>
                    <a:pt x="2479298" y="2875852"/>
                  </a:cubicBezTo>
                  <a:cubicBezTo>
                    <a:pt x="2492815" y="2847645"/>
                    <a:pt x="2514262" y="2821702"/>
                    <a:pt x="2513135" y="2788994"/>
                  </a:cubicBezTo>
                  <a:cubicBezTo>
                    <a:pt x="2490012" y="2801401"/>
                    <a:pt x="2470829" y="2823969"/>
                    <a:pt x="2443205" y="2826779"/>
                  </a:cubicBezTo>
                  <a:cubicBezTo>
                    <a:pt x="2411060" y="2835237"/>
                    <a:pt x="2376650" y="2837502"/>
                    <a:pt x="2348452" y="2856113"/>
                  </a:cubicBezTo>
                  <a:cubicBezTo>
                    <a:pt x="2323065" y="2868511"/>
                    <a:pt x="2309531" y="2896154"/>
                    <a:pt x="2282461" y="2905732"/>
                  </a:cubicBezTo>
                  <a:cubicBezTo>
                    <a:pt x="2288462" y="2892813"/>
                    <a:pt x="2297335" y="2881436"/>
                    <a:pt x="2308403" y="2872468"/>
                  </a:cubicBezTo>
                  <a:cubicBezTo>
                    <a:pt x="2335055" y="2851547"/>
                    <a:pt x="2364980" y="2832900"/>
                    <a:pt x="2398181" y="2826715"/>
                  </a:cubicBezTo>
                  <a:lnTo>
                    <a:pt x="2398081" y="2826770"/>
                  </a:lnTo>
                  <a:cubicBezTo>
                    <a:pt x="2455050" y="2814363"/>
                    <a:pt x="2504106" y="2780525"/>
                    <a:pt x="2546411" y="2741613"/>
                  </a:cubicBezTo>
                  <a:close/>
                  <a:moveTo>
                    <a:pt x="2470330" y="2747216"/>
                  </a:moveTo>
                  <a:cubicBezTo>
                    <a:pt x="2465263" y="2732554"/>
                    <a:pt x="2456240" y="2719019"/>
                    <a:pt x="2457369" y="2703237"/>
                  </a:cubicBezTo>
                  <a:cubicBezTo>
                    <a:pt x="2456732" y="2690138"/>
                    <a:pt x="2463008" y="2678860"/>
                    <a:pt x="2466373" y="2667035"/>
                  </a:cubicBezTo>
                  <a:lnTo>
                    <a:pt x="2466391" y="2667135"/>
                  </a:lnTo>
                  <a:cubicBezTo>
                    <a:pt x="2480472" y="2668263"/>
                    <a:pt x="2494580" y="2668826"/>
                    <a:pt x="2508123" y="2669392"/>
                  </a:cubicBezTo>
                  <a:cubicBezTo>
                    <a:pt x="2512626" y="2678979"/>
                    <a:pt x="2517137" y="2688001"/>
                    <a:pt x="2522222" y="2697589"/>
                  </a:cubicBezTo>
                  <a:cubicBezTo>
                    <a:pt x="2505861" y="2715070"/>
                    <a:pt x="2489526" y="2732552"/>
                    <a:pt x="2470333" y="2747216"/>
                  </a:cubicBezTo>
                  <a:close/>
                  <a:moveTo>
                    <a:pt x="2539641" y="2680715"/>
                  </a:moveTo>
                  <a:cubicBezTo>
                    <a:pt x="2536257" y="2679578"/>
                    <a:pt x="2528926" y="2676758"/>
                    <a:pt x="2525533" y="2675631"/>
                  </a:cubicBezTo>
                  <a:cubicBezTo>
                    <a:pt x="2520985" y="2655346"/>
                    <a:pt x="2521530" y="2633335"/>
                    <a:pt x="2533351" y="2615325"/>
                  </a:cubicBezTo>
                  <a:lnTo>
                    <a:pt x="2533424" y="2615287"/>
                  </a:lnTo>
                  <a:cubicBezTo>
                    <a:pt x="2548086" y="2623182"/>
                    <a:pt x="2562768" y="2629950"/>
                    <a:pt x="2577421" y="2637845"/>
                  </a:cubicBezTo>
                  <a:cubicBezTo>
                    <a:pt x="2565021" y="2652509"/>
                    <a:pt x="2552615" y="2666617"/>
                    <a:pt x="2539644" y="2680715"/>
                  </a:cubicBezTo>
                  <a:close/>
                  <a:moveTo>
                    <a:pt x="2598894" y="2611340"/>
                  </a:moveTo>
                  <a:cubicBezTo>
                    <a:pt x="2578018" y="2619235"/>
                    <a:pt x="2552649" y="2613587"/>
                    <a:pt x="2539114" y="2595540"/>
                  </a:cubicBezTo>
                  <a:cubicBezTo>
                    <a:pt x="2525016" y="2583170"/>
                    <a:pt x="2530110" y="2561799"/>
                    <a:pt x="2532292" y="2545421"/>
                  </a:cubicBezTo>
                  <a:lnTo>
                    <a:pt x="2532337" y="2545340"/>
                  </a:lnTo>
                  <a:cubicBezTo>
                    <a:pt x="2541939" y="2536890"/>
                    <a:pt x="2553767" y="2531241"/>
                    <a:pt x="2565619" y="2525611"/>
                  </a:cubicBezTo>
                  <a:cubicBezTo>
                    <a:pt x="2566729" y="2551552"/>
                    <a:pt x="2562235" y="2578058"/>
                    <a:pt x="2565046" y="2604564"/>
                  </a:cubicBezTo>
                  <a:cubicBezTo>
                    <a:pt x="2583665" y="2583698"/>
                    <a:pt x="2596073" y="2556619"/>
                    <a:pt x="2622014" y="2543093"/>
                  </a:cubicBezTo>
                  <a:cubicBezTo>
                    <a:pt x="2618071" y="2566778"/>
                    <a:pt x="2617515" y="2593293"/>
                    <a:pt x="2598896" y="2611340"/>
                  </a:cubicBezTo>
                  <a:close/>
                  <a:moveTo>
                    <a:pt x="2932827" y="2289859"/>
                  </a:moveTo>
                  <a:cubicBezTo>
                    <a:pt x="2902055" y="2441079"/>
                    <a:pt x="2799136" y="2473335"/>
                    <a:pt x="2755146" y="2513202"/>
                  </a:cubicBezTo>
                  <a:cubicBezTo>
                    <a:pt x="2658103" y="2573886"/>
                    <a:pt x="2662882" y="2610383"/>
                    <a:pt x="2632759" y="2644053"/>
                  </a:cubicBezTo>
                  <a:cubicBezTo>
                    <a:pt x="2620915" y="2598937"/>
                    <a:pt x="2634460" y="2551564"/>
                    <a:pt x="2654753" y="2511523"/>
                  </a:cubicBezTo>
                  <a:cubicBezTo>
                    <a:pt x="2652270" y="2507168"/>
                    <a:pt x="2649441" y="2503018"/>
                    <a:pt x="2646294" y="2499116"/>
                  </a:cubicBezTo>
                  <a:cubicBezTo>
                    <a:pt x="2627742" y="2520689"/>
                    <a:pt x="2605370" y="2538657"/>
                    <a:pt x="2580302" y="2552118"/>
                  </a:cubicBezTo>
                  <a:cubicBezTo>
                    <a:pt x="2580302" y="2532953"/>
                    <a:pt x="2582576" y="2513770"/>
                    <a:pt x="2594978" y="2498542"/>
                  </a:cubicBezTo>
                  <a:cubicBezTo>
                    <a:pt x="2600602" y="2505319"/>
                    <a:pt x="2606249" y="2511523"/>
                    <a:pt x="2611887" y="2518293"/>
                  </a:cubicBezTo>
                  <a:cubicBezTo>
                    <a:pt x="2635010" y="2499684"/>
                    <a:pt x="2655303" y="2473741"/>
                    <a:pt x="2688030" y="2472619"/>
                  </a:cubicBezTo>
                  <a:cubicBezTo>
                    <a:pt x="2680126" y="2501945"/>
                    <a:pt x="2667155" y="2529015"/>
                    <a:pt x="2660387" y="2558344"/>
                  </a:cubicBezTo>
                  <a:cubicBezTo>
                    <a:pt x="2676742" y="2556651"/>
                    <a:pt x="2684073" y="2541425"/>
                    <a:pt x="2694225" y="2531274"/>
                  </a:cubicBezTo>
                  <a:cubicBezTo>
                    <a:pt x="2718474" y="2501384"/>
                    <a:pt x="2754586" y="2485593"/>
                    <a:pt x="2785025" y="2463599"/>
                  </a:cubicBezTo>
                  <a:cubicBezTo>
                    <a:pt x="2870639" y="2416035"/>
                    <a:pt x="2893518" y="2319337"/>
                    <a:pt x="2908538" y="2271282"/>
                  </a:cubicBezTo>
                  <a:cubicBezTo>
                    <a:pt x="2915296" y="2234616"/>
                    <a:pt x="2915087" y="2196002"/>
                    <a:pt x="2904026" y="2160174"/>
                  </a:cubicBezTo>
                  <a:cubicBezTo>
                    <a:pt x="2900912" y="2150087"/>
                    <a:pt x="2902388" y="2138890"/>
                    <a:pt x="2905208" y="2128793"/>
                  </a:cubicBezTo>
                  <a:lnTo>
                    <a:pt x="2905171" y="2128575"/>
                  </a:lnTo>
                  <a:cubicBezTo>
                    <a:pt x="2922090" y="2153390"/>
                    <a:pt x="2927156" y="2183279"/>
                    <a:pt x="2931668" y="2212613"/>
                  </a:cubicBezTo>
                  <a:cubicBezTo>
                    <a:pt x="2932247" y="2238539"/>
                    <a:pt x="2937967" y="2264604"/>
                    <a:pt x="2932828" y="2289859"/>
                  </a:cubicBezTo>
                  <a:close/>
                  <a:moveTo>
                    <a:pt x="3193355" y="2403759"/>
                  </a:moveTo>
                  <a:cubicBezTo>
                    <a:pt x="3102459" y="2374270"/>
                    <a:pt x="3080784" y="2265287"/>
                    <a:pt x="3032055" y="2198453"/>
                  </a:cubicBezTo>
                  <a:cubicBezTo>
                    <a:pt x="3027529" y="2189429"/>
                    <a:pt x="3017393" y="2189429"/>
                    <a:pt x="3008933" y="2186610"/>
                  </a:cubicBezTo>
                  <a:cubicBezTo>
                    <a:pt x="3013426" y="2219320"/>
                    <a:pt x="3010060" y="2253166"/>
                    <a:pt x="2993697" y="2283064"/>
                  </a:cubicBezTo>
                  <a:cubicBezTo>
                    <a:pt x="2990877" y="2283628"/>
                    <a:pt x="2985238" y="2284193"/>
                    <a:pt x="2982409" y="2284757"/>
                  </a:cubicBezTo>
                  <a:cubicBezTo>
                    <a:pt x="2980162" y="2252612"/>
                    <a:pt x="2971710" y="2219894"/>
                    <a:pt x="2953102" y="2193387"/>
                  </a:cubicBezTo>
                  <a:cubicBezTo>
                    <a:pt x="2937294" y="2171392"/>
                    <a:pt x="2931654" y="2144888"/>
                    <a:pt x="2924331" y="2120074"/>
                  </a:cubicBezTo>
                  <a:cubicBezTo>
                    <a:pt x="2920875" y="2108794"/>
                    <a:pt x="2924331" y="2098061"/>
                    <a:pt x="2925428" y="2087328"/>
                  </a:cubicBezTo>
                  <a:lnTo>
                    <a:pt x="2925474" y="2087356"/>
                  </a:lnTo>
                  <a:cubicBezTo>
                    <a:pt x="2942383" y="2117257"/>
                    <a:pt x="2947556" y="2151288"/>
                    <a:pt x="2963814" y="2182109"/>
                  </a:cubicBezTo>
                  <a:cubicBezTo>
                    <a:pt x="2973226" y="2199956"/>
                    <a:pt x="2977930" y="2219894"/>
                    <a:pt x="2992021" y="2235120"/>
                  </a:cubicBezTo>
                  <a:cubicBezTo>
                    <a:pt x="2998798" y="2217082"/>
                    <a:pt x="2997669" y="2197899"/>
                    <a:pt x="2998798" y="2178725"/>
                  </a:cubicBezTo>
                  <a:cubicBezTo>
                    <a:pt x="2992585" y="2178161"/>
                    <a:pt x="2980178" y="2175897"/>
                    <a:pt x="2973972" y="2175341"/>
                  </a:cubicBezTo>
                  <a:cubicBezTo>
                    <a:pt x="2984122" y="2173650"/>
                    <a:pt x="2994829" y="2175890"/>
                    <a:pt x="3004980" y="2177588"/>
                  </a:cubicBezTo>
                  <a:cubicBezTo>
                    <a:pt x="3005544" y="2171384"/>
                    <a:pt x="3006690" y="2158986"/>
                    <a:pt x="3007244" y="2152774"/>
                  </a:cubicBezTo>
                  <a:cubicBezTo>
                    <a:pt x="3056871" y="2188876"/>
                    <a:pt x="3077451" y="2249908"/>
                    <a:pt x="3114969" y="2296037"/>
                  </a:cubicBezTo>
                  <a:cubicBezTo>
                    <a:pt x="3129871" y="2314358"/>
                    <a:pt x="3142602" y="2333821"/>
                    <a:pt x="3156701" y="2352441"/>
                  </a:cubicBezTo>
                  <a:cubicBezTo>
                    <a:pt x="3161304" y="2351001"/>
                    <a:pt x="3165823" y="2349303"/>
                    <a:pt x="3170235" y="2347356"/>
                  </a:cubicBezTo>
                  <a:cubicBezTo>
                    <a:pt x="3185470" y="2360326"/>
                    <a:pt x="3188845" y="2384586"/>
                    <a:pt x="3193359" y="2403759"/>
                  </a:cubicBezTo>
                  <a:close/>
                  <a:moveTo>
                    <a:pt x="3092379" y="2231761"/>
                  </a:moveTo>
                  <a:cubicBezTo>
                    <a:pt x="3082283" y="2222664"/>
                    <a:pt x="3073825" y="2212477"/>
                    <a:pt x="3075461" y="2199015"/>
                  </a:cubicBezTo>
                  <a:lnTo>
                    <a:pt x="3075461" y="2199052"/>
                  </a:lnTo>
                  <a:cubicBezTo>
                    <a:pt x="3083357" y="2208631"/>
                    <a:pt x="3088443" y="2219911"/>
                    <a:pt x="3092381" y="2231763"/>
                  </a:cubicBezTo>
                  <a:close/>
                  <a:moveTo>
                    <a:pt x="3099740" y="2057444"/>
                  </a:moveTo>
                  <a:cubicBezTo>
                    <a:pt x="3091281" y="2060810"/>
                    <a:pt x="3080001" y="2047348"/>
                    <a:pt x="3086187" y="2039979"/>
                  </a:cubicBezTo>
                  <a:lnTo>
                    <a:pt x="3086195" y="2039962"/>
                  </a:lnTo>
                  <a:cubicBezTo>
                    <a:pt x="3095802" y="2035454"/>
                    <a:pt x="3104826" y="2050115"/>
                    <a:pt x="3099741" y="2057447"/>
                  </a:cubicBezTo>
                  <a:close/>
                  <a:moveTo>
                    <a:pt x="3097456" y="2146521"/>
                  </a:moveTo>
                  <a:cubicBezTo>
                    <a:pt x="3089542" y="2152798"/>
                    <a:pt x="3083357" y="2138703"/>
                    <a:pt x="3089542" y="2133605"/>
                  </a:cubicBezTo>
                  <a:lnTo>
                    <a:pt x="3089559" y="2133560"/>
                  </a:lnTo>
                  <a:cubicBezTo>
                    <a:pt x="3097457" y="2127359"/>
                    <a:pt x="3104234" y="2141448"/>
                    <a:pt x="3097457" y="2146524"/>
                  </a:cubicBezTo>
                  <a:close/>
                  <a:moveTo>
                    <a:pt x="3118941" y="2010690"/>
                  </a:moveTo>
                  <a:cubicBezTo>
                    <a:pt x="3155588" y="2068778"/>
                    <a:pt x="3172159" y="2138198"/>
                    <a:pt x="3169141" y="2206392"/>
                  </a:cubicBezTo>
                  <a:cubicBezTo>
                    <a:pt x="3167171" y="2250990"/>
                    <a:pt x="3181539" y="2297207"/>
                    <a:pt x="3169705" y="2341195"/>
                  </a:cubicBezTo>
                  <a:cubicBezTo>
                    <a:pt x="3161810" y="2337802"/>
                    <a:pt x="3161810" y="2327087"/>
                    <a:pt x="3157861" y="2320896"/>
                  </a:cubicBezTo>
                  <a:cubicBezTo>
                    <a:pt x="3149383" y="2291006"/>
                    <a:pt x="3144890" y="2259980"/>
                    <a:pt x="3146001" y="2228963"/>
                  </a:cubicBezTo>
                  <a:cubicBezTo>
                    <a:pt x="3160677" y="2173695"/>
                    <a:pt x="3149384" y="2113337"/>
                    <a:pt x="3121759" y="2064280"/>
                  </a:cubicBezTo>
                  <a:cubicBezTo>
                    <a:pt x="3108780" y="2032126"/>
                    <a:pt x="3083401" y="2007876"/>
                    <a:pt x="3065918" y="1978555"/>
                  </a:cubicBezTo>
                  <a:cubicBezTo>
                    <a:pt x="3049617" y="1950722"/>
                    <a:pt x="3009511" y="1927067"/>
                    <a:pt x="2998208" y="1852793"/>
                  </a:cubicBezTo>
                  <a:lnTo>
                    <a:pt x="2998236" y="1852775"/>
                  </a:lnTo>
                  <a:cubicBezTo>
                    <a:pt x="3014591" y="1868000"/>
                    <a:pt x="3023062" y="1889432"/>
                    <a:pt x="3035447" y="1906923"/>
                  </a:cubicBezTo>
                  <a:cubicBezTo>
                    <a:pt x="3061983" y="1943009"/>
                    <a:pt x="3091312" y="1975710"/>
                    <a:pt x="3118942" y="2010693"/>
                  </a:cubicBezTo>
                  <a:close/>
                  <a:moveTo>
                    <a:pt x="3061418" y="1862917"/>
                  </a:moveTo>
                  <a:cubicBezTo>
                    <a:pt x="3065375" y="1891678"/>
                    <a:pt x="3080592" y="1917065"/>
                    <a:pt x="3086232" y="1945254"/>
                  </a:cubicBezTo>
                  <a:cubicBezTo>
                    <a:pt x="3067622" y="1935104"/>
                    <a:pt x="3068186" y="1911972"/>
                    <a:pt x="3059736" y="1895071"/>
                  </a:cubicBezTo>
                  <a:cubicBezTo>
                    <a:pt x="3049585" y="1875320"/>
                    <a:pt x="3052395" y="1852766"/>
                    <a:pt x="3045627" y="1831899"/>
                  </a:cubicBezTo>
                  <a:cubicBezTo>
                    <a:pt x="3038860" y="1804266"/>
                    <a:pt x="3045627" y="1773239"/>
                    <a:pt x="3068176" y="1754629"/>
                  </a:cubicBezTo>
                  <a:cubicBezTo>
                    <a:pt x="3079455" y="1764216"/>
                    <a:pt x="3091316" y="1772675"/>
                    <a:pt x="3106552" y="1774929"/>
                  </a:cubicBezTo>
                  <a:cubicBezTo>
                    <a:pt x="3130238" y="1797487"/>
                    <a:pt x="3151660" y="1823438"/>
                    <a:pt x="3177611" y="1844295"/>
                  </a:cubicBezTo>
                  <a:cubicBezTo>
                    <a:pt x="3199032" y="1861213"/>
                    <a:pt x="3214842" y="1886591"/>
                    <a:pt x="3240792" y="1897879"/>
                  </a:cubicBezTo>
                  <a:cubicBezTo>
                    <a:pt x="3241902" y="1873629"/>
                    <a:pt x="3227803" y="1853317"/>
                    <a:pt x="3218225" y="1832460"/>
                  </a:cubicBezTo>
                  <a:cubicBezTo>
                    <a:pt x="3187208" y="1760266"/>
                    <a:pt x="3162385" y="1684687"/>
                    <a:pt x="3134743" y="1610810"/>
                  </a:cubicBezTo>
                  <a:cubicBezTo>
                    <a:pt x="3123464" y="1580360"/>
                    <a:pt x="3105285" y="1554300"/>
                    <a:pt x="3088498" y="1526772"/>
                  </a:cubicBezTo>
                  <a:cubicBezTo>
                    <a:pt x="3075385" y="1505273"/>
                    <a:pt x="3055662" y="1489751"/>
                    <a:pt x="3039925" y="1470558"/>
                  </a:cubicBezTo>
                  <a:lnTo>
                    <a:pt x="3039989" y="1470368"/>
                  </a:lnTo>
                  <a:cubicBezTo>
                    <a:pt x="3036031" y="1459098"/>
                    <a:pt x="3039412" y="1455714"/>
                    <a:pt x="3050130" y="1460218"/>
                  </a:cubicBezTo>
                  <a:cubicBezTo>
                    <a:pt x="3072133" y="1476009"/>
                    <a:pt x="3083985" y="1500817"/>
                    <a:pt x="3099767" y="1521698"/>
                  </a:cubicBezTo>
                  <a:cubicBezTo>
                    <a:pt x="3151087" y="1591064"/>
                    <a:pt x="3182052" y="1672124"/>
                    <a:pt x="3202406" y="1755748"/>
                  </a:cubicBezTo>
                  <a:cubicBezTo>
                    <a:pt x="3209170" y="1783538"/>
                    <a:pt x="3222791" y="1808578"/>
                    <a:pt x="3230614" y="1835839"/>
                  </a:cubicBezTo>
                  <a:cubicBezTo>
                    <a:pt x="3241066" y="1872270"/>
                    <a:pt x="3266138" y="1900702"/>
                    <a:pt x="3280814" y="1935103"/>
                  </a:cubicBezTo>
                  <a:cubicBezTo>
                    <a:pt x="3236252" y="1924953"/>
                    <a:pt x="3200765" y="1895662"/>
                    <a:pt x="3167459" y="1865173"/>
                  </a:cubicBezTo>
                  <a:cubicBezTo>
                    <a:pt x="3145093" y="1844698"/>
                    <a:pt x="3130230" y="1816664"/>
                    <a:pt x="3105415" y="1797498"/>
                  </a:cubicBezTo>
                  <a:cubicBezTo>
                    <a:pt x="3092836" y="1792987"/>
                    <a:pt x="3079081" y="1792987"/>
                    <a:pt x="3066501" y="1797498"/>
                  </a:cubicBezTo>
                  <a:cubicBezTo>
                    <a:pt x="3046756" y="1813856"/>
                    <a:pt x="3054087" y="1841488"/>
                    <a:pt x="3061420" y="1862920"/>
                  </a:cubicBezTo>
                  <a:close/>
                  <a:moveTo>
                    <a:pt x="3093017" y="1574136"/>
                  </a:moveTo>
                  <a:cubicBezTo>
                    <a:pt x="3082285" y="1577502"/>
                    <a:pt x="3077190" y="1559947"/>
                    <a:pt x="3087923" y="1557763"/>
                  </a:cubicBezTo>
                  <a:lnTo>
                    <a:pt x="3087923" y="1557781"/>
                  </a:lnTo>
                  <a:cubicBezTo>
                    <a:pt x="3098649" y="1553836"/>
                    <a:pt x="3103716" y="1571882"/>
                    <a:pt x="3093019" y="1574139"/>
                  </a:cubicBezTo>
                  <a:close/>
                  <a:moveTo>
                    <a:pt x="3103104" y="1581986"/>
                  </a:moveTo>
                  <a:cubicBezTo>
                    <a:pt x="3112691" y="1581422"/>
                    <a:pt x="3117766" y="1598331"/>
                    <a:pt x="3108198" y="1601724"/>
                  </a:cubicBezTo>
                  <a:cubicBezTo>
                    <a:pt x="3098649" y="1602364"/>
                    <a:pt x="3094101" y="1585445"/>
                    <a:pt x="3103108" y="1581988"/>
                  </a:cubicBezTo>
                  <a:close/>
                  <a:moveTo>
                    <a:pt x="3117758" y="1761350"/>
                  </a:moveTo>
                  <a:cubicBezTo>
                    <a:pt x="3123398" y="1753455"/>
                    <a:pt x="3135804" y="1763042"/>
                    <a:pt x="3129610" y="1770374"/>
                  </a:cubicBezTo>
                  <a:cubicBezTo>
                    <a:pt x="3123970" y="1778288"/>
                    <a:pt x="3112146" y="1768099"/>
                    <a:pt x="3117786" y="1761369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D4D418B-DA8D-984E-DD7D-9B311C72FA57}"/>
                </a:ext>
              </a:extLst>
            </p:cNvPr>
            <p:cNvSpPr/>
            <p:nvPr/>
          </p:nvSpPr>
          <p:spPr>
            <a:xfrm>
              <a:off x="10246107" y="8860286"/>
              <a:ext cx="1383" cy="6858"/>
            </a:xfrm>
            <a:custGeom>
              <a:avLst/>
              <a:gdLst>
                <a:gd name="connsiteX0" fmla="*/ 0 w 1383"/>
                <a:gd name="connsiteY0" fmla="*/ 6275 h 6858"/>
                <a:gd name="connsiteX1" fmla="*/ 1384 w 1383"/>
                <a:gd name="connsiteY1" fmla="*/ 6858 h 6858"/>
                <a:gd name="connsiteX2" fmla="*/ 1384 w 1383"/>
                <a:gd name="connsiteY2" fmla="*/ 0 h 6858"/>
                <a:gd name="connsiteX3" fmla="*/ 1362 w 1383"/>
                <a:gd name="connsiteY3" fmla="*/ 6847 h 6858"/>
                <a:gd name="connsiteX4" fmla="*/ 0 w 1383"/>
                <a:gd name="connsiteY4" fmla="*/ 6275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" h="6858">
                  <a:moveTo>
                    <a:pt x="0" y="6275"/>
                  </a:moveTo>
                  <a:cubicBezTo>
                    <a:pt x="472" y="6476"/>
                    <a:pt x="988" y="6699"/>
                    <a:pt x="1384" y="6858"/>
                  </a:cubicBezTo>
                  <a:cubicBezTo>
                    <a:pt x="1384" y="4572"/>
                    <a:pt x="1384" y="2286"/>
                    <a:pt x="1384" y="0"/>
                  </a:cubicBezTo>
                  <a:cubicBezTo>
                    <a:pt x="1370" y="2250"/>
                    <a:pt x="1362" y="4527"/>
                    <a:pt x="1362" y="6847"/>
                  </a:cubicBezTo>
                  <a:cubicBezTo>
                    <a:pt x="974" y="6693"/>
                    <a:pt x="465" y="6472"/>
                    <a:pt x="0" y="6275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038BF2A-B23A-6A51-1419-0F0460CBEEC6}"/>
                </a:ext>
              </a:extLst>
            </p:cNvPr>
            <p:cNvSpPr/>
            <p:nvPr/>
          </p:nvSpPr>
          <p:spPr>
            <a:xfrm>
              <a:off x="9946388" y="3447510"/>
              <a:ext cx="431993" cy="346976"/>
            </a:xfrm>
            <a:custGeom>
              <a:avLst/>
              <a:gdLst>
                <a:gd name="connsiteX0" fmla="*/ 69924 w 431993"/>
                <a:gd name="connsiteY0" fmla="*/ 116857 h 346976"/>
                <a:gd name="connsiteX1" fmla="*/ 151698 w 431993"/>
                <a:gd name="connsiteY1" fmla="*/ 88659 h 346976"/>
                <a:gd name="connsiteX2" fmla="*/ 240802 w 431993"/>
                <a:gd name="connsiteY2" fmla="*/ 93170 h 346976"/>
                <a:gd name="connsiteX3" fmla="*/ 289875 w 431993"/>
                <a:gd name="connsiteY3" fmla="*/ 169313 h 346976"/>
                <a:gd name="connsiteX4" fmla="*/ 225012 w 431993"/>
                <a:gd name="connsiteY4" fmla="*/ 319907 h 346976"/>
                <a:gd name="connsiteX5" fmla="*/ 221629 w 431993"/>
                <a:gd name="connsiteY5" fmla="*/ 346977 h 346976"/>
                <a:gd name="connsiteX6" fmla="*/ 280298 w 431993"/>
                <a:gd name="connsiteY6" fmla="*/ 256745 h 346976"/>
                <a:gd name="connsiteX7" fmla="*/ 302847 w 431993"/>
                <a:gd name="connsiteY7" fmla="*/ 144508 h 346976"/>
                <a:gd name="connsiteX8" fmla="*/ 260541 w 431993"/>
                <a:gd name="connsiteY8" fmla="*/ 90924 h 346976"/>
                <a:gd name="connsiteX9" fmla="*/ 182707 w 431993"/>
                <a:gd name="connsiteY9" fmla="*/ 65549 h 346976"/>
                <a:gd name="connsiteX10" fmla="*/ 317510 w 431993"/>
                <a:gd name="connsiteY10" fmla="*/ 14785 h 346976"/>
                <a:gd name="connsiteX11" fmla="*/ 398161 w 431993"/>
                <a:gd name="connsiteY11" fmla="*/ 49194 h 346976"/>
                <a:gd name="connsiteX12" fmla="*/ 407175 w 431993"/>
                <a:gd name="connsiteY12" fmla="*/ 146767 h 346976"/>
                <a:gd name="connsiteX13" fmla="*/ 336118 w 431993"/>
                <a:gd name="connsiteY13" fmla="*/ 249980 h 346976"/>
                <a:gd name="connsiteX14" fmla="*/ 300593 w 431993"/>
                <a:gd name="connsiteY14" fmla="*/ 300744 h 346976"/>
                <a:gd name="connsiteX15" fmla="*/ 323706 w 431993"/>
                <a:gd name="connsiteY15" fmla="*/ 288337 h 346976"/>
                <a:gd name="connsiteX16" fmla="*/ 387441 w 431993"/>
                <a:gd name="connsiteY16" fmla="*/ 211057 h 346976"/>
                <a:gd name="connsiteX17" fmla="*/ 431994 w 431993"/>
                <a:gd name="connsiteY17" fmla="*/ 112920 h 346976"/>
                <a:gd name="connsiteX18" fmla="*/ 396469 w 431993"/>
                <a:gd name="connsiteY18" fmla="*/ 28327 h 346976"/>
                <a:gd name="connsiteX19" fmla="*/ 311866 w 431993"/>
                <a:gd name="connsiteY19" fmla="*/ 129 h 346976"/>
                <a:gd name="connsiteX20" fmla="*/ 199075 w 431993"/>
                <a:gd name="connsiteY20" fmla="*/ 33965 h 346976"/>
                <a:gd name="connsiteX21" fmla="*/ 199213 w 431993"/>
                <a:gd name="connsiteY21" fmla="*/ 34048 h 346976"/>
                <a:gd name="connsiteX22" fmla="*/ 163551 w 431993"/>
                <a:gd name="connsiteY22" fmla="*/ 70613 h 346976"/>
                <a:gd name="connsiteX23" fmla="*/ 89101 w 431993"/>
                <a:gd name="connsiteY23" fmla="*/ 105005 h 346976"/>
                <a:gd name="connsiteX24" fmla="*/ 58651 w 431993"/>
                <a:gd name="connsiteY24" fmla="*/ 114037 h 346976"/>
                <a:gd name="connsiteX25" fmla="*/ 0 w 431993"/>
                <a:gd name="connsiteY25" fmla="*/ 169312 h 346976"/>
                <a:gd name="connsiteX26" fmla="*/ 69924 w 431993"/>
                <a:gd name="connsiteY26" fmla="*/ 116857 h 34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993" h="346976">
                  <a:moveTo>
                    <a:pt x="69924" y="116857"/>
                  </a:moveTo>
                  <a:cubicBezTo>
                    <a:pt x="99241" y="115737"/>
                    <a:pt x="122373" y="92607"/>
                    <a:pt x="151698" y="88659"/>
                  </a:cubicBezTo>
                  <a:cubicBezTo>
                    <a:pt x="181024" y="78509"/>
                    <a:pt x="212605" y="81892"/>
                    <a:pt x="240802" y="93170"/>
                  </a:cubicBezTo>
                  <a:cubicBezTo>
                    <a:pt x="266189" y="110089"/>
                    <a:pt x="296078" y="134903"/>
                    <a:pt x="289875" y="169313"/>
                  </a:cubicBezTo>
                  <a:cubicBezTo>
                    <a:pt x="288748" y="226281"/>
                    <a:pt x="252090" y="272526"/>
                    <a:pt x="225012" y="319907"/>
                  </a:cubicBezTo>
                  <a:cubicBezTo>
                    <a:pt x="218800" y="327802"/>
                    <a:pt x="221065" y="337953"/>
                    <a:pt x="221629" y="346977"/>
                  </a:cubicBezTo>
                  <a:cubicBezTo>
                    <a:pt x="247016" y="321034"/>
                    <a:pt x="262797" y="288326"/>
                    <a:pt x="280298" y="256745"/>
                  </a:cubicBezTo>
                  <a:cubicBezTo>
                    <a:pt x="300017" y="223461"/>
                    <a:pt x="307358" y="182857"/>
                    <a:pt x="302847" y="144508"/>
                  </a:cubicBezTo>
                  <a:cubicBezTo>
                    <a:pt x="300017" y="119694"/>
                    <a:pt x="278860" y="104861"/>
                    <a:pt x="260541" y="90924"/>
                  </a:cubicBezTo>
                  <a:cubicBezTo>
                    <a:pt x="238184" y="73916"/>
                    <a:pt x="208657" y="72314"/>
                    <a:pt x="182707" y="65549"/>
                  </a:cubicBezTo>
                  <a:cubicBezTo>
                    <a:pt x="223855" y="32428"/>
                    <a:pt x="248406" y="16848"/>
                    <a:pt x="317510" y="14785"/>
                  </a:cubicBezTo>
                  <a:cubicBezTo>
                    <a:pt x="345717" y="20997"/>
                    <a:pt x="378426" y="24935"/>
                    <a:pt x="398161" y="49194"/>
                  </a:cubicBezTo>
                  <a:cubicBezTo>
                    <a:pt x="412251" y="79095"/>
                    <a:pt x="423535" y="115176"/>
                    <a:pt x="407175" y="146767"/>
                  </a:cubicBezTo>
                  <a:cubicBezTo>
                    <a:pt x="388565" y="183988"/>
                    <a:pt x="367707" y="221773"/>
                    <a:pt x="336118" y="249980"/>
                  </a:cubicBezTo>
                  <a:cubicBezTo>
                    <a:pt x="322001" y="264642"/>
                    <a:pt x="301707" y="278187"/>
                    <a:pt x="300593" y="300744"/>
                  </a:cubicBezTo>
                  <a:cubicBezTo>
                    <a:pt x="309607" y="299052"/>
                    <a:pt x="317934" y="296137"/>
                    <a:pt x="323706" y="288337"/>
                  </a:cubicBezTo>
                  <a:cubicBezTo>
                    <a:pt x="343578" y="261484"/>
                    <a:pt x="371088" y="240956"/>
                    <a:pt x="387441" y="211057"/>
                  </a:cubicBezTo>
                  <a:cubicBezTo>
                    <a:pt x="407171" y="181168"/>
                    <a:pt x="428041" y="149595"/>
                    <a:pt x="431994" y="112920"/>
                  </a:cubicBezTo>
                  <a:cubicBezTo>
                    <a:pt x="426927" y="83040"/>
                    <a:pt x="420151" y="49194"/>
                    <a:pt x="396469" y="28327"/>
                  </a:cubicBezTo>
                  <a:cubicBezTo>
                    <a:pt x="370527" y="13664"/>
                    <a:pt x="342893" y="-1563"/>
                    <a:pt x="311866" y="129"/>
                  </a:cubicBezTo>
                  <a:cubicBezTo>
                    <a:pt x="272390" y="-434"/>
                    <a:pt x="231785" y="10279"/>
                    <a:pt x="199075" y="33965"/>
                  </a:cubicBezTo>
                  <a:lnTo>
                    <a:pt x="199213" y="34048"/>
                  </a:lnTo>
                  <a:cubicBezTo>
                    <a:pt x="184568" y="43052"/>
                    <a:pt x="169287" y="53240"/>
                    <a:pt x="163551" y="70613"/>
                  </a:cubicBezTo>
                  <a:cubicBezTo>
                    <a:pt x="137045" y="77371"/>
                    <a:pt x="108838" y="84148"/>
                    <a:pt x="89101" y="105005"/>
                  </a:cubicBezTo>
                  <a:cubicBezTo>
                    <a:pt x="81769" y="115165"/>
                    <a:pt x="67671" y="107269"/>
                    <a:pt x="58651" y="114037"/>
                  </a:cubicBezTo>
                  <a:cubicBezTo>
                    <a:pt x="35359" y="128038"/>
                    <a:pt x="15356" y="146890"/>
                    <a:pt x="0" y="169312"/>
                  </a:cubicBezTo>
                  <a:cubicBezTo>
                    <a:pt x="30443" y="164802"/>
                    <a:pt x="41721" y="127581"/>
                    <a:pt x="69924" y="116857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7B4C24E-34E4-912F-B5DF-A543827B9A97}"/>
                </a:ext>
              </a:extLst>
            </p:cNvPr>
            <p:cNvSpPr/>
            <p:nvPr/>
          </p:nvSpPr>
          <p:spPr>
            <a:xfrm>
              <a:off x="9558894" y="3651265"/>
              <a:ext cx="66497" cy="68405"/>
            </a:xfrm>
            <a:custGeom>
              <a:avLst/>
              <a:gdLst>
                <a:gd name="connsiteX0" fmla="*/ 64317 w 66497"/>
                <a:gd name="connsiteY0" fmla="*/ 35524 h 68405"/>
                <a:gd name="connsiteX1" fmla="*/ 51920 w 66497"/>
                <a:gd name="connsiteY1" fmla="*/ 0 h 68405"/>
                <a:gd name="connsiteX2" fmla="*/ 592 w 66497"/>
                <a:gd name="connsiteY2" fmla="*/ 40599 h 68405"/>
                <a:gd name="connsiteX3" fmla="*/ 682 w 66497"/>
                <a:gd name="connsiteY3" fmla="*/ 40490 h 68405"/>
                <a:gd name="connsiteX4" fmla="*/ 28789 w 66497"/>
                <a:gd name="connsiteY4" fmla="*/ 68233 h 68405"/>
                <a:gd name="connsiteX5" fmla="*/ 64317 w 66497"/>
                <a:gd name="connsiteY5" fmla="*/ 35524 h 68405"/>
                <a:gd name="connsiteX6" fmla="*/ 19695 w 66497"/>
                <a:gd name="connsiteY6" fmla="*/ 49611 h 68405"/>
                <a:gd name="connsiteX7" fmla="*/ 47902 w 66497"/>
                <a:gd name="connsiteY7" fmla="*/ 26488 h 68405"/>
                <a:gd name="connsiteX8" fmla="*/ 19705 w 66497"/>
                <a:gd name="connsiteY8" fmla="*/ 49591 h 6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97" h="68405">
                  <a:moveTo>
                    <a:pt x="64317" y="35524"/>
                  </a:moveTo>
                  <a:cubicBezTo>
                    <a:pt x="71649" y="21989"/>
                    <a:pt x="58694" y="10709"/>
                    <a:pt x="51920" y="0"/>
                  </a:cubicBezTo>
                  <a:cubicBezTo>
                    <a:pt x="31620" y="8459"/>
                    <a:pt x="11320" y="20311"/>
                    <a:pt x="592" y="40599"/>
                  </a:cubicBezTo>
                  <a:lnTo>
                    <a:pt x="682" y="40490"/>
                  </a:lnTo>
                  <a:cubicBezTo>
                    <a:pt x="-3866" y="57408"/>
                    <a:pt x="15327" y="65316"/>
                    <a:pt x="28789" y="68233"/>
                  </a:cubicBezTo>
                  <a:cubicBezTo>
                    <a:pt x="47965" y="70489"/>
                    <a:pt x="57553" y="50187"/>
                    <a:pt x="64317" y="35524"/>
                  </a:cubicBezTo>
                  <a:close/>
                  <a:moveTo>
                    <a:pt x="19695" y="49611"/>
                  </a:moveTo>
                  <a:cubicBezTo>
                    <a:pt x="19695" y="33256"/>
                    <a:pt x="32666" y="27052"/>
                    <a:pt x="47902" y="26488"/>
                  </a:cubicBezTo>
                  <a:cubicBezTo>
                    <a:pt x="50176" y="44593"/>
                    <a:pt x="33803" y="48501"/>
                    <a:pt x="19705" y="49591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弧形 42">
            <a:extLst>
              <a:ext uri="{FF2B5EF4-FFF2-40B4-BE49-F238E27FC236}">
                <a16:creationId xmlns:a16="http://schemas.microsoft.com/office/drawing/2014/main" id="{979B19F3-765F-CA5E-CC49-C153A9F53C1C}"/>
              </a:ext>
            </a:extLst>
          </p:cNvPr>
          <p:cNvSpPr/>
          <p:nvPr/>
        </p:nvSpPr>
        <p:spPr>
          <a:xfrm>
            <a:off x="1183955" y="3221717"/>
            <a:ext cx="9802484" cy="3450555"/>
          </a:xfrm>
          <a:prstGeom prst="arc">
            <a:avLst>
              <a:gd name="adj1" fmla="val 10853309"/>
              <a:gd name="adj2" fmla="val 21531391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73000"/>
                </a:schemeClr>
              </a:gs>
              <a:gs pos="43000">
                <a:srgbClr val="FF0000">
                  <a:alpha val="0"/>
                </a:srgbClr>
              </a:gs>
            </a:gsLst>
            <a:lin ang="5400000" scaled="1"/>
          </a:gradFill>
          <a:ln w="762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43000">
                  <a:srgbClr val="FF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9EF769AF-8D68-7E21-4392-5E0008AB77C3}"/>
              </a:ext>
            </a:extLst>
          </p:cNvPr>
          <p:cNvSpPr/>
          <p:nvPr/>
        </p:nvSpPr>
        <p:spPr>
          <a:xfrm>
            <a:off x="2553954" y="4039834"/>
            <a:ext cx="7062486" cy="2486054"/>
          </a:xfrm>
          <a:prstGeom prst="arc">
            <a:avLst>
              <a:gd name="adj1" fmla="val 10853309"/>
              <a:gd name="adj2" fmla="val 21531391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52000"/>
                </a:schemeClr>
              </a:gs>
              <a:gs pos="43000">
                <a:srgbClr val="FF0000">
                  <a:alpha val="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43000">
                  <a:srgbClr val="FF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FC4D22-8C8C-F173-AB4D-A2468E81B240}"/>
              </a:ext>
            </a:extLst>
          </p:cNvPr>
          <p:cNvGrpSpPr/>
          <p:nvPr/>
        </p:nvGrpSpPr>
        <p:grpSpPr>
          <a:xfrm>
            <a:off x="4002151" y="5418329"/>
            <a:ext cx="4378193" cy="315056"/>
            <a:chOff x="4006602" y="4182898"/>
            <a:chExt cx="4378193" cy="31505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A2F332-CDDB-9C1B-1313-105B93418AD1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12" name="iconfont-10019-4889788">
              <a:extLst>
                <a:ext uri="{FF2B5EF4-FFF2-40B4-BE49-F238E27FC236}">
                  <a16:creationId xmlns:a16="http://schemas.microsoft.com/office/drawing/2014/main" id="{1133F8AA-FB07-C746-2E86-D2C83E4D2C2D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8D870"/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dist="127000" dir="2700000" algn="tl">
                <a:srgbClr val="000000">
                  <a:alpha val="2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D8E3F4-DB6F-00BF-E961-8CA2493FD02C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2024.01.19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5" name="iconfont-11899-5651509">
              <a:extLst>
                <a:ext uri="{FF2B5EF4-FFF2-40B4-BE49-F238E27FC236}">
                  <a16:creationId xmlns:a16="http://schemas.microsoft.com/office/drawing/2014/main" id="{DE2CC502-3365-5C2D-F606-A7083018F52F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8D870"/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dist="127000" dir="2700000" algn="tl">
                <a:srgbClr val="000000">
                  <a:alpha val="2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endParaRPr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139EE60-749A-024C-833A-9CB72FA2D9ED}"/>
              </a:ext>
            </a:extLst>
          </p:cNvPr>
          <p:cNvSpPr txBox="1"/>
          <p:nvPr/>
        </p:nvSpPr>
        <p:spPr>
          <a:xfrm>
            <a:off x="3103511" y="1719993"/>
            <a:ext cx="1297019" cy="1650751"/>
          </a:xfrm>
          <a:custGeom>
            <a:avLst/>
            <a:gdLst/>
            <a:ahLst/>
            <a:cxnLst/>
            <a:rect l="l" t="t" r="r" b="b"/>
            <a:pathLst>
              <a:path w="1291667" h="1643939">
                <a:moveTo>
                  <a:pt x="327737" y="650215"/>
                </a:moveTo>
                <a:cubicBezTo>
                  <a:pt x="331242" y="650215"/>
                  <a:pt x="338836" y="660730"/>
                  <a:pt x="350520" y="681761"/>
                </a:cubicBezTo>
                <a:cubicBezTo>
                  <a:pt x="425298" y="688772"/>
                  <a:pt x="471450" y="695782"/>
                  <a:pt x="488976" y="702793"/>
                </a:cubicBezTo>
                <a:cubicBezTo>
                  <a:pt x="533375" y="724992"/>
                  <a:pt x="555575" y="757123"/>
                  <a:pt x="555575" y="799186"/>
                </a:cubicBezTo>
                <a:cubicBezTo>
                  <a:pt x="555575" y="837743"/>
                  <a:pt x="522275" y="857022"/>
                  <a:pt x="455676" y="857022"/>
                </a:cubicBezTo>
                <a:cubicBezTo>
                  <a:pt x="371552" y="882726"/>
                  <a:pt x="286843" y="902005"/>
                  <a:pt x="201549" y="914857"/>
                </a:cubicBezTo>
                <a:cubicBezTo>
                  <a:pt x="265811" y="878637"/>
                  <a:pt x="318389" y="844169"/>
                  <a:pt x="359283" y="811454"/>
                </a:cubicBezTo>
                <a:cubicBezTo>
                  <a:pt x="316053" y="775234"/>
                  <a:pt x="294437" y="740182"/>
                  <a:pt x="294437" y="706298"/>
                </a:cubicBezTo>
                <a:cubicBezTo>
                  <a:pt x="294437" y="687603"/>
                  <a:pt x="298527" y="672999"/>
                  <a:pt x="306705" y="662483"/>
                </a:cubicBezTo>
                <a:cubicBezTo>
                  <a:pt x="312547" y="654304"/>
                  <a:pt x="319558" y="650215"/>
                  <a:pt x="327737" y="650215"/>
                </a:cubicBezTo>
                <a:close/>
                <a:moveTo>
                  <a:pt x="445161" y="0"/>
                </a:moveTo>
                <a:cubicBezTo>
                  <a:pt x="480213" y="0"/>
                  <a:pt x="504749" y="9347"/>
                  <a:pt x="518770" y="28042"/>
                </a:cubicBezTo>
                <a:cubicBezTo>
                  <a:pt x="559664" y="82956"/>
                  <a:pt x="580111" y="126771"/>
                  <a:pt x="580111" y="159487"/>
                </a:cubicBezTo>
                <a:cubicBezTo>
                  <a:pt x="580111" y="175844"/>
                  <a:pt x="557911" y="216154"/>
                  <a:pt x="513512" y="280416"/>
                </a:cubicBezTo>
                <a:cubicBezTo>
                  <a:pt x="622173" y="246533"/>
                  <a:pt x="707467" y="219659"/>
                  <a:pt x="769392" y="199796"/>
                </a:cubicBezTo>
                <a:cubicBezTo>
                  <a:pt x="813791" y="181102"/>
                  <a:pt x="853517" y="171755"/>
                  <a:pt x="888569" y="171755"/>
                </a:cubicBezTo>
                <a:cubicBezTo>
                  <a:pt x="927126" y="171755"/>
                  <a:pt x="958088" y="179349"/>
                  <a:pt x="981456" y="194539"/>
                </a:cubicBezTo>
                <a:cubicBezTo>
                  <a:pt x="1011835" y="214401"/>
                  <a:pt x="1027024" y="235433"/>
                  <a:pt x="1027024" y="257632"/>
                </a:cubicBezTo>
                <a:cubicBezTo>
                  <a:pt x="1027024" y="285674"/>
                  <a:pt x="1000735" y="307289"/>
                  <a:pt x="948157" y="322479"/>
                </a:cubicBezTo>
                <a:cubicBezTo>
                  <a:pt x="904926" y="332994"/>
                  <a:pt x="854101" y="348183"/>
                  <a:pt x="795681" y="368046"/>
                </a:cubicBezTo>
                <a:cubicBezTo>
                  <a:pt x="816712" y="389077"/>
                  <a:pt x="828396" y="410109"/>
                  <a:pt x="830733" y="431140"/>
                </a:cubicBezTo>
                <a:cubicBezTo>
                  <a:pt x="928878" y="436982"/>
                  <a:pt x="977951" y="465023"/>
                  <a:pt x="977951" y="515265"/>
                </a:cubicBezTo>
                <a:cubicBezTo>
                  <a:pt x="977951" y="539801"/>
                  <a:pt x="962762" y="559080"/>
                  <a:pt x="932384" y="573100"/>
                </a:cubicBezTo>
                <a:cubicBezTo>
                  <a:pt x="898500" y="584784"/>
                  <a:pt x="861695" y="593547"/>
                  <a:pt x="821970" y="599389"/>
                </a:cubicBezTo>
                <a:lnTo>
                  <a:pt x="821970" y="871042"/>
                </a:lnTo>
                <a:cubicBezTo>
                  <a:pt x="893242" y="865200"/>
                  <a:pt x="962762" y="860527"/>
                  <a:pt x="1030529" y="857022"/>
                </a:cubicBezTo>
                <a:cubicBezTo>
                  <a:pt x="1000151" y="818464"/>
                  <a:pt x="957504" y="775818"/>
                  <a:pt x="902589" y="729082"/>
                </a:cubicBezTo>
                <a:cubicBezTo>
                  <a:pt x="979704" y="759460"/>
                  <a:pt x="1055066" y="795681"/>
                  <a:pt x="1128675" y="837743"/>
                </a:cubicBezTo>
                <a:cubicBezTo>
                  <a:pt x="1237336" y="864616"/>
                  <a:pt x="1291667" y="906094"/>
                  <a:pt x="1291667" y="962178"/>
                </a:cubicBezTo>
                <a:cubicBezTo>
                  <a:pt x="1291667" y="1007745"/>
                  <a:pt x="1264209" y="1031113"/>
                  <a:pt x="1209294" y="1032282"/>
                </a:cubicBezTo>
                <a:cubicBezTo>
                  <a:pt x="1071423" y="1010082"/>
                  <a:pt x="983793" y="998982"/>
                  <a:pt x="946404" y="998982"/>
                </a:cubicBezTo>
                <a:cubicBezTo>
                  <a:pt x="916026" y="998982"/>
                  <a:pt x="876885" y="1000735"/>
                  <a:pt x="828980" y="1004240"/>
                </a:cubicBezTo>
                <a:cubicBezTo>
                  <a:pt x="830149" y="1153795"/>
                  <a:pt x="830733" y="1240257"/>
                  <a:pt x="830733" y="1263625"/>
                </a:cubicBezTo>
                <a:cubicBezTo>
                  <a:pt x="830733" y="1388644"/>
                  <a:pt x="788086" y="1515415"/>
                  <a:pt x="702793" y="1643939"/>
                </a:cubicBezTo>
                <a:cubicBezTo>
                  <a:pt x="671246" y="1559814"/>
                  <a:pt x="655473" y="1464005"/>
                  <a:pt x="655473" y="1356513"/>
                </a:cubicBezTo>
                <a:cubicBezTo>
                  <a:pt x="655473" y="1315619"/>
                  <a:pt x="657810" y="1206373"/>
                  <a:pt x="662483" y="1028776"/>
                </a:cubicBezTo>
                <a:cubicBezTo>
                  <a:pt x="547980" y="1055650"/>
                  <a:pt x="445161" y="1089533"/>
                  <a:pt x="354026" y="1130427"/>
                </a:cubicBezTo>
                <a:cubicBezTo>
                  <a:pt x="282753" y="1158469"/>
                  <a:pt x="236601" y="1172490"/>
                  <a:pt x="215570" y="1172490"/>
                </a:cubicBezTo>
                <a:cubicBezTo>
                  <a:pt x="182855" y="1172490"/>
                  <a:pt x="133782" y="1153795"/>
                  <a:pt x="68352" y="1116406"/>
                </a:cubicBezTo>
                <a:cubicBezTo>
                  <a:pt x="22784" y="1086028"/>
                  <a:pt x="0" y="1059155"/>
                  <a:pt x="0" y="1035787"/>
                </a:cubicBezTo>
                <a:cubicBezTo>
                  <a:pt x="0" y="1014756"/>
                  <a:pt x="8763" y="1004240"/>
                  <a:pt x="26289" y="1004240"/>
                </a:cubicBezTo>
                <a:cubicBezTo>
                  <a:pt x="39142" y="1004240"/>
                  <a:pt x="59005" y="1008914"/>
                  <a:pt x="85878" y="1018261"/>
                </a:cubicBezTo>
                <a:cubicBezTo>
                  <a:pt x="269317" y="965683"/>
                  <a:pt x="463855" y="922452"/>
                  <a:pt x="669494" y="888568"/>
                </a:cubicBezTo>
                <a:lnTo>
                  <a:pt x="669494" y="630936"/>
                </a:lnTo>
                <a:cubicBezTo>
                  <a:pt x="579527" y="643789"/>
                  <a:pt x="518770" y="650215"/>
                  <a:pt x="487223" y="650215"/>
                </a:cubicBezTo>
                <a:cubicBezTo>
                  <a:pt x="456845" y="650215"/>
                  <a:pt x="424130" y="642036"/>
                  <a:pt x="389078" y="625678"/>
                </a:cubicBezTo>
                <a:cubicBezTo>
                  <a:pt x="352857" y="606984"/>
                  <a:pt x="334747" y="590042"/>
                  <a:pt x="334747" y="574853"/>
                </a:cubicBezTo>
                <a:cubicBezTo>
                  <a:pt x="334747" y="560832"/>
                  <a:pt x="341173" y="553822"/>
                  <a:pt x="354026" y="553822"/>
                </a:cubicBezTo>
                <a:cubicBezTo>
                  <a:pt x="361036" y="553822"/>
                  <a:pt x="372136" y="557327"/>
                  <a:pt x="387325" y="564337"/>
                </a:cubicBezTo>
                <a:cubicBezTo>
                  <a:pt x="476123" y="543306"/>
                  <a:pt x="570180" y="514680"/>
                  <a:pt x="669494" y="478460"/>
                </a:cubicBezTo>
                <a:lnTo>
                  <a:pt x="669494" y="450418"/>
                </a:lnTo>
                <a:lnTo>
                  <a:pt x="650215" y="417119"/>
                </a:lnTo>
                <a:cubicBezTo>
                  <a:pt x="603479" y="434645"/>
                  <a:pt x="556159" y="449834"/>
                  <a:pt x="508254" y="462687"/>
                </a:cubicBezTo>
                <a:cubicBezTo>
                  <a:pt x="549148" y="436982"/>
                  <a:pt x="588874" y="409524"/>
                  <a:pt x="627431" y="380314"/>
                </a:cubicBezTo>
                <a:cubicBezTo>
                  <a:pt x="550317" y="387325"/>
                  <a:pt x="461518" y="410109"/>
                  <a:pt x="361036" y="448666"/>
                </a:cubicBezTo>
                <a:cubicBezTo>
                  <a:pt x="336500" y="459181"/>
                  <a:pt x="313132" y="464439"/>
                  <a:pt x="290932" y="464439"/>
                </a:cubicBezTo>
                <a:cubicBezTo>
                  <a:pt x="274574" y="464439"/>
                  <a:pt x="266396" y="444576"/>
                  <a:pt x="266396" y="404851"/>
                </a:cubicBezTo>
                <a:cubicBezTo>
                  <a:pt x="266396" y="355778"/>
                  <a:pt x="282753" y="321310"/>
                  <a:pt x="315468" y="301447"/>
                </a:cubicBezTo>
                <a:cubicBezTo>
                  <a:pt x="349352" y="246533"/>
                  <a:pt x="386741" y="179349"/>
                  <a:pt x="427635" y="99898"/>
                </a:cubicBezTo>
                <a:cubicBezTo>
                  <a:pt x="417119" y="63678"/>
                  <a:pt x="411861" y="40310"/>
                  <a:pt x="411861" y="29794"/>
                </a:cubicBezTo>
                <a:cubicBezTo>
                  <a:pt x="411861" y="9931"/>
                  <a:pt x="422961" y="0"/>
                  <a:pt x="445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gradFill flip="none" rotWithShape="1">
                <a:gsLst>
                  <a:gs pos="100000">
                    <a:srgbClr val="FDF268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>
                <a:outerShdw dist="203200" dir="2700000" algn="tl">
                  <a:srgbClr val="000000">
                    <a:alpha val="0"/>
                  </a:srgbClr>
                </a:outerShdw>
              </a:effectLst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F34E44-2005-78B1-3028-FD29D4BB7DD7}"/>
              </a:ext>
            </a:extLst>
          </p:cNvPr>
          <p:cNvSpPr txBox="1"/>
          <p:nvPr/>
        </p:nvSpPr>
        <p:spPr>
          <a:xfrm>
            <a:off x="4400843" y="1886070"/>
            <a:ext cx="1104034" cy="1144722"/>
          </a:xfrm>
          <a:custGeom>
            <a:avLst/>
            <a:gdLst/>
            <a:ahLst/>
            <a:cxnLst/>
            <a:rect l="l" t="t" r="r" b="b"/>
            <a:pathLst>
              <a:path w="992429" h="1029005">
                <a:moveTo>
                  <a:pt x="563271" y="577901"/>
                </a:moveTo>
                <a:cubicBezTo>
                  <a:pt x="569773" y="577901"/>
                  <a:pt x="577088" y="582778"/>
                  <a:pt x="585216" y="592532"/>
                </a:cubicBezTo>
                <a:cubicBezTo>
                  <a:pt x="593344" y="601473"/>
                  <a:pt x="612445" y="608381"/>
                  <a:pt x="642519" y="613258"/>
                </a:cubicBezTo>
                <a:cubicBezTo>
                  <a:pt x="670154" y="617322"/>
                  <a:pt x="687223" y="623012"/>
                  <a:pt x="693725" y="630327"/>
                </a:cubicBezTo>
                <a:cubicBezTo>
                  <a:pt x="718922" y="655524"/>
                  <a:pt x="731520" y="680314"/>
                  <a:pt x="731520" y="704698"/>
                </a:cubicBezTo>
                <a:cubicBezTo>
                  <a:pt x="731520" y="728269"/>
                  <a:pt x="712013" y="740868"/>
                  <a:pt x="672999" y="742493"/>
                </a:cubicBezTo>
                <a:cubicBezTo>
                  <a:pt x="621792" y="758749"/>
                  <a:pt x="586029" y="775005"/>
                  <a:pt x="565709" y="791261"/>
                </a:cubicBezTo>
                <a:cubicBezTo>
                  <a:pt x="620979" y="802641"/>
                  <a:pt x="669341" y="822148"/>
                  <a:pt x="710794" y="849783"/>
                </a:cubicBezTo>
                <a:cubicBezTo>
                  <a:pt x="754685" y="893674"/>
                  <a:pt x="776631" y="935533"/>
                  <a:pt x="776631" y="975361"/>
                </a:cubicBezTo>
                <a:cubicBezTo>
                  <a:pt x="776631" y="1011124"/>
                  <a:pt x="759155" y="1029005"/>
                  <a:pt x="724205" y="1029005"/>
                </a:cubicBezTo>
                <a:cubicBezTo>
                  <a:pt x="694131" y="1029005"/>
                  <a:pt x="664058" y="1011124"/>
                  <a:pt x="633984" y="975361"/>
                </a:cubicBezTo>
                <a:cubicBezTo>
                  <a:pt x="608787" y="943661"/>
                  <a:pt x="581152" y="911962"/>
                  <a:pt x="551079" y="880263"/>
                </a:cubicBezTo>
                <a:cubicBezTo>
                  <a:pt x="521818" y="860756"/>
                  <a:pt x="507187" y="839623"/>
                  <a:pt x="507187" y="816865"/>
                </a:cubicBezTo>
                <a:cubicBezTo>
                  <a:pt x="507187" y="797357"/>
                  <a:pt x="526695" y="775005"/>
                  <a:pt x="565709" y="749809"/>
                </a:cubicBezTo>
                <a:cubicBezTo>
                  <a:pt x="577901" y="733553"/>
                  <a:pt x="585216" y="718922"/>
                  <a:pt x="587655" y="705917"/>
                </a:cubicBezTo>
                <a:cubicBezTo>
                  <a:pt x="553517" y="679908"/>
                  <a:pt x="536448" y="654305"/>
                  <a:pt x="536448" y="629108"/>
                </a:cubicBezTo>
                <a:cubicBezTo>
                  <a:pt x="540512" y="594970"/>
                  <a:pt x="549453" y="577901"/>
                  <a:pt x="563271" y="577901"/>
                </a:cubicBezTo>
                <a:close/>
                <a:moveTo>
                  <a:pt x="582778" y="0"/>
                </a:moveTo>
                <a:cubicBezTo>
                  <a:pt x="598221" y="0"/>
                  <a:pt x="614883" y="8535"/>
                  <a:pt x="632765" y="25604"/>
                </a:cubicBezTo>
                <a:cubicBezTo>
                  <a:pt x="647395" y="41047"/>
                  <a:pt x="654711" y="56490"/>
                  <a:pt x="654711" y="71933"/>
                </a:cubicBezTo>
                <a:cubicBezTo>
                  <a:pt x="654711" y="79248"/>
                  <a:pt x="649834" y="91440"/>
                  <a:pt x="640080" y="108509"/>
                </a:cubicBezTo>
                <a:cubicBezTo>
                  <a:pt x="659587" y="101194"/>
                  <a:pt x="686410" y="88189"/>
                  <a:pt x="720547" y="69495"/>
                </a:cubicBezTo>
                <a:cubicBezTo>
                  <a:pt x="736803" y="48362"/>
                  <a:pt x="753872" y="37796"/>
                  <a:pt x="771754" y="37796"/>
                </a:cubicBezTo>
                <a:cubicBezTo>
                  <a:pt x="835152" y="54864"/>
                  <a:pt x="866851" y="83719"/>
                  <a:pt x="866851" y="124359"/>
                </a:cubicBezTo>
                <a:cubicBezTo>
                  <a:pt x="866851" y="141428"/>
                  <a:pt x="842467" y="164186"/>
                  <a:pt x="793699" y="192634"/>
                </a:cubicBezTo>
                <a:cubicBezTo>
                  <a:pt x="718109" y="287732"/>
                  <a:pt x="674624" y="343408"/>
                  <a:pt x="663245" y="359665"/>
                </a:cubicBezTo>
                <a:cubicBezTo>
                  <a:pt x="744525" y="364541"/>
                  <a:pt x="812394" y="379985"/>
                  <a:pt x="866851" y="405994"/>
                </a:cubicBezTo>
                <a:cubicBezTo>
                  <a:pt x="950570" y="453949"/>
                  <a:pt x="992429" y="498653"/>
                  <a:pt x="992429" y="540106"/>
                </a:cubicBezTo>
                <a:cubicBezTo>
                  <a:pt x="992429" y="573431"/>
                  <a:pt x="975360" y="590093"/>
                  <a:pt x="941223" y="590093"/>
                </a:cubicBezTo>
                <a:cubicBezTo>
                  <a:pt x="925779" y="590093"/>
                  <a:pt x="902208" y="587655"/>
                  <a:pt x="870509" y="582778"/>
                </a:cubicBezTo>
                <a:cubicBezTo>
                  <a:pt x="793293" y="585217"/>
                  <a:pt x="741274" y="586436"/>
                  <a:pt x="714451" y="586436"/>
                </a:cubicBezTo>
                <a:cubicBezTo>
                  <a:pt x="669747" y="586436"/>
                  <a:pt x="637235" y="584404"/>
                  <a:pt x="616915" y="580340"/>
                </a:cubicBezTo>
                <a:cubicBezTo>
                  <a:pt x="677875" y="566522"/>
                  <a:pt x="727863" y="550673"/>
                  <a:pt x="766877" y="532791"/>
                </a:cubicBezTo>
                <a:cubicBezTo>
                  <a:pt x="717296" y="506781"/>
                  <a:pt x="653898" y="483210"/>
                  <a:pt x="576682" y="462077"/>
                </a:cubicBezTo>
                <a:cubicBezTo>
                  <a:pt x="508407" y="540106"/>
                  <a:pt x="452730" y="594564"/>
                  <a:pt x="409651" y="625450"/>
                </a:cubicBezTo>
                <a:cubicBezTo>
                  <a:pt x="403962" y="630327"/>
                  <a:pt x="397053" y="633985"/>
                  <a:pt x="388925" y="636423"/>
                </a:cubicBezTo>
                <a:cubicBezTo>
                  <a:pt x="385674" y="662433"/>
                  <a:pt x="377749" y="686817"/>
                  <a:pt x="365151" y="709575"/>
                </a:cubicBezTo>
                <a:cubicBezTo>
                  <a:pt x="352552" y="732333"/>
                  <a:pt x="334467" y="754685"/>
                  <a:pt x="310896" y="776631"/>
                </a:cubicBezTo>
                <a:cubicBezTo>
                  <a:pt x="287325" y="799389"/>
                  <a:pt x="260909" y="822351"/>
                  <a:pt x="231648" y="845516"/>
                </a:cubicBezTo>
                <a:cubicBezTo>
                  <a:pt x="202387" y="868681"/>
                  <a:pt x="162967" y="895300"/>
                  <a:pt x="113386" y="925373"/>
                </a:cubicBezTo>
                <a:cubicBezTo>
                  <a:pt x="93879" y="940004"/>
                  <a:pt x="76403" y="947319"/>
                  <a:pt x="60960" y="947319"/>
                </a:cubicBezTo>
                <a:cubicBezTo>
                  <a:pt x="47955" y="947319"/>
                  <a:pt x="38202" y="941223"/>
                  <a:pt x="31699" y="929031"/>
                </a:cubicBezTo>
                <a:cubicBezTo>
                  <a:pt x="15443" y="894081"/>
                  <a:pt x="7315" y="868884"/>
                  <a:pt x="7315" y="853441"/>
                </a:cubicBezTo>
                <a:cubicBezTo>
                  <a:pt x="21133" y="820929"/>
                  <a:pt x="34138" y="804673"/>
                  <a:pt x="46330" y="804673"/>
                </a:cubicBezTo>
                <a:cubicBezTo>
                  <a:pt x="50394" y="804673"/>
                  <a:pt x="54051" y="806501"/>
                  <a:pt x="57303" y="810159"/>
                </a:cubicBezTo>
                <a:cubicBezTo>
                  <a:pt x="60554" y="813817"/>
                  <a:pt x="62586" y="819303"/>
                  <a:pt x="63399" y="826618"/>
                </a:cubicBezTo>
                <a:cubicBezTo>
                  <a:pt x="102413" y="812801"/>
                  <a:pt x="136957" y="798577"/>
                  <a:pt x="167031" y="783946"/>
                </a:cubicBezTo>
                <a:lnTo>
                  <a:pt x="263347" y="736397"/>
                </a:lnTo>
                <a:cubicBezTo>
                  <a:pt x="265786" y="733959"/>
                  <a:pt x="277571" y="726644"/>
                  <a:pt x="298704" y="714452"/>
                </a:cubicBezTo>
                <a:cubicBezTo>
                  <a:pt x="319024" y="703885"/>
                  <a:pt x="335890" y="693319"/>
                  <a:pt x="349301" y="682753"/>
                </a:cubicBezTo>
                <a:cubicBezTo>
                  <a:pt x="362712" y="672186"/>
                  <a:pt x="375514" y="657149"/>
                  <a:pt x="387706" y="637642"/>
                </a:cubicBezTo>
                <a:cubicBezTo>
                  <a:pt x="370637" y="644145"/>
                  <a:pt x="353975" y="647396"/>
                  <a:pt x="337719" y="647396"/>
                </a:cubicBezTo>
                <a:cubicBezTo>
                  <a:pt x="319837" y="647396"/>
                  <a:pt x="310896" y="639674"/>
                  <a:pt x="310896" y="624231"/>
                </a:cubicBezTo>
                <a:cubicBezTo>
                  <a:pt x="310896" y="612039"/>
                  <a:pt x="319431" y="594970"/>
                  <a:pt x="336499" y="573025"/>
                </a:cubicBezTo>
                <a:cubicBezTo>
                  <a:pt x="341376" y="548641"/>
                  <a:pt x="347066" y="523037"/>
                  <a:pt x="353568" y="496215"/>
                </a:cubicBezTo>
                <a:cubicBezTo>
                  <a:pt x="284480" y="584810"/>
                  <a:pt x="200762" y="652273"/>
                  <a:pt x="102413" y="698602"/>
                </a:cubicBezTo>
                <a:cubicBezTo>
                  <a:pt x="86157" y="710794"/>
                  <a:pt x="71527" y="716890"/>
                  <a:pt x="58522" y="716890"/>
                </a:cubicBezTo>
                <a:cubicBezTo>
                  <a:pt x="40640" y="716890"/>
                  <a:pt x="30480" y="703479"/>
                  <a:pt x="28042" y="676657"/>
                </a:cubicBezTo>
                <a:cubicBezTo>
                  <a:pt x="27229" y="669341"/>
                  <a:pt x="26823" y="659588"/>
                  <a:pt x="26823" y="647396"/>
                </a:cubicBezTo>
                <a:cubicBezTo>
                  <a:pt x="26823" y="619761"/>
                  <a:pt x="31699" y="601066"/>
                  <a:pt x="41453" y="591313"/>
                </a:cubicBezTo>
                <a:lnTo>
                  <a:pt x="76810" y="575463"/>
                </a:lnTo>
                <a:lnTo>
                  <a:pt x="115824" y="525476"/>
                </a:lnTo>
                <a:cubicBezTo>
                  <a:pt x="176784" y="447447"/>
                  <a:pt x="214579" y="397053"/>
                  <a:pt x="229210" y="374295"/>
                </a:cubicBezTo>
                <a:cubicBezTo>
                  <a:pt x="219456" y="378359"/>
                  <a:pt x="192227" y="398679"/>
                  <a:pt x="147523" y="435255"/>
                </a:cubicBezTo>
                <a:cubicBezTo>
                  <a:pt x="114199" y="463703"/>
                  <a:pt x="93066" y="480365"/>
                  <a:pt x="84125" y="485242"/>
                </a:cubicBezTo>
                <a:cubicBezTo>
                  <a:pt x="66243" y="498247"/>
                  <a:pt x="49987" y="504749"/>
                  <a:pt x="35357" y="504749"/>
                </a:cubicBezTo>
                <a:cubicBezTo>
                  <a:pt x="11786" y="504749"/>
                  <a:pt x="0" y="484429"/>
                  <a:pt x="0" y="443789"/>
                </a:cubicBezTo>
                <a:cubicBezTo>
                  <a:pt x="0" y="427533"/>
                  <a:pt x="3251" y="415545"/>
                  <a:pt x="9754" y="407823"/>
                </a:cubicBezTo>
                <a:cubicBezTo>
                  <a:pt x="16256" y="400101"/>
                  <a:pt x="28042" y="390957"/>
                  <a:pt x="45111" y="380391"/>
                </a:cubicBezTo>
                <a:cubicBezTo>
                  <a:pt x="75184" y="350317"/>
                  <a:pt x="101194" y="310084"/>
                  <a:pt x="123139" y="259690"/>
                </a:cubicBezTo>
                <a:cubicBezTo>
                  <a:pt x="145085" y="209296"/>
                  <a:pt x="162560" y="153213"/>
                  <a:pt x="175565" y="91440"/>
                </a:cubicBezTo>
                <a:cubicBezTo>
                  <a:pt x="154432" y="71120"/>
                  <a:pt x="143866" y="54052"/>
                  <a:pt x="143866" y="40234"/>
                </a:cubicBezTo>
                <a:cubicBezTo>
                  <a:pt x="143866" y="26417"/>
                  <a:pt x="162560" y="17882"/>
                  <a:pt x="199949" y="14631"/>
                </a:cubicBezTo>
                <a:cubicBezTo>
                  <a:pt x="223520" y="14631"/>
                  <a:pt x="247904" y="31700"/>
                  <a:pt x="273101" y="65837"/>
                </a:cubicBezTo>
                <a:cubicBezTo>
                  <a:pt x="291795" y="87783"/>
                  <a:pt x="301143" y="109728"/>
                  <a:pt x="301143" y="131674"/>
                </a:cubicBezTo>
                <a:cubicBezTo>
                  <a:pt x="301143" y="147117"/>
                  <a:pt x="290170" y="165812"/>
                  <a:pt x="268224" y="187757"/>
                </a:cubicBezTo>
                <a:cubicBezTo>
                  <a:pt x="221082" y="247092"/>
                  <a:pt x="180035" y="300737"/>
                  <a:pt x="145085" y="348692"/>
                </a:cubicBezTo>
                <a:cubicBezTo>
                  <a:pt x="179223" y="341377"/>
                  <a:pt x="216611" y="328372"/>
                  <a:pt x="257251" y="309677"/>
                </a:cubicBezTo>
                <a:lnTo>
                  <a:pt x="262128" y="285293"/>
                </a:lnTo>
                <a:cubicBezTo>
                  <a:pt x="254000" y="271476"/>
                  <a:pt x="249936" y="261316"/>
                  <a:pt x="249936" y="254813"/>
                </a:cubicBezTo>
                <a:cubicBezTo>
                  <a:pt x="249936" y="239370"/>
                  <a:pt x="263754" y="227585"/>
                  <a:pt x="291389" y="219456"/>
                </a:cubicBezTo>
                <a:cubicBezTo>
                  <a:pt x="306019" y="219456"/>
                  <a:pt x="323495" y="231242"/>
                  <a:pt x="343815" y="254813"/>
                </a:cubicBezTo>
                <a:cubicBezTo>
                  <a:pt x="357632" y="267818"/>
                  <a:pt x="364541" y="285293"/>
                  <a:pt x="364541" y="307239"/>
                </a:cubicBezTo>
                <a:cubicBezTo>
                  <a:pt x="364541" y="324308"/>
                  <a:pt x="354381" y="340564"/>
                  <a:pt x="334061" y="356007"/>
                </a:cubicBezTo>
                <a:cubicBezTo>
                  <a:pt x="317805" y="373076"/>
                  <a:pt x="290983" y="405181"/>
                  <a:pt x="253594" y="452324"/>
                </a:cubicBezTo>
                <a:cubicBezTo>
                  <a:pt x="216205" y="499466"/>
                  <a:pt x="188570" y="535229"/>
                  <a:pt x="170688" y="559613"/>
                </a:cubicBezTo>
                <a:cubicBezTo>
                  <a:pt x="271475" y="518973"/>
                  <a:pt x="341376" y="486055"/>
                  <a:pt x="380391" y="460858"/>
                </a:cubicBezTo>
                <a:lnTo>
                  <a:pt x="360883" y="487681"/>
                </a:lnTo>
                <a:cubicBezTo>
                  <a:pt x="366573" y="508813"/>
                  <a:pt x="375107" y="529133"/>
                  <a:pt x="386487" y="548641"/>
                </a:cubicBezTo>
                <a:cubicBezTo>
                  <a:pt x="414935" y="523444"/>
                  <a:pt x="447853" y="488087"/>
                  <a:pt x="485242" y="442570"/>
                </a:cubicBezTo>
                <a:cubicBezTo>
                  <a:pt x="466547" y="440132"/>
                  <a:pt x="439319" y="438100"/>
                  <a:pt x="403555" y="436474"/>
                </a:cubicBezTo>
                <a:cubicBezTo>
                  <a:pt x="384861" y="434849"/>
                  <a:pt x="375514" y="429159"/>
                  <a:pt x="375514" y="419405"/>
                </a:cubicBezTo>
                <a:cubicBezTo>
                  <a:pt x="375514" y="406401"/>
                  <a:pt x="382829" y="396241"/>
                  <a:pt x="397459" y="388925"/>
                </a:cubicBezTo>
                <a:cubicBezTo>
                  <a:pt x="435661" y="375921"/>
                  <a:pt x="484835" y="368199"/>
                  <a:pt x="544983" y="365761"/>
                </a:cubicBezTo>
                <a:cubicBezTo>
                  <a:pt x="587248" y="306426"/>
                  <a:pt x="632765" y="239370"/>
                  <a:pt x="681533" y="164592"/>
                </a:cubicBezTo>
                <a:cubicBezTo>
                  <a:pt x="644957" y="180848"/>
                  <a:pt x="600253" y="210922"/>
                  <a:pt x="547421" y="254813"/>
                </a:cubicBezTo>
                <a:cubicBezTo>
                  <a:pt x="492151" y="317399"/>
                  <a:pt x="454355" y="348692"/>
                  <a:pt x="434035" y="348692"/>
                </a:cubicBezTo>
                <a:cubicBezTo>
                  <a:pt x="411277" y="348692"/>
                  <a:pt x="399898" y="335281"/>
                  <a:pt x="399898" y="308458"/>
                </a:cubicBezTo>
                <a:cubicBezTo>
                  <a:pt x="399898" y="273508"/>
                  <a:pt x="407619" y="238557"/>
                  <a:pt x="423063" y="203607"/>
                </a:cubicBezTo>
                <a:cubicBezTo>
                  <a:pt x="428752" y="193040"/>
                  <a:pt x="446634" y="183287"/>
                  <a:pt x="476707" y="174346"/>
                </a:cubicBezTo>
                <a:cubicBezTo>
                  <a:pt x="511658" y="137770"/>
                  <a:pt x="542951" y="97536"/>
                  <a:pt x="570586" y="53645"/>
                </a:cubicBezTo>
                <a:cubicBezTo>
                  <a:pt x="556768" y="41453"/>
                  <a:pt x="549859" y="30887"/>
                  <a:pt x="549859" y="21946"/>
                </a:cubicBezTo>
                <a:cubicBezTo>
                  <a:pt x="549859" y="13005"/>
                  <a:pt x="560832" y="5690"/>
                  <a:pt x="58277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5CFF06-6053-E88F-7217-339762E6965D}"/>
              </a:ext>
            </a:extLst>
          </p:cNvPr>
          <p:cNvSpPr txBox="1"/>
          <p:nvPr/>
        </p:nvSpPr>
        <p:spPr>
          <a:xfrm>
            <a:off x="5441046" y="1898329"/>
            <a:ext cx="736634" cy="988495"/>
          </a:xfrm>
          <a:custGeom>
            <a:avLst/>
            <a:gdLst/>
            <a:ahLst/>
            <a:cxnLst/>
            <a:rect l="l" t="t" r="r" b="b"/>
            <a:pathLst>
              <a:path w="736634" h="988495">
                <a:moveTo>
                  <a:pt x="81353" y="687601"/>
                </a:moveTo>
                <a:cubicBezTo>
                  <a:pt x="97698" y="687601"/>
                  <a:pt x="105870" y="701345"/>
                  <a:pt x="105870" y="728834"/>
                </a:cubicBezTo>
                <a:lnTo>
                  <a:pt x="103641" y="875939"/>
                </a:lnTo>
                <a:cubicBezTo>
                  <a:pt x="103641" y="907143"/>
                  <a:pt x="100484" y="930731"/>
                  <a:pt x="94169" y="946705"/>
                </a:cubicBezTo>
                <a:cubicBezTo>
                  <a:pt x="87853" y="962678"/>
                  <a:pt x="79124" y="970665"/>
                  <a:pt x="67980" y="970665"/>
                </a:cubicBezTo>
                <a:cubicBezTo>
                  <a:pt x="50892" y="970665"/>
                  <a:pt x="36033" y="959149"/>
                  <a:pt x="23403" y="936118"/>
                </a:cubicBezTo>
                <a:cubicBezTo>
                  <a:pt x="7801" y="907143"/>
                  <a:pt x="0" y="878539"/>
                  <a:pt x="0" y="850307"/>
                </a:cubicBezTo>
                <a:cubicBezTo>
                  <a:pt x="0" y="826532"/>
                  <a:pt x="19316" y="780470"/>
                  <a:pt x="57950" y="712118"/>
                </a:cubicBezTo>
                <a:cubicBezTo>
                  <a:pt x="66865" y="695773"/>
                  <a:pt x="74666" y="687601"/>
                  <a:pt x="81353" y="687601"/>
                </a:cubicBezTo>
                <a:close/>
                <a:moveTo>
                  <a:pt x="330984" y="622964"/>
                </a:moveTo>
                <a:cubicBezTo>
                  <a:pt x="336185" y="622964"/>
                  <a:pt x="338785" y="631508"/>
                  <a:pt x="338785" y="648596"/>
                </a:cubicBezTo>
                <a:cubicBezTo>
                  <a:pt x="338785" y="661226"/>
                  <a:pt x="346586" y="676457"/>
                  <a:pt x="362188" y="694287"/>
                </a:cubicBezTo>
                <a:cubicBezTo>
                  <a:pt x="423853" y="649710"/>
                  <a:pt x="487746" y="627422"/>
                  <a:pt x="553869" y="627422"/>
                </a:cubicBezTo>
                <a:cubicBezTo>
                  <a:pt x="596217" y="627422"/>
                  <a:pt x="633365" y="637080"/>
                  <a:pt x="665311" y="656397"/>
                </a:cubicBezTo>
                <a:cubicBezTo>
                  <a:pt x="712860" y="683143"/>
                  <a:pt x="736634" y="713233"/>
                  <a:pt x="736634" y="746665"/>
                </a:cubicBezTo>
                <a:cubicBezTo>
                  <a:pt x="736634" y="771183"/>
                  <a:pt x="729577" y="783441"/>
                  <a:pt x="715460" y="783441"/>
                </a:cubicBezTo>
                <a:cubicBezTo>
                  <a:pt x="705059" y="783441"/>
                  <a:pt x="683885" y="774897"/>
                  <a:pt x="651938" y="757810"/>
                </a:cubicBezTo>
                <a:lnTo>
                  <a:pt x="571700" y="747780"/>
                </a:lnTo>
                <a:lnTo>
                  <a:pt x="599560" y="721034"/>
                </a:lnTo>
                <a:cubicBezTo>
                  <a:pt x="546811" y="687601"/>
                  <a:pt x="514121" y="670884"/>
                  <a:pt x="501491" y="670884"/>
                </a:cubicBezTo>
                <a:cubicBezTo>
                  <a:pt x="477717" y="670884"/>
                  <a:pt x="458400" y="679057"/>
                  <a:pt x="443541" y="695402"/>
                </a:cubicBezTo>
                <a:cubicBezTo>
                  <a:pt x="528237" y="741465"/>
                  <a:pt x="603647" y="790871"/>
                  <a:pt x="669769" y="843620"/>
                </a:cubicBezTo>
                <a:cubicBezTo>
                  <a:pt x="708402" y="859222"/>
                  <a:pt x="727719" y="881139"/>
                  <a:pt x="727719" y="909371"/>
                </a:cubicBezTo>
                <a:cubicBezTo>
                  <a:pt x="727719" y="962121"/>
                  <a:pt x="661225" y="988495"/>
                  <a:pt x="528237" y="988495"/>
                </a:cubicBezTo>
                <a:cubicBezTo>
                  <a:pt x="407879" y="988495"/>
                  <a:pt x="310924" y="947633"/>
                  <a:pt x="237372" y="865909"/>
                </a:cubicBezTo>
                <a:cubicBezTo>
                  <a:pt x="191309" y="817617"/>
                  <a:pt x="164935" y="773412"/>
                  <a:pt x="158248" y="733292"/>
                </a:cubicBezTo>
                <a:cubicBezTo>
                  <a:pt x="158248" y="720662"/>
                  <a:pt x="162334" y="714347"/>
                  <a:pt x="170507" y="714347"/>
                </a:cubicBezTo>
                <a:cubicBezTo>
                  <a:pt x="176450" y="714347"/>
                  <a:pt x="190566" y="729949"/>
                  <a:pt x="212855" y="761153"/>
                </a:cubicBezTo>
                <a:cubicBezTo>
                  <a:pt x="299780" y="847335"/>
                  <a:pt x="388563" y="890426"/>
                  <a:pt x="479202" y="890426"/>
                </a:cubicBezTo>
                <a:cubicBezTo>
                  <a:pt x="489604" y="890426"/>
                  <a:pt x="510778" y="885597"/>
                  <a:pt x="542725" y="875939"/>
                </a:cubicBezTo>
                <a:cubicBezTo>
                  <a:pt x="515235" y="803130"/>
                  <a:pt x="478088" y="748523"/>
                  <a:pt x="431282" y="712118"/>
                </a:cubicBezTo>
                <a:lnTo>
                  <a:pt x="410108" y="736635"/>
                </a:lnTo>
                <a:cubicBezTo>
                  <a:pt x="410108" y="782698"/>
                  <a:pt x="400821" y="805730"/>
                  <a:pt x="382247" y="805730"/>
                </a:cubicBezTo>
                <a:cubicBezTo>
                  <a:pt x="356244" y="805730"/>
                  <a:pt x="330612" y="793471"/>
                  <a:pt x="305352" y="768954"/>
                </a:cubicBezTo>
                <a:cubicBezTo>
                  <a:pt x="280835" y="745179"/>
                  <a:pt x="268576" y="719919"/>
                  <a:pt x="268576" y="693173"/>
                </a:cubicBezTo>
                <a:cubicBezTo>
                  <a:pt x="268576" y="676828"/>
                  <a:pt x="277863" y="660483"/>
                  <a:pt x="296437" y="644138"/>
                </a:cubicBezTo>
                <a:cubicBezTo>
                  <a:pt x="312782" y="630022"/>
                  <a:pt x="324297" y="622964"/>
                  <a:pt x="330984" y="622964"/>
                </a:cubicBezTo>
                <a:close/>
                <a:moveTo>
                  <a:pt x="446884" y="330985"/>
                </a:moveTo>
                <a:cubicBezTo>
                  <a:pt x="387448" y="336185"/>
                  <a:pt x="330984" y="352530"/>
                  <a:pt x="277491" y="380020"/>
                </a:cubicBezTo>
                <a:cubicBezTo>
                  <a:pt x="255203" y="387449"/>
                  <a:pt x="219170" y="391164"/>
                  <a:pt x="169392" y="391164"/>
                </a:cubicBezTo>
                <a:cubicBezTo>
                  <a:pt x="181279" y="426082"/>
                  <a:pt x="195767" y="473631"/>
                  <a:pt x="212855" y="533810"/>
                </a:cubicBezTo>
                <a:cubicBezTo>
                  <a:pt x="229200" y="526381"/>
                  <a:pt x="262632" y="515979"/>
                  <a:pt x="313153" y="502606"/>
                </a:cubicBezTo>
                <a:cubicBezTo>
                  <a:pt x="361445" y="475860"/>
                  <a:pt x="406022" y="418653"/>
                  <a:pt x="446884" y="330985"/>
                </a:cubicBezTo>
                <a:close/>
                <a:moveTo>
                  <a:pt x="498148" y="244060"/>
                </a:moveTo>
                <a:cubicBezTo>
                  <a:pt x="513750" y="244060"/>
                  <a:pt x="536410" y="259290"/>
                  <a:pt x="566128" y="289751"/>
                </a:cubicBezTo>
                <a:cubicBezTo>
                  <a:pt x="582472" y="308325"/>
                  <a:pt x="590645" y="326899"/>
                  <a:pt x="590645" y="345472"/>
                </a:cubicBezTo>
                <a:cubicBezTo>
                  <a:pt x="590645" y="366275"/>
                  <a:pt x="578386" y="382248"/>
                  <a:pt x="553869" y="393393"/>
                </a:cubicBezTo>
                <a:cubicBezTo>
                  <a:pt x="531580" y="427568"/>
                  <a:pt x="510406" y="457286"/>
                  <a:pt x="490347" y="482547"/>
                </a:cubicBezTo>
                <a:cubicBezTo>
                  <a:pt x="509663" y="503349"/>
                  <a:pt x="519322" y="520437"/>
                  <a:pt x="519322" y="533810"/>
                </a:cubicBezTo>
                <a:cubicBezTo>
                  <a:pt x="519322" y="566500"/>
                  <a:pt x="497776" y="582845"/>
                  <a:pt x="454685" y="582845"/>
                </a:cubicBezTo>
                <a:cubicBezTo>
                  <a:pt x="421995" y="582845"/>
                  <a:pt x="387077" y="583588"/>
                  <a:pt x="349929" y="585074"/>
                </a:cubicBezTo>
                <a:cubicBezTo>
                  <a:pt x="309810" y="593989"/>
                  <a:pt x="282321" y="598447"/>
                  <a:pt x="267462" y="598447"/>
                </a:cubicBezTo>
                <a:cubicBezTo>
                  <a:pt x="252603" y="598447"/>
                  <a:pt x="239230" y="596961"/>
                  <a:pt x="227342" y="593989"/>
                </a:cubicBezTo>
                <a:lnTo>
                  <a:pt x="229571" y="618506"/>
                </a:lnTo>
                <a:cubicBezTo>
                  <a:pt x="230314" y="629651"/>
                  <a:pt x="227900" y="638380"/>
                  <a:pt x="222327" y="644695"/>
                </a:cubicBezTo>
                <a:cubicBezTo>
                  <a:pt x="216755" y="651010"/>
                  <a:pt x="208769" y="654168"/>
                  <a:pt x="198367" y="654168"/>
                </a:cubicBezTo>
                <a:cubicBezTo>
                  <a:pt x="178308" y="654168"/>
                  <a:pt x="158991" y="637452"/>
                  <a:pt x="140417" y="604019"/>
                </a:cubicBezTo>
                <a:cubicBezTo>
                  <a:pt x="109956" y="537896"/>
                  <a:pt x="94726" y="479575"/>
                  <a:pt x="94726" y="429054"/>
                </a:cubicBezTo>
                <a:cubicBezTo>
                  <a:pt x="94726" y="389678"/>
                  <a:pt x="102527" y="348816"/>
                  <a:pt x="118129" y="306467"/>
                </a:cubicBezTo>
                <a:cubicBezTo>
                  <a:pt x="122586" y="296809"/>
                  <a:pt x="126301" y="289937"/>
                  <a:pt x="129273" y="285851"/>
                </a:cubicBezTo>
                <a:cubicBezTo>
                  <a:pt x="132245" y="281764"/>
                  <a:pt x="135588" y="279721"/>
                  <a:pt x="139303" y="279721"/>
                </a:cubicBezTo>
                <a:cubicBezTo>
                  <a:pt x="149704" y="279721"/>
                  <a:pt x="154905" y="287894"/>
                  <a:pt x="154905" y="304239"/>
                </a:cubicBezTo>
                <a:cubicBezTo>
                  <a:pt x="154905" y="315383"/>
                  <a:pt x="155648" y="332842"/>
                  <a:pt x="157134" y="356617"/>
                </a:cubicBezTo>
                <a:cubicBezTo>
                  <a:pt x="247031" y="309068"/>
                  <a:pt x="346586" y="276378"/>
                  <a:pt x="455799" y="258547"/>
                </a:cubicBezTo>
                <a:cubicBezTo>
                  <a:pt x="472887" y="248889"/>
                  <a:pt x="487003" y="244060"/>
                  <a:pt x="498148" y="244060"/>
                </a:cubicBezTo>
                <a:close/>
                <a:moveTo>
                  <a:pt x="141532" y="100299"/>
                </a:moveTo>
                <a:cubicBezTo>
                  <a:pt x="148961" y="100299"/>
                  <a:pt x="155276" y="111072"/>
                  <a:pt x="160477" y="132617"/>
                </a:cubicBezTo>
                <a:lnTo>
                  <a:pt x="189452" y="170507"/>
                </a:lnTo>
                <a:cubicBezTo>
                  <a:pt x="228828" y="157877"/>
                  <a:pt x="261518" y="140418"/>
                  <a:pt x="287521" y="118130"/>
                </a:cubicBezTo>
                <a:cubicBezTo>
                  <a:pt x="273405" y="158992"/>
                  <a:pt x="256689" y="192796"/>
                  <a:pt x="237372" y="219542"/>
                </a:cubicBezTo>
                <a:cubicBezTo>
                  <a:pt x="228457" y="266348"/>
                  <a:pt x="218798" y="289751"/>
                  <a:pt x="208397" y="289751"/>
                </a:cubicBezTo>
                <a:cubicBezTo>
                  <a:pt x="184623" y="289751"/>
                  <a:pt x="164935" y="283807"/>
                  <a:pt x="149333" y="271920"/>
                </a:cubicBezTo>
                <a:cubicBezTo>
                  <a:pt x="119615" y="239973"/>
                  <a:pt x="104756" y="206169"/>
                  <a:pt x="104756" y="170507"/>
                </a:cubicBezTo>
                <a:cubicBezTo>
                  <a:pt x="104756" y="145247"/>
                  <a:pt x="107356" y="127416"/>
                  <a:pt x="112557" y="117015"/>
                </a:cubicBezTo>
                <a:cubicBezTo>
                  <a:pt x="123701" y="105871"/>
                  <a:pt x="133359" y="100299"/>
                  <a:pt x="141532" y="100299"/>
                </a:cubicBezTo>
                <a:close/>
                <a:moveTo>
                  <a:pt x="446884" y="0"/>
                </a:moveTo>
                <a:cubicBezTo>
                  <a:pt x="489232" y="0"/>
                  <a:pt x="524894" y="19689"/>
                  <a:pt x="553869" y="59065"/>
                </a:cubicBezTo>
                <a:cubicBezTo>
                  <a:pt x="567985" y="74667"/>
                  <a:pt x="575043" y="88040"/>
                  <a:pt x="575043" y="99184"/>
                </a:cubicBezTo>
                <a:cubicBezTo>
                  <a:pt x="575043" y="123702"/>
                  <a:pt x="520436" y="165678"/>
                  <a:pt x="411222" y="225114"/>
                </a:cubicBezTo>
                <a:cubicBezTo>
                  <a:pt x="359216" y="246660"/>
                  <a:pt x="317982" y="257433"/>
                  <a:pt x="287521" y="257433"/>
                </a:cubicBezTo>
                <a:cubicBezTo>
                  <a:pt x="355130" y="209141"/>
                  <a:pt x="407136" y="150819"/>
                  <a:pt x="443541" y="82468"/>
                </a:cubicBezTo>
                <a:cubicBezTo>
                  <a:pt x="419023" y="55722"/>
                  <a:pt x="406765" y="36776"/>
                  <a:pt x="406765" y="25632"/>
                </a:cubicBezTo>
                <a:cubicBezTo>
                  <a:pt x="406765" y="17460"/>
                  <a:pt x="410108" y="11145"/>
                  <a:pt x="416795" y="6687"/>
                </a:cubicBezTo>
                <a:cubicBezTo>
                  <a:pt x="423481" y="2229"/>
                  <a:pt x="433511" y="0"/>
                  <a:pt x="446884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99425A0-52B5-FC67-EF36-878F72242634}"/>
              </a:ext>
            </a:extLst>
          </p:cNvPr>
          <p:cNvSpPr txBox="1"/>
          <p:nvPr/>
        </p:nvSpPr>
        <p:spPr>
          <a:xfrm>
            <a:off x="6220833" y="2037295"/>
            <a:ext cx="871175" cy="868027"/>
          </a:xfrm>
          <a:custGeom>
            <a:avLst/>
            <a:gdLst/>
            <a:ahLst/>
            <a:cxnLst/>
            <a:rect l="l" t="t" r="r" b="b"/>
            <a:pathLst>
              <a:path w="1011936" h="1008279">
                <a:moveTo>
                  <a:pt x="374294" y="641300"/>
                </a:moveTo>
                <a:cubicBezTo>
                  <a:pt x="371856" y="669748"/>
                  <a:pt x="364540" y="695960"/>
                  <a:pt x="352348" y="719938"/>
                </a:cubicBezTo>
                <a:cubicBezTo>
                  <a:pt x="340156" y="743916"/>
                  <a:pt x="322681" y="768096"/>
                  <a:pt x="299923" y="792480"/>
                </a:cubicBezTo>
                <a:cubicBezTo>
                  <a:pt x="275539" y="816864"/>
                  <a:pt x="249326" y="841045"/>
                  <a:pt x="221284" y="865023"/>
                </a:cubicBezTo>
                <a:cubicBezTo>
                  <a:pt x="193243" y="889000"/>
                  <a:pt x="155244" y="916839"/>
                  <a:pt x="107289" y="948538"/>
                </a:cubicBezTo>
                <a:cubicBezTo>
                  <a:pt x="91033" y="963981"/>
                  <a:pt x="74371" y="971703"/>
                  <a:pt x="57302" y="971703"/>
                </a:cubicBezTo>
                <a:cubicBezTo>
                  <a:pt x="43484" y="971703"/>
                  <a:pt x="34137" y="965200"/>
                  <a:pt x="29260" y="952196"/>
                </a:cubicBezTo>
                <a:cubicBezTo>
                  <a:pt x="13004" y="914807"/>
                  <a:pt x="4876" y="887984"/>
                  <a:pt x="4876" y="871728"/>
                </a:cubicBezTo>
                <a:cubicBezTo>
                  <a:pt x="18694" y="838404"/>
                  <a:pt x="31292" y="821741"/>
                  <a:pt x="42672" y="821741"/>
                </a:cubicBezTo>
                <a:cubicBezTo>
                  <a:pt x="51612" y="821741"/>
                  <a:pt x="57302" y="829056"/>
                  <a:pt x="59740" y="843687"/>
                </a:cubicBezTo>
                <a:cubicBezTo>
                  <a:pt x="94691" y="831495"/>
                  <a:pt x="128016" y="816458"/>
                  <a:pt x="159715" y="798576"/>
                </a:cubicBezTo>
                <a:lnTo>
                  <a:pt x="252374" y="748589"/>
                </a:lnTo>
                <a:cubicBezTo>
                  <a:pt x="259689" y="742900"/>
                  <a:pt x="271475" y="735178"/>
                  <a:pt x="287731" y="725424"/>
                </a:cubicBezTo>
                <a:cubicBezTo>
                  <a:pt x="307238" y="714045"/>
                  <a:pt x="323494" y="702666"/>
                  <a:pt x="336499" y="691287"/>
                </a:cubicBezTo>
                <a:cubicBezTo>
                  <a:pt x="349504" y="679908"/>
                  <a:pt x="362102" y="663245"/>
                  <a:pt x="374294" y="641300"/>
                </a:cubicBezTo>
                <a:close/>
                <a:moveTo>
                  <a:pt x="655929" y="0"/>
                </a:moveTo>
                <a:cubicBezTo>
                  <a:pt x="671372" y="0"/>
                  <a:pt x="700633" y="13411"/>
                  <a:pt x="743712" y="40234"/>
                </a:cubicBezTo>
                <a:cubicBezTo>
                  <a:pt x="775411" y="59741"/>
                  <a:pt x="791260" y="80061"/>
                  <a:pt x="791260" y="101194"/>
                </a:cubicBezTo>
                <a:cubicBezTo>
                  <a:pt x="791260" y="110947"/>
                  <a:pt x="784758" y="122733"/>
                  <a:pt x="771753" y="136551"/>
                </a:cubicBezTo>
                <a:lnTo>
                  <a:pt x="746150" y="286512"/>
                </a:lnTo>
                <a:lnTo>
                  <a:pt x="829056" y="268224"/>
                </a:lnTo>
                <a:cubicBezTo>
                  <a:pt x="855065" y="238151"/>
                  <a:pt x="873353" y="223114"/>
                  <a:pt x="883920" y="223114"/>
                </a:cubicBezTo>
                <a:cubicBezTo>
                  <a:pt x="909929" y="223114"/>
                  <a:pt x="938377" y="233680"/>
                  <a:pt x="969264" y="254813"/>
                </a:cubicBezTo>
                <a:cubicBezTo>
                  <a:pt x="997712" y="273507"/>
                  <a:pt x="1011936" y="293421"/>
                  <a:pt x="1011936" y="314554"/>
                </a:cubicBezTo>
                <a:cubicBezTo>
                  <a:pt x="1011936" y="341376"/>
                  <a:pt x="992022" y="354788"/>
                  <a:pt x="952195" y="354788"/>
                </a:cubicBezTo>
                <a:cubicBezTo>
                  <a:pt x="870915" y="354788"/>
                  <a:pt x="797763" y="361696"/>
                  <a:pt x="732739" y="375514"/>
                </a:cubicBezTo>
                <a:cubicBezTo>
                  <a:pt x="721360" y="415341"/>
                  <a:pt x="705916" y="451917"/>
                  <a:pt x="686409" y="485242"/>
                </a:cubicBezTo>
                <a:lnTo>
                  <a:pt x="747369" y="470612"/>
                </a:lnTo>
                <a:cubicBezTo>
                  <a:pt x="770128" y="449479"/>
                  <a:pt x="783539" y="438912"/>
                  <a:pt x="787603" y="438912"/>
                </a:cubicBezTo>
                <a:cubicBezTo>
                  <a:pt x="814425" y="438912"/>
                  <a:pt x="840841" y="445415"/>
                  <a:pt x="866851" y="458420"/>
                </a:cubicBezTo>
                <a:cubicBezTo>
                  <a:pt x="891235" y="470612"/>
                  <a:pt x="903427" y="489306"/>
                  <a:pt x="903427" y="514503"/>
                </a:cubicBezTo>
                <a:cubicBezTo>
                  <a:pt x="903427" y="531572"/>
                  <a:pt x="886358" y="542138"/>
                  <a:pt x="852220" y="546202"/>
                </a:cubicBezTo>
                <a:cubicBezTo>
                  <a:pt x="765251" y="550266"/>
                  <a:pt x="697788" y="560426"/>
                  <a:pt x="649833" y="576682"/>
                </a:cubicBezTo>
                <a:cubicBezTo>
                  <a:pt x="561238" y="608381"/>
                  <a:pt x="516940" y="652272"/>
                  <a:pt x="516940" y="708356"/>
                </a:cubicBezTo>
                <a:cubicBezTo>
                  <a:pt x="516940" y="714858"/>
                  <a:pt x="518972" y="726237"/>
                  <a:pt x="523036" y="742493"/>
                </a:cubicBezTo>
                <a:cubicBezTo>
                  <a:pt x="567740" y="714045"/>
                  <a:pt x="662838" y="685191"/>
                  <a:pt x="808329" y="655930"/>
                </a:cubicBezTo>
                <a:cubicBezTo>
                  <a:pt x="831088" y="642112"/>
                  <a:pt x="848563" y="635204"/>
                  <a:pt x="860755" y="635204"/>
                </a:cubicBezTo>
                <a:cubicBezTo>
                  <a:pt x="875385" y="635204"/>
                  <a:pt x="896924" y="649428"/>
                  <a:pt x="925372" y="677876"/>
                </a:cubicBezTo>
                <a:cubicBezTo>
                  <a:pt x="944880" y="694944"/>
                  <a:pt x="954633" y="719735"/>
                  <a:pt x="954633" y="752247"/>
                </a:cubicBezTo>
                <a:cubicBezTo>
                  <a:pt x="954633" y="764439"/>
                  <a:pt x="946099" y="775818"/>
                  <a:pt x="929030" y="786384"/>
                </a:cubicBezTo>
                <a:cubicBezTo>
                  <a:pt x="902208" y="813207"/>
                  <a:pt x="871728" y="840436"/>
                  <a:pt x="837590" y="868071"/>
                </a:cubicBezTo>
                <a:cubicBezTo>
                  <a:pt x="864412" y="885952"/>
                  <a:pt x="877824" y="905053"/>
                  <a:pt x="877824" y="925373"/>
                </a:cubicBezTo>
                <a:cubicBezTo>
                  <a:pt x="877824" y="947319"/>
                  <a:pt x="860755" y="958292"/>
                  <a:pt x="826617" y="958292"/>
                </a:cubicBezTo>
                <a:cubicBezTo>
                  <a:pt x="803046" y="958292"/>
                  <a:pt x="734364" y="963981"/>
                  <a:pt x="620572" y="975360"/>
                </a:cubicBezTo>
                <a:cubicBezTo>
                  <a:pt x="615696" y="975360"/>
                  <a:pt x="608380" y="971703"/>
                  <a:pt x="598627" y="964388"/>
                </a:cubicBezTo>
                <a:cubicBezTo>
                  <a:pt x="589686" y="957072"/>
                  <a:pt x="585216" y="950164"/>
                  <a:pt x="585216" y="943661"/>
                </a:cubicBezTo>
                <a:cubicBezTo>
                  <a:pt x="585216" y="919277"/>
                  <a:pt x="591312" y="905460"/>
                  <a:pt x="603504" y="902208"/>
                </a:cubicBezTo>
                <a:cubicBezTo>
                  <a:pt x="630326" y="893268"/>
                  <a:pt x="657555" y="885140"/>
                  <a:pt x="685190" y="877824"/>
                </a:cubicBezTo>
                <a:cubicBezTo>
                  <a:pt x="739648" y="830682"/>
                  <a:pt x="779881" y="777037"/>
                  <a:pt x="805891" y="716890"/>
                </a:cubicBezTo>
                <a:cubicBezTo>
                  <a:pt x="647395" y="748589"/>
                  <a:pt x="560832" y="785978"/>
                  <a:pt x="546201" y="829056"/>
                </a:cubicBezTo>
                <a:cubicBezTo>
                  <a:pt x="569772" y="904647"/>
                  <a:pt x="581558" y="953415"/>
                  <a:pt x="581558" y="975360"/>
                </a:cubicBezTo>
                <a:cubicBezTo>
                  <a:pt x="581558" y="997306"/>
                  <a:pt x="569772" y="1008279"/>
                  <a:pt x="546201" y="1008279"/>
                </a:cubicBezTo>
                <a:cubicBezTo>
                  <a:pt x="529132" y="1008279"/>
                  <a:pt x="508812" y="985520"/>
                  <a:pt x="485241" y="940004"/>
                </a:cubicBezTo>
                <a:cubicBezTo>
                  <a:pt x="456793" y="852221"/>
                  <a:pt x="442569" y="794106"/>
                  <a:pt x="442569" y="765658"/>
                </a:cubicBezTo>
                <a:cubicBezTo>
                  <a:pt x="442569" y="710388"/>
                  <a:pt x="474268" y="654711"/>
                  <a:pt x="537667" y="598628"/>
                </a:cubicBezTo>
                <a:cubicBezTo>
                  <a:pt x="510032" y="592125"/>
                  <a:pt x="489712" y="584810"/>
                  <a:pt x="476707" y="576682"/>
                </a:cubicBezTo>
                <a:cubicBezTo>
                  <a:pt x="463702" y="568554"/>
                  <a:pt x="457200" y="559613"/>
                  <a:pt x="457200" y="549860"/>
                </a:cubicBezTo>
                <a:cubicBezTo>
                  <a:pt x="457200" y="539293"/>
                  <a:pt x="476300" y="534010"/>
                  <a:pt x="514502" y="534010"/>
                </a:cubicBezTo>
                <a:lnTo>
                  <a:pt x="588873" y="512064"/>
                </a:lnTo>
                <a:cubicBezTo>
                  <a:pt x="608380" y="483616"/>
                  <a:pt x="622198" y="446228"/>
                  <a:pt x="630326" y="399898"/>
                </a:cubicBezTo>
                <a:cubicBezTo>
                  <a:pt x="505968" y="433223"/>
                  <a:pt x="435660" y="449885"/>
                  <a:pt x="419404" y="449885"/>
                </a:cubicBezTo>
                <a:cubicBezTo>
                  <a:pt x="405587" y="449885"/>
                  <a:pt x="390550" y="445415"/>
                  <a:pt x="374294" y="436474"/>
                </a:cubicBezTo>
                <a:cubicBezTo>
                  <a:pt x="346659" y="421844"/>
                  <a:pt x="332841" y="406807"/>
                  <a:pt x="332841" y="391364"/>
                </a:cubicBezTo>
                <a:cubicBezTo>
                  <a:pt x="332841" y="388112"/>
                  <a:pt x="333248" y="385674"/>
                  <a:pt x="334060" y="384048"/>
                </a:cubicBezTo>
                <a:cubicBezTo>
                  <a:pt x="297484" y="420624"/>
                  <a:pt x="250748" y="471018"/>
                  <a:pt x="193852" y="535229"/>
                </a:cubicBezTo>
                <a:lnTo>
                  <a:pt x="165811" y="565709"/>
                </a:lnTo>
                <a:cubicBezTo>
                  <a:pt x="266598" y="529133"/>
                  <a:pt x="342188" y="496215"/>
                  <a:pt x="392582" y="466954"/>
                </a:cubicBezTo>
                <a:cubicBezTo>
                  <a:pt x="302361" y="575056"/>
                  <a:pt x="198729" y="654304"/>
                  <a:pt x="81686" y="704698"/>
                </a:cubicBezTo>
                <a:cubicBezTo>
                  <a:pt x="63804" y="717703"/>
                  <a:pt x="48361" y="724205"/>
                  <a:pt x="35356" y="724205"/>
                </a:cubicBezTo>
                <a:cubicBezTo>
                  <a:pt x="16662" y="724205"/>
                  <a:pt x="7315" y="710388"/>
                  <a:pt x="7315" y="682752"/>
                </a:cubicBezTo>
                <a:cubicBezTo>
                  <a:pt x="7315" y="638861"/>
                  <a:pt x="14630" y="610820"/>
                  <a:pt x="29260" y="598628"/>
                </a:cubicBezTo>
                <a:lnTo>
                  <a:pt x="65836" y="581559"/>
                </a:lnTo>
                <a:lnTo>
                  <a:pt x="82905" y="562052"/>
                </a:lnTo>
                <a:cubicBezTo>
                  <a:pt x="110540" y="532791"/>
                  <a:pt x="140817" y="499872"/>
                  <a:pt x="173736" y="463296"/>
                </a:cubicBezTo>
                <a:cubicBezTo>
                  <a:pt x="206654" y="426720"/>
                  <a:pt x="230022" y="399085"/>
                  <a:pt x="243840" y="380391"/>
                </a:cubicBezTo>
                <a:cubicBezTo>
                  <a:pt x="229209" y="386893"/>
                  <a:pt x="199948" y="407213"/>
                  <a:pt x="156057" y="441351"/>
                </a:cubicBezTo>
                <a:cubicBezTo>
                  <a:pt x="144678" y="448666"/>
                  <a:pt x="131267" y="458013"/>
                  <a:pt x="115824" y="469392"/>
                </a:cubicBezTo>
                <a:cubicBezTo>
                  <a:pt x="100380" y="480772"/>
                  <a:pt x="89408" y="488087"/>
                  <a:pt x="82905" y="491338"/>
                </a:cubicBezTo>
                <a:cubicBezTo>
                  <a:pt x="62585" y="505156"/>
                  <a:pt x="45110" y="512064"/>
                  <a:pt x="30480" y="512064"/>
                </a:cubicBezTo>
                <a:cubicBezTo>
                  <a:pt x="19913" y="512064"/>
                  <a:pt x="12192" y="507797"/>
                  <a:pt x="7315" y="499263"/>
                </a:cubicBezTo>
                <a:cubicBezTo>
                  <a:pt x="2438" y="490728"/>
                  <a:pt x="0" y="477927"/>
                  <a:pt x="0" y="460858"/>
                </a:cubicBezTo>
                <a:cubicBezTo>
                  <a:pt x="0" y="441351"/>
                  <a:pt x="3657" y="427127"/>
                  <a:pt x="10972" y="418186"/>
                </a:cubicBezTo>
                <a:cubicBezTo>
                  <a:pt x="18288" y="409245"/>
                  <a:pt x="32105" y="399085"/>
                  <a:pt x="52425" y="387706"/>
                </a:cubicBezTo>
                <a:cubicBezTo>
                  <a:pt x="86563" y="357632"/>
                  <a:pt x="117246" y="317399"/>
                  <a:pt x="144475" y="267005"/>
                </a:cubicBezTo>
                <a:cubicBezTo>
                  <a:pt x="171704" y="216611"/>
                  <a:pt x="194665" y="160122"/>
                  <a:pt x="213360" y="97536"/>
                </a:cubicBezTo>
                <a:cubicBezTo>
                  <a:pt x="194665" y="78842"/>
                  <a:pt x="185318" y="62179"/>
                  <a:pt x="185318" y="47549"/>
                </a:cubicBezTo>
                <a:cubicBezTo>
                  <a:pt x="185318" y="33731"/>
                  <a:pt x="205638" y="25197"/>
                  <a:pt x="246278" y="21946"/>
                </a:cubicBezTo>
                <a:cubicBezTo>
                  <a:pt x="270662" y="21946"/>
                  <a:pt x="294233" y="38608"/>
                  <a:pt x="316992" y="71933"/>
                </a:cubicBezTo>
                <a:cubicBezTo>
                  <a:pt x="333248" y="93066"/>
                  <a:pt x="341376" y="113386"/>
                  <a:pt x="341376" y="132893"/>
                </a:cubicBezTo>
                <a:cubicBezTo>
                  <a:pt x="341376" y="150775"/>
                  <a:pt x="328371" y="171095"/>
                  <a:pt x="302361" y="193853"/>
                </a:cubicBezTo>
                <a:cubicBezTo>
                  <a:pt x="261721" y="236119"/>
                  <a:pt x="213766" y="290170"/>
                  <a:pt x="158496" y="356007"/>
                </a:cubicBezTo>
                <a:cubicBezTo>
                  <a:pt x="202387" y="346253"/>
                  <a:pt x="242214" y="332842"/>
                  <a:pt x="277977" y="315773"/>
                </a:cubicBezTo>
                <a:lnTo>
                  <a:pt x="285292" y="291389"/>
                </a:lnTo>
                <a:cubicBezTo>
                  <a:pt x="278790" y="281636"/>
                  <a:pt x="275539" y="272695"/>
                  <a:pt x="275539" y="264567"/>
                </a:cubicBezTo>
                <a:cubicBezTo>
                  <a:pt x="275539" y="248311"/>
                  <a:pt x="290982" y="235306"/>
                  <a:pt x="321868" y="225552"/>
                </a:cubicBezTo>
                <a:cubicBezTo>
                  <a:pt x="336499" y="225552"/>
                  <a:pt x="353568" y="237338"/>
                  <a:pt x="373075" y="260909"/>
                </a:cubicBezTo>
                <a:cubicBezTo>
                  <a:pt x="385267" y="273914"/>
                  <a:pt x="391363" y="289764"/>
                  <a:pt x="391363" y="308458"/>
                </a:cubicBezTo>
                <a:cubicBezTo>
                  <a:pt x="391363" y="326339"/>
                  <a:pt x="379171" y="344627"/>
                  <a:pt x="354787" y="363322"/>
                </a:cubicBezTo>
                <a:lnTo>
                  <a:pt x="345033" y="371856"/>
                </a:lnTo>
                <a:lnTo>
                  <a:pt x="347472" y="371856"/>
                </a:lnTo>
                <a:lnTo>
                  <a:pt x="380390" y="379172"/>
                </a:lnTo>
                <a:lnTo>
                  <a:pt x="640080" y="312115"/>
                </a:lnTo>
                <a:cubicBezTo>
                  <a:pt x="642518" y="286106"/>
                  <a:pt x="643737" y="246279"/>
                  <a:pt x="643737" y="192634"/>
                </a:cubicBezTo>
                <a:cubicBezTo>
                  <a:pt x="643737" y="139802"/>
                  <a:pt x="642518" y="100381"/>
                  <a:pt x="640080" y="74371"/>
                </a:cubicBezTo>
                <a:cubicBezTo>
                  <a:pt x="619760" y="71933"/>
                  <a:pt x="604723" y="68072"/>
                  <a:pt x="594969" y="62789"/>
                </a:cubicBezTo>
                <a:cubicBezTo>
                  <a:pt x="585216" y="57506"/>
                  <a:pt x="580339" y="50394"/>
                  <a:pt x="580339" y="41453"/>
                </a:cubicBezTo>
                <a:cubicBezTo>
                  <a:pt x="580339" y="33325"/>
                  <a:pt x="594156" y="22759"/>
                  <a:pt x="621792" y="9754"/>
                </a:cubicBezTo>
                <a:cubicBezTo>
                  <a:pt x="635609" y="3252"/>
                  <a:pt x="646988" y="0"/>
                  <a:pt x="65592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3DA3E7B-3DE9-D7AA-2863-CC00F770C8DF}"/>
              </a:ext>
            </a:extLst>
          </p:cNvPr>
          <p:cNvSpPr txBox="1"/>
          <p:nvPr/>
        </p:nvSpPr>
        <p:spPr>
          <a:xfrm>
            <a:off x="7006895" y="2035743"/>
            <a:ext cx="971702" cy="1019252"/>
          </a:xfrm>
          <a:custGeom>
            <a:avLst/>
            <a:gdLst/>
            <a:ahLst/>
            <a:cxnLst/>
            <a:rect l="l" t="t" r="r" b="b"/>
            <a:pathLst>
              <a:path w="971702" h="1019252">
                <a:moveTo>
                  <a:pt x="425501" y="0"/>
                </a:moveTo>
                <a:cubicBezTo>
                  <a:pt x="441757" y="0"/>
                  <a:pt x="465328" y="10160"/>
                  <a:pt x="496214" y="30480"/>
                </a:cubicBezTo>
                <a:cubicBezTo>
                  <a:pt x="528726" y="55677"/>
                  <a:pt x="544982" y="75997"/>
                  <a:pt x="544982" y="91440"/>
                </a:cubicBezTo>
                <a:cubicBezTo>
                  <a:pt x="544982" y="106071"/>
                  <a:pt x="538886" y="123952"/>
                  <a:pt x="526694" y="145085"/>
                </a:cubicBezTo>
                <a:lnTo>
                  <a:pt x="508406" y="282855"/>
                </a:lnTo>
                <a:lnTo>
                  <a:pt x="624230" y="257252"/>
                </a:lnTo>
                <a:cubicBezTo>
                  <a:pt x="599033" y="227178"/>
                  <a:pt x="572617" y="200355"/>
                  <a:pt x="544982" y="176784"/>
                </a:cubicBezTo>
                <a:lnTo>
                  <a:pt x="691286" y="218237"/>
                </a:lnTo>
                <a:cubicBezTo>
                  <a:pt x="724611" y="218237"/>
                  <a:pt x="750621" y="223927"/>
                  <a:pt x="769315" y="235306"/>
                </a:cubicBezTo>
                <a:cubicBezTo>
                  <a:pt x="797763" y="261315"/>
                  <a:pt x="811987" y="285293"/>
                  <a:pt x="811987" y="307239"/>
                </a:cubicBezTo>
                <a:cubicBezTo>
                  <a:pt x="811987" y="343002"/>
                  <a:pt x="772566" y="371044"/>
                  <a:pt x="693725" y="391364"/>
                </a:cubicBezTo>
                <a:lnTo>
                  <a:pt x="626669" y="407213"/>
                </a:lnTo>
                <a:lnTo>
                  <a:pt x="491337" y="440132"/>
                </a:lnTo>
                <a:lnTo>
                  <a:pt x="460857" y="591312"/>
                </a:lnTo>
                <a:cubicBezTo>
                  <a:pt x="662432" y="628701"/>
                  <a:pt x="802233" y="682752"/>
                  <a:pt x="880262" y="753466"/>
                </a:cubicBezTo>
                <a:cubicBezTo>
                  <a:pt x="941222" y="814426"/>
                  <a:pt x="971702" y="877824"/>
                  <a:pt x="971702" y="943661"/>
                </a:cubicBezTo>
                <a:cubicBezTo>
                  <a:pt x="971702" y="994055"/>
                  <a:pt x="946099" y="1019252"/>
                  <a:pt x="894893" y="1019252"/>
                </a:cubicBezTo>
                <a:cubicBezTo>
                  <a:pt x="879449" y="1019252"/>
                  <a:pt x="845312" y="994868"/>
                  <a:pt x="792480" y="946100"/>
                </a:cubicBezTo>
                <a:cubicBezTo>
                  <a:pt x="614477" y="780288"/>
                  <a:pt x="498653" y="688848"/>
                  <a:pt x="445008" y="671780"/>
                </a:cubicBezTo>
                <a:cubicBezTo>
                  <a:pt x="392176" y="863600"/>
                  <a:pt x="250342" y="959511"/>
                  <a:pt x="19507" y="959511"/>
                </a:cubicBezTo>
                <a:cubicBezTo>
                  <a:pt x="6502" y="959511"/>
                  <a:pt x="0" y="953821"/>
                  <a:pt x="0" y="942442"/>
                </a:cubicBezTo>
                <a:cubicBezTo>
                  <a:pt x="0" y="926999"/>
                  <a:pt x="17069" y="915213"/>
                  <a:pt x="51206" y="907085"/>
                </a:cubicBezTo>
                <a:cubicBezTo>
                  <a:pt x="138989" y="872948"/>
                  <a:pt x="208889" y="819709"/>
                  <a:pt x="260909" y="747370"/>
                </a:cubicBezTo>
                <a:cubicBezTo>
                  <a:pt x="329184" y="641706"/>
                  <a:pt x="369011" y="547421"/>
                  <a:pt x="380390" y="464516"/>
                </a:cubicBezTo>
                <a:cubicBezTo>
                  <a:pt x="299110" y="479146"/>
                  <a:pt x="247091" y="486461"/>
                  <a:pt x="224333" y="486461"/>
                </a:cubicBezTo>
                <a:cubicBezTo>
                  <a:pt x="177190" y="486461"/>
                  <a:pt x="117449" y="466141"/>
                  <a:pt x="45110" y="425501"/>
                </a:cubicBezTo>
                <a:cubicBezTo>
                  <a:pt x="33731" y="416560"/>
                  <a:pt x="28041" y="406807"/>
                  <a:pt x="28041" y="396240"/>
                </a:cubicBezTo>
                <a:cubicBezTo>
                  <a:pt x="28041" y="381610"/>
                  <a:pt x="34137" y="374295"/>
                  <a:pt x="46329" y="374295"/>
                </a:cubicBezTo>
                <a:lnTo>
                  <a:pt x="86563" y="382829"/>
                </a:lnTo>
                <a:cubicBezTo>
                  <a:pt x="188976" y="368199"/>
                  <a:pt x="291795" y="345034"/>
                  <a:pt x="395021" y="313335"/>
                </a:cubicBezTo>
                <a:cubicBezTo>
                  <a:pt x="397459" y="274320"/>
                  <a:pt x="398678" y="236119"/>
                  <a:pt x="398678" y="198730"/>
                </a:cubicBezTo>
                <a:cubicBezTo>
                  <a:pt x="398678" y="169469"/>
                  <a:pt x="397053" y="138583"/>
                  <a:pt x="393801" y="106071"/>
                </a:cubicBezTo>
                <a:cubicBezTo>
                  <a:pt x="362102" y="87376"/>
                  <a:pt x="346253" y="71527"/>
                  <a:pt x="346253" y="58522"/>
                </a:cubicBezTo>
                <a:cubicBezTo>
                  <a:pt x="346253" y="43079"/>
                  <a:pt x="354787" y="30074"/>
                  <a:pt x="371856" y="19507"/>
                </a:cubicBezTo>
                <a:cubicBezTo>
                  <a:pt x="390550" y="6503"/>
                  <a:pt x="408432" y="0"/>
                  <a:pt x="42550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1F54FB-C6B7-009D-1BCE-215E0FB1031A}"/>
              </a:ext>
            </a:extLst>
          </p:cNvPr>
          <p:cNvSpPr txBox="1"/>
          <p:nvPr/>
        </p:nvSpPr>
        <p:spPr>
          <a:xfrm>
            <a:off x="7769864" y="1766184"/>
            <a:ext cx="1297019" cy="1246013"/>
          </a:xfrm>
          <a:custGeom>
            <a:avLst/>
            <a:gdLst/>
            <a:ahLst/>
            <a:cxnLst/>
            <a:rect l="l" t="t" r="r" b="b"/>
            <a:pathLst>
              <a:path w="1297019" h="1246013">
                <a:moveTo>
                  <a:pt x="725747" y="613534"/>
                </a:moveTo>
                <a:cubicBezTo>
                  <a:pt x="736434" y="613534"/>
                  <a:pt x="760723" y="622764"/>
                  <a:pt x="798614" y="641223"/>
                </a:cubicBezTo>
                <a:cubicBezTo>
                  <a:pt x="825817" y="653854"/>
                  <a:pt x="839419" y="675714"/>
                  <a:pt x="839419" y="706803"/>
                </a:cubicBezTo>
                <a:cubicBezTo>
                  <a:pt x="839419" y="735950"/>
                  <a:pt x="810758" y="759753"/>
                  <a:pt x="753437" y="778212"/>
                </a:cubicBezTo>
                <a:cubicBezTo>
                  <a:pt x="685428" y="803472"/>
                  <a:pt x="589730" y="892369"/>
                  <a:pt x="466344" y="1044903"/>
                </a:cubicBezTo>
                <a:cubicBezTo>
                  <a:pt x="554755" y="1021585"/>
                  <a:pt x="646080" y="992439"/>
                  <a:pt x="740321" y="957463"/>
                </a:cubicBezTo>
                <a:cubicBezTo>
                  <a:pt x="699516" y="916658"/>
                  <a:pt x="679113" y="889940"/>
                  <a:pt x="679113" y="877310"/>
                </a:cubicBezTo>
                <a:cubicBezTo>
                  <a:pt x="679113" y="856908"/>
                  <a:pt x="690286" y="846706"/>
                  <a:pt x="712632" y="846706"/>
                </a:cubicBezTo>
                <a:cubicBezTo>
                  <a:pt x="778697" y="846706"/>
                  <a:pt x="848163" y="880225"/>
                  <a:pt x="921029" y="947262"/>
                </a:cubicBezTo>
                <a:cubicBezTo>
                  <a:pt x="976407" y="999725"/>
                  <a:pt x="1004096" y="1056075"/>
                  <a:pt x="1004096" y="1116311"/>
                </a:cubicBezTo>
                <a:cubicBezTo>
                  <a:pt x="1004096" y="1202779"/>
                  <a:pt x="981751" y="1246013"/>
                  <a:pt x="937059" y="1246013"/>
                </a:cubicBezTo>
                <a:cubicBezTo>
                  <a:pt x="919572" y="1246013"/>
                  <a:pt x="901112" y="1231440"/>
                  <a:pt x="881681" y="1202294"/>
                </a:cubicBezTo>
                <a:cubicBezTo>
                  <a:pt x="799099" y="1190635"/>
                  <a:pt x="737406" y="1177033"/>
                  <a:pt x="696601" y="1161489"/>
                </a:cubicBezTo>
                <a:cubicBezTo>
                  <a:pt x="741292" y="1148858"/>
                  <a:pt x="786955" y="1130885"/>
                  <a:pt x="833589" y="1107567"/>
                </a:cubicBezTo>
                <a:cubicBezTo>
                  <a:pt x="820959" y="1079393"/>
                  <a:pt x="804929" y="1052189"/>
                  <a:pt x="785498" y="1025957"/>
                </a:cubicBezTo>
                <a:cubicBezTo>
                  <a:pt x="749550" y="1066762"/>
                  <a:pt x="618391" y="1127970"/>
                  <a:pt x="392020" y="1209580"/>
                </a:cubicBezTo>
                <a:cubicBezTo>
                  <a:pt x="361902" y="1220267"/>
                  <a:pt x="339556" y="1225611"/>
                  <a:pt x="324983" y="1225611"/>
                </a:cubicBezTo>
                <a:cubicBezTo>
                  <a:pt x="290007" y="1225611"/>
                  <a:pt x="272519" y="1198893"/>
                  <a:pt x="272519" y="1145458"/>
                </a:cubicBezTo>
                <a:cubicBezTo>
                  <a:pt x="272519" y="1113397"/>
                  <a:pt x="277863" y="1091537"/>
                  <a:pt x="288550" y="1079878"/>
                </a:cubicBezTo>
                <a:cubicBezTo>
                  <a:pt x="294379" y="1073078"/>
                  <a:pt x="320611" y="1058018"/>
                  <a:pt x="367245" y="1034701"/>
                </a:cubicBezTo>
                <a:cubicBezTo>
                  <a:pt x="421652" y="981266"/>
                  <a:pt x="470716" y="925888"/>
                  <a:pt x="514435" y="868566"/>
                </a:cubicBezTo>
                <a:cubicBezTo>
                  <a:pt x="492090" y="872452"/>
                  <a:pt x="473144" y="874395"/>
                  <a:pt x="457600" y="874395"/>
                </a:cubicBezTo>
                <a:cubicBezTo>
                  <a:pt x="432339" y="874395"/>
                  <a:pt x="394449" y="865166"/>
                  <a:pt x="343928" y="846706"/>
                </a:cubicBezTo>
                <a:cubicBezTo>
                  <a:pt x="306038" y="825332"/>
                  <a:pt x="287093" y="801529"/>
                  <a:pt x="287093" y="775297"/>
                </a:cubicBezTo>
                <a:cubicBezTo>
                  <a:pt x="287093" y="762667"/>
                  <a:pt x="294865" y="756352"/>
                  <a:pt x="310410" y="756352"/>
                </a:cubicBezTo>
                <a:cubicBezTo>
                  <a:pt x="317211" y="756352"/>
                  <a:pt x="334699" y="759753"/>
                  <a:pt x="362873" y="766553"/>
                </a:cubicBezTo>
                <a:cubicBezTo>
                  <a:pt x="455171" y="741293"/>
                  <a:pt x="549897" y="711175"/>
                  <a:pt x="647052" y="676199"/>
                </a:cubicBezTo>
                <a:cubicBezTo>
                  <a:pt x="684942" y="634423"/>
                  <a:pt x="711174" y="613534"/>
                  <a:pt x="725747" y="613534"/>
                </a:cubicBezTo>
                <a:close/>
                <a:moveTo>
                  <a:pt x="625192" y="0"/>
                </a:moveTo>
                <a:cubicBezTo>
                  <a:pt x="639765" y="0"/>
                  <a:pt x="659196" y="13116"/>
                  <a:pt x="683485" y="39348"/>
                </a:cubicBezTo>
                <a:cubicBezTo>
                  <a:pt x="705831" y="61694"/>
                  <a:pt x="717003" y="84525"/>
                  <a:pt x="717003" y="107842"/>
                </a:cubicBezTo>
                <a:cubicBezTo>
                  <a:pt x="717003" y="119501"/>
                  <a:pt x="698544" y="149619"/>
                  <a:pt x="661625" y="198197"/>
                </a:cubicBezTo>
                <a:cubicBezTo>
                  <a:pt x="776268" y="257461"/>
                  <a:pt x="902084" y="343929"/>
                  <a:pt x="1039072" y="457600"/>
                </a:cubicBezTo>
                <a:cubicBezTo>
                  <a:pt x="1153715" y="491605"/>
                  <a:pt x="1217837" y="516379"/>
                  <a:pt x="1231439" y="531924"/>
                </a:cubicBezTo>
                <a:cubicBezTo>
                  <a:pt x="1275159" y="572729"/>
                  <a:pt x="1297019" y="618878"/>
                  <a:pt x="1297019" y="670370"/>
                </a:cubicBezTo>
                <a:cubicBezTo>
                  <a:pt x="1297019" y="700488"/>
                  <a:pt x="1263500" y="717490"/>
                  <a:pt x="1196463" y="721376"/>
                </a:cubicBezTo>
                <a:cubicBezTo>
                  <a:pt x="1137199" y="721376"/>
                  <a:pt x="1082792" y="711661"/>
                  <a:pt x="1033243" y="692230"/>
                </a:cubicBezTo>
                <a:cubicBezTo>
                  <a:pt x="1018670" y="687372"/>
                  <a:pt x="988552" y="658226"/>
                  <a:pt x="942889" y="604790"/>
                </a:cubicBezTo>
                <a:cubicBezTo>
                  <a:pt x="804929" y="433798"/>
                  <a:pt x="691743" y="322069"/>
                  <a:pt x="603332" y="269606"/>
                </a:cubicBezTo>
                <a:cubicBezTo>
                  <a:pt x="542124" y="350244"/>
                  <a:pt x="487232" y="424568"/>
                  <a:pt x="438654" y="492576"/>
                </a:cubicBezTo>
                <a:cubicBezTo>
                  <a:pt x="467801" y="500349"/>
                  <a:pt x="488203" y="504235"/>
                  <a:pt x="499862" y="504235"/>
                </a:cubicBezTo>
                <a:cubicBezTo>
                  <a:pt x="509578" y="504235"/>
                  <a:pt x="555726" y="486747"/>
                  <a:pt x="638308" y="451771"/>
                </a:cubicBezTo>
                <a:cubicBezTo>
                  <a:pt x="661625" y="424568"/>
                  <a:pt x="679599" y="410966"/>
                  <a:pt x="692229" y="410966"/>
                </a:cubicBezTo>
                <a:cubicBezTo>
                  <a:pt x="715546" y="410966"/>
                  <a:pt x="740806" y="418739"/>
                  <a:pt x="768010" y="434283"/>
                </a:cubicBezTo>
                <a:cubicBezTo>
                  <a:pt x="789384" y="445942"/>
                  <a:pt x="800071" y="462944"/>
                  <a:pt x="800071" y="485290"/>
                </a:cubicBezTo>
                <a:cubicBezTo>
                  <a:pt x="800071" y="511522"/>
                  <a:pt x="789384" y="528524"/>
                  <a:pt x="768010" y="536296"/>
                </a:cubicBezTo>
                <a:cubicBezTo>
                  <a:pt x="648509" y="581959"/>
                  <a:pt x="572728" y="604790"/>
                  <a:pt x="540667" y="604790"/>
                </a:cubicBezTo>
                <a:cubicBezTo>
                  <a:pt x="497919" y="604790"/>
                  <a:pt x="454685" y="581473"/>
                  <a:pt x="410965" y="534839"/>
                </a:cubicBezTo>
                <a:cubicBezTo>
                  <a:pt x="328383" y="650453"/>
                  <a:pt x="254060" y="725748"/>
                  <a:pt x="187995" y="760724"/>
                </a:cubicBezTo>
                <a:cubicBezTo>
                  <a:pt x="112214" y="801529"/>
                  <a:pt x="56835" y="821932"/>
                  <a:pt x="21860" y="821932"/>
                </a:cubicBezTo>
                <a:cubicBezTo>
                  <a:pt x="7286" y="821932"/>
                  <a:pt x="0" y="816103"/>
                  <a:pt x="0" y="804444"/>
                </a:cubicBezTo>
                <a:cubicBezTo>
                  <a:pt x="0" y="791814"/>
                  <a:pt x="13116" y="778212"/>
                  <a:pt x="39347" y="763639"/>
                </a:cubicBezTo>
                <a:cubicBezTo>
                  <a:pt x="73352" y="739350"/>
                  <a:pt x="107356" y="709718"/>
                  <a:pt x="141360" y="674742"/>
                </a:cubicBezTo>
                <a:cubicBezTo>
                  <a:pt x="289036" y="508607"/>
                  <a:pt x="426510" y="322069"/>
                  <a:pt x="553783" y="115129"/>
                </a:cubicBezTo>
                <a:cubicBezTo>
                  <a:pt x="530466" y="92783"/>
                  <a:pt x="518807" y="76267"/>
                  <a:pt x="518807" y="65580"/>
                </a:cubicBezTo>
                <a:cubicBezTo>
                  <a:pt x="518807" y="53921"/>
                  <a:pt x="530466" y="40806"/>
                  <a:pt x="553783" y="26232"/>
                </a:cubicBezTo>
                <a:cubicBezTo>
                  <a:pt x="586816" y="8744"/>
                  <a:pt x="610619" y="0"/>
                  <a:pt x="625192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30A779-C6C9-8288-B9E1-D92F78B572E1}"/>
              </a:ext>
            </a:extLst>
          </p:cNvPr>
          <p:cNvGrpSpPr/>
          <p:nvPr/>
        </p:nvGrpSpPr>
        <p:grpSpPr>
          <a:xfrm>
            <a:off x="569670" y="2791948"/>
            <a:ext cx="3211205" cy="927713"/>
            <a:chOff x="347849" y="3080591"/>
            <a:chExt cx="3211205" cy="92771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A1C133B-3378-6B94-68F4-911D650468E5}"/>
                </a:ext>
              </a:extLst>
            </p:cNvPr>
            <p:cNvSpPr/>
            <p:nvPr/>
          </p:nvSpPr>
          <p:spPr>
            <a:xfrm rot="1334269">
              <a:off x="1343157" y="3080591"/>
              <a:ext cx="2018689" cy="525094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40336">
                  <a:srgbClr val="E81911"/>
                </a:gs>
                <a:gs pos="100000">
                  <a:srgbClr val="F8D870"/>
                </a:gs>
                <a:gs pos="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EE3D8F-A1CC-5116-80E0-7CC1E1314AC8}"/>
                </a:ext>
              </a:extLst>
            </p:cNvPr>
            <p:cNvSpPr/>
            <p:nvPr/>
          </p:nvSpPr>
          <p:spPr>
            <a:xfrm rot="694794">
              <a:off x="347849" y="3173017"/>
              <a:ext cx="3211205" cy="835287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</a:schemeClr>
                </a:gs>
                <a:gs pos="1200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20161F-4264-56BF-020B-2D0FA75A718A}"/>
              </a:ext>
            </a:extLst>
          </p:cNvPr>
          <p:cNvGrpSpPr/>
          <p:nvPr/>
        </p:nvGrpSpPr>
        <p:grpSpPr>
          <a:xfrm flipH="1">
            <a:off x="8061597" y="2804290"/>
            <a:ext cx="3520968" cy="927713"/>
            <a:chOff x="347849" y="3080591"/>
            <a:chExt cx="3211205" cy="92771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595175F-0F5D-5FF6-E036-D52E2CB8C750}"/>
                </a:ext>
              </a:extLst>
            </p:cNvPr>
            <p:cNvSpPr/>
            <p:nvPr/>
          </p:nvSpPr>
          <p:spPr>
            <a:xfrm rot="1334269">
              <a:off x="1343157" y="3080591"/>
              <a:ext cx="2018689" cy="525094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40336">
                  <a:srgbClr val="E81911"/>
                </a:gs>
                <a:gs pos="100000">
                  <a:srgbClr val="F8D870"/>
                </a:gs>
                <a:gs pos="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ABDE251-10E2-C0E7-7849-35D46E424137}"/>
                </a:ext>
              </a:extLst>
            </p:cNvPr>
            <p:cNvSpPr/>
            <p:nvPr/>
          </p:nvSpPr>
          <p:spPr>
            <a:xfrm rot="694794">
              <a:off x="347849" y="3173017"/>
              <a:ext cx="3211205" cy="835287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</a:schemeClr>
                </a:gs>
                <a:gs pos="1200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DD142BA-D4D6-0A52-AC33-6F4B33ED89E6}"/>
              </a:ext>
            </a:extLst>
          </p:cNvPr>
          <p:cNvSpPr txBox="1"/>
          <p:nvPr/>
        </p:nvSpPr>
        <p:spPr>
          <a:xfrm>
            <a:off x="4164182" y="3535417"/>
            <a:ext cx="3842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企业年会年终总结大会</a:t>
            </a:r>
            <a:r>
              <a:rPr lang="en-US" altLang="zh-CN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PPT</a:t>
            </a:r>
            <a:r>
              <a:rPr lang="zh-CN" altLang="en-US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模板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183347" y="1124615"/>
            <a:ext cx="18036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8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4800" dirty="0">
              <a:gradFill>
                <a:gsLst>
                  <a:gs pos="18000">
                    <a:schemeClr val="accent4">
                      <a:lumMod val="20000"/>
                      <a:lumOff val="80000"/>
                    </a:schemeClr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74" name="图片 73" descr="D:\51PPT模板网\51pptmoban.com\图片.jpg">
            <a:extLst>
              <a:ext uri="{FF2B5EF4-FFF2-40B4-BE49-F238E27FC236}">
                <a16:creationId xmlns:a16="http://schemas.microsoft.com/office/drawing/2014/main" id="{8DB17E58-B5B1-74F7-C815-7004CC140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6147" y="6690"/>
            <a:ext cx="1425992" cy="756322"/>
          </a:xfrm>
          <a:custGeom>
            <a:avLst/>
            <a:gdLst>
              <a:gd name="connsiteX0" fmla="*/ 0 w 2314574"/>
              <a:gd name="connsiteY0" fmla="*/ 0 h 1227610"/>
              <a:gd name="connsiteX1" fmla="*/ 2314574 w 2314574"/>
              <a:gd name="connsiteY1" fmla="*/ 0 h 1227610"/>
              <a:gd name="connsiteX2" fmla="*/ 2314574 w 2314574"/>
              <a:gd name="connsiteY2" fmla="*/ 1227610 h 1227610"/>
              <a:gd name="connsiteX3" fmla="*/ 0 w 2314574"/>
              <a:gd name="connsiteY3" fmla="*/ 1227610 h 122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4574" h="1227610">
                <a:moveTo>
                  <a:pt x="0" y="0"/>
                </a:moveTo>
                <a:lnTo>
                  <a:pt x="2314574" y="0"/>
                </a:lnTo>
                <a:lnTo>
                  <a:pt x="2314574" y="1227610"/>
                </a:lnTo>
                <a:lnTo>
                  <a:pt x="0" y="122761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6154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3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02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6389" name="任意多边形 30"/>
          <p:cNvSpPr/>
          <p:nvPr/>
        </p:nvSpPr>
        <p:spPr>
          <a:xfrm>
            <a:off x="5351780" y="2201863"/>
            <a:ext cx="3384550" cy="833437"/>
          </a:xfrm>
          <a:custGeom>
            <a:avLst/>
            <a:gdLst>
              <a:gd name="txL" fmla="*/ 0 w 3384545"/>
              <a:gd name="txT" fmla="*/ 0 h 833717"/>
              <a:gd name="txR" fmla="*/ 3384545 w 3384545"/>
              <a:gd name="txB" fmla="*/ 833717 h 833717"/>
            </a:gdLst>
            <a:ahLst/>
            <a:cxnLst>
              <a:cxn ang="0">
                <a:pos x="481348" y="0"/>
              </a:cxn>
              <a:cxn ang="0">
                <a:pos x="2967691" y="0"/>
              </a:cxn>
              <a:cxn ang="0">
                <a:pos x="3384550" y="416719"/>
              </a:cxn>
              <a:cxn ang="0">
                <a:pos x="2967691" y="833437"/>
              </a:cxn>
              <a:cxn ang="0">
                <a:pos x="0" y="833437"/>
              </a:cxn>
            </a:cxnLst>
            <a:rect l="txL" t="txT" r="txR" b="txB"/>
            <a:pathLst>
              <a:path w="3384545" h="833717">
                <a:moveTo>
                  <a:pt x="481347" y="0"/>
                </a:moveTo>
                <a:lnTo>
                  <a:pt x="2967687" y="0"/>
                </a:lnTo>
                <a:lnTo>
                  <a:pt x="3384545" y="416859"/>
                </a:lnTo>
                <a:lnTo>
                  <a:pt x="2967687" y="833717"/>
                </a:lnTo>
                <a:lnTo>
                  <a:pt x="0" y="833717"/>
                </a:lnTo>
                <a:lnTo>
                  <a:pt x="481347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90" name="任意多边形 33"/>
          <p:cNvSpPr/>
          <p:nvPr/>
        </p:nvSpPr>
        <p:spPr>
          <a:xfrm>
            <a:off x="4870768" y="3035300"/>
            <a:ext cx="3378200" cy="835025"/>
          </a:xfrm>
          <a:custGeom>
            <a:avLst/>
            <a:gdLst>
              <a:gd name="txL" fmla="*/ 0 w 3378000"/>
              <a:gd name="txT" fmla="*/ 0 h 833717"/>
              <a:gd name="txR" fmla="*/ 3378000 w 3378000"/>
              <a:gd name="txB" fmla="*/ 833717 h 833717"/>
            </a:gdLst>
            <a:ahLst/>
            <a:cxnLst>
              <a:cxn ang="0">
                <a:pos x="481375" y="0"/>
              </a:cxn>
              <a:cxn ang="0">
                <a:pos x="2961317" y="0"/>
              </a:cxn>
              <a:cxn ang="0">
                <a:pos x="3378200" y="417513"/>
              </a:cxn>
              <a:cxn ang="0">
                <a:pos x="2961317" y="835025"/>
              </a:cxn>
              <a:cxn ang="0">
                <a:pos x="0" y="835025"/>
              </a:cxn>
            </a:cxnLst>
            <a:rect l="txL" t="txT" r="txR" b="txB"/>
            <a:pathLst>
              <a:path w="3378000" h="833717">
                <a:moveTo>
                  <a:pt x="481347" y="0"/>
                </a:moveTo>
                <a:lnTo>
                  <a:pt x="2961142" y="0"/>
                </a:lnTo>
                <a:lnTo>
                  <a:pt x="3378000" y="416859"/>
                </a:lnTo>
                <a:lnTo>
                  <a:pt x="2961142" y="833717"/>
                </a:lnTo>
                <a:lnTo>
                  <a:pt x="0" y="833717"/>
                </a:lnTo>
                <a:lnTo>
                  <a:pt x="481347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91" name="任意多边形 35"/>
          <p:cNvSpPr/>
          <p:nvPr/>
        </p:nvSpPr>
        <p:spPr>
          <a:xfrm>
            <a:off x="4389755" y="3870325"/>
            <a:ext cx="3403600" cy="833438"/>
          </a:xfrm>
          <a:custGeom>
            <a:avLst/>
            <a:gdLst>
              <a:gd name="txL" fmla="*/ 0 w 3403756"/>
              <a:gd name="txT" fmla="*/ 0 h 833717"/>
              <a:gd name="txR" fmla="*/ 3403756 w 3403756"/>
              <a:gd name="txB" fmla="*/ 833717 h 833717"/>
            </a:gdLst>
            <a:ahLst/>
            <a:cxnLst>
              <a:cxn ang="0">
                <a:pos x="481324" y="0"/>
              </a:cxn>
              <a:cxn ang="0">
                <a:pos x="2986761" y="0"/>
              </a:cxn>
              <a:cxn ang="0">
                <a:pos x="3403600" y="416719"/>
              </a:cxn>
              <a:cxn ang="0">
                <a:pos x="2986761" y="833438"/>
              </a:cxn>
              <a:cxn ang="0">
                <a:pos x="0" y="833438"/>
              </a:cxn>
            </a:cxnLst>
            <a:rect l="txL" t="txT" r="txR" b="txB"/>
            <a:pathLst>
              <a:path w="3403756" h="833717">
                <a:moveTo>
                  <a:pt x="481346" y="0"/>
                </a:moveTo>
                <a:lnTo>
                  <a:pt x="2986898" y="0"/>
                </a:lnTo>
                <a:lnTo>
                  <a:pt x="3403756" y="416859"/>
                </a:lnTo>
                <a:lnTo>
                  <a:pt x="2986898" y="833717"/>
                </a:lnTo>
                <a:lnTo>
                  <a:pt x="0" y="833717"/>
                </a:lnTo>
                <a:lnTo>
                  <a:pt x="481346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92" name="任意多边形 37"/>
          <p:cNvSpPr/>
          <p:nvPr/>
        </p:nvSpPr>
        <p:spPr>
          <a:xfrm>
            <a:off x="3918268" y="4695825"/>
            <a:ext cx="3430587" cy="833438"/>
          </a:xfrm>
          <a:custGeom>
            <a:avLst/>
            <a:gdLst>
              <a:gd name="txL" fmla="*/ 0 w 3430800"/>
              <a:gd name="txT" fmla="*/ 0 h 833717"/>
              <a:gd name="txR" fmla="*/ 3430800 w 3430800"/>
              <a:gd name="txB" fmla="*/ 833717 h 833717"/>
            </a:gdLst>
            <a:ahLst/>
            <a:cxnLst>
              <a:cxn ang="0">
                <a:pos x="481317" y="0"/>
              </a:cxn>
              <a:cxn ang="0">
                <a:pos x="3013755" y="0"/>
              </a:cxn>
              <a:cxn ang="0">
                <a:pos x="3430587" y="416719"/>
              </a:cxn>
              <a:cxn ang="0">
                <a:pos x="3013755" y="833438"/>
              </a:cxn>
              <a:cxn ang="0">
                <a:pos x="0" y="833438"/>
              </a:cxn>
            </a:cxnLst>
            <a:rect l="txL" t="txT" r="txR" b="txB"/>
            <a:pathLst>
              <a:path w="3430800" h="833717">
                <a:moveTo>
                  <a:pt x="481347" y="0"/>
                </a:moveTo>
                <a:lnTo>
                  <a:pt x="3013942" y="0"/>
                </a:lnTo>
                <a:lnTo>
                  <a:pt x="3430800" y="416859"/>
                </a:lnTo>
                <a:lnTo>
                  <a:pt x="3013942" y="833717"/>
                </a:lnTo>
                <a:lnTo>
                  <a:pt x="0" y="833717"/>
                </a:lnTo>
                <a:lnTo>
                  <a:pt x="481347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95" name="文本框 40"/>
          <p:cNvSpPr/>
          <p:nvPr/>
        </p:nvSpPr>
        <p:spPr>
          <a:xfrm>
            <a:off x="6273800" y="2438400"/>
            <a:ext cx="1104790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396" name="文本框 41"/>
          <p:cNvSpPr/>
          <p:nvPr/>
        </p:nvSpPr>
        <p:spPr>
          <a:xfrm>
            <a:off x="5789613" y="3286125"/>
            <a:ext cx="1104790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397" name="文本框 42"/>
          <p:cNvSpPr/>
          <p:nvPr/>
        </p:nvSpPr>
        <p:spPr>
          <a:xfrm>
            <a:off x="5321300" y="4098925"/>
            <a:ext cx="1104790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6398" name="文本框 43"/>
          <p:cNvSpPr/>
          <p:nvPr/>
        </p:nvSpPr>
        <p:spPr>
          <a:xfrm>
            <a:off x="4773137" y="4913630"/>
            <a:ext cx="172085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eaLnBrk="1" hangingPunct="1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  </a:t>
            </a:r>
            <a:r>
              <a:rPr lang="zh-CN" altLang="en-US" sz="1600" b="1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399" name="组合 44"/>
          <p:cNvGrpSpPr/>
          <p:nvPr/>
        </p:nvGrpSpPr>
        <p:grpSpPr>
          <a:xfrm>
            <a:off x="8007668" y="2408238"/>
            <a:ext cx="333375" cy="376237"/>
            <a:chOff x="0" y="0"/>
            <a:chExt cx="406393" cy="459645"/>
          </a:xfrm>
        </p:grpSpPr>
        <p:sp>
          <p:nvSpPr>
            <p:cNvPr id="16419" name="Freeform 148"/>
            <p:cNvSpPr>
              <a:spLocks noEditPoints="1"/>
            </p:cNvSpPr>
            <p:nvPr/>
          </p:nvSpPr>
          <p:spPr>
            <a:xfrm>
              <a:off x="55120" y="0"/>
              <a:ext cx="351273" cy="456842"/>
            </a:xfrm>
            <a:custGeom>
              <a:avLst/>
              <a:gdLst>
                <a:gd name="txL" fmla="*/ 0 w 159"/>
                <a:gd name="txT" fmla="*/ 0 h 207"/>
                <a:gd name="txR" fmla="*/ 159 w 159"/>
                <a:gd name="txB" fmla="*/ 207 h 207"/>
              </a:gdLst>
              <a:ahLst/>
              <a:cxnLst>
                <a:cxn ang="0">
                  <a:pos x="346854" y="408289"/>
                </a:cxn>
                <a:cxn ang="0">
                  <a:pos x="196625" y="174350"/>
                </a:cxn>
                <a:cxn ang="0">
                  <a:pos x="203252" y="52967"/>
                </a:cxn>
                <a:cxn ang="0">
                  <a:pos x="92789" y="8828"/>
                </a:cxn>
                <a:cxn ang="0">
                  <a:pos x="154648" y="105934"/>
                </a:cxn>
                <a:cxn ang="0">
                  <a:pos x="81743" y="152281"/>
                </a:cxn>
                <a:cxn ang="0">
                  <a:pos x="22093" y="59588"/>
                </a:cxn>
                <a:cxn ang="0">
                  <a:pos x="22093" y="169936"/>
                </a:cxn>
                <a:cxn ang="0">
                  <a:pos x="136974" y="211869"/>
                </a:cxn>
                <a:cxn ang="0">
                  <a:pos x="287204" y="445807"/>
                </a:cxn>
                <a:cxn ang="0">
                  <a:pos x="315925" y="452428"/>
                </a:cxn>
                <a:cxn ang="0">
                  <a:pos x="340227" y="434772"/>
                </a:cxn>
                <a:cxn ang="0">
                  <a:pos x="346854" y="408289"/>
                </a:cxn>
                <a:cxn ang="0">
                  <a:pos x="318134" y="425944"/>
                </a:cxn>
                <a:cxn ang="0">
                  <a:pos x="296041" y="421531"/>
                </a:cxn>
                <a:cxn ang="0">
                  <a:pos x="302669" y="401668"/>
                </a:cxn>
                <a:cxn ang="0">
                  <a:pos x="322553" y="406082"/>
                </a:cxn>
                <a:cxn ang="0">
                  <a:pos x="318134" y="425944"/>
                </a:cxn>
              </a:cxnLst>
              <a:rect l="txL" t="txT" r="txR" b="tx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20" name="Freeform 149"/>
            <p:cNvSpPr>
              <a:spLocks noEditPoints="1"/>
            </p:cNvSpPr>
            <p:nvPr/>
          </p:nvSpPr>
          <p:spPr>
            <a:xfrm>
              <a:off x="0" y="231691"/>
              <a:ext cx="231691" cy="227954"/>
            </a:xfrm>
            <a:custGeom>
              <a:avLst/>
              <a:gdLst>
                <a:gd name="txL" fmla="*/ 0 w 105"/>
                <a:gd name="txT" fmla="*/ 0 h 103"/>
                <a:gd name="txR" fmla="*/ 105 w 105"/>
                <a:gd name="txB" fmla="*/ 103 h 103"/>
              </a:gdLst>
              <a:ahLst/>
              <a:cxnLst>
                <a:cxn ang="0">
                  <a:pos x="200799" y="57542"/>
                </a:cxn>
                <a:cxn ang="0">
                  <a:pos x="214038" y="44263"/>
                </a:cxn>
                <a:cxn ang="0">
                  <a:pos x="185353" y="15492"/>
                </a:cxn>
                <a:cxn ang="0">
                  <a:pos x="172113" y="28771"/>
                </a:cxn>
                <a:cxn ang="0">
                  <a:pos x="136808" y="15492"/>
                </a:cxn>
                <a:cxn ang="0">
                  <a:pos x="136808" y="0"/>
                </a:cxn>
                <a:cxn ang="0">
                  <a:pos x="94883" y="0"/>
                </a:cxn>
                <a:cxn ang="0">
                  <a:pos x="94883" y="15492"/>
                </a:cxn>
                <a:cxn ang="0">
                  <a:pos x="61784" y="28771"/>
                </a:cxn>
                <a:cxn ang="0">
                  <a:pos x="48545" y="15492"/>
                </a:cxn>
                <a:cxn ang="0">
                  <a:pos x="17653" y="44263"/>
                </a:cxn>
                <a:cxn ang="0">
                  <a:pos x="33099" y="59755"/>
                </a:cxn>
                <a:cxn ang="0">
                  <a:pos x="17653" y="92952"/>
                </a:cxn>
                <a:cxn ang="0">
                  <a:pos x="0" y="92952"/>
                </a:cxn>
                <a:cxn ang="0">
                  <a:pos x="0" y="135002"/>
                </a:cxn>
                <a:cxn ang="0">
                  <a:pos x="19859" y="135002"/>
                </a:cxn>
                <a:cxn ang="0">
                  <a:pos x="33099" y="168199"/>
                </a:cxn>
                <a:cxn ang="0">
                  <a:pos x="19859" y="181478"/>
                </a:cxn>
                <a:cxn ang="0">
                  <a:pos x="48545" y="210249"/>
                </a:cxn>
                <a:cxn ang="0">
                  <a:pos x="61784" y="196970"/>
                </a:cxn>
                <a:cxn ang="0">
                  <a:pos x="94883" y="210249"/>
                </a:cxn>
                <a:cxn ang="0">
                  <a:pos x="94883" y="227954"/>
                </a:cxn>
                <a:cxn ang="0">
                  <a:pos x="136808" y="227954"/>
                </a:cxn>
                <a:cxn ang="0">
                  <a:pos x="136808" y="210249"/>
                </a:cxn>
                <a:cxn ang="0">
                  <a:pos x="169907" y="196970"/>
                </a:cxn>
                <a:cxn ang="0">
                  <a:pos x="183146" y="210249"/>
                </a:cxn>
                <a:cxn ang="0">
                  <a:pos x="211832" y="181478"/>
                </a:cxn>
                <a:cxn ang="0">
                  <a:pos x="200799" y="168199"/>
                </a:cxn>
                <a:cxn ang="0">
                  <a:pos x="214038" y="135002"/>
                </a:cxn>
                <a:cxn ang="0">
                  <a:pos x="231691" y="135002"/>
                </a:cxn>
                <a:cxn ang="0">
                  <a:pos x="231691" y="92952"/>
                </a:cxn>
                <a:cxn ang="0">
                  <a:pos x="214038" y="92952"/>
                </a:cxn>
                <a:cxn ang="0">
                  <a:pos x="200799" y="57542"/>
                </a:cxn>
                <a:cxn ang="0">
                  <a:pos x="116949" y="183691"/>
                </a:cxn>
                <a:cxn ang="0">
                  <a:pos x="46338" y="112870"/>
                </a:cxn>
                <a:cxn ang="0">
                  <a:pos x="116949" y="42050"/>
                </a:cxn>
                <a:cxn ang="0">
                  <a:pos x="187559" y="112870"/>
                </a:cxn>
                <a:cxn ang="0">
                  <a:pos x="116949" y="183691"/>
                </a:cxn>
              </a:cxnLst>
              <a:rect l="txL" t="txT" r="txR" b="tx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21" name="Oval 150"/>
            <p:cNvSpPr/>
            <p:nvPr/>
          </p:nvSpPr>
          <p:spPr>
            <a:xfrm>
              <a:off x="97160" y="326983"/>
              <a:ext cx="37370" cy="37370"/>
            </a:xfrm>
            <a:prstGeom prst="ellipse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zh-CN" dirty="0">
                <a:sym typeface="+mn-lt"/>
              </a:endParaRPr>
            </a:p>
          </p:txBody>
        </p:sp>
      </p:grpSp>
      <p:grpSp>
        <p:nvGrpSpPr>
          <p:cNvPr id="16400" name="组合 48"/>
          <p:cNvGrpSpPr/>
          <p:nvPr/>
        </p:nvGrpSpPr>
        <p:grpSpPr>
          <a:xfrm>
            <a:off x="6709093" y="4946650"/>
            <a:ext cx="312737" cy="350838"/>
            <a:chOff x="0" y="0"/>
            <a:chExt cx="402656" cy="450303"/>
          </a:xfrm>
        </p:grpSpPr>
        <p:sp>
          <p:nvSpPr>
            <p:cNvPr id="16414" name="Freeform 108"/>
            <p:cNvSpPr>
              <a:spLocks noEditPoints="1"/>
            </p:cNvSpPr>
            <p:nvPr/>
          </p:nvSpPr>
          <p:spPr>
            <a:xfrm>
              <a:off x="69134" y="167228"/>
              <a:ext cx="56988" cy="57923"/>
            </a:xfrm>
            <a:custGeom>
              <a:avLst/>
              <a:gdLst>
                <a:gd name="txL" fmla="*/ 0 w 26"/>
                <a:gd name="txT" fmla="*/ 0 h 26"/>
                <a:gd name="txR" fmla="*/ 26 w 26"/>
                <a:gd name="txB" fmla="*/ 26 h 26"/>
              </a:gdLst>
              <a:ahLst/>
              <a:cxnLst>
                <a:cxn ang="0">
                  <a:pos x="28494" y="0"/>
                </a:cxn>
                <a:cxn ang="0">
                  <a:pos x="0" y="28962"/>
                </a:cxn>
                <a:cxn ang="0">
                  <a:pos x="28494" y="57923"/>
                </a:cxn>
                <a:cxn ang="0">
                  <a:pos x="56988" y="28962"/>
                </a:cxn>
                <a:cxn ang="0">
                  <a:pos x="28494" y="0"/>
                </a:cxn>
                <a:cxn ang="0">
                  <a:pos x="28494" y="51240"/>
                </a:cxn>
                <a:cxn ang="0">
                  <a:pos x="6576" y="28962"/>
                </a:cxn>
                <a:cxn ang="0">
                  <a:pos x="28494" y="6683"/>
                </a:cxn>
                <a:cxn ang="0">
                  <a:pos x="50412" y="28962"/>
                </a:cxn>
                <a:cxn ang="0">
                  <a:pos x="28494" y="51240"/>
                </a:cxn>
              </a:cxnLst>
              <a:rect l="txL" t="txT" r="txR" b="tx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5" name="Freeform 109"/>
            <p:cNvSpPr>
              <a:spLocks noEditPoints="1"/>
            </p:cNvSpPr>
            <p:nvPr/>
          </p:nvSpPr>
          <p:spPr>
            <a:xfrm>
              <a:off x="197125" y="129859"/>
              <a:ext cx="48580" cy="48580"/>
            </a:xfrm>
            <a:custGeom>
              <a:avLst/>
              <a:gdLst>
                <a:gd name="txL" fmla="*/ 0 w 22"/>
                <a:gd name="txT" fmla="*/ 0 h 22"/>
                <a:gd name="txR" fmla="*/ 22 w 22"/>
                <a:gd name="txB" fmla="*/ 22 h 22"/>
              </a:gdLst>
              <a:ahLst/>
              <a:cxnLst>
                <a:cxn ang="0">
                  <a:pos x="24290" y="0"/>
                </a:cxn>
                <a:cxn ang="0">
                  <a:pos x="0" y="24290"/>
                </a:cxn>
                <a:cxn ang="0">
                  <a:pos x="24290" y="48580"/>
                </a:cxn>
                <a:cxn ang="0">
                  <a:pos x="48580" y="24290"/>
                </a:cxn>
                <a:cxn ang="0">
                  <a:pos x="24290" y="0"/>
                </a:cxn>
                <a:cxn ang="0">
                  <a:pos x="24290" y="37539"/>
                </a:cxn>
                <a:cxn ang="0">
                  <a:pos x="11041" y="24290"/>
                </a:cxn>
                <a:cxn ang="0">
                  <a:pos x="24290" y="11041"/>
                </a:cxn>
                <a:cxn ang="0">
                  <a:pos x="37539" y="24290"/>
                </a:cxn>
                <a:cxn ang="0">
                  <a:pos x="24290" y="37539"/>
                </a:cxn>
              </a:cxnLst>
              <a:rect l="txL" t="txT" r="txR" b="tx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6" name="Freeform 110"/>
            <p:cNvSpPr>
              <a:spLocks noEditPoints="1"/>
            </p:cNvSpPr>
            <p:nvPr/>
          </p:nvSpPr>
          <p:spPr>
            <a:xfrm>
              <a:off x="82213" y="181242"/>
              <a:ext cx="30830" cy="30830"/>
            </a:xfrm>
            <a:custGeom>
              <a:avLst/>
              <a:gdLst>
                <a:gd name="txL" fmla="*/ 0 w 14"/>
                <a:gd name="txT" fmla="*/ 0 h 14"/>
                <a:gd name="txR" fmla="*/ 14 w 14"/>
                <a:gd name="txB" fmla="*/ 14 h 14"/>
              </a:gdLst>
              <a:ahLst/>
              <a:cxnLst>
                <a:cxn ang="0">
                  <a:pos x="15415" y="0"/>
                </a:cxn>
                <a:cxn ang="0">
                  <a:pos x="0" y="15415"/>
                </a:cxn>
                <a:cxn ang="0">
                  <a:pos x="15415" y="30830"/>
                </a:cxn>
                <a:cxn ang="0">
                  <a:pos x="30830" y="15415"/>
                </a:cxn>
                <a:cxn ang="0">
                  <a:pos x="15415" y="0"/>
                </a:cxn>
                <a:cxn ang="0">
                  <a:pos x="15415" y="22021"/>
                </a:cxn>
                <a:cxn ang="0">
                  <a:pos x="8809" y="15415"/>
                </a:cxn>
                <a:cxn ang="0">
                  <a:pos x="15415" y="6606"/>
                </a:cxn>
                <a:cxn ang="0">
                  <a:pos x="24224" y="15415"/>
                </a:cxn>
                <a:cxn ang="0">
                  <a:pos x="15415" y="22021"/>
                </a:cxn>
              </a:cxnLst>
              <a:rect l="txL" t="txT" r="txR" b="tx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7" name="Freeform 111"/>
            <p:cNvSpPr>
              <a:spLocks noEditPoints="1"/>
            </p:cNvSpPr>
            <p:nvPr/>
          </p:nvSpPr>
          <p:spPr>
            <a:xfrm>
              <a:off x="172834" y="105568"/>
              <a:ext cx="97161" cy="97161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48581" y="0"/>
                </a:cxn>
                <a:cxn ang="0">
                  <a:pos x="0" y="48581"/>
                </a:cxn>
                <a:cxn ang="0">
                  <a:pos x="48581" y="97161"/>
                </a:cxn>
                <a:cxn ang="0">
                  <a:pos x="97161" y="48581"/>
                </a:cxn>
                <a:cxn ang="0">
                  <a:pos x="48581" y="0"/>
                </a:cxn>
                <a:cxn ang="0">
                  <a:pos x="48581" y="86120"/>
                </a:cxn>
                <a:cxn ang="0">
                  <a:pos x="11041" y="48581"/>
                </a:cxn>
                <a:cxn ang="0">
                  <a:pos x="48581" y="13249"/>
                </a:cxn>
                <a:cxn ang="0">
                  <a:pos x="86120" y="48581"/>
                </a:cxn>
                <a:cxn ang="0">
                  <a:pos x="48581" y="86120"/>
                </a:cxn>
              </a:cxnLst>
              <a:rect l="txL" t="txT" r="txR" b="tx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8" name="Freeform 112"/>
            <p:cNvSpPr>
              <a:spLocks noEditPoints="1"/>
            </p:cNvSpPr>
            <p:nvPr/>
          </p:nvSpPr>
          <p:spPr>
            <a:xfrm>
              <a:off x="0" y="0"/>
              <a:ext cx="402656" cy="450303"/>
            </a:xfrm>
            <a:custGeom>
              <a:avLst/>
              <a:gdLst>
                <a:gd name="txL" fmla="*/ 0 w 182"/>
                <a:gd name="txT" fmla="*/ 0 h 204"/>
                <a:gd name="txR" fmla="*/ 182 w 182"/>
                <a:gd name="txB" fmla="*/ 204 h 204"/>
              </a:gdLst>
              <a:ahLst/>
              <a:cxnLst>
                <a:cxn ang="0">
                  <a:pos x="347346" y="211907"/>
                </a:cxn>
                <a:cxn ang="0">
                  <a:pos x="338497" y="105954"/>
                </a:cxn>
                <a:cxn ang="0">
                  <a:pos x="172567" y="0"/>
                </a:cxn>
                <a:cxn ang="0">
                  <a:pos x="2212" y="174382"/>
                </a:cxn>
                <a:cxn ang="0">
                  <a:pos x="0" y="450303"/>
                </a:cxn>
                <a:cxn ang="0">
                  <a:pos x="250001" y="388497"/>
                </a:cxn>
                <a:cxn ang="0">
                  <a:pos x="325222" y="388497"/>
                </a:cxn>
                <a:cxn ang="0">
                  <a:pos x="325222" y="388497"/>
                </a:cxn>
                <a:cxn ang="0">
                  <a:pos x="345134" y="333313"/>
                </a:cxn>
                <a:cxn ang="0">
                  <a:pos x="323010" y="320068"/>
                </a:cxn>
                <a:cxn ang="0">
                  <a:pos x="345134" y="309031"/>
                </a:cxn>
                <a:cxn ang="0">
                  <a:pos x="342921" y="304617"/>
                </a:cxn>
                <a:cxn ang="0">
                  <a:pos x="376107" y="245018"/>
                </a:cxn>
                <a:cxn ang="0">
                  <a:pos x="137169" y="205285"/>
                </a:cxn>
                <a:cxn ang="0">
                  <a:pos x="137169" y="225152"/>
                </a:cxn>
                <a:cxn ang="0">
                  <a:pos x="119469" y="231774"/>
                </a:cxn>
                <a:cxn ang="0">
                  <a:pos x="106195" y="242810"/>
                </a:cxn>
                <a:cxn ang="0">
                  <a:pos x="88496" y="236188"/>
                </a:cxn>
                <a:cxn ang="0">
                  <a:pos x="70797" y="236188"/>
                </a:cxn>
                <a:cxn ang="0">
                  <a:pos x="61947" y="218529"/>
                </a:cxn>
                <a:cxn ang="0">
                  <a:pos x="48673" y="205285"/>
                </a:cxn>
                <a:cxn ang="0">
                  <a:pos x="57522" y="187626"/>
                </a:cxn>
                <a:cxn ang="0">
                  <a:pos x="57522" y="167760"/>
                </a:cxn>
                <a:cxn ang="0">
                  <a:pos x="75221" y="161138"/>
                </a:cxn>
                <a:cxn ang="0">
                  <a:pos x="88496" y="150101"/>
                </a:cxn>
                <a:cxn ang="0">
                  <a:pos x="106195" y="156723"/>
                </a:cxn>
                <a:cxn ang="0">
                  <a:pos x="126107" y="156723"/>
                </a:cxn>
                <a:cxn ang="0">
                  <a:pos x="132744" y="174382"/>
                </a:cxn>
                <a:cxn ang="0">
                  <a:pos x="146018" y="187626"/>
                </a:cxn>
                <a:cxn ang="0">
                  <a:pos x="300886" y="169967"/>
                </a:cxn>
                <a:cxn ang="0">
                  <a:pos x="278762" y="192041"/>
                </a:cxn>
                <a:cxn ang="0">
                  <a:pos x="267700" y="220737"/>
                </a:cxn>
                <a:cxn ang="0">
                  <a:pos x="236726" y="220737"/>
                </a:cxn>
                <a:cxn ang="0">
                  <a:pos x="207965" y="231774"/>
                </a:cxn>
                <a:cxn ang="0">
                  <a:pos x="183629" y="211907"/>
                </a:cxn>
                <a:cxn ang="0">
                  <a:pos x="154868" y="200870"/>
                </a:cxn>
                <a:cxn ang="0">
                  <a:pos x="154868" y="169967"/>
                </a:cxn>
                <a:cxn ang="0">
                  <a:pos x="141593" y="141272"/>
                </a:cxn>
                <a:cxn ang="0">
                  <a:pos x="163717" y="116990"/>
                </a:cxn>
                <a:cxn ang="0">
                  <a:pos x="174779" y="88295"/>
                </a:cxn>
                <a:cxn ang="0">
                  <a:pos x="207965" y="88295"/>
                </a:cxn>
                <a:cxn ang="0">
                  <a:pos x="236726" y="77258"/>
                </a:cxn>
                <a:cxn ang="0">
                  <a:pos x="258850" y="97124"/>
                </a:cxn>
                <a:cxn ang="0">
                  <a:pos x="287611" y="108161"/>
                </a:cxn>
                <a:cxn ang="0">
                  <a:pos x="287611" y="141272"/>
                </a:cxn>
                <a:cxn ang="0">
                  <a:pos x="300886" y="169967"/>
                </a:cxn>
              </a:cxnLst>
              <a:rect l="txL" t="txT" r="txR" b="tx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16401" name="组合 54" descr="D:\51PPT模板网\51pptmoban.com\图片.jpg"/>
          <p:cNvGrpSpPr/>
          <p:nvPr/>
        </p:nvGrpSpPr>
        <p:grpSpPr>
          <a:xfrm>
            <a:off x="7158355" y="4151313"/>
            <a:ext cx="271463" cy="268287"/>
            <a:chOff x="0" y="0"/>
            <a:chExt cx="453105" cy="448433"/>
          </a:xfrm>
        </p:grpSpPr>
        <p:sp>
          <p:nvSpPr>
            <p:cNvPr id="16412" name="Freeform 136"/>
            <p:cNvSpPr/>
            <p:nvPr/>
          </p:nvSpPr>
          <p:spPr>
            <a:xfrm>
              <a:off x="0" y="251309"/>
              <a:ext cx="453105" cy="197124"/>
            </a:xfrm>
            <a:custGeom>
              <a:avLst/>
              <a:gdLst>
                <a:gd name="txL" fmla="*/ 0 w 205"/>
                <a:gd name="txT" fmla="*/ 0 h 89"/>
                <a:gd name="txR" fmla="*/ 205 w 205"/>
                <a:gd name="txB" fmla="*/ 89 h 89"/>
              </a:gdLst>
              <a:ahLst/>
              <a:cxnLst>
                <a:cxn ang="0">
                  <a:pos x="227658" y="42083"/>
                </a:cxn>
                <a:cxn ang="0">
                  <a:pos x="103883" y="0"/>
                </a:cxn>
                <a:cxn ang="0">
                  <a:pos x="0" y="0"/>
                </a:cxn>
                <a:cxn ang="0">
                  <a:pos x="0" y="148397"/>
                </a:cxn>
                <a:cxn ang="0">
                  <a:pos x="48626" y="197124"/>
                </a:cxn>
                <a:cxn ang="0">
                  <a:pos x="404479" y="197124"/>
                </a:cxn>
                <a:cxn ang="0">
                  <a:pos x="453105" y="148397"/>
                </a:cxn>
                <a:cxn ang="0">
                  <a:pos x="453105" y="0"/>
                </a:cxn>
                <a:cxn ang="0">
                  <a:pos x="349222" y="0"/>
                </a:cxn>
                <a:cxn ang="0">
                  <a:pos x="227658" y="42083"/>
                </a:cxn>
              </a:cxnLst>
              <a:rect l="txL" t="txT" r="txR" b="tx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3" name="Freeform 137"/>
            <p:cNvSpPr>
              <a:spLocks noEditPoints="1"/>
            </p:cNvSpPr>
            <p:nvPr/>
          </p:nvSpPr>
          <p:spPr>
            <a:xfrm>
              <a:off x="0" y="0"/>
              <a:ext cx="453105" cy="260652"/>
            </a:xfrm>
            <a:custGeom>
              <a:avLst/>
              <a:gdLst>
                <a:gd name="txL" fmla="*/ 0 w 205"/>
                <a:gd name="txT" fmla="*/ 0 h 118"/>
                <a:gd name="txR" fmla="*/ 205 w 205"/>
                <a:gd name="txB" fmla="*/ 118 h 118"/>
              </a:gdLst>
              <a:ahLst/>
              <a:cxnLst>
                <a:cxn ang="0">
                  <a:pos x="404479" y="92774"/>
                </a:cxn>
                <a:cxn ang="0">
                  <a:pos x="397848" y="92774"/>
                </a:cxn>
                <a:cxn ang="0">
                  <a:pos x="340381" y="92774"/>
                </a:cxn>
                <a:cxn ang="0">
                  <a:pos x="340381" y="48596"/>
                </a:cxn>
                <a:cxn ang="0">
                  <a:pos x="291755" y="0"/>
                </a:cxn>
                <a:cxn ang="0">
                  <a:pos x="161350" y="0"/>
                </a:cxn>
                <a:cxn ang="0">
                  <a:pos x="112724" y="48596"/>
                </a:cxn>
                <a:cxn ang="0">
                  <a:pos x="112724" y="92774"/>
                </a:cxn>
                <a:cxn ang="0">
                  <a:pos x="55257" y="92774"/>
                </a:cxn>
                <a:cxn ang="0">
                  <a:pos x="48626" y="92774"/>
                </a:cxn>
                <a:cxn ang="0">
                  <a:pos x="0" y="141371"/>
                </a:cxn>
                <a:cxn ang="0">
                  <a:pos x="0" y="223100"/>
                </a:cxn>
                <a:cxn ang="0">
                  <a:pos x="119354" y="223100"/>
                </a:cxn>
                <a:cxn ang="0">
                  <a:pos x="227658" y="260652"/>
                </a:cxn>
                <a:cxn ang="0">
                  <a:pos x="333751" y="223100"/>
                </a:cxn>
                <a:cxn ang="0">
                  <a:pos x="453105" y="223100"/>
                </a:cxn>
                <a:cxn ang="0">
                  <a:pos x="453105" y="141371"/>
                </a:cxn>
                <a:cxn ang="0">
                  <a:pos x="404479" y="92774"/>
                </a:cxn>
                <a:cxn ang="0">
                  <a:pos x="148088" y="57432"/>
                </a:cxn>
                <a:cxn ang="0">
                  <a:pos x="148088" y="48596"/>
                </a:cxn>
                <a:cxn ang="0">
                  <a:pos x="161350" y="37552"/>
                </a:cxn>
                <a:cxn ang="0">
                  <a:pos x="291755" y="37552"/>
                </a:cxn>
                <a:cxn ang="0">
                  <a:pos x="305017" y="48596"/>
                </a:cxn>
                <a:cxn ang="0">
                  <a:pos x="305017" y="57432"/>
                </a:cxn>
                <a:cxn ang="0">
                  <a:pos x="305017" y="92774"/>
                </a:cxn>
                <a:cxn ang="0">
                  <a:pos x="148088" y="92774"/>
                </a:cxn>
                <a:cxn ang="0">
                  <a:pos x="148088" y="57432"/>
                </a:cxn>
                <a:cxn ang="0">
                  <a:pos x="223237" y="223100"/>
                </a:cxn>
                <a:cxn ang="0">
                  <a:pos x="187873" y="189967"/>
                </a:cxn>
                <a:cxn ang="0">
                  <a:pos x="223237" y="154624"/>
                </a:cxn>
                <a:cxn ang="0">
                  <a:pos x="258601" y="189967"/>
                </a:cxn>
                <a:cxn ang="0">
                  <a:pos x="223237" y="223100"/>
                </a:cxn>
              </a:cxnLst>
              <a:rect l="txL" t="txT" r="txR" b="tx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16402" name="组合 57"/>
          <p:cNvGrpSpPr/>
          <p:nvPr/>
        </p:nvGrpSpPr>
        <p:grpSpPr>
          <a:xfrm>
            <a:off x="7548880" y="3289300"/>
            <a:ext cx="320675" cy="344488"/>
            <a:chOff x="0" y="0"/>
            <a:chExt cx="466184" cy="501686"/>
          </a:xfrm>
        </p:grpSpPr>
        <p:sp>
          <p:nvSpPr>
            <p:cNvPr id="16407" name="Freeform 154"/>
            <p:cNvSpPr/>
            <p:nvPr/>
          </p:nvSpPr>
          <p:spPr>
            <a:xfrm>
              <a:off x="141070" y="426012"/>
              <a:ext cx="50449" cy="46712"/>
            </a:xfrm>
            <a:custGeom>
              <a:avLst/>
              <a:gdLst>
                <a:gd name="txL" fmla="*/ 0 w 23"/>
                <a:gd name="txT" fmla="*/ 0 h 21"/>
                <a:gd name="txR" fmla="*/ 23 w 23"/>
                <a:gd name="txB" fmla="*/ 21 h 21"/>
              </a:gdLst>
              <a:ahLst/>
              <a:cxnLst>
                <a:cxn ang="0">
                  <a:pos x="35095" y="0"/>
                </a:cxn>
                <a:cxn ang="0">
                  <a:pos x="35095" y="8898"/>
                </a:cxn>
                <a:cxn ang="0">
                  <a:pos x="41675" y="24468"/>
                </a:cxn>
                <a:cxn ang="0">
                  <a:pos x="21934" y="37814"/>
                </a:cxn>
                <a:cxn ang="0">
                  <a:pos x="8774" y="20019"/>
                </a:cxn>
                <a:cxn ang="0">
                  <a:pos x="13161" y="11122"/>
                </a:cxn>
                <a:cxn ang="0">
                  <a:pos x="13161" y="0"/>
                </a:cxn>
                <a:cxn ang="0">
                  <a:pos x="0" y="22244"/>
                </a:cxn>
                <a:cxn ang="0">
                  <a:pos x="24128" y="46712"/>
                </a:cxn>
                <a:cxn ang="0">
                  <a:pos x="50449" y="22244"/>
                </a:cxn>
                <a:cxn ang="0">
                  <a:pos x="35095" y="0"/>
                </a:cxn>
              </a:cxnLst>
              <a:rect l="txL" t="txT" r="txR" b="txB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08" name="Rectangle 155"/>
            <p:cNvSpPr/>
            <p:nvPr/>
          </p:nvSpPr>
          <p:spPr>
            <a:xfrm>
              <a:off x="160689" y="419472"/>
              <a:ext cx="9342" cy="32698"/>
            </a:xfrm>
            <a:prstGeom prst="rect">
              <a:avLst/>
            </a:pr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zh-CN" dirty="0">
                <a:sym typeface="+mn-lt"/>
              </a:endParaRPr>
            </a:p>
          </p:txBody>
        </p:sp>
        <p:sp>
          <p:nvSpPr>
            <p:cNvPr id="16409" name="Freeform 156"/>
            <p:cNvSpPr>
              <a:spLocks noEditPoints="1"/>
            </p:cNvSpPr>
            <p:nvPr/>
          </p:nvSpPr>
          <p:spPr>
            <a:xfrm>
              <a:off x="39238" y="81278"/>
              <a:ext cx="260652" cy="260652"/>
            </a:xfrm>
            <a:custGeom>
              <a:avLst/>
              <a:gdLst>
                <a:gd name="txL" fmla="*/ 0 w 118"/>
                <a:gd name="txT" fmla="*/ 0 h 118"/>
                <a:gd name="txR" fmla="*/ 118 w 118"/>
                <a:gd name="txB" fmla="*/ 118 h 118"/>
              </a:gdLst>
              <a:ahLst/>
              <a:cxnLst>
                <a:cxn ang="0">
                  <a:pos x="53014" y="41969"/>
                </a:cxn>
                <a:cxn ang="0">
                  <a:pos x="41969" y="207638"/>
                </a:cxn>
                <a:cxn ang="0">
                  <a:pos x="207638" y="218683"/>
                </a:cxn>
                <a:cxn ang="0">
                  <a:pos x="218683" y="53014"/>
                </a:cxn>
                <a:cxn ang="0">
                  <a:pos x="53014" y="41969"/>
                </a:cxn>
                <a:cxn ang="0">
                  <a:pos x="141371" y="185549"/>
                </a:cxn>
                <a:cxn ang="0">
                  <a:pos x="141371" y="205429"/>
                </a:cxn>
                <a:cxn ang="0">
                  <a:pos x="123699" y="205429"/>
                </a:cxn>
                <a:cxn ang="0">
                  <a:pos x="123699" y="187758"/>
                </a:cxn>
                <a:cxn ang="0">
                  <a:pos x="90566" y="178922"/>
                </a:cxn>
                <a:cxn ang="0">
                  <a:pos x="94983" y="156833"/>
                </a:cxn>
                <a:cxn ang="0">
                  <a:pos x="128117" y="165669"/>
                </a:cxn>
                <a:cxn ang="0">
                  <a:pos x="145788" y="154624"/>
                </a:cxn>
                <a:cxn ang="0">
                  <a:pos x="125908" y="136953"/>
                </a:cxn>
                <a:cxn ang="0">
                  <a:pos x="90566" y="101610"/>
                </a:cxn>
                <a:cxn ang="0">
                  <a:pos x="123699" y="68476"/>
                </a:cxn>
                <a:cxn ang="0">
                  <a:pos x="123699" y="50805"/>
                </a:cxn>
                <a:cxn ang="0">
                  <a:pos x="141371" y="50805"/>
                </a:cxn>
                <a:cxn ang="0">
                  <a:pos x="141371" y="66267"/>
                </a:cxn>
                <a:cxn ang="0">
                  <a:pos x="170086" y="72894"/>
                </a:cxn>
                <a:cxn ang="0">
                  <a:pos x="163460" y="94983"/>
                </a:cxn>
                <a:cxn ang="0">
                  <a:pos x="136953" y="88357"/>
                </a:cxn>
                <a:cxn ang="0">
                  <a:pos x="121490" y="99401"/>
                </a:cxn>
                <a:cxn ang="0">
                  <a:pos x="143579" y="114864"/>
                </a:cxn>
                <a:cxn ang="0">
                  <a:pos x="174504" y="152415"/>
                </a:cxn>
                <a:cxn ang="0">
                  <a:pos x="141371" y="185549"/>
                </a:cxn>
              </a:cxnLst>
              <a:rect l="txL" t="txT" r="txR" b="txB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0" name="Freeform 157"/>
            <p:cNvSpPr>
              <a:spLocks noEditPoints="1"/>
            </p:cNvSpPr>
            <p:nvPr/>
          </p:nvSpPr>
          <p:spPr>
            <a:xfrm>
              <a:off x="0" y="0"/>
              <a:ext cx="338194" cy="501686"/>
            </a:xfrm>
            <a:custGeom>
              <a:avLst/>
              <a:gdLst>
                <a:gd name="txL" fmla="*/ 0 w 153"/>
                <a:gd name="txT" fmla="*/ 0 h 227"/>
                <a:gd name="txR" fmla="*/ 153 w 153"/>
                <a:gd name="txB" fmla="*/ 227 h 227"/>
              </a:gdLst>
              <a:ahLst/>
              <a:cxnLst>
                <a:cxn ang="0">
                  <a:pos x="305038" y="391182"/>
                </a:cxn>
                <a:cxn ang="0">
                  <a:pos x="35367" y="391182"/>
                </a:cxn>
                <a:cxn ang="0">
                  <a:pos x="35367" y="35361"/>
                </a:cxn>
                <a:cxn ang="0">
                  <a:pos x="305038" y="35361"/>
                </a:cxn>
                <a:cxn ang="0">
                  <a:pos x="305038" y="227637"/>
                </a:cxn>
                <a:cxn ang="0">
                  <a:pos x="307248" y="225427"/>
                </a:cxn>
                <a:cxn ang="0">
                  <a:pos x="338194" y="207747"/>
                </a:cxn>
                <a:cxn ang="0">
                  <a:pos x="338194" y="28731"/>
                </a:cxn>
                <a:cxn ang="0">
                  <a:pos x="311669" y="0"/>
                </a:cxn>
                <a:cxn ang="0">
                  <a:pos x="26525" y="0"/>
                </a:cxn>
                <a:cxn ang="0">
                  <a:pos x="0" y="28731"/>
                </a:cxn>
                <a:cxn ang="0">
                  <a:pos x="0" y="475165"/>
                </a:cxn>
                <a:cxn ang="0">
                  <a:pos x="26525" y="501686"/>
                </a:cxn>
                <a:cxn ang="0">
                  <a:pos x="311669" y="501686"/>
                </a:cxn>
                <a:cxn ang="0">
                  <a:pos x="338194" y="475165"/>
                </a:cxn>
                <a:cxn ang="0">
                  <a:pos x="338194" y="388972"/>
                </a:cxn>
                <a:cxn ang="0">
                  <a:pos x="305038" y="366872"/>
                </a:cxn>
                <a:cxn ang="0">
                  <a:pos x="305038" y="391182"/>
                </a:cxn>
                <a:cxn ang="0">
                  <a:pos x="165781" y="488426"/>
                </a:cxn>
                <a:cxn ang="0">
                  <a:pos x="123783" y="444224"/>
                </a:cxn>
                <a:cxn ang="0">
                  <a:pos x="165781" y="402233"/>
                </a:cxn>
                <a:cxn ang="0">
                  <a:pos x="209990" y="444224"/>
                </a:cxn>
                <a:cxn ang="0">
                  <a:pos x="165781" y="488426"/>
                </a:cxn>
              </a:cxnLst>
              <a:rect l="txL" t="txT" r="txR" b="txB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  <p:sp>
          <p:nvSpPr>
            <p:cNvPr id="16411" name="Freeform 158"/>
            <p:cNvSpPr>
              <a:spLocks noEditPoints="1"/>
            </p:cNvSpPr>
            <p:nvPr/>
          </p:nvSpPr>
          <p:spPr>
            <a:xfrm>
              <a:off x="275600" y="202729"/>
              <a:ext cx="190584" cy="190584"/>
            </a:xfrm>
            <a:custGeom>
              <a:avLst/>
              <a:gdLst>
                <a:gd name="txL" fmla="*/ 0 w 86"/>
                <a:gd name="txT" fmla="*/ 0 h 86"/>
                <a:gd name="txR" fmla="*/ 86 w 86"/>
                <a:gd name="txB" fmla="*/ 86 h 86"/>
              </a:gdLst>
              <a:ahLst/>
              <a:cxnLst>
                <a:cxn ang="0">
                  <a:pos x="159559" y="37674"/>
                </a:cxn>
                <a:cxn ang="0">
                  <a:pos x="39890" y="31025"/>
                </a:cxn>
                <a:cxn ang="0">
                  <a:pos x="31025" y="150694"/>
                </a:cxn>
                <a:cxn ang="0">
                  <a:pos x="152910" y="159559"/>
                </a:cxn>
                <a:cxn ang="0">
                  <a:pos x="159559" y="37674"/>
                </a:cxn>
                <a:cxn ang="0">
                  <a:pos x="101940" y="139614"/>
                </a:cxn>
                <a:cxn ang="0">
                  <a:pos x="101940" y="155127"/>
                </a:cxn>
                <a:cxn ang="0">
                  <a:pos x="88644" y="155127"/>
                </a:cxn>
                <a:cxn ang="0">
                  <a:pos x="88644" y="141830"/>
                </a:cxn>
                <a:cxn ang="0">
                  <a:pos x="62051" y="135182"/>
                </a:cxn>
                <a:cxn ang="0">
                  <a:pos x="66483" y="117453"/>
                </a:cxn>
                <a:cxn ang="0">
                  <a:pos x="90860" y="124101"/>
                </a:cxn>
                <a:cxn ang="0">
                  <a:pos x="106372" y="115237"/>
                </a:cxn>
                <a:cxn ang="0">
                  <a:pos x="90860" y="101940"/>
                </a:cxn>
                <a:cxn ang="0">
                  <a:pos x="64267" y="75347"/>
                </a:cxn>
                <a:cxn ang="0">
                  <a:pos x="88644" y="48754"/>
                </a:cxn>
                <a:cxn ang="0">
                  <a:pos x="88644" y="33241"/>
                </a:cxn>
                <a:cxn ang="0">
                  <a:pos x="104156" y="33241"/>
                </a:cxn>
                <a:cxn ang="0">
                  <a:pos x="104156" y="46538"/>
                </a:cxn>
                <a:cxn ang="0">
                  <a:pos x="124101" y="50970"/>
                </a:cxn>
                <a:cxn ang="0">
                  <a:pos x="119669" y="68699"/>
                </a:cxn>
                <a:cxn ang="0">
                  <a:pos x="99724" y="64267"/>
                </a:cxn>
                <a:cxn ang="0">
                  <a:pos x="86428" y="70915"/>
                </a:cxn>
                <a:cxn ang="0">
                  <a:pos x="104156" y="84212"/>
                </a:cxn>
                <a:cxn ang="0">
                  <a:pos x="128533" y="113021"/>
                </a:cxn>
                <a:cxn ang="0">
                  <a:pos x="101940" y="139614"/>
                </a:cxn>
              </a:cxnLst>
              <a:rect l="txL" t="txT" r="txR" b="txB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13" name="任意多边形: 形状 12" descr="D:\51PPT模板网\51pptmoban.com\图片.jpg">
            <a:extLst>
              <a:ext uri="{FF2B5EF4-FFF2-40B4-BE49-F238E27FC236}">
                <a16:creationId xmlns:a16="http://schemas.microsoft.com/office/drawing/2014/main" id="{BF874BE2-5979-7F2C-4765-08258433A51A}"/>
              </a:ext>
            </a:extLst>
          </p:cNvPr>
          <p:cNvSpPr/>
          <p:nvPr/>
        </p:nvSpPr>
        <p:spPr bwMode="auto">
          <a:xfrm>
            <a:off x="0" y="2201863"/>
            <a:ext cx="5633561" cy="3327400"/>
          </a:xfrm>
          <a:custGeom>
            <a:avLst/>
            <a:gdLst>
              <a:gd name="connsiteX0" fmla="*/ 0 w 5633561"/>
              <a:gd name="connsiteY0" fmla="*/ 0 h 3327400"/>
              <a:gd name="connsiteX1" fmla="*/ 5633561 w 5633561"/>
              <a:gd name="connsiteY1" fmla="*/ 0 h 3327400"/>
              <a:gd name="connsiteX2" fmla="*/ 3693620 w 5633561"/>
              <a:gd name="connsiteY2" fmla="*/ 3327400 h 3327400"/>
              <a:gd name="connsiteX3" fmla="*/ 0 w 5633561"/>
              <a:gd name="connsiteY3" fmla="*/ 3327400 h 332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3561" h="3327400">
                <a:moveTo>
                  <a:pt x="0" y="0"/>
                </a:moveTo>
                <a:lnTo>
                  <a:pt x="5633561" y="0"/>
                </a:lnTo>
                <a:lnTo>
                  <a:pt x="3693620" y="3327400"/>
                </a:lnTo>
                <a:lnTo>
                  <a:pt x="0" y="332740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algn="l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7D95539-CFFC-8DA3-30F1-9493B413DE6B}"/>
              </a:ext>
            </a:extLst>
          </p:cNvPr>
          <p:cNvSpPr txBox="1"/>
          <p:nvPr/>
        </p:nvSpPr>
        <p:spPr>
          <a:xfrm>
            <a:off x="8850938" y="2328982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A63DD19-BD53-01D9-BC18-B2239A121940}"/>
              </a:ext>
            </a:extLst>
          </p:cNvPr>
          <p:cNvSpPr txBox="1"/>
          <p:nvPr/>
        </p:nvSpPr>
        <p:spPr>
          <a:xfrm>
            <a:off x="8334291" y="3163664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CE3D6DD-C6D2-B63C-4389-9AA60672D77C}"/>
              </a:ext>
            </a:extLst>
          </p:cNvPr>
          <p:cNvSpPr txBox="1"/>
          <p:nvPr/>
        </p:nvSpPr>
        <p:spPr>
          <a:xfrm>
            <a:off x="7875018" y="3998346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0DC7123-2110-D707-AE9B-7CBAE3714217}"/>
              </a:ext>
            </a:extLst>
          </p:cNvPr>
          <p:cNvSpPr txBox="1"/>
          <p:nvPr/>
        </p:nvSpPr>
        <p:spPr>
          <a:xfrm>
            <a:off x="7402550" y="4833028"/>
            <a:ext cx="2859096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095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3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02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MH_Other_1">
            <a:extLst>
              <a:ext uri="{FF2B5EF4-FFF2-40B4-BE49-F238E27FC236}">
                <a16:creationId xmlns:a16="http://schemas.microsoft.com/office/drawing/2014/main" id="{6231F4B4-63C8-146A-F497-93A217923914}"/>
              </a:ext>
            </a:extLst>
          </p:cNvPr>
          <p:cNvSpPr/>
          <p:nvPr/>
        </p:nvSpPr>
        <p:spPr>
          <a:xfrm rot="10800000">
            <a:off x="5217272" y="3085203"/>
            <a:ext cx="1755311" cy="2660859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8 h 1968275"/>
              <a:gd name="connsiteX2" fmla="*/ 278731 w 1297989"/>
              <a:gd name="connsiteY2" fmla="*/ 1179709 h 1968275"/>
              <a:gd name="connsiteX3" fmla="*/ 250257 w 1297989"/>
              <a:gd name="connsiteY3" fmla="*/ 871159 h 1968275"/>
              <a:gd name="connsiteX4" fmla="*/ 186221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9 w 1297989"/>
              <a:gd name="connsiteY8" fmla="*/ 67872 h 1968275"/>
              <a:gd name="connsiteX9" fmla="*/ 1174586 w 1297989"/>
              <a:gd name="connsiteY9" fmla="*/ 12341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9 w 1297989"/>
              <a:gd name="connsiteY12" fmla="*/ 357868 h 1968275"/>
              <a:gd name="connsiteX13" fmla="*/ 1199267 w 1297989"/>
              <a:gd name="connsiteY13" fmla="*/ 629355 h 1968275"/>
              <a:gd name="connsiteX14" fmla="*/ 1007993 w 1297989"/>
              <a:gd name="connsiteY14" fmla="*/ 851480 h 1968275"/>
              <a:gd name="connsiteX15" fmla="*/ 755017 w 1297989"/>
              <a:gd name="connsiteY15" fmla="*/ 1030414 h 1968275"/>
              <a:gd name="connsiteX16" fmla="*/ 483531 w 1297989"/>
              <a:gd name="connsiteY16" fmla="*/ 1258709 h 1968275"/>
              <a:gd name="connsiteX17" fmla="*/ 370926 w 1297989"/>
              <a:gd name="connsiteY17" fmla="*/ 1372471 h 1968275"/>
              <a:gd name="connsiteX18" fmla="*/ 2260 w 1297989"/>
              <a:gd name="connsiteY18" fmla="*/ 1968275 h 1968275"/>
              <a:gd name="connsiteX19" fmla="*/ 0 w 1297989"/>
              <a:gd name="connsiteY19" fmla="*/ 1863560 h 1968275"/>
              <a:gd name="connsiteX20" fmla="*/ 36254 w 1297989"/>
              <a:gd name="connsiteY20" fmla="*/ 1890574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8"/>
                </a:lnTo>
                <a:cubicBezTo>
                  <a:pt x="295216" y="1294612"/>
                  <a:pt x="286267" y="1234527"/>
                  <a:pt x="278731" y="1179709"/>
                </a:cubicBezTo>
                <a:cubicBezTo>
                  <a:pt x="263657" y="1070074"/>
                  <a:pt x="271124" y="968702"/>
                  <a:pt x="250257" y="871159"/>
                </a:cubicBezTo>
                <a:cubicBezTo>
                  <a:pt x="234607" y="798001"/>
                  <a:pt x="215373" y="724110"/>
                  <a:pt x="186221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5" y="439044"/>
                  <a:pt x="333134" y="340900"/>
                  <a:pt x="421829" y="265316"/>
                </a:cubicBezTo>
                <a:cubicBezTo>
                  <a:pt x="540090" y="164537"/>
                  <a:pt x="682003" y="113119"/>
                  <a:pt x="841399" y="67872"/>
                </a:cubicBezTo>
                <a:lnTo>
                  <a:pt x="1174586" y="12341"/>
                </a:lnTo>
                <a:cubicBezTo>
                  <a:pt x="1250685" y="1029"/>
                  <a:pt x="1274337" y="514"/>
                  <a:pt x="1297989" y="0"/>
                </a:cubicBezTo>
                <a:cubicBezTo>
                  <a:pt x="1295932" y="28794"/>
                  <a:pt x="1294904" y="26738"/>
                  <a:pt x="1291819" y="86382"/>
                </a:cubicBezTo>
                <a:cubicBezTo>
                  <a:pt x="1288734" y="146027"/>
                  <a:pt x="1294904" y="267373"/>
                  <a:pt x="1279479" y="357868"/>
                </a:cubicBezTo>
                <a:cubicBezTo>
                  <a:pt x="1264053" y="448364"/>
                  <a:pt x="1244515" y="547086"/>
                  <a:pt x="1199267" y="629355"/>
                </a:cubicBezTo>
                <a:cubicBezTo>
                  <a:pt x="1154019" y="711623"/>
                  <a:pt x="1082034" y="784636"/>
                  <a:pt x="1007993" y="851480"/>
                </a:cubicBezTo>
                <a:cubicBezTo>
                  <a:pt x="933951" y="918323"/>
                  <a:pt x="842427" y="962542"/>
                  <a:pt x="755017" y="1030414"/>
                </a:cubicBezTo>
                <a:cubicBezTo>
                  <a:pt x="667606" y="1098285"/>
                  <a:pt x="564771" y="1181582"/>
                  <a:pt x="483531" y="1258709"/>
                </a:cubicBezTo>
                <a:cubicBezTo>
                  <a:pt x="442910" y="1297272"/>
                  <a:pt x="406147" y="1334293"/>
                  <a:pt x="370926" y="1372471"/>
                </a:cubicBezTo>
                <a:close/>
                <a:moveTo>
                  <a:pt x="2260" y="1968275"/>
                </a:moveTo>
                <a:lnTo>
                  <a:pt x="0" y="1863560"/>
                </a:lnTo>
                <a:lnTo>
                  <a:pt x="36254" y="1890574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9" name="MH_Other_2">
            <a:extLst>
              <a:ext uri="{FF2B5EF4-FFF2-40B4-BE49-F238E27FC236}">
                <a16:creationId xmlns:a16="http://schemas.microsoft.com/office/drawing/2014/main" id="{419D18C3-6B41-0988-E885-D65B3EF33EB0}"/>
              </a:ext>
            </a:extLst>
          </p:cNvPr>
          <p:cNvSpPr/>
          <p:nvPr/>
        </p:nvSpPr>
        <p:spPr>
          <a:xfrm rot="7200000">
            <a:off x="5844935" y="2727918"/>
            <a:ext cx="1753162" cy="2660862"/>
          </a:xfrm>
          <a:custGeom>
            <a:avLst/>
            <a:gdLst>
              <a:gd name="connsiteX0" fmla="*/ 320923 w 1297989"/>
              <a:gd name="connsiteY0" fmla="*/ 1430869 h 1968275"/>
              <a:gd name="connsiteX1" fmla="*/ 305551 w 1297989"/>
              <a:gd name="connsiteY1" fmla="*/ 1354609 h 1968275"/>
              <a:gd name="connsiteX2" fmla="*/ 278731 w 1297989"/>
              <a:gd name="connsiteY2" fmla="*/ 1179710 h 1968275"/>
              <a:gd name="connsiteX3" fmla="*/ 250257 w 1297989"/>
              <a:gd name="connsiteY3" fmla="*/ 871159 h 1968275"/>
              <a:gd name="connsiteX4" fmla="*/ 186220 w 1297989"/>
              <a:gd name="connsiteY4" fmla="*/ 657852 h 1968275"/>
              <a:gd name="connsiteX5" fmla="*/ 161836 w 1297989"/>
              <a:gd name="connsiteY5" fmla="*/ 610560 h 1968275"/>
              <a:gd name="connsiteX6" fmla="*/ 189581 w 1297989"/>
              <a:gd name="connsiteY6" fmla="*/ 553240 h 1968275"/>
              <a:gd name="connsiteX7" fmla="*/ 421829 w 1297989"/>
              <a:gd name="connsiteY7" fmla="*/ 265316 h 1968275"/>
              <a:gd name="connsiteX8" fmla="*/ 841398 w 1297989"/>
              <a:gd name="connsiteY8" fmla="*/ 67871 h 1968275"/>
              <a:gd name="connsiteX9" fmla="*/ 1174586 w 1297989"/>
              <a:gd name="connsiteY9" fmla="*/ 12340 h 1968275"/>
              <a:gd name="connsiteX10" fmla="*/ 1297989 w 1297989"/>
              <a:gd name="connsiteY10" fmla="*/ 0 h 1968275"/>
              <a:gd name="connsiteX11" fmla="*/ 1291819 w 1297989"/>
              <a:gd name="connsiteY11" fmla="*/ 86382 h 1968275"/>
              <a:gd name="connsiteX12" fmla="*/ 1279478 w 1297989"/>
              <a:gd name="connsiteY12" fmla="*/ 357868 h 1968275"/>
              <a:gd name="connsiteX13" fmla="*/ 1199267 w 1297989"/>
              <a:gd name="connsiteY13" fmla="*/ 629354 h 1968275"/>
              <a:gd name="connsiteX14" fmla="*/ 1007992 w 1297989"/>
              <a:gd name="connsiteY14" fmla="*/ 851480 h 1968275"/>
              <a:gd name="connsiteX15" fmla="*/ 755017 w 1297989"/>
              <a:gd name="connsiteY15" fmla="*/ 1030413 h 1968275"/>
              <a:gd name="connsiteX16" fmla="*/ 483530 w 1297989"/>
              <a:gd name="connsiteY16" fmla="*/ 1258709 h 1968275"/>
              <a:gd name="connsiteX17" fmla="*/ 370925 w 1297989"/>
              <a:gd name="connsiteY17" fmla="*/ 1372471 h 1968275"/>
              <a:gd name="connsiteX18" fmla="*/ 2259 w 1297989"/>
              <a:gd name="connsiteY18" fmla="*/ 1968275 h 1968275"/>
              <a:gd name="connsiteX19" fmla="*/ 0 w 1297989"/>
              <a:gd name="connsiteY19" fmla="*/ 1863561 h 1968275"/>
              <a:gd name="connsiteX20" fmla="*/ 36253 w 1297989"/>
              <a:gd name="connsiteY20" fmla="*/ 1890575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7989" h="1968275">
                <a:moveTo>
                  <a:pt x="320923" y="1430869"/>
                </a:moveTo>
                <a:lnTo>
                  <a:pt x="305551" y="1354609"/>
                </a:lnTo>
                <a:cubicBezTo>
                  <a:pt x="295216" y="1294613"/>
                  <a:pt x="286267" y="1234527"/>
                  <a:pt x="278731" y="1179710"/>
                </a:cubicBezTo>
                <a:cubicBezTo>
                  <a:pt x="263657" y="1070075"/>
                  <a:pt x="271124" y="968703"/>
                  <a:pt x="250257" y="871159"/>
                </a:cubicBezTo>
                <a:cubicBezTo>
                  <a:pt x="234607" y="798002"/>
                  <a:pt x="215372" y="724111"/>
                  <a:pt x="186220" y="657852"/>
                </a:cubicBezTo>
                <a:lnTo>
                  <a:pt x="161836" y="610560"/>
                </a:lnTo>
                <a:lnTo>
                  <a:pt x="189581" y="553240"/>
                </a:lnTo>
                <a:cubicBezTo>
                  <a:pt x="253114" y="439044"/>
                  <a:pt x="333133" y="340900"/>
                  <a:pt x="421829" y="265316"/>
                </a:cubicBezTo>
                <a:cubicBezTo>
                  <a:pt x="540090" y="164537"/>
                  <a:pt x="682003" y="113119"/>
                  <a:pt x="841398" y="67871"/>
                </a:cubicBezTo>
                <a:lnTo>
                  <a:pt x="1174586" y="12340"/>
                </a:lnTo>
                <a:cubicBezTo>
                  <a:pt x="1250685" y="1028"/>
                  <a:pt x="1274337" y="514"/>
                  <a:pt x="1297989" y="0"/>
                </a:cubicBezTo>
                <a:cubicBezTo>
                  <a:pt x="1295932" y="28794"/>
                  <a:pt x="1294904" y="26737"/>
                  <a:pt x="1291819" y="86382"/>
                </a:cubicBezTo>
                <a:cubicBezTo>
                  <a:pt x="1288734" y="146027"/>
                  <a:pt x="1294904" y="267373"/>
                  <a:pt x="1279478" y="357868"/>
                </a:cubicBezTo>
                <a:cubicBezTo>
                  <a:pt x="1264054" y="448364"/>
                  <a:pt x="1244515" y="547086"/>
                  <a:pt x="1199267" y="629354"/>
                </a:cubicBezTo>
                <a:cubicBezTo>
                  <a:pt x="1154019" y="711623"/>
                  <a:pt x="1082034" y="784636"/>
                  <a:pt x="1007992" y="851480"/>
                </a:cubicBezTo>
                <a:cubicBezTo>
                  <a:pt x="933951" y="918323"/>
                  <a:pt x="842427" y="962542"/>
                  <a:pt x="755017" y="1030413"/>
                </a:cubicBezTo>
                <a:cubicBezTo>
                  <a:pt x="667606" y="1098285"/>
                  <a:pt x="564770" y="1181582"/>
                  <a:pt x="483530" y="1258709"/>
                </a:cubicBezTo>
                <a:cubicBezTo>
                  <a:pt x="442910" y="1297272"/>
                  <a:pt x="406147" y="1334293"/>
                  <a:pt x="370925" y="1372471"/>
                </a:cubicBezTo>
                <a:close/>
                <a:moveTo>
                  <a:pt x="2259" y="1968275"/>
                </a:moveTo>
                <a:lnTo>
                  <a:pt x="0" y="1863561"/>
                </a:lnTo>
                <a:lnTo>
                  <a:pt x="36253" y="1890575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0" name="MH_Other_3">
            <a:extLst>
              <a:ext uri="{FF2B5EF4-FFF2-40B4-BE49-F238E27FC236}">
                <a16:creationId xmlns:a16="http://schemas.microsoft.com/office/drawing/2014/main" id="{88756001-942C-E2FA-4932-B959A783E392}"/>
              </a:ext>
            </a:extLst>
          </p:cNvPr>
          <p:cNvSpPr/>
          <p:nvPr/>
        </p:nvSpPr>
        <p:spPr>
          <a:xfrm rot="3600000">
            <a:off x="5848154" y="2005837"/>
            <a:ext cx="1755309" cy="2660862"/>
          </a:xfrm>
          <a:custGeom>
            <a:avLst/>
            <a:gdLst>
              <a:gd name="connsiteX0" fmla="*/ 0 w 1298767"/>
              <a:gd name="connsiteY0" fmla="*/ 1862981 h 1968275"/>
              <a:gd name="connsiteX1" fmla="*/ 37031 w 1298767"/>
              <a:gd name="connsiteY1" fmla="*/ 1890575 h 1968275"/>
              <a:gd name="connsiteX2" fmla="*/ 3037 w 1298767"/>
              <a:gd name="connsiteY2" fmla="*/ 1968275 h 1968275"/>
              <a:gd name="connsiteX3" fmla="*/ 190359 w 1298767"/>
              <a:gd name="connsiteY3" fmla="*/ 553240 h 1968275"/>
              <a:gd name="connsiteX4" fmla="*/ 422607 w 1298767"/>
              <a:gd name="connsiteY4" fmla="*/ 265316 h 1968275"/>
              <a:gd name="connsiteX5" fmla="*/ 842177 w 1298767"/>
              <a:gd name="connsiteY5" fmla="*/ 67871 h 1968275"/>
              <a:gd name="connsiteX6" fmla="*/ 1175364 w 1298767"/>
              <a:gd name="connsiteY6" fmla="*/ 12340 h 1968275"/>
              <a:gd name="connsiteX7" fmla="*/ 1298767 w 1298767"/>
              <a:gd name="connsiteY7" fmla="*/ 0 h 1968275"/>
              <a:gd name="connsiteX8" fmla="*/ 1292597 w 1298767"/>
              <a:gd name="connsiteY8" fmla="*/ 86382 h 1968275"/>
              <a:gd name="connsiteX9" fmla="*/ 1280257 w 1298767"/>
              <a:gd name="connsiteY9" fmla="*/ 357868 h 1968275"/>
              <a:gd name="connsiteX10" fmla="*/ 1200045 w 1298767"/>
              <a:gd name="connsiteY10" fmla="*/ 629354 h 1968275"/>
              <a:gd name="connsiteX11" fmla="*/ 1008770 w 1298767"/>
              <a:gd name="connsiteY11" fmla="*/ 851479 h 1968275"/>
              <a:gd name="connsiteX12" fmla="*/ 755795 w 1298767"/>
              <a:gd name="connsiteY12" fmla="*/ 1030414 h 1968275"/>
              <a:gd name="connsiteX13" fmla="*/ 484308 w 1298767"/>
              <a:gd name="connsiteY13" fmla="*/ 1258709 h 1968275"/>
              <a:gd name="connsiteX14" fmla="*/ 371703 w 1298767"/>
              <a:gd name="connsiteY14" fmla="*/ 1372471 h 1968275"/>
              <a:gd name="connsiteX15" fmla="*/ 321700 w 1298767"/>
              <a:gd name="connsiteY15" fmla="*/ 1430870 h 1968275"/>
              <a:gd name="connsiteX16" fmla="*/ 306328 w 1298767"/>
              <a:gd name="connsiteY16" fmla="*/ 1354609 h 1968275"/>
              <a:gd name="connsiteX17" fmla="*/ 279508 w 1298767"/>
              <a:gd name="connsiteY17" fmla="*/ 1179710 h 1968275"/>
              <a:gd name="connsiteX18" fmla="*/ 251034 w 1298767"/>
              <a:gd name="connsiteY18" fmla="*/ 871159 h 1968275"/>
              <a:gd name="connsiteX19" fmla="*/ 186998 w 1298767"/>
              <a:gd name="connsiteY19" fmla="*/ 657852 h 1968275"/>
              <a:gd name="connsiteX20" fmla="*/ 162614 w 1298767"/>
              <a:gd name="connsiteY20" fmla="*/ 610560 h 196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98767" h="1968275">
                <a:moveTo>
                  <a:pt x="0" y="1862981"/>
                </a:moveTo>
                <a:lnTo>
                  <a:pt x="37031" y="1890575"/>
                </a:lnTo>
                <a:lnTo>
                  <a:pt x="3037" y="1968275"/>
                </a:lnTo>
                <a:close/>
                <a:moveTo>
                  <a:pt x="190359" y="553240"/>
                </a:moveTo>
                <a:cubicBezTo>
                  <a:pt x="253892" y="439044"/>
                  <a:pt x="333911" y="340900"/>
                  <a:pt x="422607" y="265316"/>
                </a:cubicBezTo>
                <a:cubicBezTo>
                  <a:pt x="540868" y="164537"/>
                  <a:pt x="682781" y="113119"/>
                  <a:pt x="842177" y="67871"/>
                </a:cubicBezTo>
                <a:lnTo>
                  <a:pt x="1175364" y="12340"/>
                </a:lnTo>
                <a:cubicBezTo>
                  <a:pt x="1251463" y="1028"/>
                  <a:pt x="1275115" y="514"/>
                  <a:pt x="1298767" y="0"/>
                </a:cubicBezTo>
                <a:cubicBezTo>
                  <a:pt x="1296710" y="28794"/>
                  <a:pt x="1295682" y="26737"/>
                  <a:pt x="1292597" y="86382"/>
                </a:cubicBezTo>
                <a:cubicBezTo>
                  <a:pt x="1289512" y="146027"/>
                  <a:pt x="1295682" y="267373"/>
                  <a:pt x="1280257" y="357868"/>
                </a:cubicBezTo>
                <a:cubicBezTo>
                  <a:pt x="1264831" y="448363"/>
                  <a:pt x="1245293" y="547086"/>
                  <a:pt x="1200045" y="629354"/>
                </a:cubicBezTo>
                <a:cubicBezTo>
                  <a:pt x="1154797" y="711623"/>
                  <a:pt x="1082812" y="784636"/>
                  <a:pt x="1008770" y="851479"/>
                </a:cubicBezTo>
                <a:cubicBezTo>
                  <a:pt x="934729" y="918323"/>
                  <a:pt x="843205" y="962542"/>
                  <a:pt x="755795" y="1030414"/>
                </a:cubicBezTo>
                <a:cubicBezTo>
                  <a:pt x="668384" y="1098285"/>
                  <a:pt x="565549" y="1181582"/>
                  <a:pt x="484308" y="1258709"/>
                </a:cubicBezTo>
                <a:cubicBezTo>
                  <a:pt x="443688" y="1297272"/>
                  <a:pt x="406924" y="1334293"/>
                  <a:pt x="371703" y="1372471"/>
                </a:cubicBezTo>
                <a:lnTo>
                  <a:pt x="321700" y="1430870"/>
                </a:lnTo>
                <a:lnTo>
                  <a:pt x="306328" y="1354609"/>
                </a:lnTo>
                <a:cubicBezTo>
                  <a:pt x="295993" y="1294613"/>
                  <a:pt x="287044" y="1234527"/>
                  <a:pt x="279508" y="1179710"/>
                </a:cubicBezTo>
                <a:cubicBezTo>
                  <a:pt x="264434" y="1070074"/>
                  <a:pt x="271901" y="968703"/>
                  <a:pt x="251034" y="871159"/>
                </a:cubicBezTo>
                <a:cubicBezTo>
                  <a:pt x="235384" y="798001"/>
                  <a:pt x="216149" y="724110"/>
                  <a:pt x="186998" y="657852"/>
                </a:cubicBezTo>
                <a:lnTo>
                  <a:pt x="162614" y="61056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1" name="MH_Other_4">
            <a:extLst>
              <a:ext uri="{FF2B5EF4-FFF2-40B4-BE49-F238E27FC236}">
                <a16:creationId xmlns:a16="http://schemas.microsoft.com/office/drawing/2014/main" id="{CDAE73A3-8431-0C28-652A-2D8FB2EE0A1A}"/>
              </a:ext>
            </a:extLst>
          </p:cNvPr>
          <p:cNvSpPr/>
          <p:nvPr/>
        </p:nvSpPr>
        <p:spPr>
          <a:xfrm>
            <a:off x="5429710" y="1645337"/>
            <a:ext cx="1536433" cy="1935560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5 h 1430869"/>
              <a:gd name="connsiteX4" fmla="*/ 846157 w 1136153"/>
              <a:gd name="connsiteY4" fmla="*/ 851480 h 1430869"/>
              <a:gd name="connsiteX5" fmla="*/ 593181 w 1136153"/>
              <a:gd name="connsiteY5" fmla="*/ 1030414 h 1430869"/>
              <a:gd name="connsiteX6" fmla="*/ 321695 w 1136153"/>
              <a:gd name="connsiteY6" fmla="*/ 1258709 h 1430869"/>
              <a:gd name="connsiteX7" fmla="*/ 209090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5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5"/>
                </a:cubicBezTo>
                <a:cubicBezTo>
                  <a:pt x="992183" y="711623"/>
                  <a:pt x="920198" y="784636"/>
                  <a:pt x="846157" y="851480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5" y="1258709"/>
                </a:cubicBezTo>
                <a:cubicBezTo>
                  <a:pt x="281075" y="1297272"/>
                  <a:pt x="244311" y="1334293"/>
                  <a:pt x="209090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2" y="1234528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5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8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2" name="MH_Other_5">
            <a:extLst>
              <a:ext uri="{FF2B5EF4-FFF2-40B4-BE49-F238E27FC236}">
                <a16:creationId xmlns:a16="http://schemas.microsoft.com/office/drawing/2014/main" id="{1CFAF676-5AB4-9A78-8184-A96E7039CC9A}"/>
              </a:ext>
            </a:extLst>
          </p:cNvPr>
          <p:cNvSpPr/>
          <p:nvPr/>
        </p:nvSpPr>
        <p:spPr>
          <a:xfrm rot="18000000">
            <a:off x="4481244" y="2117422"/>
            <a:ext cx="1536431" cy="1935563"/>
          </a:xfrm>
          <a:custGeom>
            <a:avLst/>
            <a:gdLst>
              <a:gd name="connsiteX0" fmla="*/ 1136153 w 1136153"/>
              <a:gd name="connsiteY0" fmla="*/ 0 h 1430869"/>
              <a:gd name="connsiteX1" fmla="*/ 1129983 w 1136153"/>
              <a:gd name="connsiteY1" fmla="*/ 86382 h 1430869"/>
              <a:gd name="connsiteX2" fmla="*/ 1117643 w 1136153"/>
              <a:gd name="connsiteY2" fmla="*/ 357868 h 1430869"/>
              <a:gd name="connsiteX3" fmla="*/ 1037431 w 1136153"/>
              <a:gd name="connsiteY3" fmla="*/ 629354 h 1430869"/>
              <a:gd name="connsiteX4" fmla="*/ 846157 w 1136153"/>
              <a:gd name="connsiteY4" fmla="*/ 851479 h 1430869"/>
              <a:gd name="connsiteX5" fmla="*/ 593181 w 1136153"/>
              <a:gd name="connsiteY5" fmla="*/ 1030413 h 1430869"/>
              <a:gd name="connsiteX6" fmla="*/ 321694 w 1136153"/>
              <a:gd name="connsiteY6" fmla="*/ 1258709 h 1430869"/>
              <a:gd name="connsiteX7" fmla="*/ 209089 w 1136153"/>
              <a:gd name="connsiteY7" fmla="*/ 1372471 h 1430869"/>
              <a:gd name="connsiteX8" fmla="*/ 159087 w 1136153"/>
              <a:gd name="connsiteY8" fmla="*/ 1430869 h 1430869"/>
              <a:gd name="connsiteX9" fmla="*/ 143715 w 1136153"/>
              <a:gd name="connsiteY9" fmla="*/ 1354609 h 1430869"/>
              <a:gd name="connsiteX10" fmla="*/ 116895 w 1136153"/>
              <a:gd name="connsiteY10" fmla="*/ 1179710 h 1430869"/>
              <a:gd name="connsiteX11" fmla="*/ 88421 w 1136153"/>
              <a:gd name="connsiteY11" fmla="*/ 871159 h 1430869"/>
              <a:gd name="connsiteX12" fmla="*/ 24384 w 1136153"/>
              <a:gd name="connsiteY12" fmla="*/ 657852 h 1430869"/>
              <a:gd name="connsiteX13" fmla="*/ 0 w 1136153"/>
              <a:gd name="connsiteY13" fmla="*/ 610560 h 1430869"/>
              <a:gd name="connsiteX14" fmla="*/ 27745 w 1136153"/>
              <a:gd name="connsiteY14" fmla="*/ 553240 h 1430869"/>
              <a:gd name="connsiteX15" fmla="*/ 259993 w 1136153"/>
              <a:gd name="connsiteY15" fmla="*/ 265316 h 1430869"/>
              <a:gd name="connsiteX16" fmla="*/ 679563 w 1136153"/>
              <a:gd name="connsiteY16" fmla="*/ 67872 h 1430869"/>
              <a:gd name="connsiteX17" fmla="*/ 1012750 w 1136153"/>
              <a:gd name="connsiteY17" fmla="*/ 12340 h 1430869"/>
              <a:gd name="connsiteX18" fmla="*/ 1136153 w 1136153"/>
              <a:gd name="connsiteY18" fmla="*/ 0 h 143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69">
                <a:moveTo>
                  <a:pt x="1136153" y="0"/>
                </a:move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4"/>
                  <a:pt x="1082679" y="547086"/>
                  <a:pt x="1037431" y="629354"/>
                </a:cubicBezTo>
                <a:cubicBezTo>
                  <a:pt x="992183" y="711623"/>
                  <a:pt x="920198" y="784636"/>
                  <a:pt x="846157" y="851479"/>
                </a:cubicBezTo>
                <a:cubicBezTo>
                  <a:pt x="772115" y="918323"/>
                  <a:pt x="680591" y="962542"/>
                  <a:pt x="593181" y="1030413"/>
                </a:cubicBezTo>
                <a:cubicBezTo>
                  <a:pt x="505770" y="1098285"/>
                  <a:pt x="402934" y="1181582"/>
                  <a:pt x="321694" y="1258709"/>
                </a:cubicBezTo>
                <a:cubicBezTo>
                  <a:pt x="281075" y="1297272"/>
                  <a:pt x="244311" y="1334293"/>
                  <a:pt x="209089" y="1372471"/>
                </a:cubicBezTo>
                <a:lnTo>
                  <a:pt x="159087" y="1430869"/>
                </a:lnTo>
                <a:lnTo>
                  <a:pt x="143715" y="1354609"/>
                </a:lnTo>
                <a:cubicBezTo>
                  <a:pt x="133380" y="1294613"/>
                  <a:pt x="124431" y="1234527"/>
                  <a:pt x="116895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3" name="MH_Other_6">
            <a:extLst>
              <a:ext uri="{FF2B5EF4-FFF2-40B4-BE49-F238E27FC236}">
                <a16:creationId xmlns:a16="http://schemas.microsoft.com/office/drawing/2014/main" id="{48B60B7D-C247-6262-5253-9343A710C8D7}"/>
              </a:ext>
            </a:extLst>
          </p:cNvPr>
          <p:cNvSpPr/>
          <p:nvPr/>
        </p:nvSpPr>
        <p:spPr>
          <a:xfrm rot="14400000">
            <a:off x="4335325" y="3158162"/>
            <a:ext cx="1534285" cy="1933416"/>
          </a:xfrm>
          <a:custGeom>
            <a:avLst/>
            <a:gdLst>
              <a:gd name="connsiteX0" fmla="*/ 1037431 w 1136153"/>
              <a:gd name="connsiteY0" fmla="*/ 629354 h 1430870"/>
              <a:gd name="connsiteX1" fmla="*/ 846156 w 1136153"/>
              <a:gd name="connsiteY1" fmla="*/ 851479 h 1430870"/>
              <a:gd name="connsiteX2" fmla="*/ 593181 w 1136153"/>
              <a:gd name="connsiteY2" fmla="*/ 1030414 h 1430870"/>
              <a:gd name="connsiteX3" fmla="*/ 321694 w 1136153"/>
              <a:gd name="connsiteY3" fmla="*/ 1258709 h 1430870"/>
              <a:gd name="connsiteX4" fmla="*/ 209089 w 1136153"/>
              <a:gd name="connsiteY4" fmla="*/ 1372471 h 1430870"/>
              <a:gd name="connsiteX5" fmla="*/ 159087 w 1136153"/>
              <a:gd name="connsiteY5" fmla="*/ 1430870 h 1430870"/>
              <a:gd name="connsiteX6" fmla="*/ 143715 w 1136153"/>
              <a:gd name="connsiteY6" fmla="*/ 1354609 h 1430870"/>
              <a:gd name="connsiteX7" fmla="*/ 116894 w 1136153"/>
              <a:gd name="connsiteY7" fmla="*/ 1179710 h 1430870"/>
              <a:gd name="connsiteX8" fmla="*/ 88421 w 1136153"/>
              <a:gd name="connsiteY8" fmla="*/ 871159 h 1430870"/>
              <a:gd name="connsiteX9" fmla="*/ 24384 w 1136153"/>
              <a:gd name="connsiteY9" fmla="*/ 657852 h 1430870"/>
              <a:gd name="connsiteX10" fmla="*/ 0 w 1136153"/>
              <a:gd name="connsiteY10" fmla="*/ 610560 h 1430870"/>
              <a:gd name="connsiteX11" fmla="*/ 27745 w 1136153"/>
              <a:gd name="connsiteY11" fmla="*/ 553240 h 1430870"/>
              <a:gd name="connsiteX12" fmla="*/ 259993 w 1136153"/>
              <a:gd name="connsiteY12" fmla="*/ 265316 h 1430870"/>
              <a:gd name="connsiteX13" fmla="*/ 679563 w 1136153"/>
              <a:gd name="connsiteY13" fmla="*/ 67872 h 1430870"/>
              <a:gd name="connsiteX14" fmla="*/ 1012750 w 1136153"/>
              <a:gd name="connsiteY14" fmla="*/ 12340 h 1430870"/>
              <a:gd name="connsiteX15" fmla="*/ 1136153 w 1136153"/>
              <a:gd name="connsiteY15" fmla="*/ 0 h 1430870"/>
              <a:gd name="connsiteX16" fmla="*/ 1129983 w 1136153"/>
              <a:gd name="connsiteY16" fmla="*/ 86382 h 1430870"/>
              <a:gd name="connsiteX17" fmla="*/ 1117643 w 1136153"/>
              <a:gd name="connsiteY17" fmla="*/ 357868 h 1430870"/>
              <a:gd name="connsiteX18" fmla="*/ 1037431 w 1136153"/>
              <a:gd name="connsiteY18" fmla="*/ 629354 h 143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36153" h="1430870">
                <a:moveTo>
                  <a:pt x="1037431" y="629354"/>
                </a:moveTo>
                <a:cubicBezTo>
                  <a:pt x="992183" y="711623"/>
                  <a:pt x="920198" y="784636"/>
                  <a:pt x="846156" y="851479"/>
                </a:cubicBezTo>
                <a:cubicBezTo>
                  <a:pt x="772115" y="918323"/>
                  <a:pt x="680591" y="962542"/>
                  <a:pt x="593181" y="1030414"/>
                </a:cubicBezTo>
                <a:cubicBezTo>
                  <a:pt x="505770" y="1098285"/>
                  <a:pt x="402935" y="1181582"/>
                  <a:pt x="321694" y="1258709"/>
                </a:cubicBezTo>
                <a:cubicBezTo>
                  <a:pt x="281074" y="1297272"/>
                  <a:pt x="244310" y="1334293"/>
                  <a:pt x="209089" y="1372471"/>
                </a:cubicBezTo>
                <a:lnTo>
                  <a:pt x="159087" y="1430870"/>
                </a:lnTo>
                <a:lnTo>
                  <a:pt x="143715" y="1354609"/>
                </a:lnTo>
                <a:cubicBezTo>
                  <a:pt x="133379" y="1294613"/>
                  <a:pt x="124431" y="1234528"/>
                  <a:pt x="116894" y="1179710"/>
                </a:cubicBezTo>
                <a:cubicBezTo>
                  <a:pt x="101821" y="1070075"/>
                  <a:pt x="109288" y="968703"/>
                  <a:pt x="88421" y="871159"/>
                </a:cubicBezTo>
                <a:cubicBezTo>
                  <a:pt x="72771" y="798002"/>
                  <a:pt x="53536" y="724111"/>
                  <a:pt x="24384" y="657852"/>
                </a:cubicBezTo>
                <a:lnTo>
                  <a:pt x="0" y="610560"/>
                </a:lnTo>
                <a:lnTo>
                  <a:pt x="27745" y="553240"/>
                </a:lnTo>
                <a:cubicBezTo>
                  <a:pt x="91278" y="439044"/>
                  <a:pt x="171297" y="340900"/>
                  <a:pt x="259993" y="265316"/>
                </a:cubicBezTo>
                <a:cubicBezTo>
                  <a:pt x="378254" y="164537"/>
                  <a:pt x="520167" y="113119"/>
                  <a:pt x="679563" y="67872"/>
                </a:cubicBezTo>
                <a:lnTo>
                  <a:pt x="1012750" y="12340"/>
                </a:lnTo>
                <a:cubicBezTo>
                  <a:pt x="1088849" y="1028"/>
                  <a:pt x="1112501" y="514"/>
                  <a:pt x="1136153" y="0"/>
                </a:cubicBezTo>
                <a:cubicBezTo>
                  <a:pt x="1134096" y="28794"/>
                  <a:pt x="1133068" y="26737"/>
                  <a:pt x="1129983" y="86382"/>
                </a:cubicBezTo>
                <a:cubicBezTo>
                  <a:pt x="1126898" y="146027"/>
                  <a:pt x="1133068" y="267373"/>
                  <a:pt x="1117643" y="357868"/>
                </a:cubicBezTo>
                <a:cubicBezTo>
                  <a:pt x="1102217" y="448363"/>
                  <a:pt x="1082679" y="547086"/>
                  <a:pt x="1037431" y="629354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AD8A8DC-4EA8-8B2E-723B-0A4FEEBF05D9}"/>
              </a:ext>
            </a:extLst>
          </p:cNvPr>
          <p:cNvSpPr/>
          <p:nvPr/>
        </p:nvSpPr>
        <p:spPr>
          <a:xfrm>
            <a:off x="4710170" y="2179234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01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32CFC00-5942-BF4F-11F4-F2CA55A29BCF}"/>
              </a:ext>
            </a:extLst>
          </p:cNvPr>
          <p:cNvSpPr/>
          <p:nvPr/>
        </p:nvSpPr>
        <p:spPr>
          <a:xfrm>
            <a:off x="4119522" y="3853377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06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DC01410-B8B8-1930-C266-BB0921DEF4CC}"/>
              </a:ext>
            </a:extLst>
          </p:cNvPr>
          <p:cNvSpPr/>
          <p:nvPr/>
        </p:nvSpPr>
        <p:spPr>
          <a:xfrm>
            <a:off x="5363883" y="5260356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05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8000124-6DFA-6948-FE3B-87D09D38F6CD}"/>
              </a:ext>
            </a:extLst>
          </p:cNvPr>
          <p:cNvSpPr/>
          <p:nvPr/>
        </p:nvSpPr>
        <p:spPr>
          <a:xfrm>
            <a:off x="7095236" y="4921802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04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A704734-1D62-CB22-69F9-E350B3AF84C8}"/>
              </a:ext>
            </a:extLst>
          </p:cNvPr>
          <p:cNvSpPr/>
          <p:nvPr/>
        </p:nvSpPr>
        <p:spPr>
          <a:xfrm>
            <a:off x="7644837" y="3166991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03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9830309-454C-C50B-AD8D-422BAC41561A}"/>
              </a:ext>
            </a:extLst>
          </p:cNvPr>
          <p:cNvSpPr/>
          <p:nvPr/>
        </p:nvSpPr>
        <p:spPr>
          <a:xfrm>
            <a:off x="6415268" y="1786089"/>
            <a:ext cx="42511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n-ea"/>
                <a:cs typeface="微软雅黑" charset="0"/>
              </a:rPr>
              <a:t>02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6D43D63-219B-EAED-DEF6-C452251FFBAA}"/>
              </a:ext>
            </a:extLst>
          </p:cNvPr>
          <p:cNvGrpSpPr/>
          <p:nvPr/>
        </p:nvGrpSpPr>
        <p:grpSpPr>
          <a:xfrm>
            <a:off x="7138952" y="1527757"/>
            <a:ext cx="3412465" cy="816522"/>
            <a:chOff x="-328895" y="1906534"/>
            <a:chExt cx="341246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9C25C1D-BDFC-C368-0DF0-026A94044D7C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80C9238-769E-AE94-CAD9-41D2F580894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2AEADCD-8621-0C70-844D-521E4723FBA0}"/>
              </a:ext>
            </a:extLst>
          </p:cNvPr>
          <p:cNvGrpSpPr/>
          <p:nvPr/>
        </p:nvGrpSpPr>
        <p:grpSpPr>
          <a:xfrm>
            <a:off x="8381208" y="3037052"/>
            <a:ext cx="3412465" cy="816522"/>
            <a:chOff x="-328895" y="1906534"/>
            <a:chExt cx="341246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F71ADE0-6D97-8F6C-780A-87E2DC282E4B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2BC177A-7F03-A22B-211F-CF9BFFE7B50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4395D5C-B35D-CADC-98CF-44471E6FA943}"/>
              </a:ext>
            </a:extLst>
          </p:cNvPr>
          <p:cNvGrpSpPr/>
          <p:nvPr/>
        </p:nvGrpSpPr>
        <p:grpSpPr>
          <a:xfrm>
            <a:off x="7668039" y="5047121"/>
            <a:ext cx="3412465" cy="816522"/>
            <a:chOff x="-328895" y="1906534"/>
            <a:chExt cx="3412465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67FED32-2168-C7DF-8850-A2D855F4DD9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FB8F7CE-C139-22A4-528C-8BDF5817A06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176A080-60E0-C7CA-AE1F-F39AEEAD9722}"/>
              </a:ext>
            </a:extLst>
          </p:cNvPr>
          <p:cNvGrpSpPr/>
          <p:nvPr/>
        </p:nvGrpSpPr>
        <p:grpSpPr>
          <a:xfrm>
            <a:off x="1657429" y="5147100"/>
            <a:ext cx="3399765" cy="816522"/>
            <a:chOff x="-316195" y="1906534"/>
            <a:chExt cx="339976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D3B6D8E-9CB2-A923-D76C-951D41412BE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ACA2A0-4251-8380-EFFA-0397F943AB67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2B384E3-EAFF-1AFD-0E21-378B222792F6}"/>
              </a:ext>
            </a:extLst>
          </p:cNvPr>
          <p:cNvGrpSpPr/>
          <p:nvPr/>
        </p:nvGrpSpPr>
        <p:grpSpPr>
          <a:xfrm>
            <a:off x="356422" y="3580897"/>
            <a:ext cx="3399765" cy="816522"/>
            <a:chOff x="-316195" y="1906534"/>
            <a:chExt cx="339976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D2B5796-F543-42B7-A61E-C7D7B8BE1D5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BA81129-E5FA-A5D5-E072-7E9A4D7C1C8E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092031E-1A53-39F8-D8AE-6099903ADAEC}"/>
              </a:ext>
            </a:extLst>
          </p:cNvPr>
          <p:cNvGrpSpPr/>
          <p:nvPr/>
        </p:nvGrpSpPr>
        <p:grpSpPr>
          <a:xfrm>
            <a:off x="1098093" y="1786089"/>
            <a:ext cx="3399765" cy="816522"/>
            <a:chOff x="-316195" y="1906534"/>
            <a:chExt cx="339976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B04767F-6F1E-646A-3BB3-09A1209E9B29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63A7E36-A800-B192-E3A8-84CE3E5568D4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9093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3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02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C5F510A-BE21-9651-031C-B62F7A8C1264}"/>
              </a:ext>
            </a:extLst>
          </p:cNvPr>
          <p:cNvGrpSpPr/>
          <p:nvPr/>
        </p:nvGrpSpPr>
        <p:grpSpPr>
          <a:xfrm>
            <a:off x="4293235" y="1619250"/>
            <a:ext cx="3605530" cy="4246245"/>
            <a:chOff x="4455795" y="1619250"/>
            <a:chExt cx="3605530" cy="4246245"/>
          </a:xfrm>
        </p:grpSpPr>
        <p:grpSp>
          <p:nvGrpSpPr>
            <p:cNvPr id="51" name="Group 10"/>
            <p:cNvGrpSpPr/>
            <p:nvPr/>
          </p:nvGrpSpPr>
          <p:grpSpPr bwMode="auto">
            <a:xfrm>
              <a:off x="4455795" y="1619250"/>
              <a:ext cx="1440815" cy="2395855"/>
              <a:chOff x="0" y="0"/>
              <a:chExt cx="1081794" cy="1800000"/>
            </a:xfrm>
            <a:solidFill>
              <a:srgbClr val="AF5550"/>
            </a:solidFill>
          </p:grpSpPr>
          <p:sp>
            <p:nvSpPr>
              <p:cNvPr id="52" name="矩形 38"/>
              <p:cNvSpPr>
                <a:spLocks noChangeArrowheads="1"/>
              </p:cNvSpPr>
              <p:nvPr/>
            </p:nvSpPr>
            <p:spPr bwMode="auto">
              <a:xfrm rot="2700000">
                <a:off x="-259117" y="891000"/>
                <a:ext cx="180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矩形 39"/>
              <p:cNvSpPr>
                <a:spLocks noChangeArrowheads="1"/>
              </p:cNvSpPr>
              <p:nvPr/>
            </p:nvSpPr>
            <p:spPr bwMode="auto">
              <a:xfrm>
                <a:off x="1794" y="25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矩形 40"/>
              <p:cNvSpPr>
                <a:spLocks noChangeArrowheads="1"/>
              </p:cNvSpPr>
              <p:nvPr/>
            </p:nvSpPr>
            <p:spPr bwMode="auto">
              <a:xfrm rot="5400000">
                <a:off x="-531000" y="79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5" name="Group 14"/>
            <p:cNvGrpSpPr/>
            <p:nvPr/>
          </p:nvGrpSpPr>
          <p:grpSpPr bwMode="auto">
            <a:xfrm flipH="1">
              <a:off x="6612255" y="1619250"/>
              <a:ext cx="1440815" cy="2395855"/>
              <a:chOff x="0" y="0"/>
              <a:chExt cx="1081794" cy="1800000"/>
            </a:xfrm>
            <a:solidFill>
              <a:srgbClr val="AF5550"/>
            </a:solidFill>
          </p:grpSpPr>
          <p:sp>
            <p:nvSpPr>
              <p:cNvPr id="56" name="矩形 43"/>
              <p:cNvSpPr>
                <a:spLocks noChangeArrowheads="1"/>
              </p:cNvSpPr>
              <p:nvPr/>
            </p:nvSpPr>
            <p:spPr bwMode="auto">
              <a:xfrm rot="2700000">
                <a:off x="-259117" y="891000"/>
                <a:ext cx="180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矩形 44"/>
              <p:cNvSpPr>
                <a:spLocks noChangeArrowheads="1"/>
              </p:cNvSpPr>
              <p:nvPr/>
            </p:nvSpPr>
            <p:spPr bwMode="auto">
              <a:xfrm>
                <a:off x="1794" y="25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矩形 45"/>
              <p:cNvSpPr>
                <a:spLocks noChangeArrowheads="1"/>
              </p:cNvSpPr>
              <p:nvPr/>
            </p:nvSpPr>
            <p:spPr bwMode="auto">
              <a:xfrm rot="5400000">
                <a:off x="-531000" y="79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Group 23"/>
            <p:cNvGrpSpPr/>
            <p:nvPr/>
          </p:nvGrpSpPr>
          <p:grpSpPr bwMode="auto">
            <a:xfrm flipV="1">
              <a:off x="4464050" y="3469640"/>
              <a:ext cx="1440815" cy="2395855"/>
              <a:chOff x="0" y="0"/>
              <a:chExt cx="1081794" cy="1800000"/>
            </a:xfrm>
            <a:solidFill>
              <a:srgbClr val="AF5550"/>
            </a:solidFill>
          </p:grpSpPr>
          <p:sp>
            <p:nvSpPr>
              <p:cNvPr id="65" name="矩形 61"/>
              <p:cNvSpPr>
                <a:spLocks noChangeArrowheads="1"/>
              </p:cNvSpPr>
              <p:nvPr/>
            </p:nvSpPr>
            <p:spPr bwMode="auto">
              <a:xfrm rot="2700000">
                <a:off x="-259117" y="891000"/>
                <a:ext cx="180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矩形 62"/>
              <p:cNvSpPr>
                <a:spLocks noChangeArrowheads="1"/>
              </p:cNvSpPr>
              <p:nvPr/>
            </p:nvSpPr>
            <p:spPr bwMode="auto">
              <a:xfrm>
                <a:off x="1794" y="25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矩形 63"/>
              <p:cNvSpPr>
                <a:spLocks noChangeArrowheads="1"/>
              </p:cNvSpPr>
              <p:nvPr/>
            </p:nvSpPr>
            <p:spPr bwMode="auto">
              <a:xfrm rot="5400000">
                <a:off x="-531000" y="79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chemeClr val="accent2">
                      <a:lumMod val="40000"/>
                      <a:lumOff val="6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8" name="Group 27"/>
            <p:cNvGrpSpPr/>
            <p:nvPr/>
          </p:nvGrpSpPr>
          <p:grpSpPr bwMode="auto">
            <a:xfrm flipH="1" flipV="1">
              <a:off x="6620510" y="3469640"/>
              <a:ext cx="1440815" cy="2395855"/>
              <a:chOff x="0" y="0"/>
              <a:chExt cx="1081794" cy="1800000"/>
            </a:xfrm>
            <a:solidFill>
              <a:srgbClr val="AF5550"/>
            </a:solidFill>
          </p:grpSpPr>
          <p:sp>
            <p:nvSpPr>
              <p:cNvPr id="69" name="矩形 65"/>
              <p:cNvSpPr>
                <a:spLocks noChangeArrowheads="1"/>
              </p:cNvSpPr>
              <p:nvPr/>
            </p:nvSpPr>
            <p:spPr bwMode="auto">
              <a:xfrm rot="2700000">
                <a:off x="-259117" y="891000"/>
                <a:ext cx="180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矩形 66"/>
              <p:cNvSpPr>
                <a:spLocks noChangeArrowheads="1"/>
              </p:cNvSpPr>
              <p:nvPr/>
            </p:nvSpPr>
            <p:spPr bwMode="auto">
              <a:xfrm>
                <a:off x="1794" y="25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矩形 67"/>
              <p:cNvSpPr>
                <a:spLocks noChangeArrowheads="1"/>
              </p:cNvSpPr>
              <p:nvPr/>
            </p:nvSpPr>
            <p:spPr bwMode="auto">
              <a:xfrm rot="5400000">
                <a:off x="-531000" y="797240"/>
                <a:ext cx="1080000" cy="18000"/>
              </a:xfrm>
              <a:prstGeom prst="rect">
                <a:avLst/>
              </a:prstGeom>
              <a:gradFill>
                <a:gsLst>
                  <a:gs pos="0">
                    <a:srgbClr val="E81911"/>
                  </a:gs>
                  <a:gs pos="100000">
                    <a:srgbClr val="C00000"/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zh-CN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3" name="椭圆 69" descr="D:\51PPT模板网\51pptmoban.com\图片.jpg"/>
            <p:cNvSpPr>
              <a:spLocks noChangeArrowheads="1"/>
            </p:cNvSpPr>
            <p:nvPr/>
          </p:nvSpPr>
          <p:spPr bwMode="auto">
            <a:xfrm>
              <a:off x="5053330" y="2554605"/>
              <a:ext cx="2395220" cy="2395855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305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8F0F409B-8386-29AC-7D82-040F1F43A4A0}"/>
              </a:ext>
            </a:extLst>
          </p:cNvPr>
          <p:cNvGrpSpPr/>
          <p:nvPr/>
        </p:nvGrpSpPr>
        <p:grpSpPr>
          <a:xfrm>
            <a:off x="8020716" y="2383247"/>
            <a:ext cx="3412465" cy="816522"/>
            <a:chOff x="-328895" y="1906534"/>
            <a:chExt cx="341246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48E003-3C3A-F06B-35E0-FA248FCDD77A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1814C6A-392E-1C83-45A5-ACCFB5A9DEF6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B284BFE-FE41-4CED-3D94-BFC260AFB657}"/>
              </a:ext>
            </a:extLst>
          </p:cNvPr>
          <p:cNvGrpSpPr/>
          <p:nvPr/>
        </p:nvGrpSpPr>
        <p:grpSpPr>
          <a:xfrm>
            <a:off x="760356" y="2383247"/>
            <a:ext cx="3399765" cy="816522"/>
            <a:chOff x="-316195" y="1906534"/>
            <a:chExt cx="339976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1FE78A0-45F7-641B-5632-BE45EBD6B5F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968598F-AC0F-80EB-135C-4F305CF112FB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AE475C8-7A05-836B-E87A-13F07B3CD9D1}"/>
              </a:ext>
            </a:extLst>
          </p:cNvPr>
          <p:cNvGrpSpPr/>
          <p:nvPr/>
        </p:nvGrpSpPr>
        <p:grpSpPr>
          <a:xfrm>
            <a:off x="8020716" y="4482174"/>
            <a:ext cx="3412465" cy="816522"/>
            <a:chOff x="-328895" y="1906534"/>
            <a:chExt cx="341246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B9D099-C987-D197-C524-1016584AC3C5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BF69432-F113-1597-18DF-6AA8E99294D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03AAB42-089F-16EE-8CDA-AA32F473CBF8}"/>
              </a:ext>
            </a:extLst>
          </p:cNvPr>
          <p:cNvGrpSpPr/>
          <p:nvPr/>
        </p:nvGrpSpPr>
        <p:grpSpPr>
          <a:xfrm>
            <a:off x="760356" y="4482174"/>
            <a:ext cx="3399765" cy="816522"/>
            <a:chOff x="-316195" y="1906534"/>
            <a:chExt cx="339976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CA1985B-3C2A-1C11-0264-01680AF4DBD3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F8B1F2B-31F4-6647-1C0F-0C61BE0F6B32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049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0F1CECB-659C-1845-421B-363E17422F35}"/>
              </a:ext>
            </a:extLst>
          </p:cNvPr>
          <p:cNvSpPr/>
          <p:nvPr/>
        </p:nvSpPr>
        <p:spPr>
          <a:xfrm>
            <a:off x="-127000" y="2963552"/>
            <a:ext cx="12446000" cy="4925133"/>
          </a:xfrm>
          <a:custGeom>
            <a:avLst/>
            <a:gdLst>
              <a:gd name="connsiteX0" fmla="*/ 6096000 w 12192000"/>
              <a:gd name="connsiteY0" fmla="*/ 0 h 4925133"/>
              <a:gd name="connsiteX1" fmla="*/ 12132761 w 12192000"/>
              <a:gd name="connsiteY1" fmla="*/ 626557 h 4925133"/>
              <a:gd name="connsiteX2" fmla="*/ 12192000 w 12192000"/>
              <a:gd name="connsiteY2" fmla="*/ 643992 h 4925133"/>
              <a:gd name="connsiteX3" fmla="*/ 12192000 w 12192000"/>
              <a:gd name="connsiteY3" fmla="*/ 4254977 h 4925133"/>
              <a:gd name="connsiteX4" fmla="*/ 12043861 w 12192000"/>
              <a:gd name="connsiteY4" fmla="*/ 4298576 h 4925133"/>
              <a:gd name="connsiteX5" fmla="*/ 6007100 w 12192000"/>
              <a:gd name="connsiteY5" fmla="*/ 4925133 h 4925133"/>
              <a:gd name="connsiteX6" fmla="*/ 475262 w 12192000"/>
              <a:gd name="connsiteY6" fmla="*/ 4420844 h 4925133"/>
              <a:gd name="connsiteX7" fmla="*/ 0 w 12192000"/>
              <a:gd name="connsiteY7" fmla="*/ 4305759 h 4925133"/>
              <a:gd name="connsiteX8" fmla="*/ 0 w 12192000"/>
              <a:gd name="connsiteY8" fmla="*/ 643992 h 4925133"/>
              <a:gd name="connsiteX9" fmla="*/ 59239 w 12192000"/>
              <a:gd name="connsiteY9" fmla="*/ 626557 h 4925133"/>
              <a:gd name="connsiteX10" fmla="*/ 6096000 w 12192000"/>
              <a:gd name="connsiteY10" fmla="*/ 0 h 49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925133">
                <a:moveTo>
                  <a:pt x="6096000" y="0"/>
                </a:moveTo>
                <a:cubicBezTo>
                  <a:pt x="8526357" y="0"/>
                  <a:pt x="10697871" y="243903"/>
                  <a:pt x="12132761" y="626557"/>
                </a:cubicBezTo>
                <a:lnTo>
                  <a:pt x="12192000" y="643992"/>
                </a:lnTo>
                <a:lnTo>
                  <a:pt x="12192000" y="4254977"/>
                </a:lnTo>
                <a:lnTo>
                  <a:pt x="12043861" y="4298576"/>
                </a:lnTo>
                <a:cubicBezTo>
                  <a:pt x="10608971" y="4681230"/>
                  <a:pt x="8437457" y="4925133"/>
                  <a:pt x="6007100" y="4925133"/>
                </a:cubicBezTo>
                <a:cubicBezTo>
                  <a:pt x="3846783" y="4925133"/>
                  <a:pt x="1890983" y="4732420"/>
                  <a:pt x="475262" y="4420844"/>
                </a:cubicBezTo>
                <a:lnTo>
                  <a:pt x="0" y="4305759"/>
                </a:lnTo>
                <a:lnTo>
                  <a:pt x="0" y="643992"/>
                </a:lnTo>
                <a:lnTo>
                  <a:pt x="59239" y="626557"/>
                </a:lnTo>
                <a:cubicBezTo>
                  <a:pt x="1494129" y="243903"/>
                  <a:pt x="366564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7000">
                <a:srgbClr val="FF0000">
                  <a:alpha val="0"/>
                </a:srgbClr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81BB0D-7AEA-63CE-04A7-F9922A8277EB}"/>
              </a:ext>
            </a:extLst>
          </p:cNvPr>
          <p:cNvGrpSpPr/>
          <p:nvPr/>
        </p:nvGrpSpPr>
        <p:grpSpPr>
          <a:xfrm>
            <a:off x="2553954" y="2023497"/>
            <a:ext cx="7372153" cy="940055"/>
            <a:chOff x="1797565" y="2446842"/>
            <a:chExt cx="7372153" cy="94005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0A779-C6C9-8288-B9E1-D92F78B572E1}"/>
                </a:ext>
              </a:extLst>
            </p:cNvPr>
            <p:cNvGrpSpPr/>
            <p:nvPr/>
          </p:nvGrpSpPr>
          <p:grpSpPr>
            <a:xfrm>
              <a:off x="1797565" y="2446842"/>
              <a:ext cx="3211205" cy="927713"/>
              <a:chOff x="347849" y="3080591"/>
              <a:chExt cx="3211205" cy="92771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1C133B-3378-6B94-68F4-911D650468E5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EE3D8F-A1CC-5116-80E0-7CC1E1314AC8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20161F-4264-56BF-020B-2D0FA75A718A}"/>
                </a:ext>
              </a:extLst>
            </p:cNvPr>
            <p:cNvGrpSpPr/>
            <p:nvPr/>
          </p:nvGrpSpPr>
          <p:grpSpPr>
            <a:xfrm flipH="1">
              <a:off x="5648750" y="2459184"/>
              <a:ext cx="3520968" cy="927713"/>
              <a:chOff x="347849" y="3080591"/>
              <a:chExt cx="3211205" cy="92771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595175F-0F5D-5FF6-E036-D52E2CB8C75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ABDE251-10E2-C0E7-7849-35D46E424137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618471" y="264565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20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13960A-2FC7-2DE5-52CB-8061BEDC1FE8}"/>
              </a:ext>
            </a:extLst>
          </p:cNvPr>
          <p:cNvSpPr txBox="1"/>
          <p:nvPr/>
        </p:nvSpPr>
        <p:spPr>
          <a:xfrm>
            <a:off x="4640358" y="536319"/>
            <a:ext cx="301396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6600" dirty="0">
                <a:sym typeface="+mn-lt"/>
              </a:rPr>
              <a:t>03</a:t>
            </a:r>
            <a:endParaRPr lang="zh-CN" altLang="en-US" sz="16600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1BF3FD-7919-0749-3593-E814CE599076}"/>
              </a:ext>
            </a:extLst>
          </p:cNvPr>
          <p:cNvSpPr txBox="1"/>
          <p:nvPr/>
        </p:nvSpPr>
        <p:spPr>
          <a:xfrm>
            <a:off x="2578100" y="3964996"/>
            <a:ext cx="703580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79494A5-BEFF-77E8-5F80-6B9E0F69D474}"/>
              </a:ext>
            </a:extLst>
          </p:cNvPr>
          <p:cNvSpPr txBox="1"/>
          <p:nvPr/>
        </p:nvSpPr>
        <p:spPr>
          <a:xfrm>
            <a:off x="4233463" y="337414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3194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03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7417" name="矩形 2"/>
          <p:cNvSpPr/>
          <p:nvPr/>
        </p:nvSpPr>
        <p:spPr>
          <a:xfrm>
            <a:off x="947738" y="4268020"/>
            <a:ext cx="2574875" cy="806917"/>
          </a:xfrm>
          <a:prstGeom prst="rect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418" name="矩形 14"/>
          <p:cNvSpPr/>
          <p:nvPr/>
        </p:nvSpPr>
        <p:spPr>
          <a:xfrm>
            <a:off x="3522613" y="3901455"/>
            <a:ext cx="2574875" cy="1171696"/>
          </a:xfrm>
          <a:prstGeom prst="rect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419" name="矩形 15"/>
          <p:cNvSpPr/>
          <p:nvPr/>
        </p:nvSpPr>
        <p:spPr>
          <a:xfrm>
            <a:off x="6096894" y="3606300"/>
            <a:ext cx="2572495" cy="1457926"/>
          </a:xfrm>
          <a:prstGeom prst="rect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420" name="矩形 16"/>
          <p:cNvSpPr/>
          <p:nvPr/>
        </p:nvSpPr>
        <p:spPr>
          <a:xfrm>
            <a:off x="8669389" y="3012418"/>
            <a:ext cx="2574875" cy="2051807"/>
          </a:xfrm>
          <a:prstGeom prst="rect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424" name="直接连接符 21"/>
          <p:cNvSpPr/>
          <p:nvPr/>
        </p:nvSpPr>
        <p:spPr>
          <a:xfrm>
            <a:off x="9470950" y="1352168"/>
            <a:ext cx="0" cy="1669176"/>
          </a:xfrm>
          <a:prstGeom prst="line">
            <a:avLst/>
          </a:prstGeom>
          <a:ln w="76200" cap="flat" cmpd="sng">
            <a:solidFill>
              <a:srgbClr val="E8191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425" name="流程图: 资料带 22"/>
          <p:cNvSpPr/>
          <p:nvPr/>
        </p:nvSpPr>
        <p:spPr>
          <a:xfrm>
            <a:off x="9470950" y="1352168"/>
            <a:ext cx="1164555" cy="834886"/>
          </a:xfrm>
          <a:prstGeom prst="flowChartPunchedTape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  <a:sym typeface="方正兰亭粗黑_GBK" panose="02000000000000000000" pitchFamily="2" charset="-122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sym typeface="方正兰亭粗黑_GBK" panose="02000000000000000000" pitchFamily="2" charset="-122"/>
              </a:defRPr>
            </a:lvl5pPr>
          </a:lstStyle>
          <a:p>
            <a:pPr algn="ctr"/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BDAA6B0-0BBF-803D-2B98-865C2AEB1F82}"/>
              </a:ext>
            </a:extLst>
          </p:cNvPr>
          <p:cNvGrpSpPr/>
          <p:nvPr/>
        </p:nvGrpSpPr>
        <p:grpSpPr>
          <a:xfrm>
            <a:off x="947738" y="5240747"/>
            <a:ext cx="2024985" cy="1047355"/>
            <a:chOff x="-328895" y="1906534"/>
            <a:chExt cx="2024985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4F462C3-8060-E4C7-9E7E-09324B77E935}"/>
                </a:ext>
              </a:extLst>
            </p:cNvPr>
            <p:cNvSpPr txBox="1"/>
            <p:nvPr/>
          </p:nvSpPr>
          <p:spPr>
            <a:xfrm>
              <a:off x="-316194" y="2190603"/>
              <a:ext cx="20122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C352E85-89C8-CEEC-EAF2-05D5A9130EA4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63EB0BD-EB31-71FA-F4CD-3D526BB435F9}"/>
              </a:ext>
            </a:extLst>
          </p:cNvPr>
          <p:cNvGrpSpPr/>
          <p:nvPr/>
        </p:nvGrpSpPr>
        <p:grpSpPr>
          <a:xfrm>
            <a:off x="3522613" y="5240747"/>
            <a:ext cx="2024985" cy="1047355"/>
            <a:chOff x="-328895" y="1906534"/>
            <a:chExt cx="2024985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A6387B3-2790-5A01-3A26-514E95BC9A45}"/>
                </a:ext>
              </a:extLst>
            </p:cNvPr>
            <p:cNvSpPr txBox="1"/>
            <p:nvPr/>
          </p:nvSpPr>
          <p:spPr>
            <a:xfrm>
              <a:off x="-316194" y="2190603"/>
              <a:ext cx="20122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47BF60B-A2E4-22E9-6CCE-B2851B4F3BE0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0665352-EEBD-2139-A9FB-4BF579AD65EC}"/>
              </a:ext>
            </a:extLst>
          </p:cNvPr>
          <p:cNvGrpSpPr/>
          <p:nvPr/>
        </p:nvGrpSpPr>
        <p:grpSpPr>
          <a:xfrm>
            <a:off x="6097488" y="5240747"/>
            <a:ext cx="2024985" cy="1047355"/>
            <a:chOff x="-328895" y="1906534"/>
            <a:chExt cx="2024985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75CD56B-9298-6DEA-374C-C66D6FF960B1}"/>
                </a:ext>
              </a:extLst>
            </p:cNvPr>
            <p:cNvSpPr txBox="1"/>
            <p:nvPr/>
          </p:nvSpPr>
          <p:spPr>
            <a:xfrm>
              <a:off x="-316194" y="2190603"/>
              <a:ext cx="20122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3BA6398-E244-603C-4136-8B8EC8484F08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E92A93C-5F33-AA6F-4915-AA552D9DE291}"/>
              </a:ext>
            </a:extLst>
          </p:cNvPr>
          <p:cNvGrpSpPr/>
          <p:nvPr/>
        </p:nvGrpSpPr>
        <p:grpSpPr>
          <a:xfrm>
            <a:off x="8672363" y="5240747"/>
            <a:ext cx="2024985" cy="1047355"/>
            <a:chOff x="-328895" y="1906534"/>
            <a:chExt cx="2024985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9C3790-459A-CF4A-936A-3A24E2120D0B}"/>
                </a:ext>
              </a:extLst>
            </p:cNvPr>
            <p:cNvSpPr txBox="1"/>
            <p:nvPr/>
          </p:nvSpPr>
          <p:spPr>
            <a:xfrm>
              <a:off x="-316194" y="2190603"/>
              <a:ext cx="201228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F52A47-594F-466D-F1B5-0E091C0821F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Freeform 167">
            <a:extLst>
              <a:ext uri="{FF2B5EF4-FFF2-40B4-BE49-F238E27FC236}">
                <a16:creationId xmlns:a16="http://schemas.microsoft.com/office/drawing/2014/main" id="{67E93C57-8DD2-8FCC-FAA1-45AB1FCD1949}"/>
              </a:ext>
            </a:extLst>
          </p:cNvPr>
          <p:cNvSpPr>
            <a:spLocks noEditPoints="1"/>
          </p:cNvSpPr>
          <p:nvPr/>
        </p:nvSpPr>
        <p:spPr bwMode="auto">
          <a:xfrm>
            <a:off x="2101501" y="4372179"/>
            <a:ext cx="387383" cy="332044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Freeform 174">
            <a:extLst>
              <a:ext uri="{FF2B5EF4-FFF2-40B4-BE49-F238E27FC236}">
                <a16:creationId xmlns:a16="http://schemas.microsoft.com/office/drawing/2014/main" id="{F03F179E-B4E4-FBD3-5EE4-56391920FBD3}"/>
              </a:ext>
            </a:extLst>
          </p:cNvPr>
          <p:cNvSpPr>
            <a:spLocks noEditPoints="1"/>
          </p:cNvSpPr>
          <p:nvPr/>
        </p:nvSpPr>
        <p:spPr bwMode="auto">
          <a:xfrm>
            <a:off x="4617734" y="4153975"/>
            <a:ext cx="381659" cy="362576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Freeform 178">
            <a:extLst>
              <a:ext uri="{FF2B5EF4-FFF2-40B4-BE49-F238E27FC236}">
                <a16:creationId xmlns:a16="http://schemas.microsoft.com/office/drawing/2014/main" id="{7EA310CE-1829-4B58-F784-EFB6E23B33FE}"/>
              </a:ext>
            </a:extLst>
          </p:cNvPr>
          <p:cNvSpPr>
            <a:spLocks noEditPoints="1"/>
          </p:cNvSpPr>
          <p:nvPr/>
        </p:nvSpPr>
        <p:spPr bwMode="auto">
          <a:xfrm>
            <a:off x="7192609" y="3924979"/>
            <a:ext cx="406466" cy="410284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Freeform 183" descr="D:\51PPT模板网\51pptmoban.com\图片.jpg">
            <a:extLst>
              <a:ext uri="{FF2B5EF4-FFF2-40B4-BE49-F238E27FC236}">
                <a16:creationId xmlns:a16="http://schemas.microsoft.com/office/drawing/2014/main" id="{ED53527E-7FBF-0261-EDE4-F9D6F07E2719}"/>
              </a:ext>
            </a:extLst>
          </p:cNvPr>
          <p:cNvSpPr/>
          <p:nvPr/>
        </p:nvSpPr>
        <p:spPr bwMode="auto">
          <a:xfrm>
            <a:off x="9838263" y="3490452"/>
            <a:ext cx="433183" cy="356852"/>
          </a:xfrm>
          <a:custGeom>
            <a:avLst/>
            <a:gdLst>
              <a:gd name="T0" fmla="*/ 85 w 105"/>
              <a:gd name="T1" fmla="*/ 87 h 87"/>
              <a:gd name="T2" fmla="*/ 80 w 105"/>
              <a:gd name="T3" fmla="*/ 30 h 87"/>
              <a:gd name="T4" fmla="*/ 69 w 105"/>
              <a:gd name="T5" fmla="*/ 43 h 87"/>
              <a:gd name="T6" fmla="*/ 54 w 105"/>
              <a:gd name="T7" fmla="*/ 0 h 87"/>
              <a:gd name="T8" fmla="*/ 24 w 105"/>
              <a:gd name="T9" fmla="*/ 49 h 87"/>
              <a:gd name="T10" fmla="*/ 15 w 105"/>
              <a:gd name="T11" fmla="*/ 34 h 87"/>
              <a:gd name="T12" fmla="*/ 11 w 105"/>
              <a:gd name="T13" fmla="*/ 87 h 87"/>
              <a:gd name="T14" fmla="*/ 28 w 105"/>
              <a:gd name="T15" fmla="*/ 87 h 87"/>
              <a:gd name="T16" fmla="*/ 44 w 105"/>
              <a:gd name="T17" fmla="*/ 42 h 87"/>
              <a:gd name="T18" fmla="*/ 60 w 105"/>
              <a:gd name="T19" fmla="*/ 68 h 87"/>
              <a:gd name="T20" fmla="*/ 65 w 105"/>
              <a:gd name="T21" fmla="*/ 60 h 87"/>
              <a:gd name="T22" fmla="*/ 68 w 105"/>
              <a:gd name="T23" fmla="*/ 87 h 87"/>
              <a:gd name="T24" fmla="*/ 85 w 105"/>
              <a:gd name="T25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5" h="87">
                <a:moveTo>
                  <a:pt x="85" y="87"/>
                </a:moveTo>
                <a:cubicBezTo>
                  <a:pt x="105" y="66"/>
                  <a:pt x="83" y="46"/>
                  <a:pt x="80" y="30"/>
                </a:cubicBezTo>
                <a:cubicBezTo>
                  <a:pt x="75" y="32"/>
                  <a:pt x="71" y="38"/>
                  <a:pt x="69" y="43"/>
                </a:cubicBezTo>
                <a:cubicBezTo>
                  <a:pt x="68" y="21"/>
                  <a:pt x="49" y="18"/>
                  <a:pt x="54" y="0"/>
                </a:cubicBezTo>
                <a:cubicBezTo>
                  <a:pt x="41" y="8"/>
                  <a:pt x="22" y="20"/>
                  <a:pt x="24" y="49"/>
                </a:cubicBezTo>
                <a:cubicBezTo>
                  <a:pt x="24" y="42"/>
                  <a:pt x="16" y="44"/>
                  <a:pt x="15" y="34"/>
                </a:cubicBezTo>
                <a:cubicBezTo>
                  <a:pt x="0" y="53"/>
                  <a:pt x="1" y="71"/>
                  <a:pt x="11" y="87"/>
                </a:cubicBezTo>
                <a:cubicBezTo>
                  <a:pt x="28" y="87"/>
                  <a:pt x="28" y="87"/>
                  <a:pt x="28" y="87"/>
                </a:cubicBezTo>
                <a:cubicBezTo>
                  <a:pt x="16" y="64"/>
                  <a:pt x="51" y="57"/>
                  <a:pt x="44" y="42"/>
                </a:cubicBezTo>
                <a:cubicBezTo>
                  <a:pt x="51" y="46"/>
                  <a:pt x="61" y="52"/>
                  <a:pt x="60" y="68"/>
                </a:cubicBezTo>
                <a:cubicBezTo>
                  <a:pt x="62" y="64"/>
                  <a:pt x="64" y="64"/>
                  <a:pt x="65" y="60"/>
                </a:cubicBezTo>
                <a:cubicBezTo>
                  <a:pt x="72" y="70"/>
                  <a:pt x="72" y="79"/>
                  <a:pt x="68" y="87"/>
                </a:cubicBezTo>
                <a:lnTo>
                  <a:pt x="85" y="87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D02AFAD1-AE9A-C154-7101-E3762C7E4D76}"/>
              </a:ext>
            </a:extLst>
          </p:cNvPr>
          <p:cNvSpPr/>
          <p:nvPr/>
        </p:nvSpPr>
        <p:spPr bwMode="auto">
          <a:xfrm>
            <a:off x="947738" y="1989390"/>
            <a:ext cx="2644353" cy="338553"/>
          </a:xfrm>
          <a:prstGeom prst="roundRect">
            <a:avLst/>
          </a:prstGeom>
          <a:noFill/>
          <a:ln>
            <a:solidFill>
              <a:srgbClr val="E8191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3382C65-2732-BC2A-0B4B-77F9AC33D614}"/>
              </a:ext>
            </a:extLst>
          </p:cNvPr>
          <p:cNvGrpSpPr/>
          <p:nvPr/>
        </p:nvGrpSpPr>
        <p:grpSpPr>
          <a:xfrm>
            <a:off x="840364" y="1989389"/>
            <a:ext cx="7466027" cy="1221057"/>
            <a:chOff x="-202138" y="1965099"/>
            <a:chExt cx="7466027" cy="122105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BF9FCE4-9D67-39E0-8647-77ED56F03D4B}"/>
                </a:ext>
              </a:extLst>
            </p:cNvPr>
            <p:cNvSpPr txBox="1"/>
            <p:nvPr/>
          </p:nvSpPr>
          <p:spPr>
            <a:xfrm>
              <a:off x="-202138" y="2354453"/>
              <a:ext cx="746602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DC69411-076F-3095-17AE-5DD5114FB9F1}"/>
                </a:ext>
              </a:extLst>
            </p:cNvPr>
            <p:cNvSpPr txBox="1"/>
            <p:nvPr/>
          </p:nvSpPr>
          <p:spPr>
            <a:xfrm>
              <a:off x="353493" y="1965099"/>
              <a:ext cx="17478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8191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41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03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0242" name="任意多边形 28"/>
          <p:cNvSpPr/>
          <p:nvPr/>
        </p:nvSpPr>
        <p:spPr>
          <a:xfrm>
            <a:off x="4670425" y="2327275"/>
            <a:ext cx="1425575" cy="1427163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2788" y="0"/>
              </a:cxn>
              <a:cxn ang="0">
                <a:pos x="712788" y="1"/>
              </a:cxn>
              <a:cxn ang="0">
                <a:pos x="1425575" y="713583"/>
              </a:cxn>
              <a:cxn ang="0">
                <a:pos x="1425575" y="1427163"/>
              </a:cxn>
              <a:cxn ang="0">
                <a:pos x="712788" y="1427163"/>
              </a:cxn>
              <a:cxn ang="0">
                <a:pos x="0" y="713582"/>
              </a:cxn>
              <a:cxn ang="0">
                <a:pos x="712788" y="0"/>
              </a:cxn>
            </a:cxnLst>
            <a:rect l="txL" t="txT" r="txR" b="tx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43" name="任意多边形 32"/>
          <p:cNvSpPr/>
          <p:nvPr/>
        </p:nvSpPr>
        <p:spPr>
          <a:xfrm>
            <a:off x="6096000" y="2327275"/>
            <a:ext cx="1427163" cy="1427163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3582" y="0"/>
              </a:cxn>
              <a:cxn ang="0">
                <a:pos x="1427163" y="713582"/>
              </a:cxn>
              <a:cxn ang="0">
                <a:pos x="1427162" y="713582"/>
              </a:cxn>
              <a:cxn ang="0">
                <a:pos x="713580" y="1427163"/>
              </a:cxn>
              <a:cxn ang="0">
                <a:pos x="0" y="1427163"/>
              </a:cxn>
              <a:cxn ang="0">
                <a:pos x="0" y="713582"/>
              </a:cxn>
              <a:cxn ang="0">
                <a:pos x="713582" y="0"/>
              </a:cxn>
            </a:cxnLst>
            <a:rect l="txL" t="txT" r="txR" b="tx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44" name="任意多边形 37"/>
          <p:cNvSpPr/>
          <p:nvPr/>
        </p:nvSpPr>
        <p:spPr>
          <a:xfrm>
            <a:off x="4670425" y="3754438"/>
            <a:ext cx="1425575" cy="1427162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2788" y="0"/>
              </a:cxn>
              <a:cxn ang="0">
                <a:pos x="1425575" y="0"/>
              </a:cxn>
              <a:cxn ang="0">
                <a:pos x="1425575" y="713581"/>
              </a:cxn>
              <a:cxn ang="0">
                <a:pos x="712788" y="1427162"/>
              </a:cxn>
              <a:cxn ang="0">
                <a:pos x="0" y="713581"/>
              </a:cxn>
              <a:cxn ang="0">
                <a:pos x="1" y="713581"/>
              </a:cxn>
              <a:cxn ang="0">
                <a:pos x="712788" y="0"/>
              </a:cxn>
            </a:cxnLst>
            <a:rect l="txL" t="txT" r="txR" b="tx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245" name="任意多边形 40"/>
          <p:cNvSpPr/>
          <p:nvPr/>
        </p:nvSpPr>
        <p:spPr>
          <a:xfrm>
            <a:off x="6096000" y="3754438"/>
            <a:ext cx="1427163" cy="1427162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0" y="0"/>
              </a:cxn>
              <a:cxn ang="0">
                <a:pos x="713582" y="0"/>
              </a:cxn>
              <a:cxn ang="0">
                <a:pos x="1427163" y="713581"/>
              </a:cxn>
              <a:cxn ang="0">
                <a:pos x="713582" y="1427162"/>
              </a:cxn>
              <a:cxn ang="0">
                <a:pos x="713582" y="1427161"/>
              </a:cxn>
              <a:cxn ang="0">
                <a:pos x="0" y="713580"/>
              </a:cxn>
            </a:cxnLst>
            <a:rect l="txL" t="txT" r="txR" b="tx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480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DCFB7AA-3A82-58E7-A930-2857A7EA10D9}"/>
              </a:ext>
            </a:extLst>
          </p:cNvPr>
          <p:cNvGrpSpPr/>
          <p:nvPr/>
        </p:nvGrpSpPr>
        <p:grpSpPr>
          <a:xfrm>
            <a:off x="7727216" y="2673871"/>
            <a:ext cx="3412465" cy="816522"/>
            <a:chOff x="-328895" y="1906534"/>
            <a:chExt cx="3412465" cy="81652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E1D5F5-FBB8-1732-BC7E-0D61A631C1EF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5D25600-7E37-3E2E-65FD-082C04B818D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86E5B76-F076-8567-87BA-89E15FC5DB19}"/>
              </a:ext>
            </a:extLst>
          </p:cNvPr>
          <p:cNvGrpSpPr/>
          <p:nvPr/>
        </p:nvGrpSpPr>
        <p:grpSpPr>
          <a:xfrm>
            <a:off x="1079659" y="2673871"/>
            <a:ext cx="3399765" cy="816522"/>
            <a:chOff x="-316195" y="1906534"/>
            <a:chExt cx="3399765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EE80A95-1953-8190-502E-89344BDD15F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393D993-E71D-BE3A-0C37-350119286434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F81FB9A-B5A1-295D-9F05-54DF72961DDC}"/>
              </a:ext>
            </a:extLst>
          </p:cNvPr>
          <p:cNvGrpSpPr/>
          <p:nvPr/>
        </p:nvGrpSpPr>
        <p:grpSpPr>
          <a:xfrm>
            <a:off x="7727216" y="4126954"/>
            <a:ext cx="3412465" cy="816522"/>
            <a:chOff x="-328895" y="1906534"/>
            <a:chExt cx="341246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FD415BA-30D4-23DE-063D-46B8D0C42418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AC5D351-6200-5113-97AB-994FDB26463F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3B72F78-A134-8427-DA0E-A5B1C8F51B4C}"/>
              </a:ext>
            </a:extLst>
          </p:cNvPr>
          <p:cNvGrpSpPr/>
          <p:nvPr/>
        </p:nvGrpSpPr>
        <p:grpSpPr>
          <a:xfrm>
            <a:off x="1079659" y="4126954"/>
            <a:ext cx="3399765" cy="816522"/>
            <a:chOff x="-316195" y="1906534"/>
            <a:chExt cx="33997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184EDAB-333C-5A7D-C21C-15098C560A4D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8D0FEBA-969A-09BD-F878-9FDA3A69359F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2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03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A41A832-AE11-6CA1-CCEE-C48EE64A908C}"/>
              </a:ext>
            </a:extLst>
          </p:cNvPr>
          <p:cNvGrpSpPr/>
          <p:nvPr/>
        </p:nvGrpSpPr>
        <p:grpSpPr>
          <a:xfrm>
            <a:off x="1751916" y="1421130"/>
            <a:ext cx="8348345" cy="3538840"/>
            <a:chOff x="1535894" y="1421130"/>
            <a:chExt cx="8348345" cy="3538840"/>
          </a:xfrm>
        </p:grpSpPr>
        <p:grpSp>
          <p:nvGrpSpPr>
            <p:cNvPr id="44" name="组合 43"/>
            <p:cNvGrpSpPr/>
            <p:nvPr/>
          </p:nvGrpSpPr>
          <p:grpSpPr>
            <a:xfrm>
              <a:off x="1961344" y="2256155"/>
              <a:ext cx="7922895" cy="2289175"/>
              <a:chOff x="2347913" y="2421930"/>
              <a:chExt cx="7923212" cy="2289200"/>
            </a:xfrm>
          </p:grpSpPr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2728911" y="4210644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Line 11"/>
              <p:cNvSpPr>
                <a:spLocks noChangeShapeType="1"/>
              </p:cNvSpPr>
              <p:nvPr/>
            </p:nvSpPr>
            <p:spPr bwMode="auto">
              <a:xfrm>
                <a:off x="2728911" y="3709044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>
                <a:off x="2728911" y="3286026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2728911" y="2853978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Line 11"/>
              <p:cNvSpPr>
                <a:spLocks noChangeShapeType="1"/>
              </p:cNvSpPr>
              <p:nvPr/>
            </p:nvSpPr>
            <p:spPr bwMode="auto">
              <a:xfrm>
                <a:off x="2728911" y="2421930"/>
                <a:ext cx="7542213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2347913" y="4711130"/>
                <a:ext cx="7923212" cy="0"/>
              </a:xfrm>
              <a:prstGeom prst="line">
                <a:avLst/>
              </a:prstGeom>
              <a:noFill/>
              <a:ln w="12700">
                <a:solidFill>
                  <a:schemeClr val="tx1">
                    <a:lumMod val="85000"/>
                    <a:lumOff val="15000"/>
                  </a:schemeClr>
                </a:solidFill>
                <a:round/>
                <a:tailEnd type="arrow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rot="16200000" flipV="1">
              <a:off x="780879" y="3211195"/>
              <a:ext cx="3122295" cy="0"/>
            </a:xfrm>
            <a:prstGeom prst="line">
              <a:avLst/>
            </a:prstGeom>
            <a:noFill/>
            <a:ln w="12700">
              <a:solidFill>
                <a:schemeClr val="tx1">
                  <a:lumMod val="85000"/>
                  <a:lumOff val="15000"/>
                </a:schemeClr>
              </a:solidFill>
              <a:round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3080214" y="2868930"/>
              <a:ext cx="533400" cy="16764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4160349" y="2562225"/>
              <a:ext cx="533400" cy="19812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5242389" y="3249930"/>
              <a:ext cx="533400" cy="12954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16"/>
            <p:cNvSpPr>
              <a:spLocks noChangeArrowheads="1"/>
            </p:cNvSpPr>
            <p:nvPr/>
          </p:nvSpPr>
          <p:spPr bwMode="auto">
            <a:xfrm>
              <a:off x="6337764" y="2183130"/>
              <a:ext cx="533400" cy="23622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7406469" y="2868930"/>
              <a:ext cx="533400" cy="16764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8488509" y="1421130"/>
              <a:ext cx="533400" cy="3124200"/>
            </a:xfrm>
            <a:prstGeom prst="rect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535894" y="2108835"/>
              <a:ext cx="770983" cy="2157943"/>
              <a:chOff x="1922711" y="2214181"/>
              <a:chExt cx="770744" cy="2158067"/>
            </a:xfrm>
          </p:grpSpPr>
          <p:sp>
            <p:nvSpPr>
              <p:cNvPr id="30" name="TextBox 25"/>
              <p:cNvSpPr txBox="1"/>
              <p:nvPr/>
            </p:nvSpPr>
            <p:spPr>
              <a:xfrm>
                <a:off x="2079374" y="4002895"/>
                <a:ext cx="614081" cy="369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20%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TextBox 26"/>
              <p:cNvSpPr txBox="1"/>
              <p:nvPr/>
            </p:nvSpPr>
            <p:spPr>
              <a:xfrm>
                <a:off x="2079374" y="3501295"/>
                <a:ext cx="614081" cy="369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40%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TextBox 27"/>
              <p:cNvSpPr txBox="1"/>
              <p:nvPr/>
            </p:nvSpPr>
            <p:spPr>
              <a:xfrm>
                <a:off x="2079374" y="3074417"/>
                <a:ext cx="614081" cy="369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60%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3" name="TextBox 28"/>
              <p:cNvSpPr txBox="1"/>
              <p:nvPr/>
            </p:nvSpPr>
            <p:spPr>
              <a:xfrm>
                <a:off x="2079374" y="2646229"/>
                <a:ext cx="614081" cy="369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80%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4" name="TextBox 29"/>
              <p:cNvSpPr txBox="1"/>
              <p:nvPr/>
            </p:nvSpPr>
            <p:spPr>
              <a:xfrm>
                <a:off x="1922711" y="2214181"/>
                <a:ext cx="742281" cy="3693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dirty="0">
                    <a:cs typeface="+mn-ea"/>
                    <a:sym typeface="+mn-lt"/>
                  </a:rPr>
                  <a:t>100%</a:t>
                </a: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3021846" y="4646928"/>
              <a:ext cx="6107577" cy="313042"/>
              <a:chOff x="3409031" y="4752074"/>
              <a:chExt cx="6107860" cy="312860"/>
            </a:xfrm>
          </p:grpSpPr>
          <p:sp>
            <p:nvSpPr>
              <p:cNvPr id="35" name="TextBox 30"/>
              <p:cNvSpPr txBox="1"/>
              <p:nvPr/>
            </p:nvSpPr>
            <p:spPr>
              <a:xfrm>
                <a:off x="3409031" y="4752074"/>
                <a:ext cx="184740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b="1" dirty="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410271" y="4752074"/>
                <a:ext cx="643155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2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  <p:sp>
            <p:nvSpPr>
              <p:cNvPr id="38" name="TextBox 37"/>
              <p:cNvSpPr txBox="1"/>
              <p:nvPr/>
            </p:nvSpPr>
            <p:spPr>
              <a:xfrm>
                <a:off x="4493308" y="4757336"/>
                <a:ext cx="643155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4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546953" y="4757336"/>
                <a:ext cx="643155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6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6657070" y="4757336"/>
                <a:ext cx="643155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8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685258" y="4757336"/>
                <a:ext cx="748958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10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767933" y="4757336"/>
                <a:ext cx="748958" cy="3075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latin typeface="+mn-ea"/>
                    <a:cs typeface="+mn-ea"/>
                    <a:sym typeface="+mn-lt"/>
                  </a:rPr>
                  <a:t>12</a:t>
                </a:r>
                <a:r>
                  <a:rPr lang="zh-CN" altLang="en-US" sz="1400" b="1" dirty="0">
                    <a:latin typeface="+mn-ea"/>
                    <a:cs typeface="+mn-ea"/>
                    <a:sym typeface="+mn-lt"/>
                  </a:rPr>
                  <a:t>月份</a:t>
                </a: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7F3F7A46-7647-FF08-AF4A-7379785F6138}"/>
              </a:ext>
            </a:extLst>
          </p:cNvPr>
          <p:cNvSpPr txBox="1"/>
          <p:nvPr/>
        </p:nvSpPr>
        <p:spPr>
          <a:xfrm>
            <a:off x="1751916" y="5495864"/>
            <a:ext cx="834175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A3DBDC21-2222-09CE-547B-FA31D56D5E54}"/>
              </a:ext>
            </a:extLst>
          </p:cNvPr>
          <p:cNvSpPr/>
          <p:nvPr/>
        </p:nvSpPr>
        <p:spPr bwMode="auto">
          <a:xfrm>
            <a:off x="947738" y="5268852"/>
            <a:ext cx="10296520" cy="69265"/>
          </a:xfrm>
          <a:prstGeom prst="roundRect">
            <a:avLst/>
          </a:prstGeom>
          <a:gradFill flip="none" rotWithShape="1"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08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4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866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03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0E9E4D3-CF95-C22E-8999-A30CF872970A}"/>
              </a:ext>
            </a:extLst>
          </p:cNvPr>
          <p:cNvGrpSpPr/>
          <p:nvPr/>
        </p:nvGrpSpPr>
        <p:grpSpPr>
          <a:xfrm>
            <a:off x="3986530" y="1424305"/>
            <a:ext cx="4218940" cy="4805680"/>
            <a:chOff x="4099560" y="1221105"/>
            <a:chExt cx="3616325" cy="4805680"/>
          </a:xfrm>
        </p:grpSpPr>
        <p:sp>
          <p:nvSpPr>
            <p:cNvPr id="7" name="Freeform 3"/>
            <p:cNvSpPr/>
            <p:nvPr/>
          </p:nvSpPr>
          <p:spPr bwMode="gray">
            <a:xfrm rot="19490962">
              <a:off x="4099560" y="3625215"/>
              <a:ext cx="1724025" cy="2401570"/>
            </a:xfrm>
            <a:custGeom>
              <a:avLst/>
              <a:gdLst>
                <a:gd name="T0" fmla="*/ 1219 w 1921"/>
                <a:gd name="T1" fmla="*/ 3 h 1516"/>
                <a:gd name="T2" fmla="*/ 1047 w 1921"/>
                <a:gd name="T3" fmla="*/ 20 h 1516"/>
                <a:gd name="T4" fmla="*/ 900 w 1921"/>
                <a:gd name="T5" fmla="*/ 43 h 1516"/>
                <a:gd name="T6" fmla="*/ 763 w 1921"/>
                <a:gd name="T7" fmla="*/ 76 h 1516"/>
                <a:gd name="T8" fmla="*/ 593 w 1921"/>
                <a:gd name="T9" fmla="*/ 128 h 1516"/>
                <a:gd name="T10" fmla="*/ 449 w 1921"/>
                <a:gd name="T11" fmla="*/ 187 h 1516"/>
                <a:gd name="T12" fmla="*/ 345 w 1921"/>
                <a:gd name="T13" fmla="*/ 244 h 1516"/>
                <a:gd name="T14" fmla="*/ 261 w 1921"/>
                <a:gd name="T15" fmla="*/ 301 h 1516"/>
                <a:gd name="T16" fmla="*/ 184 w 1921"/>
                <a:gd name="T17" fmla="*/ 366 h 1516"/>
                <a:gd name="T18" fmla="*/ 118 w 1921"/>
                <a:gd name="T19" fmla="*/ 431 h 1516"/>
                <a:gd name="T20" fmla="*/ 58 w 1921"/>
                <a:gd name="T21" fmla="*/ 516 h 1516"/>
                <a:gd name="T22" fmla="*/ 21 w 1921"/>
                <a:gd name="T23" fmla="*/ 594 h 1516"/>
                <a:gd name="T24" fmla="*/ 0 w 1921"/>
                <a:gd name="T25" fmla="*/ 695 h 1516"/>
                <a:gd name="T26" fmla="*/ 14 w 1921"/>
                <a:gd name="T27" fmla="*/ 785 h 1516"/>
                <a:gd name="T28" fmla="*/ 47 w 1921"/>
                <a:gd name="T29" fmla="*/ 872 h 1516"/>
                <a:gd name="T30" fmla="*/ 92 w 1921"/>
                <a:gd name="T31" fmla="*/ 946 h 1516"/>
                <a:gd name="T32" fmla="*/ 179 w 1921"/>
                <a:gd name="T33" fmla="*/ 1041 h 1516"/>
                <a:gd name="T34" fmla="*/ 271 w 1921"/>
                <a:gd name="T35" fmla="*/ 1115 h 1516"/>
                <a:gd name="T36" fmla="*/ 377 w 1921"/>
                <a:gd name="T37" fmla="*/ 1176 h 1516"/>
                <a:gd name="T38" fmla="*/ 512 w 1921"/>
                <a:gd name="T39" fmla="*/ 1244 h 1516"/>
                <a:gd name="T40" fmla="*/ 667 w 1921"/>
                <a:gd name="T41" fmla="*/ 1302 h 1516"/>
                <a:gd name="T42" fmla="*/ 978 w 1921"/>
                <a:gd name="T43" fmla="*/ 1373 h 1516"/>
                <a:gd name="T44" fmla="*/ 1248 w 1921"/>
                <a:gd name="T45" fmla="*/ 1403 h 1516"/>
                <a:gd name="T46" fmla="*/ 1403 w 1921"/>
                <a:gd name="T47" fmla="*/ 1515 h 1516"/>
                <a:gd name="T48" fmla="*/ 1397 w 1921"/>
                <a:gd name="T49" fmla="*/ 1031 h 1516"/>
                <a:gd name="T50" fmla="*/ 1243 w 1921"/>
                <a:gd name="T51" fmla="*/ 1132 h 1516"/>
                <a:gd name="T52" fmla="*/ 1007 w 1921"/>
                <a:gd name="T53" fmla="*/ 1098 h 1516"/>
                <a:gd name="T54" fmla="*/ 757 w 1921"/>
                <a:gd name="T55" fmla="*/ 1025 h 1516"/>
                <a:gd name="T56" fmla="*/ 619 w 1921"/>
                <a:gd name="T57" fmla="*/ 957 h 1516"/>
                <a:gd name="T58" fmla="*/ 506 w 1921"/>
                <a:gd name="T59" fmla="*/ 888 h 1516"/>
                <a:gd name="T60" fmla="*/ 417 w 1921"/>
                <a:gd name="T61" fmla="*/ 806 h 1516"/>
                <a:gd name="T62" fmla="*/ 348 w 1921"/>
                <a:gd name="T63" fmla="*/ 708 h 1516"/>
                <a:gd name="T64" fmla="*/ 319 w 1921"/>
                <a:gd name="T65" fmla="*/ 610 h 1516"/>
                <a:gd name="T66" fmla="*/ 321 w 1921"/>
                <a:gd name="T67" fmla="*/ 522 h 1516"/>
                <a:gd name="T68" fmla="*/ 348 w 1921"/>
                <a:gd name="T69" fmla="*/ 437 h 1516"/>
                <a:gd name="T70" fmla="*/ 401 w 1921"/>
                <a:gd name="T71" fmla="*/ 351 h 1516"/>
                <a:gd name="T72" fmla="*/ 509 w 1921"/>
                <a:gd name="T73" fmla="*/ 251 h 1516"/>
                <a:gd name="T74" fmla="*/ 643 w 1921"/>
                <a:gd name="T75" fmla="*/ 169 h 1516"/>
                <a:gd name="T76" fmla="*/ 778 w 1921"/>
                <a:gd name="T77" fmla="*/ 110 h 1516"/>
                <a:gd name="T78" fmla="*/ 913 w 1921"/>
                <a:gd name="T79" fmla="*/ 68 h 1516"/>
                <a:gd name="T80" fmla="*/ 1021 w 1921"/>
                <a:gd name="T81" fmla="*/ 42 h 1516"/>
                <a:gd name="T82" fmla="*/ 1150 w 1921"/>
                <a:gd name="T83" fmla="*/ 25 h 1516"/>
                <a:gd name="T84" fmla="*/ 1446 w 1921"/>
                <a:gd name="T85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1" h="1516">
                  <a:moveTo>
                    <a:pt x="1446" y="0"/>
                  </a:moveTo>
                  <a:lnTo>
                    <a:pt x="1219" y="3"/>
                  </a:lnTo>
                  <a:lnTo>
                    <a:pt x="1142" y="9"/>
                  </a:lnTo>
                  <a:lnTo>
                    <a:pt x="1047" y="20"/>
                  </a:lnTo>
                  <a:lnTo>
                    <a:pt x="974" y="29"/>
                  </a:lnTo>
                  <a:lnTo>
                    <a:pt x="900" y="43"/>
                  </a:lnTo>
                  <a:lnTo>
                    <a:pt x="828" y="59"/>
                  </a:lnTo>
                  <a:lnTo>
                    <a:pt x="763" y="76"/>
                  </a:lnTo>
                  <a:lnTo>
                    <a:pt x="686" y="97"/>
                  </a:lnTo>
                  <a:lnTo>
                    <a:pt x="593" y="128"/>
                  </a:lnTo>
                  <a:lnTo>
                    <a:pt x="520" y="156"/>
                  </a:lnTo>
                  <a:lnTo>
                    <a:pt x="449" y="187"/>
                  </a:lnTo>
                  <a:lnTo>
                    <a:pt x="401" y="213"/>
                  </a:lnTo>
                  <a:lnTo>
                    <a:pt x="345" y="244"/>
                  </a:lnTo>
                  <a:lnTo>
                    <a:pt x="304" y="268"/>
                  </a:lnTo>
                  <a:lnTo>
                    <a:pt x="261" y="301"/>
                  </a:lnTo>
                  <a:lnTo>
                    <a:pt x="222" y="332"/>
                  </a:lnTo>
                  <a:lnTo>
                    <a:pt x="184" y="366"/>
                  </a:lnTo>
                  <a:lnTo>
                    <a:pt x="155" y="393"/>
                  </a:lnTo>
                  <a:lnTo>
                    <a:pt x="118" y="431"/>
                  </a:lnTo>
                  <a:lnTo>
                    <a:pt x="82" y="474"/>
                  </a:lnTo>
                  <a:lnTo>
                    <a:pt x="58" y="516"/>
                  </a:lnTo>
                  <a:lnTo>
                    <a:pt x="39" y="552"/>
                  </a:lnTo>
                  <a:lnTo>
                    <a:pt x="21" y="594"/>
                  </a:lnTo>
                  <a:lnTo>
                    <a:pt x="6" y="638"/>
                  </a:lnTo>
                  <a:lnTo>
                    <a:pt x="0" y="695"/>
                  </a:lnTo>
                  <a:lnTo>
                    <a:pt x="5" y="744"/>
                  </a:lnTo>
                  <a:lnTo>
                    <a:pt x="14" y="785"/>
                  </a:lnTo>
                  <a:lnTo>
                    <a:pt x="26" y="826"/>
                  </a:lnTo>
                  <a:lnTo>
                    <a:pt x="47" y="872"/>
                  </a:lnTo>
                  <a:lnTo>
                    <a:pt x="66" y="911"/>
                  </a:lnTo>
                  <a:lnTo>
                    <a:pt x="92" y="946"/>
                  </a:lnTo>
                  <a:lnTo>
                    <a:pt x="130" y="991"/>
                  </a:lnTo>
                  <a:lnTo>
                    <a:pt x="179" y="1041"/>
                  </a:lnTo>
                  <a:lnTo>
                    <a:pt x="229" y="1081"/>
                  </a:lnTo>
                  <a:lnTo>
                    <a:pt x="271" y="1115"/>
                  </a:lnTo>
                  <a:lnTo>
                    <a:pt x="325" y="1149"/>
                  </a:lnTo>
                  <a:lnTo>
                    <a:pt x="377" y="1176"/>
                  </a:lnTo>
                  <a:lnTo>
                    <a:pt x="437" y="1207"/>
                  </a:lnTo>
                  <a:lnTo>
                    <a:pt x="512" y="1244"/>
                  </a:lnTo>
                  <a:lnTo>
                    <a:pt x="585" y="1271"/>
                  </a:lnTo>
                  <a:lnTo>
                    <a:pt x="667" y="1302"/>
                  </a:lnTo>
                  <a:lnTo>
                    <a:pt x="836" y="1346"/>
                  </a:lnTo>
                  <a:lnTo>
                    <a:pt x="978" y="1373"/>
                  </a:lnTo>
                  <a:lnTo>
                    <a:pt x="1128" y="1393"/>
                  </a:lnTo>
                  <a:lnTo>
                    <a:pt x="1248" y="1403"/>
                  </a:lnTo>
                  <a:lnTo>
                    <a:pt x="1403" y="1410"/>
                  </a:lnTo>
                  <a:lnTo>
                    <a:pt x="1403" y="1515"/>
                  </a:lnTo>
                  <a:lnTo>
                    <a:pt x="1920" y="1275"/>
                  </a:lnTo>
                  <a:lnTo>
                    <a:pt x="1397" y="1031"/>
                  </a:lnTo>
                  <a:lnTo>
                    <a:pt x="1398" y="1139"/>
                  </a:lnTo>
                  <a:lnTo>
                    <a:pt x="1243" y="1132"/>
                  </a:lnTo>
                  <a:lnTo>
                    <a:pt x="1128" y="1119"/>
                  </a:lnTo>
                  <a:lnTo>
                    <a:pt x="1007" y="1098"/>
                  </a:lnTo>
                  <a:lnTo>
                    <a:pt x="836" y="1054"/>
                  </a:lnTo>
                  <a:lnTo>
                    <a:pt x="757" y="1025"/>
                  </a:lnTo>
                  <a:lnTo>
                    <a:pt x="681" y="993"/>
                  </a:lnTo>
                  <a:lnTo>
                    <a:pt x="619" y="957"/>
                  </a:lnTo>
                  <a:lnTo>
                    <a:pt x="556" y="922"/>
                  </a:lnTo>
                  <a:lnTo>
                    <a:pt x="506" y="888"/>
                  </a:lnTo>
                  <a:lnTo>
                    <a:pt x="464" y="850"/>
                  </a:lnTo>
                  <a:lnTo>
                    <a:pt x="417" y="806"/>
                  </a:lnTo>
                  <a:lnTo>
                    <a:pt x="377" y="755"/>
                  </a:lnTo>
                  <a:lnTo>
                    <a:pt x="348" y="708"/>
                  </a:lnTo>
                  <a:lnTo>
                    <a:pt x="333" y="664"/>
                  </a:lnTo>
                  <a:lnTo>
                    <a:pt x="319" y="610"/>
                  </a:lnTo>
                  <a:lnTo>
                    <a:pt x="317" y="558"/>
                  </a:lnTo>
                  <a:lnTo>
                    <a:pt x="321" y="522"/>
                  </a:lnTo>
                  <a:lnTo>
                    <a:pt x="329" y="483"/>
                  </a:lnTo>
                  <a:lnTo>
                    <a:pt x="348" y="437"/>
                  </a:lnTo>
                  <a:lnTo>
                    <a:pt x="372" y="393"/>
                  </a:lnTo>
                  <a:lnTo>
                    <a:pt x="401" y="351"/>
                  </a:lnTo>
                  <a:lnTo>
                    <a:pt x="440" y="310"/>
                  </a:lnTo>
                  <a:lnTo>
                    <a:pt x="509" y="251"/>
                  </a:lnTo>
                  <a:lnTo>
                    <a:pt x="567" y="211"/>
                  </a:lnTo>
                  <a:lnTo>
                    <a:pt x="643" y="169"/>
                  </a:lnTo>
                  <a:lnTo>
                    <a:pt x="720" y="133"/>
                  </a:lnTo>
                  <a:lnTo>
                    <a:pt x="778" y="110"/>
                  </a:lnTo>
                  <a:lnTo>
                    <a:pt x="847" y="86"/>
                  </a:lnTo>
                  <a:lnTo>
                    <a:pt x="913" y="68"/>
                  </a:lnTo>
                  <a:lnTo>
                    <a:pt x="966" y="54"/>
                  </a:lnTo>
                  <a:lnTo>
                    <a:pt x="1021" y="42"/>
                  </a:lnTo>
                  <a:lnTo>
                    <a:pt x="1089" y="32"/>
                  </a:lnTo>
                  <a:lnTo>
                    <a:pt x="1150" y="25"/>
                  </a:lnTo>
                  <a:lnTo>
                    <a:pt x="1234" y="15"/>
                  </a:lnTo>
                  <a:lnTo>
                    <a:pt x="1446" y="0"/>
                  </a:ln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4"/>
            <p:cNvSpPr/>
            <p:nvPr/>
          </p:nvSpPr>
          <p:spPr bwMode="gray">
            <a:xfrm rot="19490962" flipH="1" flipV="1">
              <a:off x="5991860" y="1221105"/>
              <a:ext cx="1724025" cy="2401570"/>
            </a:xfrm>
            <a:custGeom>
              <a:avLst/>
              <a:gdLst>
                <a:gd name="T0" fmla="*/ 1219 w 1921"/>
                <a:gd name="T1" fmla="*/ 3 h 1516"/>
                <a:gd name="T2" fmla="*/ 1047 w 1921"/>
                <a:gd name="T3" fmla="*/ 20 h 1516"/>
                <a:gd name="T4" fmla="*/ 900 w 1921"/>
                <a:gd name="T5" fmla="*/ 43 h 1516"/>
                <a:gd name="T6" fmla="*/ 763 w 1921"/>
                <a:gd name="T7" fmla="*/ 76 h 1516"/>
                <a:gd name="T8" fmla="*/ 593 w 1921"/>
                <a:gd name="T9" fmla="*/ 128 h 1516"/>
                <a:gd name="T10" fmla="*/ 449 w 1921"/>
                <a:gd name="T11" fmla="*/ 187 h 1516"/>
                <a:gd name="T12" fmla="*/ 345 w 1921"/>
                <a:gd name="T13" fmla="*/ 244 h 1516"/>
                <a:gd name="T14" fmla="*/ 261 w 1921"/>
                <a:gd name="T15" fmla="*/ 301 h 1516"/>
                <a:gd name="T16" fmla="*/ 184 w 1921"/>
                <a:gd name="T17" fmla="*/ 366 h 1516"/>
                <a:gd name="T18" fmla="*/ 118 w 1921"/>
                <a:gd name="T19" fmla="*/ 431 h 1516"/>
                <a:gd name="T20" fmla="*/ 58 w 1921"/>
                <a:gd name="T21" fmla="*/ 516 h 1516"/>
                <a:gd name="T22" fmla="*/ 21 w 1921"/>
                <a:gd name="T23" fmla="*/ 594 h 1516"/>
                <a:gd name="T24" fmla="*/ 0 w 1921"/>
                <a:gd name="T25" fmla="*/ 695 h 1516"/>
                <a:gd name="T26" fmla="*/ 14 w 1921"/>
                <a:gd name="T27" fmla="*/ 785 h 1516"/>
                <a:gd name="T28" fmla="*/ 47 w 1921"/>
                <a:gd name="T29" fmla="*/ 872 h 1516"/>
                <a:gd name="T30" fmla="*/ 92 w 1921"/>
                <a:gd name="T31" fmla="*/ 946 h 1516"/>
                <a:gd name="T32" fmla="*/ 179 w 1921"/>
                <a:gd name="T33" fmla="*/ 1041 h 1516"/>
                <a:gd name="T34" fmla="*/ 271 w 1921"/>
                <a:gd name="T35" fmla="*/ 1115 h 1516"/>
                <a:gd name="T36" fmla="*/ 377 w 1921"/>
                <a:gd name="T37" fmla="*/ 1176 h 1516"/>
                <a:gd name="T38" fmla="*/ 512 w 1921"/>
                <a:gd name="T39" fmla="*/ 1244 h 1516"/>
                <a:gd name="T40" fmla="*/ 667 w 1921"/>
                <a:gd name="T41" fmla="*/ 1302 h 1516"/>
                <a:gd name="T42" fmla="*/ 978 w 1921"/>
                <a:gd name="T43" fmla="*/ 1373 h 1516"/>
                <a:gd name="T44" fmla="*/ 1248 w 1921"/>
                <a:gd name="T45" fmla="*/ 1403 h 1516"/>
                <a:gd name="T46" fmla="*/ 1403 w 1921"/>
                <a:gd name="T47" fmla="*/ 1515 h 1516"/>
                <a:gd name="T48" fmla="*/ 1397 w 1921"/>
                <a:gd name="T49" fmla="*/ 1031 h 1516"/>
                <a:gd name="T50" fmla="*/ 1243 w 1921"/>
                <a:gd name="T51" fmla="*/ 1132 h 1516"/>
                <a:gd name="T52" fmla="*/ 1007 w 1921"/>
                <a:gd name="T53" fmla="*/ 1098 h 1516"/>
                <a:gd name="T54" fmla="*/ 757 w 1921"/>
                <a:gd name="T55" fmla="*/ 1025 h 1516"/>
                <a:gd name="T56" fmla="*/ 619 w 1921"/>
                <a:gd name="T57" fmla="*/ 957 h 1516"/>
                <a:gd name="T58" fmla="*/ 506 w 1921"/>
                <a:gd name="T59" fmla="*/ 888 h 1516"/>
                <a:gd name="T60" fmla="*/ 417 w 1921"/>
                <a:gd name="T61" fmla="*/ 806 h 1516"/>
                <a:gd name="T62" fmla="*/ 348 w 1921"/>
                <a:gd name="T63" fmla="*/ 708 h 1516"/>
                <a:gd name="T64" fmla="*/ 319 w 1921"/>
                <a:gd name="T65" fmla="*/ 610 h 1516"/>
                <a:gd name="T66" fmla="*/ 321 w 1921"/>
                <a:gd name="T67" fmla="*/ 522 h 1516"/>
                <a:gd name="T68" fmla="*/ 348 w 1921"/>
                <a:gd name="T69" fmla="*/ 437 h 1516"/>
                <a:gd name="T70" fmla="*/ 401 w 1921"/>
                <a:gd name="T71" fmla="*/ 351 h 1516"/>
                <a:gd name="T72" fmla="*/ 509 w 1921"/>
                <a:gd name="T73" fmla="*/ 251 h 1516"/>
                <a:gd name="T74" fmla="*/ 643 w 1921"/>
                <a:gd name="T75" fmla="*/ 169 h 1516"/>
                <a:gd name="T76" fmla="*/ 778 w 1921"/>
                <a:gd name="T77" fmla="*/ 110 h 1516"/>
                <a:gd name="T78" fmla="*/ 913 w 1921"/>
                <a:gd name="T79" fmla="*/ 68 h 1516"/>
                <a:gd name="T80" fmla="*/ 1021 w 1921"/>
                <a:gd name="T81" fmla="*/ 42 h 1516"/>
                <a:gd name="T82" fmla="*/ 1150 w 1921"/>
                <a:gd name="T83" fmla="*/ 25 h 1516"/>
                <a:gd name="T84" fmla="*/ 1446 w 1921"/>
                <a:gd name="T85" fmla="*/ 0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921" h="1516">
                  <a:moveTo>
                    <a:pt x="1446" y="0"/>
                  </a:moveTo>
                  <a:lnTo>
                    <a:pt x="1219" y="3"/>
                  </a:lnTo>
                  <a:lnTo>
                    <a:pt x="1142" y="9"/>
                  </a:lnTo>
                  <a:lnTo>
                    <a:pt x="1047" y="20"/>
                  </a:lnTo>
                  <a:lnTo>
                    <a:pt x="974" y="29"/>
                  </a:lnTo>
                  <a:lnTo>
                    <a:pt x="900" y="43"/>
                  </a:lnTo>
                  <a:lnTo>
                    <a:pt x="828" y="59"/>
                  </a:lnTo>
                  <a:lnTo>
                    <a:pt x="763" y="76"/>
                  </a:lnTo>
                  <a:lnTo>
                    <a:pt x="686" y="97"/>
                  </a:lnTo>
                  <a:lnTo>
                    <a:pt x="593" y="128"/>
                  </a:lnTo>
                  <a:lnTo>
                    <a:pt x="520" y="156"/>
                  </a:lnTo>
                  <a:lnTo>
                    <a:pt x="449" y="187"/>
                  </a:lnTo>
                  <a:lnTo>
                    <a:pt x="401" y="213"/>
                  </a:lnTo>
                  <a:lnTo>
                    <a:pt x="345" y="244"/>
                  </a:lnTo>
                  <a:lnTo>
                    <a:pt x="304" y="268"/>
                  </a:lnTo>
                  <a:lnTo>
                    <a:pt x="261" y="301"/>
                  </a:lnTo>
                  <a:lnTo>
                    <a:pt x="222" y="332"/>
                  </a:lnTo>
                  <a:lnTo>
                    <a:pt x="184" y="366"/>
                  </a:lnTo>
                  <a:lnTo>
                    <a:pt x="155" y="393"/>
                  </a:lnTo>
                  <a:lnTo>
                    <a:pt x="118" y="431"/>
                  </a:lnTo>
                  <a:lnTo>
                    <a:pt x="82" y="474"/>
                  </a:lnTo>
                  <a:lnTo>
                    <a:pt x="58" y="516"/>
                  </a:lnTo>
                  <a:lnTo>
                    <a:pt x="39" y="552"/>
                  </a:lnTo>
                  <a:lnTo>
                    <a:pt x="21" y="594"/>
                  </a:lnTo>
                  <a:lnTo>
                    <a:pt x="6" y="638"/>
                  </a:lnTo>
                  <a:lnTo>
                    <a:pt x="0" y="695"/>
                  </a:lnTo>
                  <a:lnTo>
                    <a:pt x="5" y="744"/>
                  </a:lnTo>
                  <a:lnTo>
                    <a:pt x="14" y="785"/>
                  </a:lnTo>
                  <a:lnTo>
                    <a:pt x="26" y="826"/>
                  </a:lnTo>
                  <a:lnTo>
                    <a:pt x="47" y="872"/>
                  </a:lnTo>
                  <a:lnTo>
                    <a:pt x="66" y="911"/>
                  </a:lnTo>
                  <a:lnTo>
                    <a:pt x="92" y="946"/>
                  </a:lnTo>
                  <a:lnTo>
                    <a:pt x="130" y="991"/>
                  </a:lnTo>
                  <a:lnTo>
                    <a:pt x="179" y="1041"/>
                  </a:lnTo>
                  <a:lnTo>
                    <a:pt x="229" y="1081"/>
                  </a:lnTo>
                  <a:lnTo>
                    <a:pt x="271" y="1115"/>
                  </a:lnTo>
                  <a:lnTo>
                    <a:pt x="325" y="1149"/>
                  </a:lnTo>
                  <a:lnTo>
                    <a:pt x="377" y="1176"/>
                  </a:lnTo>
                  <a:lnTo>
                    <a:pt x="437" y="1207"/>
                  </a:lnTo>
                  <a:lnTo>
                    <a:pt x="512" y="1244"/>
                  </a:lnTo>
                  <a:lnTo>
                    <a:pt x="585" y="1271"/>
                  </a:lnTo>
                  <a:lnTo>
                    <a:pt x="667" y="1302"/>
                  </a:lnTo>
                  <a:lnTo>
                    <a:pt x="836" y="1346"/>
                  </a:lnTo>
                  <a:lnTo>
                    <a:pt x="978" y="1373"/>
                  </a:lnTo>
                  <a:lnTo>
                    <a:pt x="1128" y="1393"/>
                  </a:lnTo>
                  <a:lnTo>
                    <a:pt x="1248" y="1403"/>
                  </a:lnTo>
                  <a:lnTo>
                    <a:pt x="1403" y="1410"/>
                  </a:lnTo>
                  <a:lnTo>
                    <a:pt x="1403" y="1515"/>
                  </a:lnTo>
                  <a:lnTo>
                    <a:pt x="1920" y="1275"/>
                  </a:lnTo>
                  <a:lnTo>
                    <a:pt x="1397" y="1031"/>
                  </a:lnTo>
                  <a:lnTo>
                    <a:pt x="1398" y="1139"/>
                  </a:lnTo>
                  <a:lnTo>
                    <a:pt x="1243" y="1132"/>
                  </a:lnTo>
                  <a:lnTo>
                    <a:pt x="1128" y="1119"/>
                  </a:lnTo>
                  <a:lnTo>
                    <a:pt x="1007" y="1098"/>
                  </a:lnTo>
                  <a:lnTo>
                    <a:pt x="836" y="1054"/>
                  </a:lnTo>
                  <a:lnTo>
                    <a:pt x="757" y="1025"/>
                  </a:lnTo>
                  <a:lnTo>
                    <a:pt x="681" y="993"/>
                  </a:lnTo>
                  <a:lnTo>
                    <a:pt x="619" y="957"/>
                  </a:lnTo>
                  <a:lnTo>
                    <a:pt x="556" y="922"/>
                  </a:lnTo>
                  <a:lnTo>
                    <a:pt x="506" y="888"/>
                  </a:lnTo>
                  <a:lnTo>
                    <a:pt x="464" y="850"/>
                  </a:lnTo>
                  <a:lnTo>
                    <a:pt x="417" y="806"/>
                  </a:lnTo>
                  <a:lnTo>
                    <a:pt x="377" y="755"/>
                  </a:lnTo>
                  <a:lnTo>
                    <a:pt x="348" y="708"/>
                  </a:lnTo>
                  <a:lnTo>
                    <a:pt x="333" y="664"/>
                  </a:lnTo>
                  <a:lnTo>
                    <a:pt x="319" y="610"/>
                  </a:lnTo>
                  <a:lnTo>
                    <a:pt x="317" y="558"/>
                  </a:lnTo>
                  <a:lnTo>
                    <a:pt x="321" y="522"/>
                  </a:lnTo>
                  <a:lnTo>
                    <a:pt x="329" y="483"/>
                  </a:lnTo>
                  <a:lnTo>
                    <a:pt x="348" y="437"/>
                  </a:lnTo>
                  <a:lnTo>
                    <a:pt x="372" y="393"/>
                  </a:lnTo>
                  <a:lnTo>
                    <a:pt x="401" y="351"/>
                  </a:lnTo>
                  <a:lnTo>
                    <a:pt x="440" y="310"/>
                  </a:lnTo>
                  <a:lnTo>
                    <a:pt x="509" y="251"/>
                  </a:lnTo>
                  <a:lnTo>
                    <a:pt x="567" y="211"/>
                  </a:lnTo>
                  <a:lnTo>
                    <a:pt x="643" y="169"/>
                  </a:lnTo>
                  <a:lnTo>
                    <a:pt x="720" y="133"/>
                  </a:lnTo>
                  <a:lnTo>
                    <a:pt x="778" y="110"/>
                  </a:lnTo>
                  <a:lnTo>
                    <a:pt x="847" y="86"/>
                  </a:lnTo>
                  <a:lnTo>
                    <a:pt x="913" y="68"/>
                  </a:lnTo>
                  <a:lnTo>
                    <a:pt x="966" y="54"/>
                  </a:lnTo>
                  <a:lnTo>
                    <a:pt x="1021" y="42"/>
                  </a:lnTo>
                  <a:lnTo>
                    <a:pt x="1089" y="32"/>
                  </a:lnTo>
                  <a:lnTo>
                    <a:pt x="1150" y="25"/>
                  </a:lnTo>
                  <a:lnTo>
                    <a:pt x="1234" y="15"/>
                  </a:lnTo>
                  <a:lnTo>
                    <a:pt x="1446" y="0"/>
                  </a:ln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5"/>
            <p:cNvSpPr>
              <a:spLocks noChangeArrowheads="1"/>
            </p:cNvSpPr>
            <p:nvPr/>
          </p:nvSpPr>
          <p:spPr bwMode="gray">
            <a:xfrm>
              <a:off x="4291965" y="2410460"/>
              <a:ext cx="1494790" cy="1723390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0" name="Oval 6"/>
            <p:cNvSpPr>
              <a:spLocks noChangeArrowheads="1"/>
            </p:cNvSpPr>
            <p:nvPr/>
          </p:nvSpPr>
          <p:spPr bwMode="gray">
            <a:xfrm>
              <a:off x="6076950" y="3613150"/>
              <a:ext cx="1494790" cy="1723390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7EF29C7-50ED-4B54-F4D6-33E4633AC826}"/>
              </a:ext>
            </a:extLst>
          </p:cNvPr>
          <p:cNvGrpSpPr/>
          <p:nvPr/>
        </p:nvGrpSpPr>
        <p:grpSpPr>
          <a:xfrm>
            <a:off x="8159016" y="4269784"/>
            <a:ext cx="3412465" cy="816522"/>
            <a:chOff x="-328895" y="1906534"/>
            <a:chExt cx="341246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9069901-2002-44C9-98F1-42AA198675C4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C6F2F92-2F80-85D0-FA48-DFBC8B3E2423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CC59A1-EDD7-A0BD-05C5-7D3C9D328F0B}"/>
              </a:ext>
            </a:extLst>
          </p:cNvPr>
          <p:cNvGrpSpPr/>
          <p:nvPr/>
        </p:nvGrpSpPr>
        <p:grpSpPr>
          <a:xfrm>
            <a:off x="754930" y="2981335"/>
            <a:ext cx="3399765" cy="816522"/>
            <a:chOff x="-316195" y="1906534"/>
            <a:chExt cx="3399765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FFF02A-B479-F12C-E22C-61412C7EA23B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A331D8B-EC3B-ED36-AEE0-C822D8BE2723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541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0F1CECB-659C-1845-421B-363E17422F35}"/>
              </a:ext>
            </a:extLst>
          </p:cNvPr>
          <p:cNvSpPr/>
          <p:nvPr/>
        </p:nvSpPr>
        <p:spPr>
          <a:xfrm>
            <a:off x="-127000" y="2963552"/>
            <a:ext cx="12446000" cy="4925133"/>
          </a:xfrm>
          <a:custGeom>
            <a:avLst/>
            <a:gdLst>
              <a:gd name="connsiteX0" fmla="*/ 6096000 w 12192000"/>
              <a:gd name="connsiteY0" fmla="*/ 0 h 4925133"/>
              <a:gd name="connsiteX1" fmla="*/ 12132761 w 12192000"/>
              <a:gd name="connsiteY1" fmla="*/ 626557 h 4925133"/>
              <a:gd name="connsiteX2" fmla="*/ 12192000 w 12192000"/>
              <a:gd name="connsiteY2" fmla="*/ 643992 h 4925133"/>
              <a:gd name="connsiteX3" fmla="*/ 12192000 w 12192000"/>
              <a:gd name="connsiteY3" fmla="*/ 4254977 h 4925133"/>
              <a:gd name="connsiteX4" fmla="*/ 12043861 w 12192000"/>
              <a:gd name="connsiteY4" fmla="*/ 4298576 h 4925133"/>
              <a:gd name="connsiteX5" fmla="*/ 6007100 w 12192000"/>
              <a:gd name="connsiteY5" fmla="*/ 4925133 h 4925133"/>
              <a:gd name="connsiteX6" fmla="*/ 475262 w 12192000"/>
              <a:gd name="connsiteY6" fmla="*/ 4420844 h 4925133"/>
              <a:gd name="connsiteX7" fmla="*/ 0 w 12192000"/>
              <a:gd name="connsiteY7" fmla="*/ 4305759 h 4925133"/>
              <a:gd name="connsiteX8" fmla="*/ 0 w 12192000"/>
              <a:gd name="connsiteY8" fmla="*/ 643992 h 4925133"/>
              <a:gd name="connsiteX9" fmla="*/ 59239 w 12192000"/>
              <a:gd name="connsiteY9" fmla="*/ 626557 h 4925133"/>
              <a:gd name="connsiteX10" fmla="*/ 6096000 w 12192000"/>
              <a:gd name="connsiteY10" fmla="*/ 0 h 49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925133">
                <a:moveTo>
                  <a:pt x="6096000" y="0"/>
                </a:moveTo>
                <a:cubicBezTo>
                  <a:pt x="8526357" y="0"/>
                  <a:pt x="10697871" y="243903"/>
                  <a:pt x="12132761" y="626557"/>
                </a:cubicBezTo>
                <a:lnTo>
                  <a:pt x="12192000" y="643992"/>
                </a:lnTo>
                <a:lnTo>
                  <a:pt x="12192000" y="4254977"/>
                </a:lnTo>
                <a:lnTo>
                  <a:pt x="12043861" y="4298576"/>
                </a:lnTo>
                <a:cubicBezTo>
                  <a:pt x="10608971" y="4681230"/>
                  <a:pt x="8437457" y="4925133"/>
                  <a:pt x="6007100" y="4925133"/>
                </a:cubicBezTo>
                <a:cubicBezTo>
                  <a:pt x="3846783" y="4925133"/>
                  <a:pt x="1890983" y="4732420"/>
                  <a:pt x="475262" y="4420844"/>
                </a:cubicBezTo>
                <a:lnTo>
                  <a:pt x="0" y="4305759"/>
                </a:lnTo>
                <a:lnTo>
                  <a:pt x="0" y="643992"/>
                </a:lnTo>
                <a:lnTo>
                  <a:pt x="59239" y="626557"/>
                </a:lnTo>
                <a:cubicBezTo>
                  <a:pt x="1494129" y="243903"/>
                  <a:pt x="366564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7000">
                <a:srgbClr val="FF0000">
                  <a:alpha val="0"/>
                </a:srgbClr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81BB0D-7AEA-63CE-04A7-F9922A8277EB}"/>
              </a:ext>
            </a:extLst>
          </p:cNvPr>
          <p:cNvGrpSpPr/>
          <p:nvPr/>
        </p:nvGrpSpPr>
        <p:grpSpPr>
          <a:xfrm>
            <a:off x="2553954" y="2023497"/>
            <a:ext cx="7372153" cy="940055"/>
            <a:chOff x="1797565" y="2446842"/>
            <a:chExt cx="7372153" cy="94005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0A779-C6C9-8288-B9E1-D92F78B572E1}"/>
                </a:ext>
              </a:extLst>
            </p:cNvPr>
            <p:cNvGrpSpPr/>
            <p:nvPr/>
          </p:nvGrpSpPr>
          <p:grpSpPr>
            <a:xfrm>
              <a:off x="1797565" y="2446842"/>
              <a:ext cx="3211205" cy="927713"/>
              <a:chOff x="347849" y="3080591"/>
              <a:chExt cx="3211205" cy="92771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1C133B-3378-6B94-68F4-911D650468E5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EE3D8F-A1CC-5116-80E0-7CC1E1314AC8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20161F-4264-56BF-020B-2D0FA75A718A}"/>
                </a:ext>
              </a:extLst>
            </p:cNvPr>
            <p:cNvGrpSpPr/>
            <p:nvPr/>
          </p:nvGrpSpPr>
          <p:grpSpPr>
            <a:xfrm flipH="1">
              <a:off x="5648750" y="2459184"/>
              <a:ext cx="3520968" cy="927713"/>
              <a:chOff x="347849" y="3080591"/>
              <a:chExt cx="3211205" cy="92771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595175F-0F5D-5FF6-E036-D52E2CB8C75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ABDE251-10E2-C0E7-7849-35D46E424137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618471" y="264565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20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13960A-2FC7-2DE5-52CB-8061BEDC1FE8}"/>
              </a:ext>
            </a:extLst>
          </p:cNvPr>
          <p:cNvSpPr txBox="1"/>
          <p:nvPr/>
        </p:nvSpPr>
        <p:spPr>
          <a:xfrm>
            <a:off x="4640358" y="536319"/>
            <a:ext cx="306045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6600" dirty="0">
                <a:sym typeface="+mn-lt"/>
              </a:rPr>
              <a:t>04</a:t>
            </a:r>
            <a:endParaRPr lang="zh-CN" altLang="en-US" sz="16600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1BF3FD-7919-0749-3593-E814CE599076}"/>
              </a:ext>
            </a:extLst>
          </p:cNvPr>
          <p:cNvSpPr txBox="1"/>
          <p:nvPr/>
        </p:nvSpPr>
        <p:spPr>
          <a:xfrm>
            <a:off x="2578100" y="3964996"/>
            <a:ext cx="703580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79494A5-BEFF-77E8-5F80-6B9E0F69D474}"/>
              </a:ext>
            </a:extLst>
          </p:cNvPr>
          <p:cNvSpPr txBox="1"/>
          <p:nvPr/>
        </p:nvSpPr>
        <p:spPr>
          <a:xfrm>
            <a:off x="4233463" y="337414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5941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04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4FD3C7DD-5369-5176-D859-700DBCDD9382}"/>
              </a:ext>
            </a:extLst>
          </p:cNvPr>
          <p:cNvSpPr/>
          <p:nvPr/>
        </p:nvSpPr>
        <p:spPr>
          <a:xfrm rot="16200000">
            <a:off x="8311359" y="2529631"/>
            <a:ext cx="3120572" cy="2077674"/>
          </a:xfrm>
          <a:prstGeom prst="trapezoid">
            <a:avLst>
              <a:gd name="adj" fmla="val 6663"/>
            </a:avLst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id="{B7237743-5730-AA4F-4F13-1FCBE640661F}"/>
              </a:ext>
            </a:extLst>
          </p:cNvPr>
          <p:cNvSpPr/>
          <p:nvPr/>
        </p:nvSpPr>
        <p:spPr>
          <a:xfrm rot="16200000">
            <a:off x="6486821" y="2529631"/>
            <a:ext cx="3120572" cy="2077674"/>
          </a:xfrm>
          <a:prstGeom prst="trapezoid">
            <a:avLst>
              <a:gd name="adj" fmla="val 10092"/>
            </a:avLst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1" name="梯形 20">
            <a:extLst>
              <a:ext uri="{FF2B5EF4-FFF2-40B4-BE49-F238E27FC236}">
                <a16:creationId xmlns:a16="http://schemas.microsoft.com/office/drawing/2014/main" id="{5BF8BB94-5B0F-FECA-F09B-B5054CD7F4A6}"/>
              </a:ext>
            </a:extLst>
          </p:cNvPr>
          <p:cNvSpPr/>
          <p:nvPr/>
        </p:nvSpPr>
        <p:spPr>
          <a:xfrm rot="5400000">
            <a:off x="755697" y="2529631"/>
            <a:ext cx="3120572" cy="2077674"/>
          </a:xfrm>
          <a:prstGeom prst="trapezoid">
            <a:avLst>
              <a:gd name="adj" fmla="val 6663"/>
            </a:avLst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29" name="梯形 28">
            <a:extLst>
              <a:ext uri="{FF2B5EF4-FFF2-40B4-BE49-F238E27FC236}">
                <a16:creationId xmlns:a16="http://schemas.microsoft.com/office/drawing/2014/main" id="{9295C67C-E7BD-29D8-0B5B-2C7D4D0F4EB9}"/>
              </a:ext>
            </a:extLst>
          </p:cNvPr>
          <p:cNvSpPr/>
          <p:nvPr/>
        </p:nvSpPr>
        <p:spPr>
          <a:xfrm rot="5400000">
            <a:off x="2584607" y="2529632"/>
            <a:ext cx="3120572" cy="2077674"/>
          </a:xfrm>
          <a:prstGeom prst="trapezoid">
            <a:avLst>
              <a:gd name="adj" fmla="val 10092"/>
            </a:avLst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29031AE6-BBBF-88E5-A7C1-4D84E9EB3160}"/>
              </a:ext>
            </a:extLst>
          </p:cNvPr>
          <p:cNvSpPr/>
          <p:nvPr/>
        </p:nvSpPr>
        <p:spPr>
          <a:xfrm>
            <a:off x="4913086" y="2008184"/>
            <a:ext cx="2365828" cy="3120571"/>
          </a:xfrm>
          <a:prstGeom prst="rect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40" name="Freeform 71">
            <a:extLst>
              <a:ext uri="{FF2B5EF4-FFF2-40B4-BE49-F238E27FC236}">
                <a16:creationId xmlns:a16="http://schemas.microsoft.com/office/drawing/2014/main" id="{ECA83B3B-30B5-BCC4-C707-3F21085C4F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9459" y="2650054"/>
            <a:ext cx="489060" cy="485516"/>
          </a:xfrm>
          <a:custGeom>
            <a:avLst/>
            <a:gdLst>
              <a:gd name="T0" fmla="*/ 188131 w 609"/>
              <a:gd name="T1" fmla="*/ 130421 h 602"/>
              <a:gd name="T2" fmla="*/ 188131 w 609"/>
              <a:gd name="T3" fmla="*/ 130421 h 602"/>
              <a:gd name="T4" fmla="*/ 180577 w 609"/>
              <a:gd name="T5" fmla="*/ 148123 h 602"/>
              <a:gd name="T6" fmla="*/ 188131 w 609"/>
              <a:gd name="T7" fmla="*/ 181360 h 602"/>
              <a:gd name="T8" fmla="*/ 183095 w 609"/>
              <a:gd name="T9" fmla="*/ 188947 h 602"/>
              <a:gd name="T10" fmla="*/ 150002 w 609"/>
              <a:gd name="T11" fmla="*/ 178831 h 602"/>
              <a:gd name="T12" fmla="*/ 129857 w 609"/>
              <a:gd name="T13" fmla="*/ 188947 h 602"/>
              <a:gd name="T14" fmla="*/ 132375 w 609"/>
              <a:gd name="T15" fmla="*/ 188947 h 602"/>
              <a:gd name="T16" fmla="*/ 111872 w 609"/>
              <a:gd name="T17" fmla="*/ 217127 h 602"/>
              <a:gd name="T18" fmla="*/ 106836 w 609"/>
              <a:gd name="T19" fmla="*/ 217127 h 602"/>
              <a:gd name="T20" fmla="*/ 86332 w 609"/>
              <a:gd name="T21" fmla="*/ 186418 h 602"/>
              <a:gd name="T22" fmla="*/ 68706 w 609"/>
              <a:gd name="T23" fmla="*/ 178831 h 602"/>
              <a:gd name="T24" fmla="*/ 68706 w 609"/>
              <a:gd name="T25" fmla="*/ 181360 h 602"/>
              <a:gd name="T26" fmla="*/ 35612 w 609"/>
              <a:gd name="T27" fmla="*/ 186418 h 602"/>
              <a:gd name="T28" fmla="*/ 30576 w 609"/>
              <a:gd name="T29" fmla="*/ 183889 h 602"/>
              <a:gd name="T30" fmla="*/ 38130 w 609"/>
              <a:gd name="T31" fmla="*/ 148123 h 602"/>
              <a:gd name="T32" fmla="*/ 30576 w 609"/>
              <a:gd name="T33" fmla="*/ 130421 h 602"/>
              <a:gd name="T34" fmla="*/ 0 w 609"/>
              <a:gd name="T35" fmla="*/ 109828 h 602"/>
              <a:gd name="T36" fmla="*/ 0 w 609"/>
              <a:gd name="T37" fmla="*/ 104770 h 602"/>
              <a:gd name="T38" fmla="*/ 30576 w 609"/>
              <a:gd name="T39" fmla="*/ 86706 h 602"/>
              <a:gd name="T40" fmla="*/ 38130 w 609"/>
              <a:gd name="T41" fmla="*/ 66475 h 602"/>
              <a:gd name="T42" fmla="*/ 30576 w 609"/>
              <a:gd name="T43" fmla="*/ 33237 h 602"/>
              <a:gd name="T44" fmla="*/ 35612 w 609"/>
              <a:gd name="T45" fmla="*/ 28180 h 602"/>
              <a:gd name="T46" fmla="*/ 68706 w 609"/>
              <a:gd name="T47" fmla="*/ 35766 h 602"/>
              <a:gd name="T48" fmla="*/ 86332 w 609"/>
              <a:gd name="T49" fmla="*/ 28180 h 602"/>
              <a:gd name="T50" fmla="*/ 106836 w 609"/>
              <a:gd name="T51" fmla="*/ 0 h 602"/>
              <a:gd name="T52" fmla="*/ 111872 w 609"/>
              <a:gd name="T53" fmla="*/ 0 h 602"/>
              <a:gd name="T54" fmla="*/ 132375 w 609"/>
              <a:gd name="T55" fmla="*/ 28180 h 602"/>
              <a:gd name="T56" fmla="*/ 150002 w 609"/>
              <a:gd name="T57" fmla="*/ 35766 h 602"/>
              <a:gd name="T58" fmla="*/ 183095 w 609"/>
              <a:gd name="T59" fmla="*/ 28180 h 602"/>
              <a:gd name="T60" fmla="*/ 188131 w 609"/>
              <a:gd name="T61" fmla="*/ 33237 h 602"/>
              <a:gd name="T62" fmla="*/ 180577 w 609"/>
              <a:gd name="T63" fmla="*/ 66475 h 602"/>
              <a:gd name="T64" fmla="*/ 188131 w 609"/>
              <a:gd name="T65" fmla="*/ 86706 h 602"/>
              <a:gd name="T66" fmla="*/ 218707 w 609"/>
              <a:gd name="T67" fmla="*/ 104770 h 602"/>
              <a:gd name="T68" fmla="*/ 218707 w 609"/>
              <a:gd name="T69" fmla="*/ 109828 h 602"/>
              <a:gd name="T70" fmla="*/ 188131 w 609"/>
              <a:gd name="T71" fmla="*/ 130421 h 602"/>
              <a:gd name="T72" fmla="*/ 109354 w 609"/>
              <a:gd name="T73" fmla="*/ 45882 h 602"/>
              <a:gd name="T74" fmla="*/ 109354 w 609"/>
              <a:gd name="T75" fmla="*/ 45882 h 602"/>
              <a:gd name="T76" fmla="*/ 48202 w 609"/>
              <a:gd name="T77" fmla="*/ 107299 h 602"/>
              <a:gd name="T78" fmla="*/ 109354 w 609"/>
              <a:gd name="T79" fmla="*/ 168716 h 602"/>
              <a:gd name="T80" fmla="*/ 170505 w 609"/>
              <a:gd name="T81" fmla="*/ 107299 h 602"/>
              <a:gd name="T82" fmla="*/ 109354 w 609"/>
              <a:gd name="T83" fmla="*/ 45882 h 602"/>
              <a:gd name="T84" fmla="*/ 109354 w 609"/>
              <a:gd name="T85" fmla="*/ 148123 h 602"/>
              <a:gd name="T86" fmla="*/ 109354 w 609"/>
              <a:gd name="T87" fmla="*/ 148123 h 602"/>
              <a:gd name="T88" fmla="*/ 68706 w 609"/>
              <a:gd name="T89" fmla="*/ 107299 h 602"/>
              <a:gd name="T90" fmla="*/ 109354 w 609"/>
              <a:gd name="T91" fmla="*/ 66475 h 602"/>
              <a:gd name="T92" fmla="*/ 150002 w 609"/>
              <a:gd name="T93" fmla="*/ 107299 h 602"/>
              <a:gd name="T94" fmla="*/ 109354 w 609"/>
              <a:gd name="T95" fmla="*/ 148123 h 602"/>
              <a:gd name="T96" fmla="*/ 109354 w 609"/>
              <a:gd name="T97" fmla="*/ 86706 h 602"/>
              <a:gd name="T98" fmla="*/ 109354 w 609"/>
              <a:gd name="T99" fmla="*/ 86706 h 602"/>
              <a:gd name="T100" fmla="*/ 88850 w 609"/>
              <a:gd name="T101" fmla="*/ 107299 h 602"/>
              <a:gd name="T102" fmla="*/ 109354 w 609"/>
              <a:gd name="T103" fmla="*/ 127530 h 602"/>
              <a:gd name="T104" fmla="*/ 129857 w 609"/>
              <a:gd name="T105" fmla="*/ 107299 h 602"/>
              <a:gd name="T106" fmla="*/ 109354 w 609"/>
              <a:gd name="T107" fmla="*/ 86706 h 60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09" h="602">
                <a:moveTo>
                  <a:pt x="523" y="361"/>
                </a:moveTo>
                <a:lnTo>
                  <a:pt x="523" y="361"/>
                </a:lnTo>
                <a:cubicBezTo>
                  <a:pt x="523" y="382"/>
                  <a:pt x="516" y="396"/>
                  <a:pt x="502" y="410"/>
                </a:cubicBezTo>
                <a:cubicBezTo>
                  <a:pt x="502" y="417"/>
                  <a:pt x="551" y="474"/>
                  <a:pt x="523" y="502"/>
                </a:cubicBezTo>
                <a:cubicBezTo>
                  <a:pt x="509" y="523"/>
                  <a:pt x="509" y="523"/>
                  <a:pt x="509" y="523"/>
                </a:cubicBezTo>
                <a:cubicBezTo>
                  <a:pt x="488" y="544"/>
                  <a:pt x="431" y="509"/>
                  <a:pt x="417" y="495"/>
                </a:cubicBezTo>
                <a:cubicBezTo>
                  <a:pt x="403" y="509"/>
                  <a:pt x="382" y="516"/>
                  <a:pt x="361" y="523"/>
                </a:cubicBezTo>
                <a:cubicBezTo>
                  <a:pt x="368" y="523"/>
                  <a:pt x="368" y="523"/>
                  <a:pt x="368" y="523"/>
                </a:cubicBezTo>
                <a:cubicBezTo>
                  <a:pt x="368" y="523"/>
                  <a:pt x="354" y="601"/>
                  <a:pt x="311" y="601"/>
                </a:cubicBezTo>
                <a:cubicBezTo>
                  <a:pt x="297" y="601"/>
                  <a:pt x="297" y="601"/>
                  <a:pt x="297" y="601"/>
                </a:cubicBezTo>
                <a:cubicBezTo>
                  <a:pt x="262" y="601"/>
                  <a:pt x="247" y="530"/>
                  <a:pt x="240" y="516"/>
                </a:cubicBezTo>
                <a:cubicBezTo>
                  <a:pt x="226" y="516"/>
                  <a:pt x="205" y="509"/>
                  <a:pt x="191" y="495"/>
                </a:cubicBezTo>
                <a:cubicBezTo>
                  <a:pt x="191" y="502"/>
                  <a:pt x="191" y="502"/>
                  <a:pt x="191" y="502"/>
                </a:cubicBezTo>
                <a:cubicBezTo>
                  <a:pt x="191" y="502"/>
                  <a:pt x="127" y="551"/>
                  <a:pt x="99" y="516"/>
                </a:cubicBezTo>
                <a:cubicBezTo>
                  <a:pt x="85" y="509"/>
                  <a:pt x="85" y="509"/>
                  <a:pt x="85" y="509"/>
                </a:cubicBezTo>
                <a:cubicBezTo>
                  <a:pt x="64" y="481"/>
                  <a:pt x="99" y="424"/>
                  <a:pt x="106" y="410"/>
                </a:cubicBezTo>
                <a:cubicBezTo>
                  <a:pt x="99" y="396"/>
                  <a:pt x="92" y="382"/>
                  <a:pt x="85" y="361"/>
                </a:cubicBezTo>
                <a:cubicBezTo>
                  <a:pt x="71" y="361"/>
                  <a:pt x="0" y="339"/>
                  <a:pt x="0" y="304"/>
                </a:cubicBezTo>
                <a:cubicBezTo>
                  <a:pt x="0" y="290"/>
                  <a:pt x="0" y="290"/>
                  <a:pt x="0" y="290"/>
                </a:cubicBezTo>
                <a:cubicBezTo>
                  <a:pt x="0" y="255"/>
                  <a:pt x="71" y="240"/>
                  <a:pt x="85" y="240"/>
                </a:cubicBezTo>
                <a:cubicBezTo>
                  <a:pt x="92" y="219"/>
                  <a:pt x="99" y="205"/>
                  <a:pt x="106" y="184"/>
                </a:cubicBezTo>
                <a:cubicBezTo>
                  <a:pt x="99" y="177"/>
                  <a:pt x="57" y="113"/>
                  <a:pt x="85" y="92"/>
                </a:cubicBezTo>
                <a:cubicBezTo>
                  <a:pt x="99" y="78"/>
                  <a:pt x="99" y="78"/>
                  <a:pt x="99" y="78"/>
                </a:cubicBezTo>
                <a:cubicBezTo>
                  <a:pt x="120" y="50"/>
                  <a:pt x="177" y="92"/>
                  <a:pt x="191" y="99"/>
                </a:cubicBezTo>
                <a:cubicBezTo>
                  <a:pt x="205" y="92"/>
                  <a:pt x="226" y="85"/>
                  <a:pt x="240" y="78"/>
                </a:cubicBezTo>
                <a:cubicBezTo>
                  <a:pt x="247" y="64"/>
                  <a:pt x="269" y="0"/>
                  <a:pt x="297" y="0"/>
                </a:cubicBezTo>
                <a:cubicBezTo>
                  <a:pt x="311" y="0"/>
                  <a:pt x="311" y="0"/>
                  <a:pt x="311" y="0"/>
                </a:cubicBezTo>
                <a:cubicBezTo>
                  <a:pt x="346" y="0"/>
                  <a:pt x="361" y="57"/>
                  <a:pt x="368" y="78"/>
                </a:cubicBezTo>
                <a:cubicBezTo>
                  <a:pt x="382" y="85"/>
                  <a:pt x="403" y="92"/>
                  <a:pt x="417" y="99"/>
                </a:cubicBezTo>
                <a:cubicBezTo>
                  <a:pt x="431" y="92"/>
                  <a:pt x="488" y="57"/>
                  <a:pt x="509" y="78"/>
                </a:cubicBezTo>
                <a:cubicBezTo>
                  <a:pt x="523" y="92"/>
                  <a:pt x="523" y="92"/>
                  <a:pt x="523" y="92"/>
                </a:cubicBezTo>
                <a:cubicBezTo>
                  <a:pt x="551" y="120"/>
                  <a:pt x="516" y="170"/>
                  <a:pt x="502" y="184"/>
                </a:cubicBezTo>
                <a:cubicBezTo>
                  <a:pt x="516" y="205"/>
                  <a:pt x="523" y="219"/>
                  <a:pt x="523" y="240"/>
                </a:cubicBezTo>
                <a:cubicBezTo>
                  <a:pt x="530" y="240"/>
                  <a:pt x="608" y="248"/>
                  <a:pt x="608" y="290"/>
                </a:cubicBezTo>
                <a:cubicBezTo>
                  <a:pt x="608" y="304"/>
                  <a:pt x="608" y="304"/>
                  <a:pt x="608" y="304"/>
                </a:cubicBezTo>
                <a:cubicBezTo>
                  <a:pt x="608" y="339"/>
                  <a:pt x="544" y="353"/>
                  <a:pt x="523" y="361"/>
                </a:cubicBezTo>
                <a:close/>
                <a:moveTo>
                  <a:pt x="304" y="127"/>
                </a:moveTo>
                <a:lnTo>
                  <a:pt x="304" y="127"/>
                </a:lnTo>
                <a:cubicBezTo>
                  <a:pt x="212" y="127"/>
                  <a:pt x="134" y="205"/>
                  <a:pt x="134" y="297"/>
                </a:cubicBezTo>
                <a:cubicBezTo>
                  <a:pt x="134" y="396"/>
                  <a:pt x="212" y="467"/>
                  <a:pt x="304" y="467"/>
                </a:cubicBezTo>
                <a:cubicBezTo>
                  <a:pt x="396" y="467"/>
                  <a:pt x="474" y="396"/>
                  <a:pt x="474" y="297"/>
                </a:cubicBezTo>
                <a:cubicBezTo>
                  <a:pt x="474" y="205"/>
                  <a:pt x="396" y="127"/>
                  <a:pt x="304" y="127"/>
                </a:cubicBezTo>
                <a:close/>
                <a:moveTo>
                  <a:pt x="304" y="410"/>
                </a:moveTo>
                <a:lnTo>
                  <a:pt x="304" y="410"/>
                </a:lnTo>
                <a:cubicBezTo>
                  <a:pt x="240" y="410"/>
                  <a:pt x="191" y="361"/>
                  <a:pt x="191" y="297"/>
                </a:cubicBezTo>
                <a:cubicBezTo>
                  <a:pt x="191" y="233"/>
                  <a:pt x="240" y="184"/>
                  <a:pt x="304" y="184"/>
                </a:cubicBezTo>
                <a:cubicBezTo>
                  <a:pt x="368" y="184"/>
                  <a:pt x="417" y="233"/>
                  <a:pt x="417" y="297"/>
                </a:cubicBezTo>
                <a:cubicBezTo>
                  <a:pt x="417" y="361"/>
                  <a:pt x="368" y="410"/>
                  <a:pt x="304" y="410"/>
                </a:cubicBezTo>
                <a:close/>
                <a:moveTo>
                  <a:pt x="304" y="240"/>
                </a:moveTo>
                <a:lnTo>
                  <a:pt x="304" y="240"/>
                </a:lnTo>
                <a:cubicBezTo>
                  <a:pt x="276" y="240"/>
                  <a:pt x="247" y="269"/>
                  <a:pt x="247" y="297"/>
                </a:cubicBezTo>
                <a:cubicBezTo>
                  <a:pt x="247" y="332"/>
                  <a:pt x="276" y="353"/>
                  <a:pt x="304" y="353"/>
                </a:cubicBezTo>
                <a:cubicBezTo>
                  <a:pt x="332" y="353"/>
                  <a:pt x="361" y="332"/>
                  <a:pt x="361" y="297"/>
                </a:cubicBezTo>
                <a:cubicBezTo>
                  <a:pt x="361" y="269"/>
                  <a:pt x="332" y="240"/>
                  <a:pt x="304" y="24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80" descr="D:\51PPT模板网\51pptmoban.com\图片.jpg">
            <a:extLst>
              <a:ext uri="{FF2B5EF4-FFF2-40B4-BE49-F238E27FC236}">
                <a16:creationId xmlns:a16="http://schemas.microsoft.com/office/drawing/2014/main" id="{D5B018B2-EF70-9C56-1FFE-908B074F5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9187" y="2419699"/>
            <a:ext cx="489060" cy="489060"/>
          </a:xfrm>
          <a:custGeom>
            <a:avLst/>
            <a:gdLst>
              <a:gd name="T0" fmla="*/ 218707 w 609"/>
              <a:gd name="T1" fmla="*/ 109358 h 609"/>
              <a:gd name="T2" fmla="*/ 213671 w 609"/>
              <a:gd name="T3" fmla="*/ 116912 h 609"/>
              <a:gd name="T4" fmla="*/ 180577 w 609"/>
              <a:gd name="T5" fmla="*/ 147489 h 609"/>
              <a:gd name="T6" fmla="*/ 162951 w 609"/>
              <a:gd name="T7" fmla="*/ 139935 h 609"/>
              <a:gd name="T8" fmla="*/ 167987 w 609"/>
              <a:gd name="T9" fmla="*/ 132021 h 609"/>
              <a:gd name="T10" fmla="*/ 119785 w 609"/>
              <a:gd name="T11" fmla="*/ 119430 h 609"/>
              <a:gd name="T12" fmla="*/ 132375 w 609"/>
              <a:gd name="T13" fmla="*/ 167634 h 609"/>
              <a:gd name="T14" fmla="*/ 139929 w 609"/>
              <a:gd name="T15" fmla="*/ 162598 h 609"/>
              <a:gd name="T16" fmla="*/ 147484 w 609"/>
              <a:gd name="T17" fmla="*/ 180584 h 609"/>
              <a:gd name="T18" fmla="*/ 117267 w 609"/>
              <a:gd name="T19" fmla="*/ 213679 h 609"/>
              <a:gd name="T20" fmla="*/ 109354 w 609"/>
              <a:gd name="T21" fmla="*/ 218715 h 609"/>
              <a:gd name="T22" fmla="*/ 101800 w 609"/>
              <a:gd name="T23" fmla="*/ 213679 h 609"/>
              <a:gd name="T24" fmla="*/ 71224 w 609"/>
              <a:gd name="T25" fmla="*/ 180584 h 609"/>
              <a:gd name="T26" fmla="*/ 78778 w 609"/>
              <a:gd name="T27" fmla="*/ 162598 h 609"/>
              <a:gd name="T28" fmla="*/ 86692 w 609"/>
              <a:gd name="T29" fmla="*/ 167634 h 609"/>
              <a:gd name="T30" fmla="*/ 99282 w 609"/>
              <a:gd name="T31" fmla="*/ 119430 h 609"/>
              <a:gd name="T32" fmla="*/ 51080 w 609"/>
              <a:gd name="T33" fmla="*/ 132021 h 609"/>
              <a:gd name="T34" fmla="*/ 56116 w 609"/>
              <a:gd name="T35" fmla="*/ 139935 h 609"/>
              <a:gd name="T36" fmla="*/ 38130 w 609"/>
              <a:gd name="T37" fmla="*/ 147489 h 609"/>
              <a:gd name="T38" fmla="*/ 5396 w 609"/>
              <a:gd name="T39" fmla="*/ 116912 h 609"/>
              <a:gd name="T40" fmla="*/ 0 w 609"/>
              <a:gd name="T41" fmla="*/ 109358 h 609"/>
              <a:gd name="T42" fmla="*/ 5396 w 609"/>
              <a:gd name="T43" fmla="*/ 101803 h 609"/>
              <a:gd name="T44" fmla="*/ 38130 w 609"/>
              <a:gd name="T45" fmla="*/ 71226 h 609"/>
              <a:gd name="T46" fmla="*/ 56116 w 609"/>
              <a:gd name="T47" fmla="*/ 78781 h 609"/>
              <a:gd name="T48" fmla="*/ 51080 w 609"/>
              <a:gd name="T49" fmla="*/ 86335 h 609"/>
              <a:gd name="T50" fmla="*/ 99282 w 609"/>
              <a:gd name="T51" fmla="*/ 99285 h 609"/>
              <a:gd name="T52" fmla="*/ 86692 w 609"/>
              <a:gd name="T53" fmla="*/ 50722 h 609"/>
              <a:gd name="T54" fmla="*/ 78778 w 609"/>
              <a:gd name="T55" fmla="*/ 55758 h 609"/>
              <a:gd name="T56" fmla="*/ 71224 w 609"/>
              <a:gd name="T57" fmla="*/ 38131 h 609"/>
              <a:gd name="T58" fmla="*/ 101800 w 609"/>
              <a:gd name="T59" fmla="*/ 5036 h 609"/>
              <a:gd name="T60" fmla="*/ 109354 w 609"/>
              <a:gd name="T61" fmla="*/ 0 h 609"/>
              <a:gd name="T62" fmla="*/ 117267 w 609"/>
              <a:gd name="T63" fmla="*/ 5036 h 609"/>
              <a:gd name="T64" fmla="*/ 147484 w 609"/>
              <a:gd name="T65" fmla="*/ 38131 h 609"/>
              <a:gd name="T66" fmla="*/ 139929 w 609"/>
              <a:gd name="T67" fmla="*/ 55758 h 609"/>
              <a:gd name="T68" fmla="*/ 132375 w 609"/>
              <a:gd name="T69" fmla="*/ 50722 h 609"/>
              <a:gd name="T70" fmla="*/ 119785 w 609"/>
              <a:gd name="T71" fmla="*/ 99285 h 609"/>
              <a:gd name="T72" fmla="*/ 167987 w 609"/>
              <a:gd name="T73" fmla="*/ 86335 h 609"/>
              <a:gd name="T74" fmla="*/ 162951 w 609"/>
              <a:gd name="T75" fmla="*/ 78781 h 609"/>
              <a:gd name="T76" fmla="*/ 180577 w 609"/>
              <a:gd name="T77" fmla="*/ 71226 h 609"/>
              <a:gd name="T78" fmla="*/ 213671 w 609"/>
              <a:gd name="T79" fmla="*/ 101803 h 609"/>
              <a:gd name="T80" fmla="*/ 218707 w 609"/>
              <a:gd name="T81" fmla="*/ 109358 h 60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09" h="609">
                <a:moveTo>
                  <a:pt x="608" y="304"/>
                </a:moveTo>
                <a:lnTo>
                  <a:pt x="608" y="304"/>
                </a:lnTo>
                <a:cubicBezTo>
                  <a:pt x="608" y="311"/>
                  <a:pt x="601" y="318"/>
                  <a:pt x="594" y="325"/>
                </a:cubicBezTo>
                <a:cubicBezTo>
                  <a:pt x="502" y="410"/>
                  <a:pt x="502" y="410"/>
                  <a:pt x="502" y="410"/>
                </a:cubicBezTo>
                <a:cubicBezTo>
                  <a:pt x="495" y="417"/>
                  <a:pt x="488" y="417"/>
                  <a:pt x="481" y="417"/>
                </a:cubicBezTo>
                <a:cubicBezTo>
                  <a:pt x="467" y="417"/>
                  <a:pt x="453" y="403"/>
                  <a:pt x="453" y="389"/>
                </a:cubicBezTo>
                <a:cubicBezTo>
                  <a:pt x="453" y="382"/>
                  <a:pt x="460" y="375"/>
                  <a:pt x="467" y="367"/>
                </a:cubicBezTo>
                <a:cubicBezTo>
                  <a:pt x="502" y="332"/>
                  <a:pt x="502" y="332"/>
                  <a:pt x="502" y="332"/>
                </a:cubicBezTo>
                <a:cubicBezTo>
                  <a:pt x="333" y="332"/>
                  <a:pt x="333" y="332"/>
                  <a:pt x="333" y="332"/>
                </a:cubicBezTo>
                <a:cubicBezTo>
                  <a:pt x="333" y="502"/>
                  <a:pt x="333" y="502"/>
                  <a:pt x="333" y="502"/>
                </a:cubicBezTo>
                <a:cubicBezTo>
                  <a:pt x="368" y="466"/>
                  <a:pt x="368" y="466"/>
                  <a:pt x="368" y="466"/>
                </a:cubicBezTo>
                <a:cubicBezTo>
                  <a:pt x="375" y="459"/>
                  <a:pt x="382" y="452"/>
                  <a:pt x="389" y="452"/>
                </a:cubicBezTo>
                <a:cubicBezTo>
                  <a:pt x="403" y="452"/>
                  <a:pt x="417" y="466"/>
                  <a:pt x="417" y="480"/>
                </a:cubicBezTo>
                <a:cubicBezTo>
                  <a:pt x="417" y="488"/>
                  <a:pt x="417" y="495"/>
                  <a:pt x="410" y="502"/>
                </a:cubicBezTo>
                <a:cubicBezTo>
                  <a:pt x="326" y="594"/>
                  <a:pt x="326" y="594"/>
                  <a:pt x="326" y="594"/>
                </a:cubicBezTo>
                <a:cubicBezTo>
                  <a:pt x="318" y="601"/>
                  <a:pt x="311" y="608"/>
                  <a:pt x="304" y="608"/>
                </a:cubicBezTo>
                <a:cubicBezTo>
                  <a:pt x="297" y="608"/>
                  <a:pt x="290" y="601"/>
                  <a:pt x="283" y="594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1" y="495"/>
                  <a:pt x="191" y="488"/>
                  <a:pt x="191" y="480"/>
                </a:cubicBezTo>
                <a:cubicBezTo>
                  <a:pt x="191" y="466"/>
                  <a:pt x="205" y="452"/>
                  <a:pt x="219" y="452"/>
                </a:cubicBezTo>
                <a:cubicBezTo>
                  <a:pt x="226" y="452"/>
                  <a:pt x="234" y="459"/>
                  <a:pt x="241" y="466"/>
                </a:cubicBezTo>
                <a:cubicBezTo>
                  <a:pt x="276" y="502"/>
                  <a:pt x="276" y="502"/>
                  <a:pt x="276" y="502"/>
                </a:cubicBezTo>
                <a:cubicBezTo>
                  <a:pt x="276" y="332"/>
                  <a:pt x="276" y="332"/>
                  <a:pt x="276" y="332"/>
                </a:cubicBezTo>
                <a:cubicBezTo>
                  <a:pt x="106" y="332"/>
                  <a:pt x="106" y="332"/>
                  <a:pt x="106" y="332"/>
                </a:cubicBezTo>
                <a:cubicBezTo>
                  <a:pt x="142" y="367"/>
                  <a:pt x="142" y="367"/>
                  <a:pt x="142" y="367"/>
                </a:cubicBezTo>
                <a:cubicBezTo>
                  <a:pt x="149" y="375"/>
                  <a:pt x="156" y="382"/>
                  <a:pt x="156" y="389"/>
                </a:cubicBezTo>
                <a:cubicBezTo>
                  <a:pt x="156" y="403"/>
                  <a:pt x="142" y="417"/>
                  <a:pt x="128" y="417"/>
                </a:cubicBezTo>
                <a:cubicBezTo>
                  <a:pt x="121" y="417"/>
                  <a:pt x="113" y="417"/>
                  <a:pt x="106" y="410"/>
                </a:cubicBezTo>
                <a:cubicBezTo>
                  <a:pt x="15" y="325"/>
                  <a:pt x="15" y="325"/>
                  <a:pt x="15" y="325"/>
                </a:cubicBezTo>
                <a:cubicBezTo>
                  <a:pt x="8" y="318"/>
                  <a:pt x="0" y="311"/>
                  <a:pt x="0" y="304"/>
                </a:cubicBezTo>
                <a:cubicBezTo>
                  <a:pt x="0" y="297"/>
                  <a:pt x="8" y="290"/>
                  <a:pt x="15" y="283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13" y="191"/>
                  <a:pt x="121" y="191"/>
                  <a:pt x="128" y="191"/>
                </a:cubicBezTo>
                <a:cubicBezTo>
                  <a:pt x="142" y="191"/>
                  <a:pt x="156" y="205"/>
                  <a:pt x="156" y="219"/>
                </a:cubicBezTo>
                <a:cubicBezTo>
                  <a:pt x="156" y="226"/>
                  <a:pt x="149" y="233"/>
                  <a:pt x="142" y="240"/>
                </a:cubicBezTo>
                <a:cubicBezTo>
                  <a:pt x="106" y="276"/>
                  <a:pt x="106" y="276"/>
                  <a:pt x="106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106"/>
                  <a:pt x="276" y="106"/>
                  <a:pt x="276" y="106"/>
                </a:cubicBezTo>
                <a:cubicBezTo>
                  <a:pt x="241" y="141"/>
                  <a:pt x="241" y="141"/>
                  <a:pt x="241" y="141"/>
                </a:cubicBezTo>
                <a:cubicBezTo>
                  <a:pt x="234" y="148"/>
                  <a:pt x="226" y="155"/>
                  <a:pt x="219" y="155"/>
                </a:cubicBezTo>
                <a:cubicBezTo>
                  <a:pt x="205" y="155"/>
                  <a:pt x="191" y="141"/>
                  <a:pt x="191" y="127"/>
                </a:cubicBezTo>
                <a:cubicBezTo>
                  <a:pt x="191" y="120"/>
                  <a:pt x="191" y="113"/>
                  <a:pt x="198" y="106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90" y="7"/>
                  <a:pt x="297" y="0"/>
                  <a:pt x="304" y="0"/>
                </a:cubicBezTo>
                <a:cubicBezTo>
                  <a:pt x="311" y="0"/>
                  <a:pt x="318" y="7"/>
                  <a:pt x="326" y="14"/>
                </a:cubicBezTo>
                <a:cubicBezTo>
                  <a:pt x="410" y="106"/>
                  <a:pt x="410" y="106"/>
                  <a:pt x="410" y="106"/>
                </a:cubicBezTo>
                <a:cubicBezTo>
                  <a:pt x="417" y="113"/>
                  <a:pt x="417" y="120"/>
                  <a:pt x="417" y="127"/>
                </a:cubicBezTo>
                <a:cubicBezTo>
                  <a:pt x="417" y="141"/>
                  <a:pt x="403" y="155"/>
                  <a:pt x="389" y="155"/>
                </a:cubicBezTo>
                <a:cubicBezTo>
                  <a:pt x="382" y="155"/>
                  <a:pt x="375" y="148"/>
                  <a:pt x="368" y="141"/>
                </a:cubicBezTo>
                <a:cubicBezTo>
                  <a:pt x="333" y="106"/>
                  <a:pt x="333" y="106"/>
                  <a:pt x="333" y="106"/>
                </a:cubicBezTo>
                <a:cubicBezTo>
                  <a:pt x="333" y="276"/>
                  <a:pt x="333" y="276"/>
                  <a:pt x="333" y="276"/>
                </a:cubicBezTo>
                <a:cubicBezTo>
                  <a:pt x="502" y="276"/>
                  <a:pt x="502" y="276"/>
                  <a:pt x="502" y="276"/>
                </a:cubicBezTo>
                <a:cubicBezTo>
                  <a:pt x="467" y="240"/>
                  <a:pt x="467" y="240"/>
                  <a:pt x="467" y="240"/>
                </a:cubicBezTo>
                <a:cubicBezTo>
                  <a:pt x="460" y="233"/>
                  <a:pt x="453" y="226"/>
                  <a:pt x="453" y="219"/>
                </a:cubicBezTo>
                <a:cubicBezTo>
                  <a:pt x="453" y="205"/>
                  <a:pt x="467" y="191"/>
                  <a:pt x="481" y="191"/>
                </a:cubicBezTo>
                <a:cubicBezTo>
                  <a:pt x="488" y="191"/>
                  <a:pt x="495" y="191"/>
                  <a:pt x="502" y="198"/>
                </a:cubicBezTo>
                <a:cubicBezTo>
                  <a:pt x="594" y="283"/>
                  <a:pt x="594" y="283"/>
                  <a:pt x="594" y="283"/>
                </a:cubicBezTo>
                <a:cubicBezTo>
                  <a:pt x="601" y="290"/>
                  <a:pt x="608" y="297"/>
                  <a:pt x="608" y="304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125">
            <a:extLst>
              <a:ext uri="{FF2B5EF4-FFF2-40B4-BE49-F238E27FC236}">
                <a16:creationId xmlns:a16="http://schemas.microsoft.com/office/drawing/2014/main" id="{3546CC4B-0CAA-246E-5CE5-81A7272EA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4392" y="2613972"/>
            <a:ext cx="471338" cy="471341"/>
          </a:xfrm>
          <a:custGeom>
            <a:avLst/>
            <a:gdLst>
              <a:gd name="T0" fmla="*/ 195663 w 587"/>
              <a:gd name="T1" fmla="*/ 73611 h 588"/>
              <a:gd name="T2" fmla="*/ 195663 w 587"/>
              <a:gd name="T3" fmla="*/ 73611 h 588"/>
              <a:gd name="T4" fmla="*/ 167608 w 587"/>
              <a:gd name="T5" fmla="*/ 101619 h 588"/>
              <a:gd name="T6" fmla="*/ 129483 w 587"/>
              <a:gd name="T7" fmla="*/ 111673 h 588"/>
              <a:gd name="T8" fmla="*/ 152502 w 587"/>
              <a:gd name="T9" fmla="*/ 86538 h 588"/>
              <a:gd name="T10" fmla="*/ 155020 w 587"/>
              <a:gd name="T11" fmla="*/ 86538 h 588"/>
              <a:gd name="T12" fmla="*/ 183074 w 587"/>
              <a:gd name="T13" fmla="*/ 58530 h 588"/>
              <a:gd name="T14" fmla="*/ 183074 w 587"/>
              <a:gd name="T15" fmla="*/ 30522 h 588"/>
              <a:gd name="T16" fmla="*/ 155020 w 587"/>
              <a:gd name="T17" fmla="*/ 30522 h 588"/>
              <a:gd name="T18" fmla="*/ 124447 w 587"/>
              <a:gd name="T19" fmla="*/ 58530 h 588"/>
              <a:gd name="T20" fmla="*/ 124447 w 587"/>
              <a:gd name="T21" fmla="*/ 58530 h 588"/>
              <a:gd name="T22" fmla="*/ 124447 w 587"/>
              <a:gd name="T23" fmla="*/ 58530 h 588"/>
              <a:gd name="T24" fmla="*/ 101788 w 587"/>
              <a:gd name="T25" fmla="*/ 84024 h 588"/>
              <a:gd name="T26" fmla="*/ 111859 w 587"/>
              <a:gd name="T27" fmla="*/ 43448 h 588"/>
              <a:gd name="T28" fmla="*/ 139554 w 587"/>
              <a:gd name="T29" fmla="*/ 15440 h 588"/>
              <a:gd name="T30" fmla="*/ 195663 w 587"/>
              <a:gd name="T31" fmla="*/ 15440 h 588"/>
              <a:gd name="T32" fmla="*/ 195663 w 587"/>
              <a:gd name="T33" fmla="*/ 73611 h 588"/>
              <a:gd name="T34" fmla="*/ 81286 w 587"/>
              <a:gd name="T35" fmla="*/ 147222 h 588"/>
              <a:gd name="T36" fmla="*/ 81286 w 587"/>
              <a:gd name="T37" fmla="*/ 147222 h 588"/>
              <a:gd name="T38" fmla="*/ 81286 w 587"/>
              <a:gd name="T39" fmla="*/ 147222 h 588"/>
              <a:gd name="T40" fmla="*/ 73733 w 587"/>
              <a:gd name="T41" fmla="*/ 149736 h 588"/>
              <a:gd name="T42" fmla="*/ 63303 w 587"/>
              <a:gd name="T43" fmla="*/ 139681 h 588"/>
              <a:gd name="T44" fmla="*/ 65820 w 587"/>
              <a:gd name="T45" fmla="*/ 132141 h 588"/>
              <a:gd name="T46" fmla="*/ 132001 w 587"/>
              <a:gd name="T47" fmla="*/ 66070 h 588"/>
              <a:gd name="T48" fmla="*/ 139554 w 587"/>
              <a:gd name="T49" fmla="*/ 61043 h 588"/>
              <a:gd name="T50" fmla="*/ 149984 w 587"/>
              <a:gd name="T51" fmla="*/ 71097 h 588"/>
              <a:gd name="T52" fmla="*/ 147467 w 587"/>
              <a:gd name="T53" fmla="*/ 78638 h 588"/>
              <a:gd name="T54" fmla="*/ 147467 w 587"/>
              <a:gd name="T55" fmla="*/ 78638 h 588"/>
              <a:gd name="T56" fmla="*/ 81286 w 587"/>
              <a:gd name="T57" fmla="*/ 147222 h 588"/>
              <a:gd name="T58" fmla="*/ 58267 w 587"/>
              <a:gd name="T59" fmla="*/ 124600 h 588"/>
              <a:gd name="T60" fmla="*/ 58267 w 587"/>
              <a:gd name="T61" fmla="*/ 124600 h 588"/>
              <a:gd name="T62" fmla="*/ 30572 w 587"/>
              <a:gd name="T63" fmla="*/ 152249 h 588"/>
              <a:gd name="T64" fmla="*/ 30572 w 587"/>
              <a:gd name="T65" fmla="*/ 180257 h 588"/>
              <a:gd name="T66" fmla="*/ 58267 w 587"/>
              <a:gd name="T67" fmla="*/ 180257 h 588"/>
              <a:gd name="T68" fmla="*/ 86322 w 587"/>
              <a:gd name="T69" fmla="*/ 152249 h 588"/>
              <a:gd name="T70" fmla="*/ 88840 w 587"/>
              <a:gd name="T71" fmla="*/ 152249 h 588"/>
              <a:gd name="T72" fmla="*/ 111859 w 587"/>
              <a:gd name="T73" fmla="*/ 129627 h 588"/>
              <a:gd name="T74" fmla="*/ 101788 w 587"/>
              <a:gd name="T75" fmla="*/ 167690 h 588"/>
              <a:gd name="T76" fmla="*/ 73733 w 587"/>
              <a:gd name="T77" fmla="*/ 195698 h 588"/>
              <a:gd name="T78" fmla="*/ 17624 w 587"/>
              <a:gd name="T79" fmla="*/ 195698 h 588"/>
              <a:gd name="T80" fmla="*/ 17624 w 587"/>
              <a:gd name="T81" fmla="*/ 139681 h 588"/>
              <a:gd name="T82" fmla="*/ 45679 w 587"/>
              <a:gd name="T83" fmla="*/ 111673 h 588"/>
              <a:gd name="T84" fmla="*/ 83804 w 587"/>
              <a:gd name="T85" fmla="*/ 99106 h 588"/>
              <a:gd name="T86" fmla="*/ 58267 w 587"/>
              <a:gd name="T87" fmla="*/ 124600 h 58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587" h="588">
                <a:moveTo>
                  <a:pt x="544" y="205"/>
                </a:moveTo>
                <a:lnTo>
                  <a:pt x="544" y="205"/>
                </a:lnTo>
                <a:cubicBezTo>
                  <a:pt x="466" y="283"/>
                  <a:pt x="466" y="283"/>
                  <a:pt x="466" y="283"/>
                </a:cubicBezTo>
                <a:cubicBezTo>
                  <a:pt x="438" y="311"/>
                  <a:pt x="396" y="319"/>
                  <a:pt x="360" y="311"/>
                </a:cubicBezTo>
                <a:cubicBezTo>
                  <a:pt x="424" y="241"/>
                  <a:pt x="424" y="241"/>
                  <a:pt x="424" y="241"/>
                </a:cubicBezTo>
                <a:cubicBezTo>
                  <a:pt x="424" y="241"/>
                  <a:pt x="424" y="241"/>
                  <a:pt x="431" y="241"/>
                </a:cubicBezTo>
                <a:cubicBezTo>
                  <a:pt x="509" y="163"/>
                  <a:pt x="509" y="163"/>
                  <a:pt x="509" y="163"/>
                </a:cubicBezTo>
                <a:cubicBezTo>
                  <a:pt x="530" y="142"/>
                  <a:pt x="530" y="106"/>
                  <a:pt x="509" y="85"/>
                </a:cubicBezTo>
                <a:cubicBezTo>
                  <a:pt x="487" y="64"/>
                  <a:pt x="452" y="64"/>
                  <a:pt x="431" y="85"/>
                </a:cubicBezTo>
                <a:cubicBezTo>
                  <a:pt x="346" y="163"/>
                  <a:pt x="346" y="163"/>
                  <a:pt x="346" y="163"/>
                </a:cubicBezTo>
                <a:cubicBezTo>
                  <a:pt x="283" y="234"/>
                  <a:pt x="283" y="234"/>
                  <a:pt x="283" y="234"/>
                </a:cubicBezTo>
                <a:cubicBezTo>
                  <a:pt x="268" y="191"/>
                  <a:pt x="283" y="149"/>
                  <a:pt x="311" y="121"/>
                </a:cubicBezTo>
                <a:cubicBezTo>
                  <a:pt x="388" y="43"/>
                  <a:pt x="388" y="43"/>
                  <a:pt x="388" y="43"/>
                </a:cubicBezTo>
                <a:cubicBezTo>
                  <a:pt x="431" y="0"/>
                  <a:pt x="501" y="0"/>
                  <a:pt x="544" y="43"/>
                </a:cubicBezTo>
                <a:cubicBezTo>
                  <a:pt x="586" y="85"/>
                  <a:pt x="586" y="156"/>
                  <a:pt x="544" y="205"/>
                </a:cubicBezTo>
                <a:close/>
                <a:moveTo>
                  <a:pt x="226" y="410"/>
                </a:moveTo>
                <a:lnTo>
                  <a:pt x="226" y="410"/>
                </a:lnTo>
                <a:cubicBezTo>
                  <a:pt x="219" y="417"/>
                  <a:pt x="212" y="417"/>
                  <a:pt x="205" y="417"/>
                </a:cubicBezTo>
                <a:cubicBezTo>
                  <a:pt x="183" y="417"/>
                  <a:pt x="176" y="403"/>
                  <a:pt x="176" y="389"/>
                </a:cubicBezTo>
                <a:cubicBezTo>
                  <a:pt x="176" y="382"/>
                  <a:pt x="176" y="375"/>
                  <a:pt x="183" y="368"/>
                </a:cubicBezTo>
                <a:cubicBezTo>
                  <a:pt x="367" y="184"/>
                  <a:pt x="367" y="184"/>
                  <a:pt x="367" y="184"/>
                </a:cubicBezTo>
                <a:cubicBezTo>
                  <a:pt x="374" y="177"/>
                  <a:pt x="381" y="170"/>
                  <a:pt x="388" y="170"/>
                </a:cubicBezTo>
                <a:cubicBezTo>
                  <a:pt x="410" y="170"/>
                  <a:pt x="417" y="184"/>
                  <a:pt x="417" y="198"/>
                </a:cubicBezTo>
                <a:cubicBezTo>
                  <a:pt x="417" y="205"/>
                  <a:pt x="417" y="212"/>
                  <a:pt x="410" y="219"/>
                </a:cubicBezTo>
                <a:lnTo>
                  <a:pt x="226" y="410"/>
                </a:lnTo>
                <a:close/>
                <a:moveTo>
                  <a:pt x="162" y="347"/>
                </a:moveTo>
                <a:lnTo>
                  <a:pt x="162" y="347"/>
                </a:lnTo>
                <a:cubicBezTo>
                  <a:pt x="85" y="424"/>
                  <a:pt x="85" y="424"/>
                  <a:pt x="85" y="424"/>
                </a:cubicBezTo>
                <a:cubicBezTo>
                  <a:pt x="63" y="446"/>
                  <a:pt x="63" y="481"/>
                  <a:pt x="85" y="502"/>
                </a:cubicBezTo>
                <a:cubicBezTo>
                  <a:pt x="106" y="530"/>
                  <a:pt x="141" y="530"/>
                  <a:pt x="162" y="502"/>
                </a:cubicBezTo>
                <a:cubicBezTo>
                  <a:pt x="240" y="424"/>
                  <a:pt x="240" y="424"/>
                  <a:pt x="240" y="424"/>
                </a:cubicBezTo>
                <a:lnTo>
                  <a:pt x="247" y="424"/>
                </a:lnTo>
                <a:cubicBezTo>
                  <a:pt x="311" y="361"/>
                  <a:pt x="311" y="361"/>
                  <a:pt x="311" y="361"/>
                </a:cubicBezTo>
                <a:cubicBezTo>
                  <a:pt x="318" y="396"/>
                  <a:pt x="311" y="439"/>
                  <a:pt x="283" y="467"/>
                </a:cubicBezTo>
                <a:cubicBezTo>
                  <a:pt x="205" y="545"/>
                  <a:pt x="205" y="545"/>
                  <a:pt x="205" y="545"/>
                </a:cubicBezTo>
                <a:cubicBezTo>
                  <a:pt x="162" y="587"/>
                  <a:pt x="92" y="587"/>
                  <a:pt x="49" y="545"/>
                </a:cubicBezTo>
                <a:cubicBezTo>
                  <a:pt x="0" y="502"/>
                  <a:pt x="0" y="432"/>
                  <a:pt x="49" y="389"/>
                </a:cubicBezTo>
                <a:cubicBezTo>
                  <a:pt x="127" y="311"/>
                  <a:pt x="127" y="311"/>
                  <a:pt x="127" y="311"/>
                </a:cubicBezTo>
                <a:cubicBezTo>
                  <a:pt x="155" y="276"/>
                  <a:pt x="198" y="269"/>
                  <a:pt x="233" y="276"/>
                </a:cubicBezTo>
                <a:cubicBezTo>
                  <a:pt x="162" y="347"/>
                  <a:pt x="162" y="347"/>
                  <a:pt x="162" y="347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137">
            <a:extLst>
              <a:ext uri="{FF2B5EF4-FFF2-40B4-BE49-F238E27FC236}">
                <a16:creationId xmlns:a16="http://schemas.microsoft.com/office/drawing/2014/main" id="{91ACB662-C96B-DA58-2A32-9739C96D32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6451" y="2613972"/>
            <a:ext cx="489060" cy="467796"/>
          </a:xfrm>
          <a:custGeom>
            <a:avLst/>
            <a:gdLst>
              <a:gd name="T0" fmla="*/ 213662 w 608"/>
              <a:gd name="T1" fmla="*/ 91971 h 581"/>
              <a:gd name="T2" fmla="*/ 213662 w 608"/>
              <a:gd name="T3" fmla="*/ 91971 h 581"/>
              <a:gd name="T4" fmla="*/ 213662 w 608"/>
              <a:gd name="T5" fmla="*/ 91971 h 581"/>
              <a:gd name="T6" fmla="*/ 160337 w 608"/>
              <a:gd name="T7" fmla="*/ 130202 h 581"/>
              <a:gd name="T8" fmla="*/ 180514 w 608"/>
              <a:gd name="T9" fmla="*/ 193680 h 581"/>
              <a:gd name="T10" fmla="*/ 180514 w 608"/>
              <a:gd name="T11" fmla="*/ 199091 h 581"/>
              <a:gd name="T12" fmla="*/ 170425 w 608"/>
              <a:gd name="T13" fmla="*/ 209189 h 581"/>
              <a:gd name="T14" fmla="*/ 165381 w 608"/>
              <a:gd name="T15" fmla="*/ 206665 h 581"/>
              <a:gd name="T16" fmla="*/ 165381 w 608"/>
              <a:gd name="T17" fmla="*/ 206665 h 581"/>
              <a:gd name="T18" fmla="*/ 109534 w 608"/>
              <a:gd name="T19" fmla="*/ 165909 h 581"/>
              <a:gd name="T20" fmla="*/ 53326 w 608"/>
              <a:gd name="T21" fmla="*/ 206665 h 581"/>
              <a:gd name="T22" fmla="*/ 53326 w 608"/>
              <a:gd name="T23" fmla="*/ 206665 h 581"/>
              <a:gd name="T24" fmla="*/ 48281 w 608"/>
              <a:gd name="T25" fmla="*/ 209189 h 581"/>
              <a:gd name="T26" fmla="*/ 38193 w 608"/>
              <a:gd name="T27" fmla="*/ 199091 h 581"/>
              <a:gd name="T28" fmla="*/ 38193 w 608"/>
              <a:gd name="T29" fmla="*/ 193680 h 581"/>
              <a:gd name="T30" fmla="*/ 58370 w 608"/>
              <a:gd name="T31" fmla="*/ 130202 h 581"/>
              <a:gd name="T32" fmla="*/ 5044 w 608"/>
              <a:gd name="T33" fmla="*/ 91971 h 581"/>
              <a:gd name="T34" fmla="*/ 5044 w 608"/>
              <a:gd name="T35" fmla="*/ 91971 h 581"/>
              <a:gd name="T36" fmla="*/ 0 w 608"/>
              <a:gd name="T37" fmla="*/ 81512 h 581"/>
              <a:gd name="T38" fmla="*/ 10089 w 608"/>
              <a:gd name="T39" fmla="*/ 71413 h 581"/>
              <a:gd name="T40" fmla="*/ 10089 w 608"/>
              <a:gd name="T41" fmla="*/ 71413 h 581"/>
              <a:gd name="T42" fmla="*/ 78907 w 608"/>
              <a:gd name="T43" fmla="*/ 71413 h 581"/>
              <a:gd name="T44" fmla="*/ 99085 w 608"/>
              <a:gd name="T45" fmla="*/ 7935 h 581"/>
              <a:gd name="T46" fmla="*/ 109534 w 608"/>
              <a:gd name="T47" fmla="*/ 0 h 581"/>
              <a:gd name="T48" fmla="*/ 119622 w 608"/>
              <a:gd name="T49" fmla="*/ 7935 h 581"/>
              <a:gd name="T50" fmla="*/ 139799 w 608"/>
              <a:gd name="T51" fmla="*/ 71413 h 581"/>
              <a:gd name="T52" fmla="*/ 208618 w 608"/>
              <a:gd name="T53" fmla="*/ 71413 h 581"/>
              <a:gd name="T54" fmla="*/ 208618 w 608"/>
              <a:gd name="T55" fmla="*/ 71413 h 581"/>
              <a:gd name="T56" fmla="*/ 218707 w 608"/>
              <a:gd name="T57" fmla="*/ 81512 h 581"/>
              <a:gd name="T58" fmla="*/ 213662 w 608"/>
              <a:gd name="T59" fmla="*/ 91971 h 58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08" h="581">
                <a:moveTo>
                  <a:pt x="593" y="255"/>
                </a:moveTo>
                <a:lnTo>
                  <a:pt x="593" y="255"/>
                </a:lnTo>
                <a:cubicBezTo>
                  <a:pt x="445" y="361"/>
                  <a:pt x="445" y="361"/>
                  <a:pt x="445" y="361"/>
                </a:cubicBezTo>
                <a:cubicBezTo>
                  <a:pt x="501" y="537"/>
                  <a:pt x="501" y="537"/>
                  <a:pt x="501" y="537"/>
                </a:cubicBezTo>
                <a:cubicBezTo>
                  <a:pt x="501" y="545"/>
                  <a:pt x="501" y="545"/>
                  <a:pt x="501" y="552"/>
                </a:cubicBezTo>
                <a:cubicBezTo>
                  <a:pt x="501" y="566"/>
                  <a:pt x="487" y="580"/>
                  <a:pt x="473" y="580"/>
                </a:cubicBezTo>
                <a:cubicBezTo>
                  <a:pt x="466" y="580"/>
                  <a:pt x="459" y="573"/>
                  <a:pt x="459" y="573"/>
                </a:cubicBezTo>
                <a:cubicBezTo>
                  <a:pt x="304" y="460"/>
                  <a:pt x="304" y="460"/>
                  <a:pt x="304" y="460"/>
                </a:cubicBezTo>
                <a:cubicBezTo>
                  <a:pt x="148" y="573"/>
                  <a:pt x="148" y="573"/>
                  <a:pt x="148" y="573"/>
                </a:cubicBezTo>
                <a:cubicBezTo>
                  <a:pt x="148" y="573"/>
                  <a:pt x="141" y="580"/>
                  <a:pt x="134" y="580"/>
                </a:cubicBezTo>
                <a:cubicBezTo>
                  <a:pt x="120" y="580"/>
                  <a:pt x="106" y="566"/>
                  <a:pt x="106" y="552"/>
                </a:cubicBezTo>
                <a:cubicBezTo>
                  <a:pt x="106" y="545"/>
                  <a:pt x="106" y="545"/>
                  <a:pt x="106" y="537"/>
                </a:cubicBezTo>
                <a:cubicBezTo>
                  <a:pt x="162" y="361"/>
                  <a:pt x="162" y="361"/>
                  <a:pt x="162" y="361"/>
                </a:cubicBezTo>
                <a:cubicBezTo>
                  <a:pt x="14" y="255"/>
                  <a:pt x="14" y="255"/>
                  <a:pt x="14" y="255"/>
                </a:cubicBezTo>
                <a:cubicBezTo>
                  <a:pt x="7" y="248"/>
                  <a:pt x="0" y="241"/>
                  <a:pt x="0" y="226"/>
                </a:cubicBezTo>
                <a:cubicBezTo>
                  <a:pt x="0" y="212"/>
                  <a:pt x="14" y="198"/>
                  <a:pt x="28" y="198"/>
                </a:cubicBezTo>
                <a:cubicBezTo>
                  <a:pt x="219" y="198"/>
                  <a:pt x="219" y="198"/>
                  <a:pt x="219" y="198"/>
                </a:cubicBezTo>
                <a:cubicBezTo>
                  <a:pt x="275" y="22"/>
                  <a:pt x="275" y="22"/>
                  <a:pt x="275" y="22"/>
                </a:cubicBezTo>
                <a:cubicBezTo>
                  <a:pt x="282" y="14"/>
                  <a:pt x="290" y="0"/>
                  <a:pt x="304" y="0"/>
                </a:cubicBezTo>
                <a:cubicBezTo>
                  <a:pt x="318" y="0"/>
                  <a:pt x="325" y="14"/>
                  <a:pt x="332" y="22"/>
                </a:cubicBezTo>
                <a:cubicBezTo>
                  <a:pt x="388" y="198"/>
                  <a:pt x="388" y="198"/>
                  <a:pt x="388" y="198"/>
                </a:cubicBezTo>
                <a:cubicBezTo>
                  <a:pt x="579" y="198"/>
                  <a:pt x="579" y="198"/>
                  <a:pt x="579" y="198"/>
                </a:cubicBezTo>
                <a:cubicBezTo>
                  <a:pt x="593" y="198"/>
                  <a:pt x="607" y="212"/>
                  <a:pt x="607" y="226"/>
                </a:cubicBezTo>
                <a:cubicBezTo>
                  <a:pt x="607" y="241"/>
                  <a:pt x="600" y="248"/>
                  <a:pt x="593" y="255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142">
            <a:extLst>
              <a:ext uri="{FF2B5EF4-FFF2-40B4-BE49-F238E27FC236}">
                <a16:creationId xmlns:a16="http://schemas.microsoft.com/office/drawing/2014/main" id="{42DF6827-7F50-9686-B846-25521FB3A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0033" y="2657144"/>
            <a:ext cx="485516" cy="478426"/>
          </a:xfrm>
          <a:custGeom>
            <a:avLst/>
            <a:gdLst>
              <a:gd name="T0" fmla="*/ 191469 w 602"/>
              <a:gd name="T1" fmla="*/ 86805 h 595"/>
              <a:gd name="T2" fmla="*/ 191469 w 602"/>
              <a:gd name="T3" fmla="*/ 86805 h 595"/>
              <a:gd name="T4" fmla="*/ 207003 w 602"/>
              <a:gd name="T5" fmla="*/ 114540 h 595"/>
              <a:gd name="T6" fmla="*/ 163652 w 602"/>
              <a:gd name="T7" fmla="*/ 96891 h 595"/>
              <a:gd name="T8" fmla="*/ 148118 w 602"/>
              <a:gd name="T9" fmla="*/ 99412 h 595"/>
              <a:gd name="T10" fmla="*/ 86703 w 602"/>
              <a:gd name="T11" fmla="*/ 48625 h 595"/>
              <a:gd name="T12" fmla="*/ 148118 w 602"/>
              <a:gd name="T13" fmla="*/ 0 h 595"/>
              <a:gd name="T14" fmla="*/ 217119 w 602"/>
              <a:gd name="T15" fmla="*/ 48625 h 595"/>
              <a:gd name="T16" fmla="*/ 191469 w 602"/>
              <a:gd name="T17" fmla="*/ 86805 h 595"/>
              <a:gd name="T18" fmla="*/ 74059 w 602"/>
              <a:gd name="T19" fmla="*/ 53668 h 595"/>
              <a:gd name="T20" fmla="*/ 74059 w 602"/>
              <a:gd name="T21" fmla="*/ 53668 h 595"/>
              <a:gd name="T22" fmla="*/ 143060 w 602"/>
              <a:gd name="T23" fmla="*/ 112019 h 595"/>
              <a:gd name="T24" fmla="*/ 158233 w 602"/>
              <a:gd name="T25" fmla="*/ 109497 h 595"/>
              <a:gd name="T26" fmla="*/ 158233 w 602"/>
              <a:gd name="T27" fmla="*/ 109497 h 595"/>
              <a:gd name="T28" fmla="*/ 158233 w 602"/>
              <a:gd name="T29" fmla="*/ 109497 h 595"/>
              <a:gd name="T30" fmla="*/ 193998 w 602"/>
              <a:gd name="T31" fmla="*/ 124985 h 595"/>
              <a:gd name="T32" fmla="*/ 102237 w 602"/>
              <a:gd name="T33" fmla="*/ 183336 h 595"/>
              <a:gd name="T34" fmla="*/ 81645 w 602"/>
              <a:gd name="T35" fmla="*/ 178293 h 595"/>
              <a:gd name="T36" fmla="*/ 13005 w 602"/>
              <a:gd name="T37" fmla="*/ 206388 h 595"/>
              <a:gd name="T38" fmla="*/ 35765 w 602"/>
              <a:gd name="T39" fmla="*/ 165687 h 595"/>
              <a:gd name="T40" fmla="*/ 0 w 602"/>
              <a:gd name="T41" fmla="*/ 106976 h 595"/>
              <a:gd name="T42" fmla="*/ 79116 w 602"/>
              <a:gd name="T43" fmla="*/ 33137 h 595"/>
              <a:gd name="T44" fmla="*/ 74059 w 602"/>
              <a:gd name="T45" fmla="*/ 53668 h 59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02" h="595">
                <a:moveTo>
                  <a:pt x="530" y="241"/>
                </a:moveTo>
                <a:lnTo>
                  <a:pt x="530" y="241"/>
                </a:lnTo>
                <a:cubicBezTo>
                  <a:pt x="523" y="248"/>
                  <a:pt x="523" y="290"/>
                  <a:pt x="573" y="318"/>
                </a:cubicBezTo>
                <a:cubicBezTo>
                  <a:pt x="573" y="318"/>
                  <a:pt x="502" y="332"/>
                  <a:pt x="453" y="269"/>
                </a:cubicBezTo>
                <a:cubicBezTo>
                  <a:pt x="438" y="269"/>
                  <a:pt x="424" y="276"/>
                  <a:pt x="410" y="276"/>
                </a:cubicBezTo>
                <a:cubicBezTo>
                  <a:pt x="304" y="276"/>
                  <a:pt x="240" y="212"/>
                  <a:pt x="240" y="135"/>
                </a:cubicBezTo>
                <a:cubicBezTo>
                  <a:pt x="240" y="64"/>
                  <a:pt x="304" y="0"/>
                  <a:pt x="410" y="0"/>
                </a:cubicBezTo>
                <a:cubicBezTo>
                  <a:pt x="516" y="0"/>
                  <a:pt x="601" y="64"/>
                  <a:pt x="601" y="135"/>
                </a:cubicBezTo>
                <a:cubicBezTo>
                  <a:pt x="601" y="177"/>
                  <a:pt x="573" y="219"/>
                  <a:pt x="530" y="241"/>
                </a:cubicBezTo>
                <a:close/>
                <a:moveTo>
                  <a:pt x="205" y="149"/>
                </a:moveTo>
                <a:lnTo>
                  <a:pt x="205" y="149"/>
                </a:lnTo>
                <a:cubicBezTo>
                  <a:pt x="212" y="233"/>
                  <a:pt x="283" y="304"/>
                  <a:pt x="396" y="311"/>
                </a:cubicBezTo>
                <a:cubicBezTo>
                  <a:pt x="410" y="311"/>
                  <a:pt x="424" y="311"/>
                  <a:pt x="438" y="304"/>
                </a:cubicBezTo>
                <a:cubicBezTo>
                  <a:pt x="474" y="339"/>
                  <a:pt x="516" y="347"/>
                  <a:pt x="537" y="347"/>
                </a:cubicBezTo>
                <a:cubicBezTo>
                  <a:pt x="516" y="439"/>
                  <a:pt x="424" y="509"/>
                  <a:pt x="283" y="509"/>
                </a:cubicBezTo>
                <a:cubicBezTo>
                  <a:pt x="269" y="509"/>
                  <a:pt x="248" y="502"/>
                  <a:pt x="226" y="495"/>
                </a:cubicBezTo>
                <a:cubicBezTo>
                  <a:pt x="156" y="594"/>
                  <a:pt x="36" y="573"/>
                  <a:pt x="36" y="573"/>
                </a:cubicBezTo>
                <a:cubicBezTo>
                  <a:pt x="120" y="537"/>
                  <a:pt x="120" y="467"/>
                  <a:pt x="99" y="460"/>
                </a:cubicBezTo>
                <a:cubicBezTo>
                  <a:pt x="36" y="424"/>
                  <a:pt x="0" y="361"/>
                  <a:pt x="0" y="297"/>
                </a:cubicBezTo>
                <a:cubicBezTo>
                  <a:pt x="0" y="198"/>
                  <a:pt x="92" y="113"/>
                  <a:pt x="219" y="92"/>
                </a:cubicBezTo>
                <a:cubicBezTo>
                  <a:pt x="212" y="113"/>
                  <a:pt x="205" y="128"/>
                  <a:pt x="205" y="149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C101162-FAF3-2E1A-CD63-86626692FF20}"/>
              </a:ext>
            </a:extLst>
          </p:cNvPr>
          <p:cNvGrpSpPr/>
          <p:nvPr/>
        </p:nvGrpSpPr>
        <p:grpSpPr>
          <a:xfrm>
            <a:off x="5034480" y="3495079"/>
            <a:ext cx="2122939" cy="1047355"/>
            <a:chOff x="283598" y="1906534"/>
            <a:chExt cx="2122939" cy="1047355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BAD355E-B4DA-8A31-7F09-0995FA4C9C77}"/>
                </a:ext>
              </a:extLst>
            </p:cNvPr>
            <p:cNvSpPr txBox="1"/>
            <p:nvPr/>
          </p:nvSpPr>
          <p:spPr>
            <a:xfrm>
              <a:off x="283598" y="2190603"/>
              <a:ext cx="21229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000" b="0" i="0"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</a:t>
              </a:r>
              <a:r>
                <a:rPr lang="zh-CN" altLang="en-US">
                  <a:sym typeface="HarmonyOS Sans SC Light" panose="00000400000000000000" pitchFamily="2" charset="-122"/>
                </a:rPr>
                <a:t>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7508093-E131-CEB4-9514-AD87520C4501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F961D41-6966-DE31-7FC0-9CFB062AA1EB}"/>
              </a:ext>
            </a:extLst>
          </p:cNvPr>
          <p:cNvGrpSpPr/>
          <p:nvPr/>
        </p:nvGrpSpPr>
        <p:grpSpPr>
          <a:xfrm>
            <a:off x="1433890" y="3368079"/>
            <a:ext cx="1559040" cy="1278187"/>
            <a:chOff x="565547" y="1906534"/>
            <a:chExt cx="1559040" cy="1278187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7940B71-6108-B08E-9538-D0A049E4CC11}"/>
                </a:ext>
              </a:extLst>
            </p:cNvPr>
            <p:cNvSpPr txBox="1"/>
            <p:nvPr/>
          </p:nvSpPr>
          <p:spPr>
            <a:xfrm>
              <a:off x="565549" y="2190603"/>
              <a:ext cx="155903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12B36BE-F387-0B01-065A-9831E1C09BA6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B757C4D-DEAE-34B9-FAC4-FB23313854B1}"/>
              </a:ext>
            </a:extLst>
          </p:cNvPr>
          <p:cNvGrpSpPr/>
          <p:nvPr/>
        </p:nvGrpSpPr>
        <p:grpSpPr>
          <a:xfrm>
            <a:off x="3232551" y="3368079"/>
            <a:ext cx="1559040" cy="1278187"/>
            <a:chOff x="565547" y="1906534"/>
            <a:chExt cx="1559040" cy="127818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C848121D-151C-3195-7987-036CDC33E11B}"/>
                </a:ext>
              </a:extLst>
            </p:cNvPr>
            <p:cNvSpPr txBox="1"/>
            <p:nvPr/>
          </p:nvSpPr>
          <p:spPr>
            <a:xfrm>
              <a:off x="565549" y="2190603"/>
              <a:ext cx="155903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1A6C146-A380-BDC2-12BC-A9F49364C807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584C3FE-3DFD-A205-2EE1-CC4A6C85F1F1}"/>
              </a:ext>
            </a:extLst>
          </p:cNvPr>
          <p:cNvGrpSpPr/>
          <p:nvPr/>
        </p:nvGrpSpPr>
        <p:grpSpPr>
          <a:xfrm>
            <a:off x="7371032" y="3368079"/>
            <a:ext cx="1559040" cy="1278187"/>
            <a:chOff x="565547" y="1906534"/>
            <a:chExt cx="1559040" cy="1278187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B9E04A2D-7581-2A9D-83C6-1250059DC8DE}"/>
                </a:ext>
              </a:extLst>
            </p:cNvPr>
            <p:cNvSpPr txBox="1"/>
            <p:nvPr/>
          </p:nvSpPr>
          <p:spPr>
            <a:xfrm>
              <a:off x="565549" y="2190603"/>
              <a:ext cx="155903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2F08C92-38DE-B4F9-5036-92A288873074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04B054F-2502-7420-D811-68CF4C42498C}"/>
              </a:ext>
            </a:extLst>
          </p:cNvPr>
          <p:cNvGrpSpPr/>
          <p:nvPr/>
        </p:nvGrpSpPr>
        <p:grpSpPr>
          <a:xfrm>
            <a:off x="9221631" y="3368079"/>
            <a:ext cx="1559040" cy="1278187"/>
            <a:chOff x="565547" y="1906534"/>
            <a:chExt cx="1559040" cy="127818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300D75A4-91CB-4C6E-9BA8-C03D5D7278AC}"/>
                </a:ext>
              </a:extLst>
            </p:cNvPr>
            <p:cNvSpPr txBox="1"/>
            <p:nvPr/>
          </p:nvSpPr>
          <p:spPr>
            <a:xfrm>
              <a:off x="565549" y="2190603"/>
              <a:ext cx="1559038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5E67FF3-703A-65C0-E336-08199A022A31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286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81BB0D-7AEA-63CE-04A7-F9922A8277EB}"/>
              </a:ext>
            </a:extLst>
          </p:cNvPr>
          <p:cNvGrpSpPr/>
          <p:nvPr/>
        </p:nvGrpSpPr>
        <p:grpSpPr>
          <a:xfrm>
            <a:off x="2553954" y="483068"/>
            <a:ext cx="7372153" cy="940055"/>
            <a:chOff x="1797565" y="2446842"/>
            <a:chExt cx="7372153" cy="94005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0A779-C6C9-8288-B9E1-D92F78B572E1}"/>
                </a:ext>
              </a:extLst>
            </p:cNvPr>
            <p:cNvGrpSpPr/>
            <p:nvPr/>
          </p:nvGrpSpPr>
          <p:grpSpPr>
            <a:xfrm>
              <a:off x="1797565" y="2446842"/>
              <a:ext cx="3211205" cy="927713"/>
              <a:chOff x="347849" y="3080591"/>
              <a:chExt cx="3211205" cy="92771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1C133B-3378-6B94-68F4-911D650468E5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EE3D8F-A1CC-5116-80E0-7CC1E1314AC8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20161F-4264-56BF-020B-2D0FA75A718A}"/>
                </a:ext>
              </a:extLst>
            </p:cNvPr>
            <p:cNvGrpSpPr/>
            <p:nvPr/>
          </p:nvGrpSpPr>
          <p:grpSpPr>
            <a:xfrm flipH="1">
              <a:off x="5648750" y="2459184"/>
              <a:ext cx="3520968" cy="927713"/>
              <a:chOff x="347849" y="3080591"/>
              <a:chExt cx="3211205" cy="92771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595175F-0F5D-5FF6-E036-D52E2CB8C75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ABDE251-10E2-C0E7-7849-35D46E424137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4649808" y="919237"/>
            <a:ext cx="28969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2700">
                  <a:gradFill>
                    <a:gsLst>
                      <a:gs pos="0">
                        <a:srgbClr val="F8D870"/>
                      </a:gs>
                      <a:gs pos="78000">
                        <a:schemeClr val="accent4">
                          <a:lumMod val="20000"/>
                          <a:lumOff val="80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3600" dirty="0">
              <a:ln w="12700">
                <a:gradFill>
                  <a:gsLst>
                    <a:gs pos="0">
                      <a:srgbClr val="F8D870"/>
                    </a:gs>
                    <a:gs pos="78000">
                      <a:schemeClr val="accent4">
                        <a:lumMod val="20000"/>
                        <a:lumOff val="80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13960A-2FC7-2DE5-52CB-8061BEDC1FE8}"/>
              </a:ext>
            </a:extLst>
          </p:cNvPr>
          <p:cNvSpPr txBox="1"/>
          <p:nvPr/>
        </p:nvSpPr>
        <p:spPr>
          <a:xfrm>
            <a:off x="5338466" y="155783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100000">
                      <a:srgbClr val="FDF268"/>
                    </a:gs>
                    <a:gs pos="0">
                      <a:schemeClr val="bg1"/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0CF46FF1-6197-55CC-2385-B5F7DAA712F5}"/>
              </a:ext>
            </a:extLst>
          </p:cNvPr>
          <p:cNvGrpSpPr/>
          <p:nvPr/>
        </p:nvGrpSpPr>
        <p:grpSpPr>
          <a:xfrm>
            <a:off x="1751753" y="2343753"/>
            <a:ext cx="4161624" cy="2345938"/>
            <a:chOff x="1808903" y="2390351"/>
            <a:chExt cx="4161624" cy="2345938"/>
          </a:xfrm>
        </p:grpSpPr>
        <p:sp>
          <p:nvSpPr>
            <p:cNvPr id="64" name="弧形 63">
              <a:extLst>
                <a:ext uri="{FF2B5EF4-FFF2-40B4-BE49-F238E27FC236}">
                  <a16:creationId xmlns:a16="http://schemas.microsoft.com/office/drawing/2014/main" id="{1AA8F555-7E9D-6B1B-ED3F-00C062579E40}"/>
                </a:ext>
              </a:extLst>
            </p:cNvPr>
            <p:cNvSpPr/>
            <p:nvPr/>
          </p:nvSpPr>
          <p:spPr>
            <a:xfrm>
              <a:off x="1808903" y="2390351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3274A390-B1E3-0517-7942-01EA5EAA257D}"/>
                </a:ext>
              </a:extLst>
            </p:cNvPr>
            <p:cNvGrpSpPr/>
            <p:nvPr/>
          </p:nvGrpSpPr>
          <p:grpSpPr>
            <a:xfrm>
              <a:off x="1901846" y="2513577"/>
              <a:ext cx="3690393" cy="1026195"/>
              <a:chOff x="1926002" y="2513577"/>
              <a:chExt cx="3690393" cy="1026195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862BC633-38E0-9494-4A0A-58F47BA369E4}"/>
                  </a:ext>
                </a:extLst>
              </p:cNvPr>
              <p:cNvSpPr/>
              <p:nvPr/>
            </p:nvSpPr>
            <p:spPr>
              <a:xfrm>
                <a:off x="2856387" y="3087818"/>
                <a:ext cx="2760008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670">
                    <a:srgbClr val="E81911">
                      <a:alpha val="0"/>
                    </a:srgbClr>
                  </a:gs>
                  <a:gs pos="73000">
                    <a:srgbClr val="FBCEAD"/>
                  </a:gs>
                  <a:gs pos="16000">
                    <a:schemeClr val="accent4">
                      <a:lumMod val="20000"/>
                      <a:lumOff val="80000"/>
                      <a:alpha val="45000"/>
                    </a:schemeClr>
                  </a:gs>
                  <a:gs pos="100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BA654B3-F462-B16B-78D1-A710F974233F}"/>
                  </a:ext>
                </a:extLst>
              </p:cNvPr>
              <p:cNvSpPr/>
              <p:nvPr/>
            </p:nvSpPr>
            <p:spPr>
              <a:xfrm rot="8142446">
                <a:off x="2981053" y="2840994"/>
                <a:ext cx="447262" cy="356294"/>
              </a:xfrm>
              <a:custGeom>
                <a:avLst/>
                <a:gdLst>
                  <a:gd name="connsiteX0" fmla="*/ 0 w 679466"/>
                  <a:gd name="connsiteY0" fmla="*/ 0 h 541270"/>
                  <a:gd name="connsiteX1" fmla="*/ 541270 w 679466"/>
                  <a:gd name="connsiteY1" fmla="*/ 172746 h 541270"/>
                  <a:gd name="connsiteX2" fmla="*/ 679466 w 679466"/>
                  <a:gd name="connsiteY2" fmla="*/ 357008 h 541270"/>
                  <a:gd name="connsiteX3" fmla="*/ 477930 w 679466"/>
                  <a:gd name="connsiteY3" fmla="*/ 541270 h 541270"/>
                  <a:gd name="connsiteX4" fmla="*/ 345491 w 679466"/>
                  <a:gd name="connsiteY4" fmla="*/ 403073 h 541270"/>
                  <a:gd name="connsiteX5" fmla="*/ 437622 w 679466"/>
                  <a:gd name="connsiteY5" fmla="*/ 287910 h 541270"/>
                  <a:gd name="connsiteX6" fmla="*/ 518237 w 679466"/>
                  <a:gd name="connsiteY6" fmla="*/ 362766 h 541270"/>
                  <a:gd name="connsiteX7" fmla="*/ 466413 w 679466"/>
                  <a:gd name="connsiteY7" fmla="*/ 466413 h 541270"/>
                  <a:gd name="connsiteX8" fmla="*/ 500962 w 679466"/>
                  <a:gd name="connsiteY8" fmla="*/ 472172 h 541270"/>
                  <a:gd name="connsiteX9" fmla="*/ 610368 w 679466"/>
                  <a:gd name="connsiteY9" fmla="*/ 351250 h 541270"/>
                  <a:gd name="connsiteX10" fmla="*/ 270635 w 679466"/>
                  <a:gd name="connsiteY10" fmla="*/ 149713 h 541270"/>
                  <a:gd name="connsiteX11" fmla="*/ 0 w 679466"/>
                  <a:gd name="connsiteY11" fmla="*/ 0 h 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9466" h="541270">
                    <a:moveTo>
                      <a:pt x="0" y="0"/>
                    </a:moveTo>
                    <a:cubicBezTo>
                      <a:pt x="166988" y="132439"/>
                      <a:pt x="368524" y="120922"/>
                      <a:pt x="541270" y="172746"/>
                    </a:cubicBezTo>
                    <a:cubicBezTo>
                      <a:pt x="639159" y="201537"/>
                      <a:pt x="679466" y="276393"/>
                      <a:pt x="679466" y="357008"/>
                    </a:cubicBezTo>
                    <a:cubicBezTo>
                      <a:pt x="679466" y="466413"/>
                      <a:pt x="575819" y="541270"/>
                      <a:pt x="477930" y="541270"/>
                    </a:cubicBezTo>
                    <a:cubicBezTo>
                      <a:pt x="391557" y="541270"/>
                      <a:pt x="345491" y="477930"/>
                      <a:pt x="345491" y="403073"/>
                    </a:cubicBezTo>
                    <a:cubicBezTo>
                      <a:pt x="345491" y="339733"/>
                      <a:pt x="368524" y="287910"/>
                      <a:pt x="437622" y="287910"/>
                    </a:cubicBezTo>
                    <a:cubicBezTo>
                      <a:pt x="489446" y="287910"/>
                      <a:pt x="518237" y="322459"/>
                      <a:pt x="518237" y="362766"/>
                    </a:cubicBezTo>
                    <a:cubicBezTo>
                      <a:pt x="518237" y="391557"/>
                      <a:pt x="500962" y="454897"/>
                      <a:pt x="466413" y="466413"/>
                    </a:cubicBezTo>
                    <a:cubicBezTo>
                      <a:pt x="477930" y="472172"/>
                      <a:pt x="483688" y="472172"/>
                      <a:pt x="500962" y="472172"/>
                    </a:cubicBezTo>
                    <a:cubicBezTo>
                      <a:pt x="570061" y="472172"/>
                      <a:pt x="610368" y="403073"/>
                      <a:pt x="610368" y="351250"/>
                    </a:cubicBezTo>
                    <a:cubicBezTo>
                      <a:pt x="610368" y="201537"/>
                      <a:pt x="328217" y="166988"/>
                      <a:pt x="270635" y="149713"/>
                    </a:cubicBezTo>
                    <a:cubicBezTo>
                      <a:pt x="184262" y="126680"/>
                      <a:pt x="63340" y="10364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DF268">
                      <a:alpha val="0"/>
                    </a:srgbClr>
                  </a:gs>
                  <a:gs pos="3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8380342-FF5E-6E33-2726-4A2F1D1C6FDA}"/>
                  </a:ext>
                </a:extLst>
              </p:cNvPr>
              <p:cNvSpPr txBox="1"/>
              <p:nvPr/>
            </p:nvSpPr>
            <p:spPr>
              <a:xfrm>
                <a:off x="1926002" y="2708775"/>
                <a:ext cx="93166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01</a:t>
                </a:r>
                <a:endPara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CDA0FF8-C8A1-06C2-A50C-174E4BBF9948}"/>
                  </a:ext>
                </a:extLst>
              </p:cNvPr>
              <p:cNvSpPr txBox="1"/>
              <p:nvPr/>
            </p:nvSpPr>
            <p:spPr>
              <a:xfrm>
                <a:off x="3244069" y="2513577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gradFill>
                      <a:gsLst>
                        <a:gs pos="100000">
                          <a:srgbClr val="FDF268"/>
                        </a:gs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三极行楷简体-粗" panose="00000500000000000000" pitchFamily="2" charset="-122"/>
                    <a:ea typeface="三极行楷简体-粗" panose="00000500000000000000" pitchFamily="2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865558E-B47C-4DA2-644F-1F7BAD3B0CC9}"/>
                </a:ext>
              </a:extLst>
            </p:cNvPr>
            <p:cNvSpPr txBox="1"/>
            <p:nvPr/>
          </p:nvSpPr>
          <p:spPr>
            <a:xfrm>
              <a:off x="3257784" y="3172018"/>
              <a:ext cx="193729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gradFill flip="none" rotWithShape="1">
                    <a:gsLst>
                      <a:gs pos="3670">
                        <a:schemeClr val="accent4">
                          <a:lumMod val="20000"/>
                          <a:lumOff val="80000"/>
                          <a:alpha val="31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</a:rPr>
                <a:t>Click here to add title text</a:t>
              </a:r>
              <a:endParaRPr lang="zh-CN" altLang="en-US" sz="1100" dirty="0">
                <a:gradFill flip="none" rotWithShape="1">
                  <a:gsLst>
                    <a:gs pos="3670">
                      <a:schemeClr val="accent4">
                        <a:lumMod val="20000"/>
                        <a:lumOff val="80000"/>
                        <a:alpha val="31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3" name="弧形 22">
              <a:extLst>
                <a:ext uri="{FF2B5EF4-FFF2-40B4-BE49-F238E27FC236}">
                  <a16:creationId xmlns:a16="http://schemas.microsoft.com/office/drawing/2014/main" id="{B6096B94-9906-D345-B167-E52EEBD66436}"/>
                </a:ext>
              </a:extLst>
            </p:cNvPr>
            <p:cNvSpPr/>
            <p:nvPr/>
          </p:nvSpPr>
          <p:spPr>
            <a:xfrm>
              <a:off x="1808903" y="3539772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611EC0F-69AB-DDDF-DD35-94886B393268}"/>
              </a:ext>
            </a:extLst>
          </p:cNvPr>
          <p:cNvGrpSpPr/>
          <p:nvPr/>
        </p:nvGrpSpPr>
        <p:grpSpPr>
          <a:xfrm>
            <a:off x="6237238" y="2343753"/>
            <a:ext cx="4161624" cy="2345938"/>
            <a:chOff x="1808903" y="2390351"/>
            <a:chExt cx="4161624" cy="2345938"/>
          </a:xfrm>
        </p:grpSpPr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345DD655-7C26-51DF-2469-902755187DE4}"/>
                </a:ext>
              </a:extLst>
            </p:cNvPr>
            <p:cNvSpPr/>
            <p:nvPr/>
          </p:nvSpPr>
          <p:spPr>
            <a:xfrm>
              <a:off x="1808903" y="2390351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C2BDC2B-EC20-D840-1189-801D44B0CB38}"/>
                </a:ext>
              </a:extLst>
            </p:cNvPr>
            <p:cNvGrpSpPr/>
            <p:nvPr/>
          </p:nvGrpSpPr>
          <p:grpSpPr>
            <a:xfrm>
              <a:off x="1901846" y="2513577"/>
              <a:ext cx="3690393" cy="1026195"/>
              <a:chOff x="1926002" y="2513577"/>
              <a:chExt cx="3690393" cy="1026195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7E25CEAE-493A-946C-ABC3-6C54CB18681E}"/>
                  </a:ext>
                </a:extLst>
              </p:cNvPr>
              <p:cNvSpPr/>
              <p:nvPr/>
            </p:nvSpPr>
            <p:spPr>
              <a:xfrm>
                <a:off x="2856387" y="3087818"/>
                <a:ext cx="2760008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670">
                    <a:srgbClr val="E81911">
                      <a:alpha val="0"/>
                    </a:srgbClr>
                  </a:gs>
                  <a:gs pos="73000">
                    <a:srgbClr val="FBCEAD"/>
                  </a:gs>
                  <a:gs pos="16000">
                    <a:schemeClr val="accent4">
                      <a:lumMod val="20000"/>
                      <a:lumOff val="80000"/>
                      <a:alpha val="45000"/>
                    </a:schemeClr>
                  </a:gs>
                  <a:gs pos="100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13851C3F-B829-622A-C5B1-44CB10437D8B}"/>
                  </a:ext>
                </a:extLst>
              </p:cNvPr>
              <p:cNvSpPr/>
              <p:nvPr/>
            </p:nvSpPr>
            <p:spPr>
              <a:xfrm rot="8142446">
                <a:off x="2981053" y="2840994"/>
                <a:ext cx="447262" cy="356294"/>
              </a:xfrm>
              <a:custGeom>
                <a:avLst/>
                <a:gdLst>
                  <a:gd name="connsiteX0" fmla="*/ 0 w 679466"/>
                  <a:gd name="connsiteY0" fmla="*/ 0 h 541270"/>
                  <a:gd name="connsiteX1" fmla="*/ 541270 w 679466"/>
                  <a:gd name="connsiteY1" fmla="*/ 172746 h 541270"/>
                  <a:gd name="connsiteX2" fmla="*/ 679466 w 679466"/>
                  <a:gd name="connsiteY2" fmla="*/ 357008 h 541270"/>
                  <a:gd name="connsiteX3" fmla="*/ 477930 w 679466"/>
                  <a:gd name="connsiteY3" fmla="*/ 541270 h 541270"/>
                  <a:gd name="connsiteX4" fmla="*/ 345491 w 679466"/>
                  <a:gd name="connsiteY4" fmla="*/ 403073 h 541270"/>
                  <a:gd name="connsiteX5" fmla="*/ 437622 w 679466"/>
                  <a:gd name="connsiteY5" fmla="*/ 287910 h 541270"/>
                  <a:gd name="connsiteX6" fmla="*/ 518237 w 679466"/>
                  <a:gd name="connsiteY6" fmla="*/ 362766 h 541270"/>
                  <a:gd name="connsiteX7" fmla="*/ 466413 w 679466"/>
                  <a:gd name="connsiteY7" fmla="*/ 466413 h 541270"/>
                  <a:gd name="connsiteX8" fmla="*/ 500962 w 679466"/>
                  <a:gd name="connsiteY8" fmla="*/ 472172 h 541270"/>
                  <a:gd name="connsiteX9" fmla="*/ 610368 w 679466"/>
                  <a:gd name="connsiteY9" fmla="*/ 351250 h 541270"/>
                  <a:gd name="connsiteX10" fmla="*/ 270635 w 679466"/>
                  <a:gd name="connsiteY10" fmla="*/ 149713 h 541270"/>
                  <a:gd name="connsiteX11" fmla="*/ 0 w 679466"/>
                  <a:gd name="connsiteY11" fmla="*/ 0 h 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9466" h="541270">
                    <a:moveTo>
                      <a:pt x="0" y="0"/>
                    </a:moveTo>
                    <a:cubicBezTo>
                      <a:pt x="166988" y="132439"/>
                      <a:pt x="368524" y="120922"/>
                      <a:pt x="541270" y="172746"/>
                    </a:cubicBezTo>
                    <a:cubicBezTo>
                      <a:pt x="639159" y="201537"/>
                      <a:pt x="679466" y="276393"/>
                      <a:pt x="679466" y="357008"/>
                    </a:cubicBezTo>
                    <a:cubicBezTo>
                      <a:pt x="679466" y="466413"/>
                      <a:pt x="575819" y="541270"/>
                      <a:pt x="477930" y="541270"/>
                    </a:cubicBezTo>
                    <a:cubicBezTo>
                      <a:pt x="391557" y="541270"/>
                      <a:pt x="345491" y="477930"/>
                      <a:pt x="345491" y="403073"/>
                    </a:cubicBezTo>
                    <a:cubicBezTo>
                      <a:pt x="345491" y="339733"/>
                      <a:pt x="368524" y="287910"/>
                      <a:pt x="437622" y="287910"/>
                    </a:cubicBezTo>
                    <a:cubicBezTo>
                      <a:pt x="489446" y="287910"/>
                      <a:pt x="518237" y="322459"/>
                      <a:pt x="518237" y="362766"/>
                    </a:cubicBezTo>
                    <a:cubicBezTo>
                      <a:pt x="518237" y="391557"/>
                      <a:pt x="500962" y="454897"/>
                      <a:pt x="466413" y="466413"/>
                    </a:cubicBezTo>
                    <a:cubicBezTo>
                      <a:pt x="477930" y="472172"/>
                      <a:pt x="483688" y="472172"/>
                      <a:pt x="500962" y="472172"/>
                    </a:cubicBezTo>
                    <a:cubicBezTo>
                      <a:pt x="570061" y="472172"/>
                      <a:pt x="610368" y="403073"/>
                      <a:pt x="610368" y="351250"/>
                    </a:cubicBezTo>
                    <a:cubicBezTo>
                      <a:pt x="610368" y="201537"/>
                      <a:pt x="328217" y="166988"/>
                      <a:pt x="270635" y="149713"/>
                    </a:cubicBezTo>
                    <a:cubicBezTo>
                      <a:pt x="184262" y="126680"/>
                      <a:pt x="63340" y="10364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DF268">
                      <a:alpha val="0"/>
                    </a:srgbClr>
                  </a:gs>
                  <a:gs pos="3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910E3F06-DAC2-B310-8C5C-F856719809A1}"/>
                  </a:ext>
                </a:extLst>
              </p:cNvPr>
              <p:cNvSpPr txBox="1"/>
              <p:nvPr/>
            </p:nvSpPr>
            <p:spPr>
              <a:xfrm>
                <a:off x="1926002" y="2708775"/>
                <a:ext cx="1000595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02</a:t>
                </a:r>
                <a:endPara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BC2BCAA8-4614-98BB-E2B5-8E3F1408C2D3}"/>
                  </a:ext>
                </a:extLst>
              </p:cNvPr>
              <p:cNvSpPr txBox="1"/>
              <p:nvPr/>
            </p:nvSpPr>
            <p:spPr>
              <a:xfrm>
                <a:off x="3244069" y="2513577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gradFill>
                      <a:gsLst>
                        <a:gs pos="100000">
                          <a:srgbClr val="FDF268"/>
                        </a:gs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三极行楷简体-粗" panose="00000500000000000000" pitchFamily="2" charset="-122"/>
                    <a:ea typeface="三极行楷简体-粗" panose="00000500000000000000" pitchFamily="2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40B4656-5CD6-8F32-778B-13CB4A5794FC}"/>
                </a:ext>
              </a:extLst>
            </p:cNvPr>
            <p:cNvSpPr txBox="1"/>
            <p:nvPr/>
          </p:nvSpPr>
          <p:spPr>
            <a:xfrm>
              <a:off x="3257784" y="3172018"/>
              <a:ext cx="193729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gradFill flip="none" rotWithShape="1">
                    <a:gsLst>
                      <a:gs pos="3670">
                        <a:schemeClr val="accent4">
                          <a:lumMod val="20000"/>
                          <a:lumOff val="80000"/>
                          <a:alpha val="31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</a:rPr>
                <a:t>Click here to add title text</a:t>
              </a:r>
              <a:endParaRPr lang="zh-CN" altLang="en-US" sz="1100" dirty="0">
                <a:gradFill flip="none" rotWithShape="1">
                  <a:gsLst>
                    <a:gs pos="3670">
                      <a:schemeClr val="accent4">
                        <a:lumMod val="20000"/>
                        <a:lumOff val="80000"/>
                        <a:alpha val="31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28" name="弧形 27">
              <a:extLst>
                <a:ext uri="{FF2B5EF4-FFF2-40B4-BE49-F238E27FC236}">
                  <a16:creationId xmlns:a16="http://schemas.microsoft.com/office/drawing/2014/main" id="{F41F341E-00F9-8E85-EC50-04E8F330159C}"/>
                </a:ext>
              </a:extLst>
            </p:cNvPr>
            <p:cNvSpPr/>
            <p:nvPr/>
          </p:nvSpPr>
          <p:spPr>
            <a:xfrm>
              <a:off x="1808903" y="3539772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C5D99AF-4B42-016F-373F-AEC7F16B24D3}"/>
              </a:ext>
            </a:extLst>
          </p:cNvPr>
          <p:cNvGrpSpPr/>
          <p:nvPr/>
        </p:nvGrpSpPr>
        <p:grpSpPr>
          <a:xfrm>
            <a:off x="1751753" y="3773201"/>
            <a:ext cx="4161624" cy="2222712"/>
            <a:chOff x="1808903" y="2513577"/>
            <a:chExt cx="4161624" cy="222271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91B6FC46-0264-BA51-CAEE-8498F2F9613A}"/>
                </a:ext>
              </a:extLst>
            </p:cNvPr>
            <p:cNvGrpSpPr/>
            <p:nvPr/>
          </p:nvGrpSpPr>
          <p:grpSpPr>
            <a:xfrm>
              <a:off x="1901846" y="2513577"/>
              <a:ext cx="3690393" cy="1026195"/>
              <a:chOff x="1926002" y="2513577"/>
              <a:chExt cx="3690393" cy="1026195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AAA620C6-356B-55AC-374A-55C6AB7F5CB6}"/>
                  </a:ext>
                </a:extLst>
              </p:cNvPr>
              <p:cNvSpPr/>
              <p:nvPr/>
            </p:nvSpPr>
            <p:spPr>
              <a:xfrm>
                <a:off x="2856387" y="3087818"/>
                <a:ext cx="2760008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670">
                    <a:srgbClr val="E81911">
                      <a:alpha val="0"/>
                    </a:srgbClr>
                  </a:gs>
                  <a:gs pos="73000">
                    <a:srgbClr val="FBCEAD"/>
                  </a:gs>
                  <a:gs pos="16000">
                    <a:schemeClr val="accent4">
                      <a:lumMod val="20000"/>
                      <a:lumOff val="80000"/>
                      <a:alpha val="45000"/>
                    </a:schemeClr>
                  </a:gs>
                  <a:gs pos="100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792068D-EBE2-4E9D-C2F3-51FD8CB306AE}"/>
                  </a:ext>
                </a:extLst>
              </p:cNvPr>
              <p:cNvSpPr/>
              <p:nvPr/>
            </p:nvSpPr>
            <p:spPr>
              <a:xfrm rot="8142446">
                <a:off x="2981053" y="2840994"/>
                <a:ext cx="447262" cy="356294"/>
              </a:xfrm>
              <a:custGeom>
                <a:avLst/>
                <a:gdLst>
                  <a:gd name="connsiteX0" fmla="*/ 0 w 679466"/>
                  <a:gd name="connsiteY0" fmla="*/ 0 h 541270"/>
                  <a:gd name="connsiteX1" fmla="*/ 541270 w 679466"/>
                  <a:gd name="connsiteY1" fmla="*/ 172746 h 541270"/>
                  <a:gd name="connsiteX2" fmla="*/ 679466 w 679466"/>
                  <a:gd name="connsiteY2" fmla="*/ 357008 h 541270"/>
                  <a:gd name="connsiteX3" fmla="*/ 477930 w 679466"/>
                  <a:gd name="connsiteY3" fmla="*/ 541270 h 541270"/>
                  <a:gd name="connsiteX4" fmla="*/ 345491 w 679466"/>
                  <a:gd name="connsiteY4" fmla="*/ 403073 h 541270"/>
                  <a:gd name="connsiteX5" fmla="*/ 437622 w 679466"/>
                  <a:gd name="connsiteY5" fmla="*/ 287910 h 541270"/>
                  <a:gd name="connsiteX6" fmla="*/ 518237 w 679466"/>
                  <a:gd name="connsiteY6" fmla="*/ 362766 h 541270"/>
                  <a:gd name="connsiteX7" fmla="*/ 466413 w 679466"/>
                  <a:gd name="connsiteY7" fmla="*/ 466413 h 541270"/>
                  <a:gd name="connsiteX8" fmla="*/ 500962 w 679466"/>
                  <a:gd name="connsiteY8" fmla="*/ 472172 h 541270"/>
                  <a:gd name="connsiteX9" fmla="*/ 610368 w 679466"/>
                  <a:gd name="connsiteY9" fmla="*/ 351250 h 541270"/>
                  <a:gd name="connsiteX10" fmla="*/ 270635 w 679466"/>
                  <a:gd name="connsiteY10" fmla="*/ 149713 h 541270"/>
                  <a:gd name="connsiteX11" fmla="*/ 0 w 679466"/>
                  <a:gd name="connsiteY11" fmla="*/ 0 h 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9466" h="541270">
                    <a:moveTo>
                      <a:pt x="0" y="0"/>
                    </a:moveTo>
                    <a:cubicBezTo>
                      <a:pt x="166988" y="132439"/>
                      <a:pt x="368524" y="120922"/>
                      <a:pt x="541270" y="172746"/>
                    </a:cubicBezTo>
                    <a:cubicBezTo>
                      <a:pt x="639159" y="201537"/>
                      <a:pt x="679466" y="276393"/>
                      <a:pt x="679466" y="357008"/>
                    </a:cubicBezTo>
                    <a:cubicBezTo>
                      <a:pt x="679466" y="466413"/>
                      <a:pt x="575819" y="541270"/>
                      <a:pt x="477930" y="541270"/>
                    </a:cubicBezTo>
                    <a:cubicBezTo>
                      <a:pt x="391557" y="541270"/>
                      <a:pt x="345491" y="477930"/>
                      <a:pt x="345491" y="403073"/>
                    </a:cubicBezTo>
                    <a:cubicBezTo>
                      <a:pt x="345491" y="339733"/>
                      <a:pt x="368524" y="287910"/>
                      <a:pt x="437622" y="287910"/>
                    </a:cubicBezTo>
                    <a:cubicBezTo>
                      <a:pt x="489446" y="287910"/>
                      <a:pt x="518237" y="322459"/>
                      <a:pt x="518237" y="362766"/>
                    </a:cubicBezTo>
                    <a:cubicBezTo>
                      <a:pt x="518237" y="391557"/>
                      <a:pt x="500962" y="454897"/>
                      <a:pt x="466413" y="466413"/>
                    </a:cubicBezTo>
                    <a:cubicBezTo>
                      <a:pt x="477930" y="472172"/>
                      <a:pt x="483688" y="472172"/>
                      <a:pt x="500962" y="472172"/>
                    </a:cubicBezTo>
                    <a:cubicBezTo>
                      <a:pt x="570061" y="472172"/>
                      <a:pt x="610368" y="403073"/>
                      <a:pt x="610368" y="351250"/>
                    </a:cubicBezTo>
                    <a:cubicBezTo>
                      <a:pt x="610368" y="201537"/>
                      <a:pt x="328217" y="166988"/>
                      <a:pt x="270635" y="149713"/>
                    </a:cubicBezTo>
                    <a:cubicBezTo>
                      <a:pt x="184262" y="126680"/>
                      <a:pt x="63340" y="10364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DF268">
                      <a:alpha val="0"/>
                    </a:srgbClr>
                  </a:gs>
                  <a:gs pos="3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E93B1A86-DCF9-E6EF-8B5C-226701C22DB2}"/>
                  </a:ext>
                </a:extLst>
              </p:cNvPr>
              <p:cNvSpPr txBox="1"/>
              <p:nvPr/>
            </p:nvSpPr>
            <p:spPr>
              <a:xfrm>
                <a:off x="1926002" y="2708775"/>
                <a:ext cx="100219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03</a:t>
                </a:r>
                <a:endPara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A747692C-55C4-24AA-2020-279D7FCE05DF}"/>
                  </a:ext>
                </a:extLst>
              </p:cNvPr>
              <p:cNvSpPr txBox="1"/>
              <p:nvPr/>
            </p:nvSpPr>
            <p:spPr>
              <a:xfrm>
                <a:off x="3244069" y="2513577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gradFill>
                      <a:gsLst>
                        <a:gs pos="100000">
                          <a:srgbClr val="FDF268"/>
                        </a:gs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三极行楷简体-粗" panose="00000500000000000000" pitchFamily="2" charset="-122"/>
                    <a:ea typeface="三极行楷简体-粗" panose="00000500000000000000" pitchFamily="2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83E2E09-B6CA-2B84-2707-7A8B89A97734}"/>
                </a:ext>
              </a:extLst>
            </p:cNvPr>
            <p:cNvSpPr txBox="1"/>
            <p:nvPr/>
          </p:nvSpPr>
          <p:spPr>
            <a:xfrm>
              <a:off x="3257784" y="3172018"/>
              <a:ext cx="193729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gradFill flip="none" rotWithShape="1">
                    <a:gsLst>
                      <a:gs pos="3670">
                        <a:schemeClr val="accent4">
                          <a:lumMod val="20000"/>
                          <a:lumOff val="80000"/>
                          <a:alpha val="31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</a:rPr>
                <a:t>Click here to add title text</a:t>
              </a:r>
              <a:endParaRPr lang="zh-CN" altLang="en-US" sz="1100" dirty="0">
                <a:gradFill flip="none" rotWithShape="1">
                  <a:gsLst>
                    <a:gs pos="3670">
                      <a:schemeClr val="accent4">
                        <a:lumMod val="20000"/>
                        <a:lumOff val="80000"/>
                        <a:alpha val="31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72CFA731-73B1-6B1B-2575-911D6021C166}"/>
                </a:ext>
              </a:extLst>
            </p:cNvPr>
            <p:cNvSpPr/>
            <p:nvPr/>
          </p:nvSpPr>
          <p:spPr>
            <a:xfrm>
              <a:off x="1808903" y="3539772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56DACB0-66DD-5782-C32F-F99C5720F732}"/>
              </a:ext>
            </a:extLst>
          </p:cNvPr>
          <p:cNvGrpSpPr/>
          <p:nvPr/>
        </p:nvGrpSpPr>
        <p:grpSpPr>
          <a:xfrm>
            <a:off x="6237238" y="3773201"/>
            <a:ext cx="4161624" cy="2222712"/>
            <a:chOff x="1808903" y="2513577"/>
            <a:chExt cx="4161624" cy="2222712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B3B90A2-0B27-94B9-4725-A1CB7CE194D2}"/>
                </a:ext>
              </a:extLst>
            </p:cNvPr>
            <p:cNvGrpSpPr/>
            <p:nvPr/>
          </p:nvGrpSpPr>
          <p:grpSpPr>
            <a:xfrm>
              <a:off x="1901846" y="2513577"/>
              <a:ext cx="3690393" cy="1026195"/>
              <a:chOff x="1926002" y="2513577"/>
              <a:chExt cx="3690393" cy="1026195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CC41E137-331E-12F8-7B5D-8EC1A937C1E8}"/>
                  </a:ext>
                </a:extLst>
              </p:cNvPr>
              <p:cNvSpPr/>
              <p:nvPr/>
            </p:nvSpPr>
            <p:spPr>
              <a:xfrm>
                <a:off x="2856387" y="3087818"/>
                <a:ext cx="2760008" cy="4571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3670">
                    <a:srgbClr val="E81911">
                      <a:alpha val="0"/>
                    </a:srgbClr>
                  </a:gs>
                  <a:gs pos="73000">
                    <a:srgbClr val="FBCEAD"/>
                  </a:gs>
                  <a:gs pos="16000">
                    <a:schemeClr val="accent4">
                      <a:lumMod val="20000"/>
                      <a:lumOff val="80000"/>
                      <a:alpha val="45000"/>
                    </a:schemeClr>
                  </a:gs>
                  <a:gs pos="100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12700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3D9D3A6D-09E4-F496-2B21-72E7F3AE393F}"/>
                  </a:ext>
                </a:extLst>
              </p:cNvPr>
              <p:cNvSpPr/>
              <p:nvPr/>
            </p:nvSpPr>
            <p:spPr>
              <a:xfrm rot="8142446">
                <a:off x="2981053" y="2840994"/>
                <a:ext cx="447262" cy="356294"/>
              </a:xfrm>
              <a:custGeom>
                <a:avLst/>
                <a:gdLst>
                  <a:gd name="connsiteX0" fmla="*/ 0 w 679466"/>
                  <a:gd name="connsiteY0" fmla="*/ 0 h 541270"/>
                  <a:gd name="connsiteX1" fmla="*/ 541270 w 679466"/>
                  <a:gd name="connsiteY1" fmla="*/ 172746 h 541270"/>
                  <a:gd name="connsiteX2" fmla="*/ 679466 w 679466"/>
                  <a:gd name="connsiteY2" fmla="*/ 357008 h 541270"/>
                  <a:gd name="connsiteX3" fmla="*/ 477930 w 679466"/>
                  <a:gd name="connsiteY3" fmla="*/ 541270 h 541270"/>
                  <a:gd name="connsiteX4" fmla="*/ 345491 w 679466"/>
                  <a:gd name="connsiteY4" fmla="*/ 403073 h 541270"/>
                  <a:gd name="connsiteX5" fmla="*/ 437622 w 679466"/>
                  <a:gd name="connsiteY5" fmla="*/ 287910 h 541270"/>
                  <a:gd name="connsiteX6" fmla="*/ 518237 w 679466"/>
                  <a:gd name="connsiteY6" fmla="*/ 362766 h 541270"/>
                  <a:gd name="connsiteX7" fmla="*/ 466413 w 679466"/>
                  <a:gd name="connsiteY7" fmla="*/ 466413 h 541270"/>
                  <a:gd name="connsiteX8" fmla="*/ 500962 w 679466"/>
                  <a:gd name="connsiteY8" fmla="*/ 472172 h 541270"/>
                  <a:gd name="connsiteX9" fmla="*/ 610368 w 679466"/>
                  <a:gd name="connsiteY9" fmla="*/ 351250 h 541270"/>
                  <a:gd name="connsiteX10" fmla="*/ 270635 w 679466"/>
                  <a:gd name="connsiteY10" fmla="*/ 149713 h 541270"/>
                  <a:gd name="connsiteX11" fmla="*/ 0 w 679466"/>
                  <a:gd name="connsiteY11" fmla="*/ 0 h 541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9466" h="541270">
                    <a:moveTo>
                      <a:pt x="0" y="0"/>
                    </a:moveTo>
                    <a:cubicBezTo>
                      <a:pt x="166988" y="132439"/>
                      <a:pt x="368524" y="120922"/>
                      <a:pt x="541270" y="172746"/>
                    </a:cubicBezTo>
                    <a:cubicBezTo>
                      <a:pt x="639159" y="201537"/>
                      <a:pt x="679466" y="276393"/>
                      <a:pt x="679466" y="357008"/>
                    </a:cubicBezTo>
                    <a:cubicBezTo>
                      <a:pt x="679466" y="466413"/>
                      <a:pt x="575819" y="541270"/>
                      <a:pt x="477930" y="541270"/>
                    </a:cubicBezTo>
                    <a:cubicBezTo>
                      <a:pt x="391557" y="541270"/>
                      <a:pt x="345491" y="477930"/>
                      <a:pt x="345491" y="403073"/>
                    </a:cubicBezTo>
                    <a:cubicBezTo>
                      <a:pt x="345491" y="339733"/>
                      <a:pt x="368524" y="287910"/>
                      <a:pt x="437622" y="287910"/>
                    </a:cubicBezTo>
                    <a:cubicBezTo>
                      <a:pt x="489446" y="287910"/>
                      <a:pt x="518237" y="322459"/>
                      <a:pt x="518237" y="362766"/>
                    </a:cubicBezTo>
                    <a:cubicBezTo>
                      <a:pt x="518237" y="391557"/>
                      <a:pt x="500962" y="454897"/>
                      <a:pt x="466413" y="466413"/>
                    </a:cubicBezTo>
                    <a:cubicBezTo>
                      <a:pt x="477930" y="472172"/>
                      <a:pt x="483688" y="472172"/>
                      <a:pt x="500962" y="472172"/>
                    </a:cubicBezTo>
                    <a:cubicBezTo>
                      <a:pt x="570061" y="472172"/>
                      <a:pt x="610368" y="403073"/>
                      <a:pt x="610368" y="351250"/>
                    </a:cubicBezTo>
                    <a:cubicBezTo>
                      <a:pt x="610368" y="201537"/>
                      <a:pt x="328217" y="166988"/>
                      <a:pt x="270635" y="149713"/>
                    </a:cubicBezTo>
                    <a:cubicBezTo>
                      <a:pt x="184262" y="126680"/>
                      <a:pt x="63340" y="103648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DF268">
                      <a:alpha val="0"/>
                    </a:srgbClr>
                  </a:gs>
                  <a:gs pos="38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B4B5DED4-3579-0038-ABB9-CD82FE6022C9}"/>
                  </a:ext>
                </a:extLst>
              </p:cNvPr>
              <p:cNvSpPr txBox="1"/>
              <p:nvPr/>
            </p:nvSpPr>
            <p:spPr>
              <a:xfrm>
                <a:off x="1926002" y="2708775"/>
                <a:ext cx="101502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dirty="0">
                    <a:gradFill>
                      <a:gsLst>
                        <a:gs pos="0">
                          <a:schemeClr val="accent4">
                            <a:lumMod val="20000"/>
                            <a:lumOff val="80000"/>
                          </a:schemeClr>
                        </a:gs>
                        <a:gs pos="100000">
                          <a:srgbClr val="FF0000"/>
                        </a:gs>
                      </a:gsLst>
                      <a:lin ang="5400000" scaled="1"/>
                    </a:gradFill>
                    <a:latin typeface="MiSans Heavy" panose="00000A00000000000000" pitchFamily="2" charset="-122"/>
                    <a:ea typeface="MiSans Heavy" panose="00000A00000000000000" pitchFamily="2" charset="-122"/>
                  </a:rPr>
                  <a:t>04</a:t>
                </a:r>
                <a:endParaRPr lang="zh-CN" altLang="en-US" sz="4800" dirty="0">
                  <a:gradFill>
                    <a:gsLst>
                      <a:gs pos="0">
                        <a:schemeClr val="accent4">
                          <a:lumMod val="20000"/>
                          <a:lumOff val="80000"/>
                        </a:schemeClr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DD20B83C-C76A-FC34-681D-E86390D24007}"/>
                  </a:ext>
                </a:extLst>
              </p:cNvPr>
              <p:cNvSpPr txBox="1"/>
              <p:nvPr/>
            </p:nvSpPr>
            <p:spPr>
              <a:xfrm>
                <a:off x="3244069" y="2513577"/>
                <a:ext cx="233910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gradFill>
                      <a:gsLst>
                        <a:gs pos="100000">
                          <a:srgbClr val="FDF268"/>
                        </a:gs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  <a:latin typeface="三极行楷简体-粗" panose="00000500000000000000" pitchFamily="2" charset="-122"/>
                    <a:ea typeface="三极行楷简体-粗" panose="00000500000000000000" pitchFamily="2" charset="-122"/>
                    <a:cs typeface="+mn-ea"/>
                  </a:defRPr>
                </a:lvl1pPr>
              </a:lstStyle>
              <a:p>
                <a:r>
                  <a:rPr lang="zh-CN" altLang="en-US" dirty="0">
                    <a:sym typeface="+mn-lt"/>
                  </a:rPr>
                  <a:t>添加标题文本</a:t>
                </a:r>
              </a:p>
            </p:txBody>
          </p:sp>
        </p:grp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0A5FCFC-D944-561B-8108-1080129DE4F8}"/>
                </a:ext>
              </a:extLst>
            </p:cNvPr>
            <p:cNvSpPr txBox="1"/>
            <p:nvPr/>
          </p:nvSpPr>
          <p:spPr>
            <a:xfrm>
              <a:off x="3257784" y="3172018"/>
              <a:ext cx="1937296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gradFill flip="none" rotWithShape="1">
                    <a:gsLst>
                      <a:gs pos="3670">
                        <a:schemeClr val="accent4">
                          <a:lumMod val="20000"/>
                          <a:lumOff val="80000"/>
                          <a:alpha val="31000"/>
                        </a:schemeClr>
                      </a:gs>
                      <a:gs pos="100000">
                        <a:schemeClr val="accent2">
                          <a:lumMod val="40000"/>
                          <a:lumOff val="60000"/>
                        </a:schemeClr>
                      </a:gs>
                    </a:gsLst>
                    <a:lin ang="5400000" scaled="1"/>
                    <a:tileRect/>
                  </a:gradFill>
                </a:rPr>
                <a:t>Click here to add title text</a:t>
              </a:r>
              <a:endParaRPr lang="zh-CN" altLang="en-US" sz="1100" dirty="0">
                <a:gradFill flip="none" rotWithShape="1">
                  <a:gsLst>
                    <a:gs pos="3670">
                      <a:schemeClr val="accent4">
                        <a:lumMod val="20000"/>
                        <a:lumOff val="80000"/>
                        <a:alpha val="31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5400000" scaled="1"/>
                  <a:tileRect/>
                </a:gradFill>
              </a:endParaRPr>
            </a:p>
          </p:txBody>
        </p:sp>
        <p:sp>
          <p:nvSpPr>
            <p:cNvPr id="54" name="弧形 53">
              <a:extLst>
                <a:ext uri="{FF2B5EF4-FFF2-40B4-BE49-F238E27FC236}">
                  <a16:creationId xmlns:a16="http://schemas.microsoft.com/office/drawing/2014/main" id="{114BC9BC-7D35-00CF-9998-84C659BD361D}"/>
                </a:ext>
              </a:extLst>
            </p:cNvPr>
            <p:cNvSpPr/>
            <p:nvPr/>
          </p:nvSpPr>
          <p:spPr>
            <a:xfrm>
              <a:off x="1808903" y="3539772"/>
              <a:ext cx="4161624" cy="1196517"/>
            </a:xfrm>
            <a:prstGeom prst="arc">
              <a:avLst>
                <a:gd name="adj1" fmla="val 10853309"/>
                <a:gd name="adj2" fmla="val 10813451"/>
              </a:avLst>
            </a:prstGeom>
            <a:noFill/>
            <a:ln w="25400"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43000">
                    <a:srgbClr val="FF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3586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白色任意多边形+">
            <a:extLst>
              <a:ext uri="{FF2B5EF4-FFF2-40B4-BE49-F238E27FC236}">
                <a16:creationId xmlns:a16="http://schemas.microsoft.com/office/drawing/2014/main" id="{3CAAC40D-D1F5-B368-CC7E-01129A7F20D7}"/>
              </a:ext>
            </a:extLst>
          </p:cNvPr>
          <p:cNvSpPr/>
          <p:nvPr/>
        </p:nvSpPr>
        <p:spPr>
          <a:xfrm>
            <a:off x="2479038" y="1722234"/>
            <a:ext cx="7055290" cy="4061232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04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168473" y="2232662"/>
            <a:ext cx="819150" cy="814706"/>
            <a:chOff x="844731" y="1680754"/>
            <a:chExt cx="653168" cy="653168"/>
          </a:xfrm>
        </p:grpSpPr>
        <p:sp>
          <p:nvSpPr>
            <p:cNvPr id="43" name="椭圆 42"/>
            <p:cNvSpPr/>
            <p:nvPr/>
          </p:nvSpPr>
          <p:spPr>
            <a:xfrm>
              <a:off x="844731" y="1680754"/>
              <a:ext cx="653168" cy="653168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4" name="Freeform 865" descr="D:\51PPT模板网\51pptmoban.com\图片.jpg"/>
            <p:cNvSpPr>
              <a:spLocks noEditPoints="1"/>
            </p:cNvSpPr>
            <p:nvPr/>
          </p:nvSpPr>
          <p:spPr bwMode="auto">
            <a:xfrm>
              <a:off x="972084" y="1823430"/>
              <a:ext cx="398463" cy="395288"/>
            </a:xfrm>
            <a:custGeom>
              <a:avLst/>
              <a:gdLst>
                <a:gd name="T0" fmla="*/ 42 w 259"/>
                <a:gd name="T1" fmla="*/ 0 h 257"/>
                <a:gd name="T2" fmla="*/ 108 w 259"/>
                <a:gd name="T3" fmla="*/ 96 h 257"/>
                <a:gd name="T4" fmla="*/ 96 w 259"/>
                <a:gd name="T5" fmla="*/ 82 h 257"/>
                <a:gd name="T6" fmla="*/ 73 w 259"/>
                <a:gd name="T7" fmla="*/ 82 h 257"/>
                <a:gd name="T8" fmla="*/ 73 w 259"/>
                <a:gd name="T9" fmla="*/ 60 h 257"/>
                <a:gd name="T10" fmla="*/ 61 w 259"/>
                <a:gd name="T11" fmla="*/ 48 h 257"/>
                <a:gd name="T12" fmla="*/ 39 w 259"/>
                <a:gd name="T13" fmla="*/ 48 h 257"/>
                <a:gd name="T14" fmla="*/ 42 w 259"/>
                <a:gd name="T15" fmla="*/ 13 h 257"/>
                <a:gd name="T16" fmla="*/ 92 w 259"/>
                <a:gd name="T17" fmla="*/ 121 h 257"/>
                <a:gd name="T18" fmla="*/ 0 w 259"/>
                <a:gd name="T19" fmla="*/ 42 h 257"/>
                <a:gd name="T20" fmla="*/ 35 w 259"/>
                <a:gd name="T21" fmla="*/ 186 h 257"/>
                <a:gd name="T22" fmla="*/ 44 w 259"/>
                <a:gd name="T23" fmla="*/ 239 h 257"/>
                <a:gd name="T24" fmla="*/ 216 w 259"/>
                <a:gd name="T25" fmla="*/ 257 h 257"/>
                <a:gd name="T26" fmla="*/ 172 w 259"/>
                <a:gd name="T27" fmla="*/ 128 h 257"/>
                <a:gd name="T28" fmla="*/ 225 w 259"/>
                <a:gd name="T29" fmla="*/ 71 h 257"/>
                <a:gd name="T30" fmla="*/ 226 w 259"/>
                <a:gd name="T31" fmla="*/ 5 h 257"/>
                <a:gd name="T32" fmla="*/ 203 w 259"/>
                <a:gd name="T33" fmla="*/ 30 h 257"/>
                <a:gd name="T34" fmla="*/ 228 w 259"/>
                <a:gd name="T35" fmla="*/ 57 h 257"/>
                <a:gd name="T36" fmla="*/ 192 w 259"/>
                <a:gd name="T37" fmla="*/ 38 h 257"/>
                <a:gd name="T38" fmla="*/ 192 w 259"/>
                <a:gd name="T39" fmla="*/ 38 h 257"/>
                <a:gd name="T40" fmla="*/ 80 w 259"/>
                <a:gd name="T41" fmla="*/ 154 h 257"/>
                <a:gd name="T42" fmla="*/ 65 w 259"/>
                <a:gd name="T43" fmla="*/ 177 h 257"/>
                <a:gd name="T44" fmla="*/ 187 w 259"/>
                <a:gd name="T45" fmla="*/ 50 h 257"/>
                <a:gd name="T46" fmla="*/ 185 w 259"/>
                <a:gd name="T47" fmla="*/ 65 h 257"/>
                <a:gd name="T48" fmla="*/ 59 w 259"/>
                <a:gd name="T49" fmla="*/ 199 h 257"/>
                <a:gd name="T50" fmla="*/ 193 w 259"/>
                <a:gd name="T51" fmla="*/ 73 h 257"/>
                <a:gd name="T52" fmla="*/ 185 w 259"/>
                <a:gd name="T53" fmla="*/ 65 h 257"/>
                <a:gd name="T54" fmla="*/ 68 w 259"/>
                <a:gd name="T55" fmla="*/ 212 h 257"/>
                <a:gd name="T56" fmla="*/ 207 w 259"/>
                <a:gd name="T57" fmla="*/ 70 h 257"/>
                <a:gd name="T58" fmla="*/ 134 w 259"/>
                <a:gd name="T59" fmla="*/ 162 h 257"/>
                <a:gd name="T60" fmla="*/ 167 w 259"/>
                <a:gd name="T61" fmla="*/ 151 h 257"/>
                <a:gd name="T62" fmla="*/ 175 w 259"/>
                <a:gd name="T63" fmla="*/ 163 h 257"/>
                <a:gd name="T64" fmla="*/ 176 w 259"/>
                <a:gd name="T65" fmla="*/ 185 h 257"/>
                <a:gd name="T66" fmla="*/ 200 w 259"/>
                <a:gd name="T67" fmla="*/ 185 h 257"/>
                <a:gd name="T68" fmla="*/ 209 w 259"/>
                <a:gd name="T69" fmla="*/ 197 h 257"/>
                <a:gd name="T70" fmla="*/ 211 w 259"/>
                <a:gd name="T71" fmla="*/ 219 h 257"/>
                <a:gd name="T72" fmla="*/ 245 w 259"/>
                <a:gd name="T73" fmla="*/ 215 h 257"/>
                <a:gd name="T74" fmla="*/ 134 w 259"/>
                <a:gd name="T75" fmla="*/ 162 h 257"/>
                <a:gd name="T76" fmla="*/ 62 w 259"/>
                <a:gd name="T77" fmla="*/ 219 h 257"/>
                <a:gd name="T78" fmla="*/ 22 w 259"/>
                <a:gd name="T79" fmla="*/ 224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9" h="257">
                  <a:moveTo>
                    <a:pt x="0" y="42"/>
                  </a:moveTo>
                  <a:cubicBezTo>
                    <a:pt x="14" y="27"/>
                    <a:pt x="28" y="13"/>
                    <a:pt x="42" y="0"/>
                  </a:cubicBezTo>
                  <a:cubicBezTo>
                    <a:pt x="71" y="27"/>
                    <a:pt x="99" y="55"/>
                    <a:pt x="126" y="84"/>
                  </a:cubicBezTo>
                  <a:cubicBezTo>
                    <a:pt x="120" y="88"/>
                    <a:pt x="114" y="92"/>
                    <a:pt x="108" y="96"/>
                  </a:cubicBezTo>
                  <a:cubicBezTo>
                    <a:pt x="109" y="90"/>
                    <a:pt x="110" y="84"/>
                    <a:pt x="111" y="78"/>
                  </a:cubicBezTo>
                  <a:cubicBezTo>
                    <a:pt x="106" y="79"/>
                    <a:pt x="101" y="80"/>
                    <a:pt x="96" y="82"/>
                  </a:cubicBezTo>
                  <a:cubicBezTo>
                    <a:pt x="97" y="76"/>
                    <a:pt x="98" y="71"/>
                    <a:pt x="99" y="65"/>
                  </a:cubicBezTo>
                  <a:cubicBezTo>
                    <a:pt x="90" y="71"/>
                    <a:pt x="82" y="77"/>
                    <a:pt x="73" y="82"/>
                  </a:cubicBezTo>
                  <a:cubicBezTo>
                    <a:pt x="78" y="73"/>
                    <a:pt x="85" y="65"/>
                    <a:pt x="90" y="56"/>
                  </a:cubicBezTo>
                  <a:cubicBezTo>
                    <a:pt x="85" y="57"/>
                    <a:pt x="79" y="58"/>
                    <a:pt x="73" y="60"/>
                  </a:cubicBezTo>
                  <a:cubicBezTo>
                    <a:pt x="75" y="54"/>
                    <a:pt x="76" y="49"/>
                    <a:pt x="77" y="44"/>
                  </a:cubicBezTo>
                  <a:cubicBezTo>
                    <a:pt x="72" y="45"/>
                    <a:pt x="67" y="47"/>
                    <a:pt x="61" y="48"/>
                  </a:cubicBezTo>
                  <a:cubicBezTo>
                    <a:pt x="63" y="42"/>
                    <a:pt x="64" y="36"/>
                    <a:pt x="65" y="31"/>
                  </a:cubicBezTo>
                  <a:cubicBezTo>
                    <a:pt x="56" y="36"/>
                    <a:pt x="48" y="43"/>
                    <a:pt x="39" y="48"/>
                  </a:cubicBezTo>
                  <a:cubicBezTo>
                    <a:pt x="43" y="40"/>
                    <a:pt x="49" y="33"/>
                    <a:pt x="55" y="26"/>
                  </a:cubicBezTo>
                  <a:cubicBezTo>
                    <a:pt x="51" y="21"/>
                    <a:pt x="47" y="17"/>
                    <a:pt x="42" y="13"/>
                  </a:cubicBezTo>
                  <a:cubicBezTo>
                    <a:pt x="33" y="23"/>
                    <a:pt x="23" y="32"/>
                    <a:pt x="14" y="42"/>
                  </a:cubicBezTo>
                  <a:cubicBezTo>
                    <a:pt x="40" y="68"/>
                    <a:pt x="67" y="93"/>
                    <a:pt x="92" y="121"/>
                  </a:cubicBezTo>
                  <a:cubicBezTo>
                    <a:pt x="86" y="123"/>
                    <a:pt x="80" y="123"/>
                    <a:pt x="76" y="118"/>
                  </a:cubicBezTo>
                  <a:cubicBezTo>
                    <a:pt x="51" y="93"/>
                    <a:pt x="25" y="67"/>
                    <a:pt x="0" y="42"/>
                  </a:cubicBezTo>
                  <a:close/>
                  <a:moveTo>
                    <a:pt x="194" y="26"/>
                  </a:moveTo>
                  <a:cubicBezTo>
                    <a:pt x="141" y="79"/>
                    <a:pt x="87" y="132"/>
                    <a:pt x="35" y="186"/>
                  </a:cubicBezTo>
                  <a:cubicBezTo>
                    <a:pt x="21" y="208"/>
                    <a:pt x="10" y="232"/>
                    <a:pt x="1" y="256"/>
                  </a:cubicBezTo>
                  <a:cubicBezTo>
                    <a:pt x="16" y="253"/>
                    <a:pt x="30" y="245"/>
                    <a:pt x="44" y="239"/>
                  </a:cubicBezTo>
                  <a:cubicBezTo>
                    <a:pt x="79" y="225"/>
                    <a:pt x="100" y="192"/>
                    <a:pt x="127" y="169"/>
                  </a:cubicBezTo>
                  <a:cubicBezTo>
                    <a:pt x="157" y="198"/>
                    <a:pt x="186" y="228"/>
                    <a:pt x="216" y="257"/>
                  </a:cubicBezTo>
                  <a:cubicBezTo>
                    <a:pt x="231" y="244"/>
                    <a:pt x="245" y="230"/>
                    <a:pt x="259" y="216"/>
                  </a:cubicBezTo>
                  <a:cubicBezTo>
                    <a:pt x="231" y="186"/>
                    <a:pt x="200" y="158"/>
                    <a:pt x="172" y="128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88" y="106"/>
                    <a:pt x="207" y="89"/>
                    <a:pt x="225" y="71"/>
                  </a:cubicBezTo>
                  <a:cubicBezTo>
                    <a:pt x="235" y="60"/>
                    <a:pt x="248" y="51"/>
                    <a:pt x="253" y="36"/>
                  </a:cubicBezTo>
                  <a:cubicBezTo>
                    <a:pt x="258" y="20"/>
                    <a:pt x="242" y="2"/>
                    <a:pt x="226" y="5"/>
                  </a:cubicBezTo>
                  <a:cubicBezTo>
                    <a:pt x="212" y="6"/>
                    <a:pt x="203" y="17"/>
                    <a:pt x="194" y="26"/>
                  </a:cubicBezTo>
                  <a:close/>
                  <a:moveTo>
                    <a:pt x="203" y="30"/>
                  </a:moveTo>
                  <a:cubicBezTo>
                    <a:pt x="213" y="22"/>
                    <a:pt x="229" y="6"/>
                    <a:pt x="241" y="21"/>
                  </a:cubicBezTo>
                  <a:cubicBezTo>
                    <a:pt x="250" y="34"/>
                    <a:pt x="235" y="46"/>
                    <a:pt x="228" y="57"/>
                  </a:cubicBezTo>
                  <a:cubicBezTo>
                    <a:pt x="221" y="46"/>
                    <a:pt x="212" y="38"/>
                    <a:pt x="203" y="30"/>
                  </a:cubicBezTo>
                  <a:close/>
                  <a:moveTo>
                    <a:pt x="192" y="38"/>
                  </a:moveTo>
                  <a:cubicBezTo>
                    <a:pt x="208" y="38"/>
                    <a:pt x="220" y="51"/>
                    <a:pt x="221" y="67"/>
                  </a:cubicBezTo>
                  <a:cubicBezTo>
                    <a:pt x="211" y="57"/>
                    <a:pt x="202" y="47"/>
                    <a:pt x="192" y="38"/>
                  </a:cubicBezTo>
                  <a:close/>
                  <a:moveTo>
                    <a:pt x="167" y="67"/>
                  </a:moveTo>
                  <a:cubicBezTo>
                    <a:pt x="138" y="96"/>
                    <a:pt x="109" y="125"/>
                    <a:pt x="80" y="154"/>
                  </a:cubicBezTo>
                  <a:cubicBezTo>
                    <a:pt x="69" y="165"/>
                    <a:pt x="57" y="175"/>
                    <a:pt x="48" y="189"/>
                  </a:cubicBezTo>
                  <a:cubicBezTo>
                    <a:pt x="54" y="186"/>
                    <a:pt x="60" y="182"/>
                    <a:pt x="65" y="177"/>
                  </a:cubicBezTo>
                  <a:cubicBezTo>
                    <a:pt x="96" y="145"/>
                    <a:pt x="128" y="114"/>
                    <a:pt x="159" y="83"/>
                  </a:cubicBezTo>
                  <a:cubicBezTo>
                    <a:pt x="169" y="73"/>
                    <a:pt x="180" y="63"/>
                    <a:pt x="187" y="50"/>
                  </a:cubicBezTo>
                  <a:cubicBezTo>
                    <a:pt x="180" y="55"/>
                    <a:pt x="173" y="61"/>
                    <a:pt x="167" y="67"/>
                  </a:cubicBezTo>
                  <a:close/>
                  <a:moveTo>
                    <a:pt x="185" y="65"/>
                  </a:moveTo>
                  <a:cubicBezTo>
                    <a:pt x="150" y="100"/>
                    <a:pt x="116" y="135"/>
                    <a:pt x="81" y="169"/>
                  </a:cubicBezTo>
                  <a:cubicBezTo>
                    <a:pt x="73" y="178"/>
                    <a:pt x="62" y="186"/>
                    <a:pt x="59" y="199"/>
                  </a:cubicBezTo>
                  <a:cubicBezTo>
                    <a:pt x="73" y="195"/>
                    <a:pt x="81" y="184"/>
                    <a:pt x="91" y="174"/>
                  </a:cubicBezTo>
                  <a:cubicBezTo>
                    <a:pt x="125" y="140"/>
                    <a:pt x="159" y="107"/>
                    <a:pt x="193" y="73"/>
                  </a:cubicBezTo>
                  <a:cubicBezTo>
                    <a:pt x="198" y="68"/>
                    <a:pt x="200" y="61"/>
                    <a:pt x="202" y="55"/>
                  </a:cubicBezTo>
                  <a:cubicBezTo>
                    <a:pt x="196" y="57"/>
                    <a:pt x="190" y="60"/>
                    <a:pt x="185" y="65"/>
                  </a:cubicBezTo>
                  <a:close/>
                  <a:moveTo>
                    <a:pt x="100" y="174"/>
                  </a:moveTo>
                  <a:cubicBezTo>
                    <a:pt x="89" y="186"/>
                    <a:pt x="74" y="196"/>
                    <a:pt x="68" y="212"/>
                  </a:cubicBezTo>
                  <a:cubicBezTo>
                    <a:pt x="106" y="179"/>
                    <a:pt x="140" y="140"/>
                    <a:pt x="177" y="105"/>
                  </a:cubicBezTo>
                  <a:cubicBezTo>
                    <a:pt x="187" y="94"/>
                    <a:pt x="201" y="85"/>
                    <a:pt x="207" y="70"/>
                  </a:cubicBezTo>
                  <a:cubicBezTo>
                    <a:pt x="169" y="102"/>
                    <a:pt x="136" y="139"/>
                    <a:pt x="100" y="174"/>
                  </a:cubicBezTo>
                  <a:close/>
                  <a:moveTo>
                    <a:pt x="134" y="162"/>
                  </a:moveTo>
                  <a:cubicBezTo>
                    <a:pt x="144" y="151"/>
                    <a:pt x="155" y="141"/>
                    <a:pt x="166" y="132"/>
                  </a:cubicBezTo>
                  <a:cubicBezTo>
                    <a:pt x="167" y="138"/>
                    <a:pt x="167" y="145"/>
                    <a:pt x="167" y="151"/>
                  </a:cubicBezTo>
                  <a:cubicBezTo>
                    <a:pt x="172" y="150"/>
                    <a:pt x="176" y="149"/>
                    <a:pt x="181" y="147"/>
                  </a:cubicBezTo>
                  <a:cubicBezTo>
                    <a:pt x="179" y="153"/>
                    <a:pt x="177" y="158"/>
                    <a:pt x="175" y="163"/>
                  </a:cubicBezTo>
                  <a:cubicBezTo>
                    <a:pt x="181" y="161"/>
                    <a:pt x="187" y="160"/>
                    <a:pt x="193" y="158"/>
                  </a:cubicBezTo>
                  <a:cubicBezTo>
                    <a:pt x="188" y="167"/>
                    <a:pt x="181" y="176"/>
                    <a:pt x="176" y="185"/>
                  </a:cubicBezTo>
                  <a:cubicBezTo>
                    <a:pt x="185" y="180"/>
                    <a:pt x="192" y="172"/>
                    <a:pt x="202" y="169"/>
                  </a:cubicBezTo>
                  <a:cubicBezTo>
                    <a:pt x="202" y="174"/>
                    <a:pt x="201" y="180"/>
                    <a:pt x="200" y="185"/>
                  </a:cubicBezTo>
                  <a:cubicBezTo>
                    <a:pt x="205" y="184"/>
                    <a:pt x="210" y="183"/>
                    <a:pt x="215" y="181"/>
                  </a:cubicBezTo>
                  <a:cubicBezTo>
                    <a:pt x="213" y="186"/>
                    <a:pt x="211" y="192"/>
                    <a:pt x="209" y="197"/>
                  </a:cubicBezTo>
                  <a:cubicBezTo>
                    <a:pt x="215" y="195"/>
                    <a:pt x="221" y="194"/>
                    <a:pt x="227" y="192"/>
                  </a:cubicBezTo>
                  <a:cubicBezTo>
                    <a:pt x="222" y="201"/>
                    <a:pt x="216" y="210"/>
                    <a:pt x="211" y="219"/>
                  </a:cubicBezTo>
                  <a:cubicBezTo>
                    <a:pt x="218" y="214"/>
                    <a:pt x="225" y="208"/>
                    <a:pt x="232" y="203"/>
                  </a:cubicBezTo>
                  <a:cubicBezTo>
                    <a:pt x="237" y="207"/>
                    <a:pt x="241" y="211"/>
                    <a:pt x="245" y="215"/>
                  </a:cubicBezTo>
                  <a:cubicBezTo>
                    <a:pt x="236" y="225"/>
                    <a:pt x="226" y="235"/>
                    <a:pt x="217" y="244"/>
                  </a:cubicBezTo>
                  <a:cubicBezTo>
                    <a:pt x="189" y="217"/>
                    <a:pt x="162" y="189"/>
                    <a:pt x="134" y="162"/>
                  </a:cubicBezTo>
                  <a:close/>
                  <a:moveTo>
                    <a:pt x="39" y="195"/>
                  </a:moveTo>
                  <a:cubicBezTo>
                    <a:pt x="51" y="197"/>
                    <a:pt x="61" y="206"/>
                    <a:pt x="62" y="219"/>
                  </a:cubicBezTo>
                  <a:cubicBezTo>
                    <a:pt x="53" y="225"/>
                    <a:pt x="45" y="230"/>
                    <a:pt x="36" y="236"/>
                  </a:cubicBezTo>
                  <a:cubicBezTo>
                    <a:pt x="31" y="232"/>
                    <a:pt x="27" y="228"/>
                    <a:pt x="22" y="224"/>
                  </a:cubicBezTo>
                  <a:cubicBezTo>
                    <a:pt x="27" y="214"/>
                    <a:pt x="33" y="205"/>
                    <a:pt x="39" y="195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973436" y="2232663"/>
            <a:ext cx="819150" cy="814705"/>
            <a:chOff x="7570479" y="1775864"/>
            <a:chExt cx="653168" cy="653168"/>
          </a:xfrm>
        </p:grpSpPr>
        <p:sp>
          <p:nvSpPr>
            <p:cNvPr id="46" name="椭圆 45"/>
            <p:cNvSpPr/>
            <p:nvPr/>
          </p:nvSpPr>
          <p:spPr>
            <a:xfrm>
              <a:off x="7570479" y="1775864"/>
              <a:ext cx="653168" cy="653168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Freeform 871"/>
            <p:cNvSpPr>
              <a:spLocks noEditPoints="1"/>
            </p:cNvSpPr>
            <p:nvPr/>
          </p:nvSpPr>
          <p:spPr bwMode="auto">
            <a:xfrm>
              <a:off x="7729581" y="1882579"/>
              <a:ext cx="334963" cy="439738"/>
            </a:xfrm>
            <a:custGeom>
              <a:avLst/>
              <a:gdLst>
                <a:gd name="T0" fmla="*/ 79 w 218"/>
                <a:gd name="T1" fmla="*/ 0 h 286"/>
                <a:gd name="T2" fmla="*/ 36 w 218"/>
                <a:gd name="T3" fmla="*/ 30 h 286"/>
                <a:gd name="T4" fmla="*/ 56 w 218"/>
                <a:gd name="T5" fmla="*/ 77 h 286"/>
                <a:gd name="T6" fmla="*/ 81 w 218"/>
                <a:gd name="T7" fmla="*/ 120 h 286"/>
                <a:gd name="T8" fmla="*/ 96 w 218"/>
                <a:gd name="T9" fmla="*/ 149 h 286"/>
                <a:gd name="T10" fmla="*/ 137 w 218"/>
                <a:gd name="T11" fmla="*/ 87 h 286"/>
                <a:gd name="T12" fmla="*/ 89 w 218"/>
                <a:gd name="T13" fmla="*/ 23 h 286"/>
                <a:gd name="T14" fmla="*/ 61 w 218"/>
                <a:gd name="T15" fmla="*/ 51 h 286"/>
                <a:gd name="T16" fmla="*/ 119 w 218"/>
                <a:gd name="T17" fmla="*/ 92 h 286"/>
                <a:gd name="T18" fmla="*/ 84 w 218"/>
                <a:gd name="T19" fmla="*/ 92 h 286"/>
                <a:gd name="T20" fmla="*/ 66 w 218"/>
                <a:gd name="T21" fmla="*/ 61 h 286"/>
                <a:gd name="T22" fmla="*/ 67 w 218"/>
                <a:gd name="T23" fmla="*/ 74 h 286"/>
                <a:gd name="T24" fmla="*/ 67 w 218"/>
                <a:gd name="T25" fmla="*/ 74 h 286"/>
                <a:gd name="T26" fmla="*/ 124 w 218"/>
                <a:gd name="T27" fmla="*/ 100 h 286"/>
                <a:gd name="T28" fmla="*/ 108 w 218"/>
                <a:gd name="T29" fmla="*/ 133 h 286"/>
                <a:gd name="T30" fmla="*/ 10 w 218"/>
                <a:gd name="T31" fmla="*/ 178 h 286"/>
                <a:gd name="T32" fmla="*/ 58 w 218"/>
                <a:gd name="T33" fmla="*/ 96 h 286"/>
                <a:gd name="T34" fmla="*/ 55 w 218"/>
                <a:gd name="T35" fmla="*/ 183 h 286"/>
                <a:gd name="T36" fmla="*/ 99 w 218"/>
                <a:gd name="T37" fmla="*/ 240 h 286"/>
                <a:gd name="T38" fmla="*/ 131 w 218"/>
                <a:gd name="T39" fmla="*/ 204 h 286"/>
                <a:gd name="T40" fmla="*/ 118 w 218"/>
                <a:gd name="T41" fmla="*/ 191 h 286"/>
                <a:gd name="T42" fmla="*/ 215 w 218"/>
                <a:gd name="T43" fmla="*/ 202 h 286"/>
                <a:gd name="T44" fmla="*/ 164 w 218"/>
                <a:gd name="T45" fmla="*/ 231 h 286"/>
                <a:gd name="T46" fmla="*/ 210 w 218"/>
                <a:gd name="T47" fmla="*/ 272 h 286"/>
                <a:gd name="T48" fmla="*/ 3 w 218"/>
                <a:gd name="T49" fmla="*/ 284 h 286"/>
                <a:gd name="T50" fmla="*/ 70 w 218"/>
                <a:gd name="T51" fmla="*/ 272 h 286"/>
                <a:gd name="T52" fmla="*/ 6 w 218"/>
                <a:gd name="T53" fmla="*/ 209 h 286"/>
                <a:gd name="T54" fmla="*/ 23 w 218"/>
                <a:gd name="T55" fmla="*/ 185 h 286"/>
                <a:gd name="T56" fmla="*/ 23 w 218"/>
                <a:gd name="T57" fmla="*/ 185 h 286"/>
                <a:gd name="T58" fmla="*/ 157 w 218"/>
                <a:gd name="T59" fmla="*/ 216 h 286"/>
                <a:gd name="T60" fmla="*/ 143 w 218"/>
                <a:gd name="T61" fmla="*/ 204 h 286"/>
                <a:gd name="T62" fmla="*/ 149 w 218"/>
                <a:gd name="T63" fmla="*/ 128 h 286"/>
                <a:gd name="T64" fmla="*/ 148 w 218"/>
                <a:gd name="T65" fmla="*/ 149 h 286"/>
                <a:gd name="T66" fmla="*/ 135 w 218"/>
                <a:gd name="T67" fmla="*/ 161 h 286"/>
                <a:gd name="T68" fmla="*/ 116 w 218"/>
                <a:gd name="T69" fmla="*/ 1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8" h="286">
                  <a:moveTo>
                    <a:pt x="36" y="30"/>
                  </a:moveTo>
                  <a:cubicBezTo>
                    <a:pt x="41" y="13"/>
                    <a:pt x="63" y="6"/>
                    <a:pt x="79" y="0"/>
                  </a:cubicBezTo>
                  <a:cubicBezTo>
                    <a:pt x="84" y="11"/>
                    <a:pt x="68" y="21"/>
                    <a:pt x="61" y="30"/>
                  </a:cubicBezTo>
                  <a:cubicBezTo>
                    <a:pt x="53" y="30"/>
                    <a:pt x="44" y="30"/>
                    <a:pt x="36" y="30"/>
                  </a:cubicBezTo>
                  <a:close/>
                  <a:moveTo>
                    <a:pt x="48" y="47"/>
                  </a:moveTo>
                  <a:cubicBezTo>
                    <a:pt x="53" y="57"/>
                    <a:pt x="59" y="66"/>
                    <a:pt x="56" y="77"/>
                  </a:cubicBezTo>
                  <a:cubicBezTo>
                    <a:pt x="52" y="90"/>
                    <a:pt x="66" y="94"/>
                    <a:pt x="76" y="97"/>
                  </a:cubicBezTo>
                  <a:cubicBezTo>
                    <a:pt x="80" y="104"/>
                    <a:pt x="84" y="111"/>
                    <a:pt x="81" y="120"/>
                  </a:cubicBezTo>
                  <a:cubicBezTo>
                    <a:pt x="90" y="121"/>
                    <a:pt x="94" y="129"/>
                    <a:pt x="98" y="135"/>
                  </a:cubicBezTo>
                  <a:cubicBezTo>
                    <a:pt x="97" y="140"/>
                    <a:pt x="97" y="145"/>
                    <a:pt x="96" y="149"/>
                  </a:cubicBezTo>
                  <a:cubicBezTo>
                    <a:pt x="117" y="142"/>
                    <a:pt x="137" y="131"/>
                    <a:pt x="154" y="117"/>
                  </a:cubicBezTo>
                  <a:cubicBezTo>
                    <a:pt x="144" y="110"/>
                    <a:pt x="130" y="101"/>
                    <a:pt x="137" y="87"/>
                  </a:cubicBezTo>
                  <a:cubicBezTo>
                    <a:pt x="135" y="87"/>
                    <a:pt x="131" y="85"/>
                    <a:pt x="129" y="84"/>
                  </a:cubicBezTo>
                  <a:cubicBezTo>
                    <a:pt x="112" y="67"/>
                    <a:pt x="106" y="41"/>
                    <a:pt x="89" y="23"/>
                  </a:cubicBezTo>
                  <a:cubicBezTo>
                    <a:pt x="75" y="30"/>
                    <a:pt x="61" y="39"/>
                    <a:pt x="48" y="47"/>
                  </a:cubicBezTo>
                  <a:close/>
                  <a:moveTo>
                    <a:pt x="61" y="51"/>
                  </a:moveTo>
                  <a:cubicBezTo>
                    <a:pt x="70" y="46"/>
                    <a:pt x="79" y="41"/>
                    <a:pt x="87" y="36"/>
                  </a:cubicBezTo>
                  <a:cubicBezTo>
                    <a:pt x="98" y="55"/>
                    <a:pt x="109" y="73"/>
                    <a:pt x="119" y="92"/>
                  </a:cubicBezTo>
                  <a:cubicBezTo>
                    <a:pt x="111" y="97"/>
                    <a:pt x="102" y="102"/>
                    <a:pt x="93" y="107"/>
                  </a:cubicBezTo>
                  <a:cubicBezTo>
                    <a:pt x="90" y="102"/>
                    <a:pt x="87" y="97"/>
                    <a:pt x="84" y="92"/>
                  </a:cubicBezTo>
                  <a:cubicBezTo>
                    <a:pt x="86" y="84"/>
                    <a:pt x="89" y="76"/>
                    <a:pt x="84" y="68"/>
                  </a:cubicBezTo>
                  <a:cubicBezTo>
                    <a:pt x="80" y="63"/>
                    <a:pt x="72" y="63"/>
                    <a:pt x="66" y="61"/>
                  </a:cubicBezTo>
                  <a:cubicBezTo>
                    <a:pt x="64" y="57"/>
                    <a:pt x="62" y="54"/>
                    <a:pt x="61" y="51"/>
                  </a:cubicBezTo>
                  <a:close/>
                  <a:moveTo>
                    <a:pt x="67" y="74"/>
                  </a:moveTo>
                  <a:cubicBezTo>
                    <a:pt x="74" y="66"/>
                    <a:pt x="77" y="81"/>
                    <a:pt x="78" y="85"/>
                  </a:cubicBezTo>
                  <a:cubicBezTo>
                    <a:pt x="73" y="85"/>
                    <a:pt x="59" y="81"/>
                    <a:pt x="67" y="74"/>
                  </a:cubicBezTo>
                  <a:close/>
                  <a:moveTo>
                    <a:pt x="99" y="115"/>
                  </a:moveTo>
                  <a:cubicBezTo>
                    <a:pt x="107" y="110"/>
                    <a:pt x="116" y="105"/>
                    <a:pt x="124" y="100"/>
                  </a:cubicBezTo>
                  <a:cubicBezTo>
                    <a:pt x="128" y="107"/>
                    <a:pt x="131" y="113"/>
                    <a:pt x="135" y="119"/>
                  </a:cubicBezTo>
                  <a:cubicBezTo>
                    <a:pt x="126" y="124"/>
                    <a:pt x="117" y="129"/>
                    <a:pt x="108" y="133"/>
                  </a:cubicBezTo>
                  <a:cubicBezTo>
                    <a:pt x="105" y="127"/>
                    <a:pt x="102" y="121"/>
                    <a:pt x="99" y="115"/>
                  </a:cubicBezTo>
                  <a:close/>
                  <a:moveTo>
                    <a:pt x="10" y="178"/>
                  </a:moveTo>
                  <a:cubicBezTo>
                    <a:pt x="5" y="143"/>
                    <a:pt x="21" y="109"/>
                    <a:pt x="46" y="84"/>
                  </a:cubicBezTo>
                  <a:cubicBezTo>
                    <a:pt x="50" y="88"/>
                    <a:pt x="54" y="92"/>
                    <a:pt x="58" y="96"/>
                  </a:cubicBezTo>
                  <a:cubicBezTo>
                    <a:pt x="41" y="116"/>
                    <a:pt x="26" y="141"/>
                    <a:pt x="30" y="168"/>
                  </a:cubicBezTo>
                  <a:cubicBezTo>
                    <a:pt x="39" y="172"/>
                    <a:pt x="50" y="174"/>
                    <a:pt x="55" y="183"/>
                  </a:cubicBezTo>
                  <a:cubicBezTo>
                    <a:pt x="62" y="193"/>
                    <a:pt x="58" y="205"/>
                    <a:pt x="54" y="215"/>
                  </a:cubicBezTo>
                  <a:cubicBezTo>
                    <a:pt x="66" y="228"/>
                    <a:pt x="81" y="240"/>
                    <a:pt x="99" y="240"/>
                  </a:cubicBezTo>
                  <a:cubicBezTo>
                    <a:pt x="115" y="239"/>
                    <a:pt x="126" y="228"/>
                    <a:pt x="137" y="217"/>
                  </a:cubicBezTo>
                  <a:cubicBezTo>
                    <a:pt x="135" y="214"/>
                    <a:pt x="133" y="207"/>
                    <a:pt x="131" y="204"/>
                  </a:cubicBezTo>
                  <a:cubicBezTo>
                    <a:pt x="121" y="203"/>
                    <a:pt x="110" y="206"/>
                    <a:pt x="102" y="198"/>
                  </a:cubicBezTo>
                  <a:cubicBezTo>
                    <a:pt x="106" y="192"/>
                    <a:pt x="112" y="190"/>
                    <a:pt x="118" y="191"/>
                  </a:cubicBezTo>
                  <a:cubicBezTo>
                    <a:pt x="150" y="191"/>
                    <a:pt x="182" y="191"/>
                    <a:pt x="214" y="191"/>
                  </a:cubicBezTo>
                  <a:cubicBezTo>
                    <a:pt x="214" y="194"/>
                    <a:pt x="215" y="200"/>
                    <a:pt x="215" y="202"/>
                  </a:cubicBezTo>
                  <a:cubicBezTo>
                    <a:pt x="206" y="203"/>
                    <a:pt x="197" y="203"/>
                    <a:pt x="189" y="204"/>
                  </a:cubicBezTo>
                  <a:cubicBezTo>
                    <a:pt x="186" y="217"/>
                    <a:pt x="175" y="225"/>
                    <a:pt x="164" y="231"/>
                  </a:cubicBezTo>
                  <a:cubicBezTo>
                    <a:pt x="152" y="243"/>
                    <a:pt x="144" y="258"/>
                    <a:pt x="133" y="272"/>
                  </a:cubicBezTo>
                  <a:cubicBezTo>
                    <a:pt x="159" y="272"/>
                    <a:pt x="184" y="271"/>
                    <a:pt x="210" y="272"/>
                  </a:cubicBezTo>
                  <a:cubicBezTo>
                    <a:pt x="216" y="271"/>
                    <a:pt x="218" y="286"/>
                    <a:pt x="210" y="284"/>
                  </a:cubicBezTo>
                  <a:cubicBezTo>
                    <a:pt x="141" y="285"/>
                    <a:pt x="72" y="285"/>
                    <a:pt x="3" y="284"/>
                  </a:cubicBezTo>
                  <a:cubicBezTo>
                    <a:pt x="3" y="281"/>
                    <a:pt x="3" y="275"/>
                    <a:pt x="4" y="272"/>
                  </a:cubicBezTo>
                  <a:cubicBezTo>
                    <a:pt x="26" y="272"/>
                    <a:pt x="48" y="271"/>
                    <a:pt x="70" y="272"/>
                  </a:cubicBezTo>
                  <a:cubicBezTo>
                    <a:pt x="57" y="260"/>
                    <a:pt x="46" y="248"/>
                    <a:pt x="35" y="234"/>
                  </a:cubicBezTo>
                  <a:cubicBezTo>
                    <a:pt x="28" y="223"/>
                    <a:pt x="11" y="222"/>
                    <a:pt x="6" y="209"/>
                  </a:cubicBezTo>
                  <a:cubicBezTo>
                    <a:pt x="0" y="199"/>
                    <a:pt x="6" y="188"/>
                    <a:pt x="10" y="178"/>
                  </a:cubicBezTo>
                  <a:close/>
                  <a:moveTo>
                    <a:pt x="23" y="185"/>
                  </a:moveTo>
                  <a:cubicBezTo>
                    <a:pt x="7" y="195"/>
                    <a:pt x="24" y="222"/>
                    <a:pt x="39" y="210"/>
                  </a:cubicBezTo>
                  <a:cubicBezTo>
                    <a:pt x="55" y="200"/>
                    <a:pt x="39" y="174"/>
                    <a:pt x="23" y="185"/>
                  </a:cubicBezTo>
                  <a:close/>
                  <a:moveTo>
                    <a:pt x="143" y="204"/>
                  </a:moveTo>
                  <a:cubicBezTo>
                    <a:pt x="148" y="208"/>
                    <a:pt x="151" y="215"/>
                    <a:pt x="157" y="216"/>
                  </a:cubicBezTo>
                  <a:cubicBezTo>
                    <a:pt x="166" y="218"/>
                    <a:pt x="171" y="209"/>
                    <a:pt x="177" y="205"/>
                  </a:cubicBezTo>
                  <a:cubicBezTo>
                    <a:pt x="166" y="203"/>
                    <a:pt x="155" y="203"/>
                    <a:pt x="143" y="204"/>
                  </a:cubicBezTo>
                  <a:close/>
                  <a:moveTo>
                    <a:pt x="111" y="151"/>
                  </a:moveTo>
                  <a:cubicBezTo>
                    <a:pt x="123" y="143"/>
                    <a:pt x="137" y="136"/>
                    <a:pt x="149" y="128"/>
                  </a:cubicBezTo>
                  <a:cubicBezTo>
                    <a:pt x="155" y="135"/>
                    <a:pt x="161" y="140"/>
                    <a:pt x="167" y="146"/>
                  </a:cubicBezTo>
                  <a:cubicBezTo>
                    <a:pt x="160" y="147"/>
                    <a:pt x="154" y="148"/>
                    <a:pt x="148" y="149"/>
                  </a:cubicBezTo>
                  <a:cubicBezTo>
                    <a:pt x="147" y="156"/>
                    <a:pt x="146" y="163"/>
                    <a:pt x="145" y="170"/>
                  </a:cubicBezTo>
                  <a:cubicBezTo>
                    <a:pt x="142" y="167"/>
                    <a:pt x="139" y="164"/>
                    <a:pt x="135" y="161"/>
                  </a:cubicBezTo>
                  <a:cubicBezTo>
                    <a:pt x="133" y="161"/>
                    <a:pt x="129" y="162"/>
                    <a:pt x="126" y="162"/>
                  </a:cubicBezTo>
                  <a:cubicBezTo>
                    <a:pt x="123" y="166"/>
                    <a:pt x="120" y="171"/>
                    <a:pt x="116" y="176"/>
                  </a:cubicBezTo>
                  <a:cubicBezTo>
                    <a:pt x="114" y="167"/>
                    <a:pt x="112" y="159"/>
                    <a:pt x="111" y="15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168473" y="4512945"/>
            <a:ext cx="819150" cy="814705"/>
            <a:chOff x="844731" y="3402918"/>
            <a:chExt cx="653168" cy="653168"/>
          </a:xfrm>
        </p:grpSpPr>
        <p:sp>
          <p:nvSpPr>
            <p:cNvPr id="49" name="椭圆 48"/>
            <p:cNvSpPr/>
            <p:nvPr/>
          </p:nvSpPr>
          <p:spPr>
            <a:xfrm>
              <a:off x="844731" y="3402918"/>
              <a:ext cx="653168" cy="653168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Freeform 878"/>
            <p:cNvSpPr>
              <a:spLocks noEditPoints="1"/>
            </p:cNvSpPr>
            <p:nvPr/>
          </p:nvSpPr>
          <p:spPr bwMode="auto">
            <a:xfrm>
              <a:off x="969703" y="3515190"/>
              <a:ext cx="403225" cy="428625"/>
            </a:xfrm>
            <a:custGeom>
              <a:avLst/>
              <a:gdLst>
                <a:gd name="T0" fmla="*/ 112 w 262"/>
                <a:gd name="T1" fmla="*/ 0 h 279"/>
                <a:gd name="T2" fmla="*/ 56 w 262"/>
                <a:gd name="T3" fmla="*/ 3 h 279"/>
                <a:gd name="T4" fmla="*/ 47 w 262"/>
                <a:gd name="T5" fmla="*/ 57 h 279"/>
                <a:gd name="T6" fmla="*/ 64 w 262"/>
                <a:gd name="T7" fmla="*/ 59 h 279"/>
                <a:gd name="T8" fmla="*/ 53 w 262"/>
                <a:gd name="T9" fmla="*/ 80 h 279"/>
                <a:gd name="T10" fmla="*/ 67 w 262"/>
                <a:gd name="T11" fmla="*/ 137 h 279"/>
                <a:gd name="T12" fmla="*/ 3 w 262"/>
                <a:gd name="T13" fmla="*/ 163 h 279"/>
                <a:gd name="T14" fmla="*/ 115 w 262"/>
                <a:gd name="T15" fmla="*/ 219 h 279"/>
                <a:gd name="T16" fmla="*/ 13 w 262"/>
                <a:gd name="T17" fmla="*/ 265 h 279"/>
                <a:gd name="T18" fmla="*/ 242 w 262"/>
                <a:gd name="T19" fmla="*/ 275 h 279"/>
                <a:gd name="T20" fmla="*/ 256 w 262"/>
                <a:gd name="T21" fmla="*/ 207 h 279"/>
                <a:gd name="T22" fmla="*/ 189 w 262"/>
                <a:gd name="T23" fmla="*/ 150 h 279"/>
                <a:gd name="T24" fmla="*/ 260 w 262"/>
                <a:gd name="T25" fmla="*/ 138 h 279"/>
                <a:gd name="T26" fmla="*/ 137 w 262"/>
                <a:gd name="T27" fmla="*/ 51 h 279"/>
                <a:gd name="T28" fmla="*/ 47 w 262"/>
                <a:gd name="T29" fmla="*/ 57 h 279"/>
                <a:gd name="T30" fmla="*/ 34 w 262"/>
                <a:gd name="T31" fmla="*/ 149 h 279"/>
                <a:gd name="T32" fmla="*/ 21 w 262"/>
                <a:gd name="T33" fmla="*/ 205 h 279"/>
                <a:gd name="T34" fmla="*/ 52 w 262"/>
                <a:gd name="T35" fmla="*/ 209 h 279"/>
                <a:gd name="T36" fmla="*/ 52 w 262"/>
                <a:gd name="T37" fmla="*/ 209 h 279"/>
                <a:gd name="T38" fmla="*/ 176 w 262"/>
                <a:gd name="T39" fmla="*/ 149 h 279"/>
                <a:gd name="T40" fmla="*/ 67 w 262"/>
                <a:gd name="T41" fmla="*/ 207 h 279"/>
                <a:gd name="T42" fmla="*/ 130 w 262"/>
                <a:gd name="T43" fmla="*/ 219 h 279"/>
                <a:gd name="T44" fmla="*/ 212 w 262"/>
                <a:gd name="T45" fmla="*/ 264 h 279"/>
                <a:gd name="T46" fmla="*/ 130 w 262"/>
                <a:gd name="T47" fmla="*/ 219 h 279"/>
                <a:gd name="T48" fmla="*/ 237 w 262"/>
                <a:gd name="T49" fmla="*/ 264 h 279"/>
                <a:gd name="T50" fmla="*/ 226 w 262"/>
                <a:gd name="T51" fmla="*/ 217 h 279"/>
                <a:gd name="T52" fmla="*/ 244 w 262"/>
                <a:gd name="T53" fmla="*/ 157 h 279"/>
                <a:gd name="T54" fmla="*/ 194 w 262"/>
                <a:gd name="T55" fmla="*/ 163 h 279"/>
                <a:gd name="T56" fmla="*/ 80 w 262"/>
                <a:gd name="T57" fmla="*/ 171 h 279"/>
                <a:gd name="T58" fmla="*/ 80 w 262"/>
                <a:gd name="T59" fmla="*/ 171 h 279"/>
                <a:gd name="T60" fmla="*/ 246 w 262"/>
                <a:gd name="T61" fmla="*/ 176 h 279"/>
                <a:gd name="T62" fmla="*/ 186 w 262"/>
                <a:gd name="T63" fmla="*/ 176 h 279"/>
                <a:gd name="T64" fmla="*/ 108 w 262"/>
                <a:gd name="T65" fmla="*/ 185 h 279"/>
                <a:gd name="T66" fmla="*/ 193 w 262"/>
                <a:gd name="T67" fmla="*/ 193 h 279"/>
                <a:gd name="T68" fmla="*/ 193 w 262"/>
                <a:gd name="T69" fmla="*/ 199 h 279"/>
                <a:gd name="T70" fmla="*/ 20 w 262"/>
                <a:gd name="T71" fmla="*/ 230 h 279"/>
                <a:gd name="T72" fmla="*/ 116 w 262"/>
                <a:gd name="T73" fmla="*/ 231 h 279"/>
                <a:gd name="T74" fmla="*/ 160 w 262"/>
                <a:gd name="T75" fmla="*/ 237 h 279"/>
                <a:gd name="T76" fmla="*/ 210 w 262"/>
                <a:gd name="T77" fmla="*/ 247 h 279"/>
                <a:gd name="T78" fmla="*/ 160 w 262"/>
                <a:gd name="T79" fmla="*/ 237 h 279"/>
                <a:gd name="T80" fmla="*/ 118 w 262"/>
                <a:gd name="T81" fmla="*/ 241 h 279"/>
                <a:gd name="T82" fmla="*/ 26 w 262"/>
                <a:gd name="T83" fmla="*/ 238 h 279"/>
                <a:gd name="T84" fmla="*/ 116 w 262"/>
                <a:gd name="T85" fmla="*/ 252 h 279"/>
                <a:gd name="T86" fmla="*/ 39 w 262"/>
                <a:gd name="T87" fmla="*/ 25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2" h="279">
                  <a:moveTo>
                    <a:pt x="91" y="21"/>
                  </a:moveTo>
                  <a:cubicBezTo>
                    <a:pt x="97" y="12"/>
                    <a:pt x="103" y="5"/>
                    <a:pt x="112" y="0"/>
                  </a:cubicBezTo>
                  <a:cubicBezTo>
                    <a:pt x="104" y="14"/>
                    <a:pt x="95" y="27"/>
                    <a:pt x="93" y="43"/>
                  </a:cubicBezTo>
                  <a:cubicBezTo>
                    <a:pt x="75" y="35"/>
                    <a:pt x="59" y="23"/>
                    <a:pt x="56" y="3"/>
                  </a:cubicBezTo>
                  <a:cubicBezTo>
                    <a:pt x="70" y="4"/>
                    <a:pt x="84" y="9"/>
                    <a:pt x="91" y="21"/>
                  </a:cubicBezTo>
                  <a:close/>
                  <a:moveTo>
                    <a:pt x="47" y="57"/>
                  </a:moveTo>
                  <a:cubicBezTo>
                    <a:pt x="51" y="59"/>
                    <a:pt x="55" y="62"/>
                    <a:pt x="58" y="6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77" y="59"/>
                    <a:pt x="65" y="72"/>
                    <a:pt x="64" y="79"/>
                  </a:cubicBezTo>
                  <a:cubicBezTo>
                    <a:pt x="60" y="79"/>
                    <a:pt x="57" y="79"/>
                    <a:pt x="53" y="80"/>
                  </a:cubicBezTo>
                  <a:cubicBezTo>
                    <a:pt x="56" y="71"/>
                    <a:pt x="49" y="64"/>
                    <a:pt x="46" y="57"/>
                  </a:cubicBezTo>
                  <a:cubicBezTo>
                    <a:pt x="28" y="84"/>
                    <a:pt x="43" y="119"/>
                    <a:pt x="67" y="137"/>
                  </a:cubicBezTo>
                  <a:cubicBezTo>
                    <a:pt x="52" y="136"/>
                    <a:pt x="36" y="135"/>
                    <a:pt x="21" y="137"/>
                  </a:cubicBezTo>
                  <a:cubicBezTo>
                    <a:pt x="10" y="140"/>
                    <a:pt x="6" y="153"/>
                    <a:pt x="3" y="163"/>
                  </a:cubicBezTo>
                  <a:cubicBezTo>
                    <a:pt x="0" y="181"/>
                    <a:pt x="2" y="203"/>
                    <a:pt x="16" y="217"/>
                  </a:cubicBezTo>
                  <a:cubicBezTo>
                    <a:pt x="48" y="222"/>
                    <a:pt x="82" y="217"/>
                    <a:pt x="115" y="219"/>
                  </a:cubicBezTo>
                  <a:cubicBezTo>
                    <a:pt x="122" y="233"/>
                    <a:pt x="121" y="249"/>
                    <a:pt x="115" y="264"/>
                  </a:cubicBezTo>
                  <a:cubicBezTo>
                    <a:pt x="81" y="265"/>
                    <a:pt x="47" y="263"/>
                    <a:pt x="13" y="265"/>
                  </a:cubicBezTo>
                  <a:cubicBezTo>
                    <a:pt x="14" y="279"/>
                    <a:pt x="29" y="276"/>
                    <a:pt x="39" y="276"/>
                  </a:cubicBezTo>
                  <a:cubicBezTo>
                    <a:pt x="106" y="275"/>
                    <a:pt x="174" y="278"/>
                    <a:pt x="242" y="275"/>
                  </a:cubicBezTo>
                  <a:cubicBezTo>
                    <a:pt x="257" y="262"/>
                    <a:pt x="256" y="239"/>
                    <a:pt x="253" y="221"/>
                  </a:cubicBezTo>
                  <a:cubicBezTo>
                    <a:pt x="255" y="217"/>
                    <a:pt x="262" y="212"/>
                    <a:pt x="256" y="207"/>
                  </a:cubicBezTo>
                  <a:cubicBezTo>
                    <a:pt x="234" y="205"/>
                    <a:pt x="212" y="209"/>
                    <a:pt x="190" y="205"/>
                  </a:cubicBezTo>
                  <a:cubicBezTo>
                    <a:pt x="178" y="189"/>
                    <a:pt x="183" y="168"/>
                    <a:pt x="189" y="150"/>
                  </a:cubicBezTo>
                  <a:cubicBezTo>
                    <a:pt x="211" y="148"/>
                    <a:pt x="234" y="150"/>
                    <a:pt x="256" y="149"/>
                  </a:cubicBezTo>
                  <a:cubicBezTo>
                    <a:pt x="257" y="146"/>
                    <a:pt x="259" y="141"/>
                    <a:pt x="260" y="138"/>
                  </a:cubicBezTo>
                  <a:cubicBezTo>
                    <a:pt x="214" y="135"/>
                    <a:pt x="166" y="137"/>
                    <a:pt x="119" y="137"/>
                  </a:cubicBezTo>
                  <a:cubicBezTo>
                    <a:pt x="145" y="118"/>
                    <a:pt x="159" y="77"/>
                    <a:pt x="137" y="51"/>
                  </a:cubicBezTo>
                  <a:cubicBezTo>
                    <a:pt x="119" y="35"/>
                    <a:pt x="96" y="54"/>
                    <a:pt x="76" y="46"/>
                  </a:cubicBezTo>
                  <a:cubicBezTo>
                    <a:pt x="65" y="41"/>
                    <a:pt x="55" y="50"/>
                    <a:pt x="47" y="57"/>
                  </a:cubicBezTo>
                  <a:close/>
                  <a:moveTo>
                    <a:pt x="20" y="151"/>
                  </a:moveTo>
                  <a:cubicBezTo>
                    <a:pt x="24" y="150"/>
                    <a:pt x="31" y="149"/>
                    <a:pt x="34" y="149"/>
                  </a:cubicBezTo>
                  <a:cubicBezTo>
                    <a:pt x="28" y="168"/>
                    <a:pt x="28" y="188"/>
                    <a:pt x="34" y="207"/>
                  </a:cubicBezTo>
                  <a:cubicBezTo>
                    <a:pt x="31" y="207"/>
                    <a:pt x="24" y="206"/>
                    <a:pt x="21" y="205"/>
                  </a:cubicBezTo>
                  <a:cubicBezTo>
                    <a:pt x="13" y="188"/>
                    <a:pt x="13" y="168"/>
                    <a:pt x="20" y="151"/>
                  </a:cubicBezTo>
                  <a:close/>
                  <a:moveTo>
                    <a:pt x="52" y="209"/>
                  </a:moveTo>
                  <a:cubicBezTo>
                    <a:pt x="39" y="191"/>
                    <a:pt x="38" y="165"/>
                    <a:pt x="52" y="147"/>
                  </a:cubicBezTo>
                  <a:cubicBezTo>
                    <a:pt x="46" y="168"/>
                    <a:pt x="47" y="189"/>
                    <a:pt x="52" y="209"/>
                  </a:cubicBezTo>
                  <a:close/>
                  <a:moveTo>
                    <a:pt x="68" y="150"/>
                  </a:moveTo>
                  <a:cubicBezTo>
                    <a:pt x="104" y="148"/>
                    <a:pt x="140" y="149"/>
                    <a:pt x="176" y="149"/>
                  </a:cubicBezTo>
                  <a:cubicBezTo>
                    <a:pt x="168" y="168"/>
                    <a:pt x="169" y="188"/>
                    <a:pt x="175" y="207"/>
                  </a:cubicBezTo>
                  <a:cubicBezTo>
                    <a:pt x="139" y="206"/>
                    <a:pt x="103" y="207"/>
                    <a:pt x="67" y="207"/>
                  </a:cubicBezTo>
                  <a:cubicBezTo>
                    <a:pt x="59" y="189"/>
                    <a:pt x="55" y="166"/>
                    <a:pt x="68" y="150"/>
                  </a:cubicBezTo>
                  <a:close/>
                  <a:moveTo>
                    <a:pt x="130" y="219"/>
                  </a:moveTo>
                  <a:cubicBezTo>
                    <a:pt x="157" y="219"/>
                    <a:pt x="185" y="219"/>
                    <a:pt x="212" y="219"/>
                  </a:cubicBezTo>
                  <a:cubicBezTo>
                    <a:pt x="218" y="234"/>
                    <a:pt x="218" y="249"/>
                    <a:pt x="212" y="264"/>
                  </a:cubicBezTo>
                  <a:cubicBezTo>
                    <a:pt x="184" y="264"/>
                    <a:pt x="156" y="264"/>
                    <a:pt x="129" y="264"/>
                  </a:cubicBezTo>
                  <a:cubicBezTo>
                    <a:pt x="133" y="249"/>
                    <a:pt x="133" y="234"/>
                    <a:pt x="130" y="219"/>
                  </a:cubicBezTo>
                  <a:close/>
                  <a:moveTo>
                    <a:pt x="226" y="217"/>
                  </a:moveTo>
                  <a:cubicBezTo>
                    <a:pt x="248" y="220"/>
                    <a:pt x="244" y="249"/>
                    <a:pt x="237" y="264"/>
                  </a:cubicBezTo>
                  <a:cubicBezTo>
                    <a:pt x="234" y="264"/>
                    <a:pt x="228" y="264"/>
                    <a:pt x="226" y="264"/>
                  </a:cubicBezTo>
                  <a:cubicBezTo>
                    <a:pt x="230" y="249"/>
                    <a:pt x="229" y="233"/>
                    <a:pt x="226" y="217"/>
                  </a:cubicBezTo>
                  <a:close/>
                  <a:moveTo>
                    <a:pt x="194" y="156"/>
                  </a:moveTo>
                  <a:cubicBezTo>
                    <a:pt x="210" y="156"/>
                    <a:pt x="227" y="155"/>
                    <a:pt x="244" y="157"/>
                  </a:cubicBezTo>
                  <a:cubicBezTo>
                    <a:pt x="244" y="158"/>
                    <a:pt x="244" y="161"/>
                    <a:pt x="244" y="162"/>
                  </a:cubicBezTo>
                  <a:cubicBezTo>
                    <a:pt x="227" y="163"/>
                    <a:pt x="211" y="162"/>
                    <a:pt x="194" y="163"/>
                  </a:cubicBezTo>
                  <a:cubicBezTo>
                    <a:pt x="194" y="161"/>
                    <a:pt x="194" y="157"/>
                    <a:pt x="194" y="156"/>
                  </a:cubicBezTo>
                  <a:close/>
                  <a:moveTo>
                    <a:pt x="80" y="171"/>
                  </a:moveTo>
                  <a:cubicBezTo>
                    <a:pt x="86" y="167"/>
                    <a:pt x="101" y="166"/>
                    <a:pt x="104" y="173"/>
                  </a:cubicBezTo>
                  <a:cubicBezTo>
                    <a:pt x="98" y="176"/>
                    <a:pt x="83" y="178"/>
                    <a:pt x="80" y="171"/>
                  </a:cubicBezTo>
                  <a:close/>
                  <a:moveTo>
                    <a:pt x="186" y="176"/>
                  </a:moveTo>
                  <a:cubicBezTo>
                    <a:pt x="206" y="173"/>
                    <a:pt x="226" y="173"/>
                    <a:pt x="246" y="176"/>
                  </a:cubicBezTo>
                  <a:cubicBezTo>
                    <a:pt x="243" y="184"/>
                    <a:pt x="233" y="180"/>
                    <a:pt x="227" y="181"/>
                  </a:cubicBezTo>
                  <a:cubicBezTo>
                    <a:pt x="214" y="180"/>
                    <a:pt x="198" y="184"/>
                    <a:pt x="186" y="176"/>
                  </a:cubicBezTo>
                  <a:close/>
                  <a:moveTo>
                    <a:pt x="76" y="181"/>
                  </a:moveTo>
                  <a:cubicBezTo>
                    <a:pt x="87" y="181"/>
                    <a:pt x="99" y="177"/>
                    <a:pt x="108" y="185"/>
                  </a:cubicBezTo>
                  <a:cubicBezTo>
                    <a:pt x="97" y="186"/>
                    <a:pt x="84" y="191"/>
                    <a:pt x="76" y="181"/>
                  </a:cubicBezTo>
                  <a:close/>
                  <a:moveTo>
                    <a:pt x="193" y="193"/>
                  </a:moveTo>
                  <a:cubicBezTo>
                    <a:pt x="211" y="193"/>
                    <a:pt x="230" y="192"/>
                    <a:pt x="248" y="194"/>
                  </a:cubicBezTo>
                  <a:cubicBezTo>
                    <a:pt x="231" y="203"/>
                    <a:pt x="211" y="198"/>
                    <a:pt x="193" y="199"/>
                  </a:cubicBezTo>
                  <a:cubicBezTo>
                    <a:pt x="193" y="193"/>
                    <a:pt x="193" y="193"/>
                    <a:pt x="193" y="193"/>
                  </a:cubicBezTo>
                  <a:close/>
                  <a:moveTo>
                    <a:pt x="20" y="230"/>
                  </a:moveTo>
                  <a:cubicBezTo>
                    <a:pt x="29" y="220"/>
                    <a:pt x="46" y="227"/>
                    <a:pt x="58" y="225"/>
                  </a:cubicBezTo>
                  <a:cubicBezTo>
                    <a:pt x="77" y="227"/>
                    <a:pt x="99" y="220"/>
                    <a:pt x="116" y="231"/>
                  </a:cubicBezTo>
                  <a:cubicBezTo>
                    <a:pt x="84" y="232"/>
                    <a:pt x="52" y="233"/>
                    <a:pt x="20" y="230"/>
                  </a:cubicBezTo>
                  <a:close/>
                  <a:moveTo>
                    <a:pt x="160" y="237"/>
                  </a:moveTo>
                  <a:cubicBezTo>
                    <a:pt x="175" y="234"/>
                    <a:pt x="191" y="234"/>
                    <a:pt x="206" y="236"/>
                  </a:cubicBezTo>
                  <a:cubicBezTo>
                    <a:pt x="207" y="239"/>
                    <a:pt x="209" y="244"/>
                    <a:pt x="210" y="247"/>
                  </a:cubicBezTo>
                  <a:cubicBezTo>
                    <a:pt x="193" y="247"/>
                    <a:pt x="176" y="249"/>
                    <a:pt x="160" y="246"/>
                  </a:cubicBezTo>
                  <a:cubicBezTo>
                    <a:pt x="160" y="244"/>
                    <a:pt x="160" y="239"/>
                    <a:pt x="160" y="237"/>
                  </a:cubicBezTo>
                  <a:close/>
                  <a:moveTo>
                    <a:pt x="26" y="238"/>
                  </a:moveTo>
                  <a:cubicBezTo>
                    <a:pt x="56" y="239"/>
                    <a:pt x="88" y="234"/>
                    <a:pt x="118" y="241"/>
                  </a:cubicBezTo>
                  <a:cubicBezTo>
                    <a:pt x="88" y="249"/>
                    <a:pt x="56" y="243"/>
                    <a:pt x="26" y="245"/>
                  </a:cubicBezTo>
                  <a:cubicBezTo>
                    <a:pt x="26" y="243"/>
                    <a:pt x="26" y="240"/>
                    <a:pt x="26" y="238"/>
                  </a:cubicBezTo>
                  <a:close/>
                  <a:moveTo>
                    <a:pt x="18" y="253"/>
                  </a:moveTo>
                  <a:cubicBezTo>
                    <a:pt x="50" y="249"/>
                    <a:pt x="83" y="251"/>
                    <a:pt x="116" y="252"/>
                  </a:cubicBezTo>
                  <a:cubicBezTo>
                    <a:pt x="114" y="253"/>
                    <a:pt x="109" y="256"/>
                    <a:pt x="107" y="257"/>
                  </a:cubicBezTo>
                  <a:cubicBezTo>
                    <a:pt x="84" y="258"/>
                    <a:pt x="62" y="257"/>
                    <a:pt x="39" y="257"/>
                  </a:cubicBezTo>
                  <a:cubicBezTo>
                    <a:pt x="31" y="258"/>
                    <a:pt x="24" y="256"/>
                    <a:pt x="18" y="253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73436" y="4512945"/>
            <a:ext cx="819150" cy="814705"/>
            <a:chOff x="7570479" y="3494251"/>
            <a:chExt cx="653168" cy="653168"/>
          </a:xfrm>
        </p:grpSpPr>
        <p:sp>
          <p:nvSpPr>
            <p:cNvPr id="52" name="椭圆 51"/>
            <p:cNvSpPr/>
            <p:nvPr/>
          </p:nvSpPr>
          <p:spPr>
            <a:xfrm>
              <a:off x="7570479" y="3494251"/>
              <a:ext cx="653168" cy="653168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algn="ctr" eaLnBrk="0" hangingPunct="0"/>
              <a:endParaRPr lang="zh-CN" altLang="en-US" sz="2000" b="1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3" name="Freeform 893"/>
            <p:cNvSpPr>
              <a:spLocks noEditPoints="1"/>
            </p:cNvSpPr>
            <p:nvPr/>
          </p:nvSpPr>
          <p:spPr bwMode="auto">
            <a:xfrm>
              <a:off x="7776407" y="3633003"/>
              <a:ext cx="241312" cy="415198"/>
            </a:xfrm>
            <a:custGeom>
              <a:avLst/>
              <a:gdLst>
                <a:gd name="T0" fmla="*/ 105 w 115"/>
                <a:gd name="T1" fmla="*/ 49 h 198"/>
                <a:gd name="T2" fmla="*/ 115 w 115"/>
                <a:gd name="T3" fmla="*/ 53 h 198"/>
                <a:gd name="T4" fmla="*/ 101 w 115"/>
                <a:gd name="T5" fmla="*/ 93 h 198"/>
                <a:gd name="T6" fmla="*/ 89 w 115"/>
                <a:gd name="T7" fmla="*/ 93 h 198"/>
                <a:gd name="T8" fmla="*/ 105 w 115"/>
                <a:gd name="T9" fmla="*/ 49 h 198"/>
                <a:gd name="T10" fmla="*/ 112 w 115"/>
                <a:gd name="T11" fmla="*/ 18 h 198"/>
                <a:gd name="T12" fmla="*/ 109 w 115"/>
                <a:gd name="T13" fmla="*/ 17 h 198"/>
                <a:gd name="T14" fmla="*/ 94 w 115"/>
                <a:gd name="T15" fmla="*/ 33 h 198"/>
                <a:gd name="T16" fmla="*/ 114 w 115"/>
                <a:gd name="T17" fmla="*/ 39 h 198"/>
                <a:gd name="T18" fmla="*/ 112 w 115"/>
                <a:gd name="T19" fmla="*/ 18 h 198"/>
                <a:gd name="T20" fmla="*/ 78 w 115"/>
                <a:gd name="T21" fmla="*/ 93 h 198"/>
                <a:gd name="T22" fmla="*/ 95 w 115"/>
                <a:gd name="T23" fmla="*/ 46 h 198"/>
                <a:gd name="T24" fmla="*/ 85 w 115"/>
                <a:gd name="T25" fmla="*/ 42 h 198"/>
                <a:gd name="T26" fmla="*/ 67 w 115"/>
                <a:gd name="T27" fmla="*/ 93 h 198"/>
                <a:gd name="T28" fmla="*/ 78 w 115"/>
                <a:gd name="T29" fmla="*/ 93 h 198"/>
                <a:gd name="T30" fmla="*/ 2 w 115"/>
                <a:gd name="T31" fmla="*/ 25 h 198"/>
                <a:gd name="T32" fmla="*/ 15 w 115"/>
                <a:gd name="T33" fmla="*/ 3 h 198"/>
                <a:gd name="T34" fmla="*/ 38 w 115"/>
                <a:gd name="T35" fmla="*/ 16 h 198"/>
                <a:gd name="T36" fmla="*/ 58 w 115"/>
                <a:gd name="T37" fmla="*/ 93 h 198"/>
                <a:gd name="T38" fmla="*/ 20 w 115"/>
                <a:gd name="T39" fmla="*/ 93 h 198"/>
                <a:gd name="T40" fmla="*/ 2 w 115"/>
                <a:gd name="T41" fmla="*/ 25 h 198"/>
                <a:gd name="T42" fmla="*/ 16 w 115"/>
                <a:gd name="T43" fmla="*/ 22 h 198"/>
                <a:gd name="T44" fmla="*/ 28 w 115"/>
                <a:gd name="T45" fmla="*/ 69 h 198"/>
                <a:gd name="T46" fmla="*/ 34 w 115"/>
                <a:gd name="T47" fmla="*/ 72 h 198"/>
                <a:gd name="T48" fmla="*/ 37 w 115"/>
                <a:gd name="T49" fmla="*/ 66 h 198"/>
                <a:gd name="T50" fmla="*/ 24 w 115"/>
                <a:gd name="T51" fmla="*/ 19 h 198"/>
                <a:gd name="T52" fmla="*/ 19 w 115"/>
                <a:gd name="T53" fmla="*/ 16 h 198"/>
                <a:gd name="T54" fmla="*/ 16 w 115"/>
                <a:gd name="T55" fmla="*/ 22 h 198"/>
                <a:gd name="T56" fmla="*/ 107 w 115"/>
                <a:gd name="T57" fmla="*/ 100 h 198"/>
                <a:gd name="T58" fmla="*/ 8 w 115"/>
                <a:gd name="T59" fmla="*/ 100 h 198"/>
                <a:gd name="T60" fmla="*/ 2 w 115"/>
                <a:gd name="T61" fmla="*/ 105 h 198"/>
                <a:gd name="T62" fmla="*/ 8 w 115"/>
                <a:gd name="T63" fmla="*/ 109 h 198"/>
                <a:gd name="T64" fmla="*/ 19 w 115"/>
                <a:gd name="T65" fmla="*/ 190 h 198"/>
                <a:gd name="T66" fmla="*/ 14 w 115"/>
                <a:gd name="T67" fmla="*/ 194 h 198"/>
                <a:gd name="T68" fmla="*/ 20 w 115"/>
                <a:gd name="T69" fmla="*/ 198 h 198"/>
                <a:gd name="T70" fmla="*/ 95 w 115"/>
                <a:gd name="T71" fmla="*/ 198 h 198"/>
                <a:gd name="T72" fmla="*/ 101 w 115"/>
                <a:gd name="T73" fmla="*/ 194 h 198"/>
                <a:gd name="T74" fmla="*/ 96 w 115"/>
                <a:gd name="T75" fmla="*/ 190 h 198"/>
                <a:gd name="T76" fmla="*/ 107 w 115"/>
                <a:gd name="T77" fmla="*/ 109 h 198"/>
                <a:gd name="T78" fmla="*/ 113 w 115"/>
                <a:gd name="T79" fmla="*/ 105 h 198"/>
                <a:gd name="T80" fmla="*/ 107 w 115"/>
                <a:gd name="T81" fmla="*/ 100 h 198"/>
                <a:gd name="T82" fmla="*/ 34 w 115"/>
                <a:gd name="T83" fmla="*/ 186 h 198"/>
                <a:gd name="T84" fmla="*/ 34 w 115"/>
                <a:gd name="T85" fmla="*/ 186 h 198"/>
                <a:gd name="T86" fmla="*/ 30 w 115"/>
                <a:gd name="T87" fmla="*/ 183 h 198"/>
                <a:gd name="T88" fmla="*/ 20 w 115"/>
                <a:gd name="T89" fmla="*/ 115 h 198"/>
                <a:gd name="T90" fmla="*/ 23 w 115"/>
                <a:gd name="T91" fmla="*/ 110 h 198"/>
                <a:gd name="T92" fmla="*/ 28 w 115"/>
                <a:gd name="T93" fmla="*/ 114 h 198"/>
                <a:gd name="T94" fmla="*/ 38 w 115"/>
                <a:gd name="T95" fmla="*/ 182 h 198"/>
                <a:gd name="T96" fmla="*/ 34 w 115"/>
                <a:gd name="T97" fmla="*/ 18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5" h="198">
                  <a:moveTo>
                    <a:pt x="105" y="49"/>
                  </a:moveTo>
                  <a:cubicBezTo>
                    <a:pt x="115" y="53"/>
                    <a:pt x="115" y="53"/>
                    <a:pt x="115" y="5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89" y="93"/>
                    <a:pt x="89" y="93"/>
                    <a:pt x="89" y="93"/>
                  </a:cubicBezTo>
                  <a:lnTo>
                    <a:pt x="105" y="49"/>
                  </a:lnTo>
                  <a:close/>
                  <a:moveTo>
                    <a:pt x="112" y="18"/>
                  </a:moveTo>
                  <a:cubicBezTo>
                    <a:pt x="112" y="16"/>
                    <a:pt x="111" y="16"/>
                    <a:pt x="109" y="17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114" y="39"/>
                    <a:pt x="114" y="39"/>
                    <a:pt x="114" y="39"/>
                  </a:cubicBezTo>
                  <a:lnTo>
                    <a:pt x="112" y="18"/>
                  </a:lnTo>
                  <a:close/>
                  <a:moveTo>
                    <a:pt x="78" y="93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78" y="93"/>
                  </a:lnTo>
                  <a:close/>
                  <a:moveTo>
                    <a:pt x="2" y="25"/>
                  </a:moveTo>
                  <a:cubicBezTo>
                    <a:pt x="0" y="15"/>
                    <a:pt x="5" y="5"/>
                    <a:pt x="15" y="3"/>
                  </a:cubicBezTo>
                  <a:cubicBezTo>
                    <a:pt x="25" y="0"/>
                    <a:pt x="35" y="6"/>
                    <a:pt x="38" y="16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20" y="93"/>
                    <a:pt x="20" y="93"/>
                    <a:pt x="20" y="93"/>
                  </a:cubicBezTo>
                  <a:lnTo>
                    <a:pt x="2" y="25"/>
                  </a:lnTo>
                  <a:close/>
                  <a:moveTo>
                    <a:pt x="16" y="22"/>
                  </a:moveTo>
                  <a:cubicBezTo>
                    <a:pt x="28" y="69"/>
                    <a:pt x="28" y="69"/>
                    <a:pt x="28" y="69"/>
                  </a:cubicBezTo>
                  <a:cubicBezTo>
                    <a:pt x="29" y="71"/>
                    <a:pt x="31" y="72"/>
                    <a:pt x="34" y="72"/>
                  </a:cubicBezTo>
                  <a:cubicBezTo>
                    <a:pt x="36" y="71"/>
                    <a:pt x="38" y="69"/>
                    <a:pt x="37" y="66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1" y="16"/>
                    <a:pt x="19" y="16"/>
                  </a:cubicBezTo>
                  <a:cubicBezTo>
                    <a:pt x="16" y="17"/>
                    <a:pt x="15" y="19"/>
                    <a:pt x="16" y="22"/>
                  </a:cubicBezTo>
                  <a:close/>
                  <a:moveTo>
                    <a:pt x="107" y="100"/>
                  </a:moveTo>
                  <a:cubicBezTo>
                    <a:pt x="8" y="100"/>
                    <a:pt x="8" y="100"/>
                    <a:pt x="8" y="100"/>
                  </a:cubicBezTo>
                  <a:cubicBezTo>
                    <a:pt x="5" y="100"/>
                    <a:pt x="2" y="102"/>
                    <a:pt x="2" y="105"/>
                  </a:cubicBezTo>
                  <a:cubicBezTo>
                    <a:pt x="2" y="107"/>
                    <a:pt x="4" y="109"/>
                    <a:pt x="8" y="109"/>
                  </a:cubicBezTo>
                  <a:cubicBezTo>
                    <a:pt x="19" y="190"/>
                    <a:pt x="19" y="190"/>
                    <a:pt x="19" y="190"/>
                  </a:cubicBezTo>
                  <a:cubicBezTo>
                    <a:pt x="16" y="190"/>
                    <a:pt x="14" y="192"/>
                    <a:pt x="14" y="194"/>
                  </a:cubicBezTo>
                  <a:cubicBezTo>
                    <a:pt x="14" y="196"/>
                    <a:pt x="17" y="198"/>
                    <a:pt x="20" y="198"/>
                  </a:cubicBezTo>
                  <a:cubicBezTo>
                    <a:pt x="95" y="198"/>
                    <a:pt x="95" y="198"/>
                    <a:pt x="95" y="198"/>
                  </a:cubicBezTo>
                  <a:cubicBezTo>
                    <a:pt x="98" y="198"/>
                    <a:pt x="101" y="196"/>
                    <a:pt x="101" y="194"/>
                  </a:cubicBezTo>
                  <a:cubicBezTo>
                    <a:pt x="101" y="192"/>
                    <a:pt x="99" y="190"/>
                    <a:pt x="96" y="190"/>
                  </a:cubicBezTo>
                  <a:cubicBezTo>
                    <a:pt x="107" y="109"/>
                    <a:pt x="107" y="109"/>
                    <a:pt x="107" y="109"/>
                  </a:cubicBezTo>
                  <a:cubicBezTo>
                    <a:pt x="111" y="109"/>
                    <a:pt x="113" y="107"/>
                    <a:pt x="113" y="105"/>
                  </a:cubicBezTo>
                  <a:cubicBezTo>
                    <a:pt x="113" y="102"/>
                    <a:pt x="110" y="100"/>
                    <a:pt x="107" y="100"/>
                  </a:cubicBezTo>
                  <a:close/>
                  <a:moveTo>
                    <a:pt x="34" y="186"/>
                  </a:moveTo>
                  <a:cubicBezTo>
                    <a:pt x="34" y="186"/>
                    <a:pt x="34" y="186"/>
                    <a:pt x="34" y="186"/>
                  </a:cubicBezTo>
                  <a:cubicBezTo>
                    <a:pt x="32" y="186"/>
                    <a:pt x="30" y="185"/>
                    <a:pt x="30" y="183"/>
                  </a:cubicBezTo>
                  <a:cubicBezTo>
                    <a:pt x="20" y="115"/>
                    <a:pt x="20" y="115"/>
                    <a:pt x="20" y="115"/>
                  </a:cubicBezTo>
                  <a:cubicBezTo>
                    <a:pt x="19" y="112"/>
                    <a:pt x="21" y="110"/>
                    <a:pt x="23" y="110"/>
                  </a:cubicBezTo>
                  <a:cubicBezTo>
                    <a:pt x="26" y="110"/>
                    <a:pt x="28" y="111"/>
                    <a:pt x="28" y="114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8" y="184"/>
                    <a:pt x="37" y="186"/>
                    <a:pt x="34" y="186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>
                <a:sym typeface="+mn-lt"/>
              </a:endParaRPr>
            </a:p>
          </p:txBody>
        </p:sp>
      </p:grpSp>
      <p:sp>
        <p:nvSpPr>
          <p:cNvPr id="15" name="白色任意多边形" descr="D:\51PPT模板网\51pptmoban.com\图片.jpg">
            <a:extLst>
              <a:ext uri="{FF2B5EF4-FFF2-40B4-BE49-F238E27FC236}">
                <a16:creationId xmlns:a16="http://schemas.microsoft.com/office/drawing/2014/main" id="{1B5BAB45-024A-82E8-CE9F-A95264B053BB}"/>
              </a:ext>
            </a:extLst>
          </p:cNvPr>
          <p:cNvSpPr/>
          <p:nvPr/>
        </p:nvSpPr>
        <p:spPr>
          <a:xfrm>
            <a:off x="2902449" y="1965962"/>
            <a:ext cx="6208468" cy="3573776"/>
          </a:xfrm>
          <a:custGeom>
            <a:avLst/>
            <a:gdLst>
              <a:gd name="connsiteX0" fmla="*/ 6739501 w 8405123"/>
              <a:gd name="connsiteY0" fmla="*/ 653948 h 5482404"/>
              <a:gd name="connsiteX1" fmla="*/ 6739501 w 8405123"/>
              <a:gd name="connsiteY1" fmla="*/ 653948 h 5482404"/>
              <a:gd name="connsiteX2" fmla="*/ 6739513 w 8405123"/>
              <a:gd name="connsiteY2" fmla="*/ 653948 h 5482404"/>
              <a:gd name="connsiteX3" fmla="*/ 4206954 w 8405123"/>
              <a:gd name="connsiteY3" fmla="*/ 0 h 5482404"/>
              <a:gd name="connsiteX4" fmla="*/ 5252303 w 8405123"/>
              <a:gd name="connsiteY4" fmla="*/ 326974 h 5482404"/>
              <a:gd name="connsiteX5" fmla="*/ 5698272 w 8405123"/>
              <a:gd name="connsiteY5" fmla="*/ 326974 h 5482404"/>
              <a:gd name="connsiteX6" fmla="*/ 6722383 w 8405123"/>
              <a:gd name="connsiteY6" fmla="*/ 588052 h 5482404"/>
              <a:gd name="connsiteX7" fmla="*/ 6743620 w 8405123"/>
              <a:gd name="connsiteY7" fmla="*/ 653948 h 5482404"/>
              <a:gd name="connsiteX8" fmla="*/ 6743620 w 8405123"/>
              <a:gd name="connsiteY8" fmla="*/ 653948 h 5482404"/>
              <a:gd name="connsiteX9" fmla="*/ 6743620 w 8405123"/>
              <a:gd name="connsiteY9" fmla="*/ 653948 h 5482404"/>
              <a:gd name="connsiteX10" fmla="*/ 6743620 w 8405123"/>
              <a:gd name="connsiteY10" fmla="*/ 654207 h 5482404"/>
              <a:gd name="connsiteX11" fmla="*/ 6824651 w 8405123"/>
              <a:gd name="connsiteY11" fmla="*/ 659314 h 5482404"/>
              <a:gd name="connsiteX12" fmla="*/ 7572312 w 8405123"/>
              <a:gd name="connsiteY12" fmla="*/ 1693478 h 5482404"/>
              <a:gd name="connsiteX13" fmla="*/ 7572312 w 8405123"/>
              <a:gd name="connsiteY13" fmla="*/ 1705108 h 5482404"/>
              <a:gd name="connsiteX14" fmla="*/ 8405123 w 8405123"/>
              <a:gd name="connsiteY14" fmla="*/ 2744639 h 5482404"/>
              <a:gd name="connsiteX15" fmla="*/ 7572312 w 8405123"/>
              <a:gd name="connsiteY15" fmla="*/ 3784170 h 5482404"/>
              <a:gd name="connsiteX16" fmla="*/ 7572312 w 8405123"/>
              <a:gd name="connsiteY16" fmla="*/ 3795799 h 5482404"/>
              <a:gd name="connsiteX17" fmla="*/ 6824651 w 8405123"/>
              <a:gd name="connsiteY17" fmla="*/ 4829963 h 5482404"/>
              <a:gd name="connsiteX18" fmla="*/ 6743620 w 8405123"/>
              <a:gd name="connsiteY18" fmla="*/ 4835071 h 5482404"/>
              <a:gd name="connsiteX19" fmla="*/ 6743620 w 8405123"/>
              <a:gd name="connsiteY19" fmla="*/ 4835330 h 5482404"/>
              <a:gd name="connsiteX20" fmla="*/ 6739501 w 8405123"/>
              <a:gd name="connsiteY20" fmla="*/ 4835330 h 5482404"/>
              <a:gd name="connsiteX21" fmla="*/ 6736743 w 8405123"/>
              <a:gd name="connsiteY21" fmla="*/ 4835330 h 5482404"/>
              <a:gd name="connsiteX22" fmla="*/ 6717720 w 8405123"/>
              <a:gd name="connsiteY22" fmla="*/ 4894353 h 5482404"/>
              <a:gd name="connsiteX23" fmla="*/ 5693609 w 8405123"/>
              <a:gd name="connsiteY23" fmla="*/ 5155430 h 5482404"/>
              <a:gd name="connsiteX24" fmla="*/ 5247639 w 8405123"/>
              <a:gd name="connsiteY24" fmla="*/ 5155430 h 5482404"/>
              <a:gd name="connsiteX25" fmla="*/ 4202290 w 8405123"/>
              <a:gd name="connsiteY25" fmla="*/ 5482404 h 5482404"/>
              <a:gd name="connsiteX26" fmla="*/ 3156941 w 8405123"/>
              <a:gd name="connsiteY26" fmla="*/ 5155430 h 5482404"/>
              <a:gd name="connsiteX27" fmla="*/ 2710971 w 8405123"/>
              <a:gd name="connsiteY27" fmla="*/ 5155430 h 5482404"/>
              <a:gd name="connsiteX28" fmla="*/ 1686860 w 8405123"/>
              <a:gd name="connsiteY28" fmla="*/ 4894353 h 5482404"/>
              <a:gd name="connsiteX29" fmla="*/ 1667838 w 8405123"/>
              <a:gd name="connsiteY29" fmla="*/ 4835330 h 5482404"/>
              <a:gd name="connsiteX30" fmla="*/ 1665622 w 8405123"/>
              <a:gd name="connsiteY30" fmla="*/ 4835330 h 5482404"/>
              <a:gd name="connsiteX31" fmla="*/ 1665622 w 8405123"/>
              <a:gd name="connsiteY31" fmla="*/ 4835332 h 5482404"/>
              <a:gd name="connsiteX32" fmla="*/ 832811 w 8405123"/>
              <a:gd name="connsiteY32" fmla="*/ 3795801 h 5482404"/>
              <a:gd name="connsiteX33" fmla="*/ 832811 w 8405123"/>
              <a:gd name="connsiteY33" fmla="*/ 3784171 h 5482404"/>
              <a:gd name="connsiteX34" fmla="*/ 0 w 8405123"/>
              <a:gd name="connsiteY34" fmla="*/ 2744640 h 5482404"/>
              <a:gd name="connsiteX35" fmla="*/ 832811 w 8405123"/>
              <a:gd name="connsiteY35" fmla="*/ 1705109 h 5482404"/>
              <a:gd name="connsiteX36" fmla="*/ 832811 w 8405123"/>
              <a:gd name="connsiteY36" fmla="*/ 1693480 h 5482404"/>
              <a:gd name="connsiteX37" fmla="*/ 1580472 w 8405123"/>
              <a:gd name="connsiteY37" fmla="*/ 659316 h 5482404"/>
              <a:gd name="connsiteX38" fmla="*/ 1665622 w 8405123"/>
              <a:gd name="connsiteY38" fmla="*/ 653949 h 5482404"/>
              <a:gd name="connsiteX39" fmla="*/ 1665622 w 8405123"/>
              <a:gd name="connsiteY39" fmla="*/ 653948 h 5482404"/>
              <a:gd name="connsiteX40" fmla="*/ 1670286 w 8405123"/>
              <a:gd name="connsiteY40" fmla="*/ 653948 h 5482404"/>
              <a:gd name="connsiteX41" fmla="*/ 1691524 w 8405123"/>
              <a:gd name="connsiteY41" fmla="*/ 588052 h 5482404"/>
              <a:gd name="connsiteX42" fmla="*/ 2715635 w 8405123"/>
              <a:gd name="connsiteY42" fmla="*/ 326974 h 5482404"/>
              <a:gd name="connsiteX43" fmla="*/ 3161605 w 8405123"/>
              <a:gd name="connsiteY43" fmla="*/ 326974 h 5482404"/>
              <a:gd name="connsiteX44" fmla="*/ 4206954 w 8405123"/>
              <a:gd name="connsiteY44" fmla="*/ 0 h 5482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8405123" h="5482404">
                <a:moveTo>
                  <a:pt x="6739501" y="653948"/>
                </a:moveTo>
                <a:lnTo>
                  <a:pt x="6739501" y="653948"/>
                </a:lnTo>
                <a:lnTo>
                  <a:pt x="6739513" y="653948"/>
                </a:lnTo>
                <a:close/>
                <a:moveTo>
                  <a:pt x="4206954" y="0"/>
                </a:moveTo>
                <a:cubicBezTo>
                  <a:pt x="4206954" y="180583"/>
                  <a:pt x="4674973" y="326974"/>
                  <a:pt x="5252303" y="326974"/>
                </a:cubicBezTo>
                <a:lnTo>
                  <a:pt x="5698272" y="326974"/>
                </a:lnTo>
                <a:cubicBezTo>
                  <a:pt x="6203436" y="326974"/>
                  <a:pt x="6624908" y="439055"/>
                  <a:pt x="6722383" y="588052"/>
                </a:cubicBezTo>
                <a:lnTo>
                  <a:pt x="6743620" y="653948"/>
                </a:lnTo>
                <a:lnTo>
                  <a:pt x="6743620" y="653948"/>
                </a:lnTo>
                <a:lnTo>
                  <a:pt x="6743620" y="653948"/>
                </a:lnTo>
                <a:lnTo>
                  <a:pt x="6743620" y="654207"/>
                </a:lnTo>
                <a:lnTo>
                  <a:pt x="6824651" y="659314"/>
                </a:lnTo>
                <a:cubicBezTo>
                  <a:pt x="7244601" y="712548"/>
                  <a:pt x="7572312" y="1155243"/>
                  <a:pt x="7572312" y="1693478"/>
                </a:cubicBezTo>
                <a:lnTo>
                  <a:pt x="7572312" y="1705108"/>
                </a:lnTo>
                <a:cubicBezTo>
                  <a:pt x="7572312" y="2279225"/>
                  <a:pt x="7945174" y="2744639"/>
                  <a:pt x="8405123" y="2744639"/>
                </a:cubicBezTo>
                <a:cubicBezTo>
                  <a:pt x="7945174" y="2744639"/>
                  <a:pt x="7572312" y="3210053"/>
                  <a:pt x="7572312" y="3784170"/>
                </a:cubicBezTo>
                <a:lnTo>
                  <a:pt x="7572312" y="3795799"/>
                </a:lnTo>
                <a:cubicBezTo>
                  <a:pt x="7572312" y="4334034"/>
                  <a:pt x="7244601" y="4776729"/>
                  <a:pt x="6824651" y="4829963"/>
                </a:cubicBezTo>
                <a:lnTo>
                  <a:pt x="6743620" y="4835071"/>
                </a:lnTo>
                <a:lnTo>
                  <a:pt x="6743620" y="4835330"/>
                </a:lnTo>
                <a:lnTo>
                  <a:pt x="6739501" y="4835330"/>
                </a:lnTo>
                <a:lnTo>
                  <a:pt x="6736743" y="4835330"/>
                </a:lnTo>
                <a:lnTo>
                  <a:pt x="6717720" y="4894353"/>
                </a:lnTo>
                <a:cubicBezTo>
                  <a:pt x="6620245" y="5043350"/>
                  <a:pt x="6198773" y="5155430"/>
                  <a:pt x="5693609" y="5155430"/>
                </a:cubicBezTo>
                <a:lnTo>
                  <a:pt x="5247639" y="5155430"/>
                </a:lnTo>
                <a:cubicBezTo>
                  <a:pt x="4670309" y="5155430"/>
                  <a:pt x="4202290" y="5301821"/>
                  <a:pt x="4202290" y="5482404"/>
                </a:cubicBezTo>
                <a:cubicBezTo>
                  <a:pt x="4202290" y="5301821"/>
                  <a:pt x="3734271" y="5155430"/>
                  <a:pt x="3156941" y="5155430"/>
                </a:cubicBezTo>
                <a:lnTo>
                  <a:pt x="2710971" y="5155430"/>
                </a:lnTo>
                <a:cubicBezTo>
                  <a:pt x="2205808" y="5155430"/>
                  <a:pt x="1784335" y="5043350"/>
                  <a:pt x="1686860" y="4894353"/>
                </a:cubicBezTo>
                <a:lnTo>
                  <a:pt x="1667838" y="4835330"/>
                </a:lnTo>
                <a:lnTo>
                  <a:pt x="1665622" y="4835330"/>
                </a:lnTo>
                <a:lnTo>
                  <a:pt x="1665622" y="4835332"/>
                </a:lnTo>
                <a:cubicBezTo>
                  <a:pt x="1205673" y="4835332"/>
                  <a:pt x="832811" y="4369918"/>
                  <a:pt x="832811" y="3795801"/>
                </a:cubicBezTo>
                <a:lnTo>
                  <a:pt x="832811" y="3784171"/>
                </a:lnTo>
                <a:cubicBezTo>
                  <a:pt x="832811" y="3210054"/>
                  <a:pt x="459949" y="2744640"/>
                  <a:pt x="0" y="2744640"/>
                </a:cubicBezTo>
                <a:cubicBezTo>
                  <a:pt x="459949" y="2744640"/>
                  <a:pt x="832811" y="2279226"/>
                  <a:pt x="832811" y="1705109"/>
                </a:cubicBezTo>
                <a:lnTo>
                  <a:pt x="832811" y="1693480"/>
                </a:lnTo>
                <a:cubicBezTo>
                  <a:pt x="832811" y="1155246"/>
                  <a:pt x="1160522" y="712551"/>
                  <a:pt x="1580472" y="659316"/>
                </a:cubicBezTo>
                <a:lnTo>
                  <a:pt x="1665622" y="653949"/>
                </a:lnTo>
                <a:lnTo>
                  <a:pt x="1665622" y="653948"/>
                </a:lnTo>
                <a:lnTo>
                  <a:pt x="1670286" y="653948"/>
                </a:lnTo>
                <a:lnTo>
                  <a:pt x="1691524" y="588052"/>
                </a:lnTo>
                <a:cubicBezTo>
                  <a:pt x="1788999" y="439055"/>
                  <a:pt x="2210472" y="326974"/>
                  <a:pt x="2715635" y="326974"/>
                </a:cubicBezTo>
                <a:lnTo>
                  <a:pt x="3161605" y="326974"/>
                </a:lnTo>
                <a:cubicBezTo>
                  <a:pt x="3738935" y="326974"/>
                  <a:pt x="4206954" y="180583"/>
                  <a:pt x="4206954" y="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2FD97FB-6922-B30F-7733-6E178D644FC8}"/>
              </a:ext>
            </a:extLst>
          </p:cNvPr>
          <p:cNvGrpSpPr/>
          <p:nvPr/>
        </p:nvGrpSpPr>
        <p:grpSpPr>
          <a:xfrm>
            <a:off x="9813485" y="1965962"/>
            <a:ext cx="1673665" cy="1278187"/>
            <a:chOff x="-328895" y="1906534"/>
            <a:chExt cx="1673665" cy="127818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C2BF40-F651-2554-0D05-94F6A23AFE79}"/>
                </a:ext>
              </a:extLst>
            </p:cNvPr>
            <p:cNvSpPr txBox="1"/>
            <p:nvPr/>
          </p:nvSpPr>
          <p:spPr>
            <a:xfrm>
              <a:off x="-316195" y="2190603"/>
              <a:ext cx="166096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DAFA085-ABA3-3D26-0EE2-284A6598850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5064E3E-BD48-8AC3-4539-FB9871794B2E}"/>
              </a:ext>
            </a:extLst>
          </p:cNvPr>
          <p:cNvGrpSpPr/>
          <p:nvPr/>
        </p:nvGrpSpPr>
        <p:grpSpPr>
          <a:xfrm>
            <a:off x="580534" y="1965962"/>
            <a:ext cx="1622723" cy="1278187"/>
            <a:chOff x="1460847" y="1906534"/>
            <a:chExt cx="1622723" cy="127818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5E5FA12-FD98-A080-B3D6-116FFE0E8CFC}"/>
                </a:ext>
              </a:extLst>
            </p:cNvPr>
            <p:cNvSpPr txBox="1"/>
            <p:nvPr/>
          </p:nvSpPr>
          <p:spPr>
            <a:xfrm>
              <a:off x="1502138" y="2190603"/>
              <a:ext cx="15814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86CD7CB-6F1C-B9D9-C8E8-95033E5DE939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097B1BC0-517B-1116-D2D8-BEAD751ACCB0}"/>
              </a:ext>
            </a:extLst>
          </p:cNvPr>
          <p:cNvGrpSpPr/>
          <p:nvPr/>
        </p:nvGrpSpPr>
        <p:grpSpPr>
          <a:xfrm>
            <a:off x="9813485" y="4271012"/>
            <a:ext cx="1673665" cy="1278187"/>
            <a:chOff x="-328895" y="1906534"/>
            <a:chExt cx="1673665" cy="127818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E4DA28E-75AF-D8A1-DEF9-0BBAF46CB092}"/>
                </a:ext>
              </a:extLst>
            </p:cNvPr>
            <p:cNvSpPr txBox="1"/>
            <p:nvPr/>
          </p:nvSpPr>
          <p:spPr>
            <a:xfrm>
              <a:off x="-316195" y="2190603"/>
              <a:ext cx="1660965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6B8D1DB-5502-EF86-45A6-CA3830DF4CD2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EBDF163-CDBF-3F97-6000-86819E63D40E}"/>
              </a:ext>
            </a:extLst>
          </p:cNvPr>
          <p:cNvGrpSpPr/>
          <p:nvPr/>
        </p:nvGrpSpPr>
        <p:grpSpPr>
          <a:xfrm>
            <a:off x="580534" y="4271012"/>
            <a:ext cx="1622723" cy="1278187"/>
            <a:chOff x="1460847" y="1906534"/>
            <a:chExt cx="1622723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FC1B660-D84B-6299-2D53-84A214950E14}"/>
                </a:ext>
              </a:extLst>
            </p:cNvPr>
            <p:cNvSpPr txBox="1"/>
            <p:nvPr/>
          </p:nvSpPr>
          <p:spPr>
            <a:xfrm>
              <a:off x="1502138" y="2190603"/>
              <a:ext cx="15814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821AB8D-0612-B530-4811-CCEDF040850E}"/>
                </a:ext>
              </a:extLst>
            </p:cNvPr>
            <p:cNvSpPr txBox="1"/>
            <p:nvPr/>
          </p:nvSpPr>
          <p:spPr>
            <a:xfrm>
              <a:off x="1460847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712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MH_Other_3">
            <a:extLst>
              <a:ext uri="{FF2B5EF4-FFF2-40B4-BE49-F238E27FC236}">
                <a16:creationId xmlns:a16="http://schemas.microsoft.com/office/drawing/2014/main" id="{479E00FF-2BF4-D5D3-BB0A-F1B019C814E4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2546772" y="3800805"/>
            <a:ext cx="2744431" cy="604759"/>
          </a:xfrm>
          <a:custGeom>
            <a:avLst/>
            <a:gdLst>
              <a:gd name="T0" fmla="*/ 0 w 1480"/>
              <a:gd name="T1" fmla="*/ 0 h 326"/>
              <a:gd name="T2" fmla="*/ 0 w 1480"/>
              <a:gd name="T3" fmla="*/ 2147483646 h 326"/>
              <a:gd name="T4" fmla="*/ 2147483646 w 1480"/>
              <a:gd name="T5" fmla="*/ 2147483646 h 326"/>
              <a:gd name="T6" fmla="*/ 2147483646 w 1480"/>
              <a:gd name="T7" fmla="*/ 2147483646 h 326"/>
              <a:gd name="T8" fmla="*/ 2147483646 w 1480"/>
              <a:gd name="T9" fmla="*/ 2147483646 h 326"/>
              <a:gd name="T10" fmla="*/ 2147483646 w 1480"/>
              <a:gd name="T11" fmla="*/ 2147483646 h 326"/>
              <a:gd name="T12" fmla="*/ 0 w 1480"/>
              <a:gd name="T13" fmla="*/ 0 h 3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80" h="326">
                <a:moveTo>
                  <a:pt x="0" y="0"/>
                </a:moveTo>
                <a:cubicBezTo>
                  <a:pt x="0" y="31"/>
                  <a:pt x="0" y="31"/>
                  <a:pt x="0" y="31"/>
                </a:cubicBezTo>
                <a:cubicBezTo>
                  <a:pt x="726" y="76"/>
                  <a:pt x="726" y="76"/>
                  <a:pt x="726" y="76"/>
                </a:cubicBezTo>
                <a:cubicBezTo>
                  <a:pt x="1000" y="98"/>
                  <a:pt x="1244" y="210"/>
                  <a:pt x="1382" y="285"/>
                </a:cubicBezTo>
                <a:cubicBezTo>
                  <a:pt x="1457" y="326"/>
                  <a:pt x="1471" y="316"/>
                  <a:pt x="1471" y="316"/>
                </a:cubicBezTo>
                <a:cubicBezTo>
                  <a:pt x="1480" y="45"/>
                  <a:pt x="1480" y="45"/>
                  <a:pt x="1480" y="4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7" name="MH_Other_4">
            <a:extLst>
              <a:ext uri="{FF2B5EF4-FFF2-40B4-BE49-F238E27FC236}">
                <a16:creationId xmlns:a16="http://schemas.microsoft.com/office/drawing/2014/main" id="{ACA40C6D-F0BB-377A-04AF-219AC1D2E1EE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2546773" y="3073825"/>
            <a:ext cx="2914270" cy="687298"/>
          </a:xfrm>
          <a:custGeom>
            <a:avLst/>
            <a:gdLst>
              <a:gd name="T0" fmla="*/ 2766227 w 1571"/>
              <a:gd name="T1" fmla="*/ 0 h 371"/>
              <a:gd name="T2" fmla="*/ 1346936 w 1571"/>
              <a:gd name="T3" fmla="*/ 531753 h 371"/>
              <a:gd name="T4" fmla="*/ 0 w 1571"/>
              <a:gd name="T5" fmla="*/ 635510 h 371"/>
              <a:gd name="T6" fmla="*/ 0 w 1571"/>
              <a:gd name="T7" fmla="*/ 687388 h 371"/>
              <a:gd name="T8" fmla="*/ 1020406 w 1571"/>
              <a:gd name="T9" fmla="*/ 668860 h 371"/>
              <a:gd name="T10" fmla="*/ 2914650 w 1571"/>
              <a:gd name="T11" fmla="*/ 453935 h 371"/>
              <a:gd name="T12" fmla="*/ 2766227 w 1571"/>
              <a:gd name="T13" fmla="*/ 0 h 37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71" h="371">
                <a:moveTo>
                  <a:pt x="1491" y="0"/>
                </a:moveTo>
                <a:cubicBezTo>
                  <a:pt x="1491" y="0"/>
                  <a:pt x="1040" y="255"/>
                  <a:pt x="726" y="287"/>
                </a:cubicBezTo>
                <a:cubicBezTo>
                  <a:pt x="726" y="287"/>
                  <a:pt x="451" y="323"/>
                  <a:pt x="0" y="343"/>
                </a:cubicBezTo>
                <a:cubicBezTo>
                  <a:pt x="0" y="371"/>
                  <a:pt x="0" y="371"/>
                  <a:pt x="0" y="371"/>
                </a:cubicBezTo>
                <a:cubicBezTo>
                  <a:pt x="159" y="368"/>
                  <a:pt x="408" y="363"/>
                  <a:pt x="550" y="361"/>
                </a:cubicBezTo>
                <a:cubicBezTo>
                  <a:pt x="1064" y="334"/>
                  <a:pt x="1571" y="245"/>
                  <a:pt x="1571" y="245"/>
                </a:cubicBezTo>
                <a:lnTo>
                  <a:pt x="1491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8" name="MH_Other_5">
            <a:extLst>
              <a:ext uri="{FF2B5EF4-FFF2-40B4-BE49-F238E27FC236}">
                <a16:creationId xmlns:a16="http://schemas.microsoft.com/office/drawing/2014/main" id="{C81830F2-88A0-2F74-1C3C-A48F853D8EAC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2546773" y="1994465"/>
            <a:ext cx="3052366" cy="1658722"/>
          </a:xfrm>
          <a:custGeom>
            <a:avLst/>
            <a:gdLst>
              <a:gd name="T0" fmla="*/ 2147483646 w 1646"/>
              <a:gd name="T1" fmla="*/ 0 h 895"/>
              <a:gd name="T2" fmla="*/ 2147483646 w 1646"/>
              <a:gd name="T3" fmla="*/ 2147483646 h 895"/>
              <a:gd name="T4" fmla="*/ 2147483646 w 1646"/>
              <a:gd name="T5" fmla="*/ 2147483646 h 895"/>
              <a:gd name="T6" fmla="*/ 0 w 1646"/>
              <a:gd name="T7" fmla="*/ 2147483646 h 895"/>
              <a:gd name="T8" fmla="*/ 0 w 1646"/>
              <a:gd name="T9" fmla="*/ 2147483646 h 895"/>
              <a:gd name="T10" fmla="*/ 2147483646 w 1646"/>
              <a:gd name="T11" fmla="*/ 2147483646 h 895"/>
              <a:gd name="T12" fmla="*/ 2147483646 w 1646"/>
              <a:gd name="T13" fmla="*/ 2147483646 h 895"/>
              <a:gd name="T14" fmla="*/ 2147483646 w 1646"/>
              <a:gd name="T15" fmla="*/ 2147483646 h 895"/>
              <a:gd name="T16" fmla="*/ 2147483646 w 1646"/>
              <a:gd name="T17" fmla="*/ 0 h 8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6" h="895">
                <a:moveTo>
                  <a:pt x="1354" y="0"/>
                </a:moveTo>
                <a:cubicBezTo>
                  <a:pt x="1354" y="0"/>
                  <a:pt x="1024" y="570"/>
                  <a:pt x="821" y="718"/>
                </a:cubicBezTo>
                <a:cubicBezTo>
                  <a:pt x="821" y="718"/>
                  <a:pt x="705" y="816"/>
                  <a:pt x="195" y="846"/>
                </a:cubicBezTo>
                <a:cubicBezTo>
                  <a:pt x="0" y="863"/>
                  <a:pt x="0" y="863"/>
                  <a:pt x="0" y="863"/>
                </a:cubicBezTo>
                <a:cubicBezTo>
                  <a:pt x="0" y="895"/>
                  <a:pt x="0" y="895"/>
                  <a:pt x="0" y="895"/>
                </a:cubicBezTo>
                <a:cubicBezTo>
                  <a:pt x="194" y="885"/>
                  <a:pt x="194" y="885"/>
                  <a:pt x="194" y="885"/>
                </a:cubicBezTo>
                <a:cubicBezTo>
                  <a:pt x="194" y="885"/>
                  <a:pt x="682" y="877"/>
                  <a:pt x="874" y="779"/>
                </a:cubicBezTo>
                <a:cubicBezTo>
                  <a:pt x="874" y="779"/>
                  <a:pt x="1338" y="484"/>
                  <a:pt x="1646" y="164"/>
                </a:cubicBezTo>
                <a:lnTo>
                  <a:pt x="1354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9" name="MH_Other_11">
            <a:extLst>
              <a:ext uri="{FF2B5EF4-FFF2-40B4-BE49-F238E27FC236}">
                <a16:creationId xmlns:a16="http://schemas.microsoft.com/office/drawing/2014/main" id="{70D2A6AD-6B16-1CBC-E35A-62567C4D760C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2502329" y="3899217"/>
            <a:ext cx="3058715" cy="1657134"/>
          </a:xfrm>
          <a:custGeom>
            <a:avLst/>
            <a:gdLst>
              <a:gd name="T0" fmla="*/ 2147483646 w 1649"/>
              <a:gd name="T1" fmla="*/ 2147483646 h 894"/>
              <a:gd name="T2" fmla="*/ 2147483646 w 1649"/>
              <a:gd name="T3" fmla="*/ 2147483646 h 894"/>
              <a:gd name="T4" fmla="*/ 2147483646 w 1649"/>
              <a:gd name="T5" fmla="*/ 0 h 894"/>
              <a:gd name="T6" fmla="*/ 0 w 1649"/>
              <a:gd name="T7" fmla="*/ 2147483646 h 894"/>
              <a:gd name="T8" fmla="*/ 2147483646 w 1649"/>
              <a:gd name="T9" fmla="*/ 2147483646 h 894"/>
              <a:gd name="T10" fmla="*/ 2147483646 w 1649"/>
              <a:gd name="T11" fmla="*/ 2147483646 h 894"/>
              <a:gd name="T12" fmla="*/ 2147483646 w 1649"/>
              <a:gd name="T13" fmla="*/ 2147483646 h 894"/>
              <a:gd name="T14" fmla="*/ 2147483646 w 1649"/>
              <a:gd name="T15" fmla="*/ 2147483646 h 894"/>
              <a:gd name="T16" fmla="*/ 2147483646 w 1649"/>
              <a:gd name="T17" fmla="*/ 2147483646 h 8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649" h="894">
                <a:moveTo>
                  <a:pt x="904" y="117"/>
                </a:moveTo>
                <a:cubicBezTo>
                  <a:pt x="741" y="33"/>
                  <a:pt x="224" y="10"/>
                  <a:pt x="224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2"/>
                  <a:pt x="0" y="32"/>
                  <a:pt x="0" y="32"/>
                </a:cubicBezTo>
                <a:cubicBezTo>
                  <a:pt x="225" y="49"/>
                  <a:pt x="225" y="49"/>
                  <a:pt x="225" y="49"/>
                </a:cubicBezTo>
                <a:cubicBezTo>
                  <a:pt x="735" y="79"/>
                  <a:pt x="850" y="177"/>
                  <a:pt x="850" y="177"/>
                </a:cubicBezTo>
                <a:cubicBezTo>
                  <a:pt x="1054" y="325"/>
                  <a:pt x="1387" y="894"/>
                  <a:pt x="1387" y="894"/>
                </a:cubicBezTo>
                <a:cubicBezTo>
                  <a:pt x="1649" y="681"/>
                  <a:pt x="1649" y="681"/>
                  <a:pt x="1649" y="681"/>
                </a:cubicBezTo>
                <a:cubicBezTo>
                  <a:pt x="1291" y="256"/>
                  <a:pt x="904" y="117"/>
                  <a:pt x="904" y="117"/>
                </a:cubicBezTo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0" name="MH_Other_9">
            <a:extLst>
              <a:ext uri="{FF2B5EF4-FFF2-40B4-BE49-F238E27FC236}">
                <a16:creationId xmlns:a16="http://schemas.microsoft.com/office/drawing/2014/main" id="{8FC1FF2F-FDEA-FDAA-7925-7938E9E29B1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68467" y="3817242"/>
            <a:ext cx="799440" cy="79724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61" name="MH_Other_9">
            <a:extLst>
              <a:ext uri="{FF2B5EF4-FFF2-40B4-BE49-F238E27FC236}">
                <a16:creationId xmlns:a16="http://schemas.microsoft.com/office/drawing/2014/main" id="{35219355-CE06-D32E-95BE-9F96850798EA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968467" y="2760256"/>
            <a:ext cx="799440" cy="79724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62" name="MH_Other_9">
            <a:extLst>
              <a:ext uri="{FF2B5EF4-FFF2-40B4-BE49-F238E27FC236}">
                <a16:creationId xmlns:a16="http://schemas.microsoft.com/office/drawing/2014/main" id="{8E4B35F3-C64A-1161-2645-D87D87FA4E38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968467" y="1703270"/>
            <a:ext cx="799440" cy="79724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63" name="MH_Other_9">
            <a:extLst>
              <a:ext uri="{FF2B5EF4-FFF2-40B4-BE49-F238E27FC236}">
                <a16:creationId xmlns:a16="http://schemas.microsoft.com/office/drawing/2014/main" id="{639280A5-6EC7-94F1-6A54-2BDED357CF19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968467" y="4893278"/>
            <a:ext cx="799440" cy="79724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 eaLnBrk="0" hangingPunct="0"/>
            <a:endParaRPr lang="zh-CN" altLang="en-US" sz="2000" b="1">
              <a:solidFill>
                <a:schemeClr val="bg1"/>
              </a:solidFill>
              <a:latin typeface="+mn-ea"/>
              <a:cs typeface="+mn-ea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23214F2E-975B-2365-4F32-0FDD1E037232}"/>
              </a:ext>
            </a:extLst>
          </p:cNvPr>
          <p:cNvSpPr/>
          <p:nvPr/>
        </p:nvSpPr>
        <p:spPr bwMode="auto">
          <a:xfrm>
            <a:off x="1166246" y="2600325"/>
            <a:ext cx="3500644" cy="2362200"/>
          </a:xfrm>
          <a:prstGeom prst="roundRect">
            <a:avLst/>
          </a:prstGeom>
          <a:solidFill>
            <a:srgbClr val="FFF8E4"/>
          </a:solidFill>
          <a:ln>
            <a:noFill/>
          </a:ln>
          <a:effectLst>
            <a:softEdge rad="584200"/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04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3EFCECC-DF67-5FA0-CA44-3102006E2E06}"/>
              </a:ext>
            </a:extLst>
          </p:cNvPr>
          <p:cNvGrpSpPr/>
          <p:nvPr/>
        </p:nvGrpSpPr>
        <p:grpSpPr>
          <a:xfrm>
            <a:off x="1210548" y="3291045"/>
            <a:ext cx="2430072" cy="912448"/>
            <a:chOff x="833437" y="3689350"/>
            <a:chExt cx="2058988" cy="773113"/>
          </a:xfr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50000">
                <a:schemeClr val="accent4">
                  <a:lumMod val="60000"/>
                  <a:lumOff val="40000"/>
                </a:schemeClr>
              </a:gs>
              <a:gs pos="100000">
                <a:srgbClr val="FFF7C8"/>
              </a:gs>
            </a:gsLst>
            <a:lin ang="2700000" scaled="1"/>
            <a:tileRect/>
          </a:gradFill>
        </p:grpSpPr>
        <p:sp>
          <p:nvSpPr>
            <p:cNvPr id="65" name="MH_Other_15">
              <a:extLst>
                <a:ext uri="{FF2B5EF4-FFF2-40B4-BE49-F238E27FC236}">
                  <a16:creationId xmlns:a16="http://schemas.microsoft.com/office/drawing/2014/main" id="{962C6550-80AD-2F98-9908-5AD1FFAF1F62}"/>
                </a:ext>
              </a:extLst>
            </p:cNvPr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833437" y="3689350"/>
              <a:ext cx="2058988" cy="773113"/>
            </a:xfrm>
            <a:custGeom>
              <a:avLst/>
              <a:gdLst>
                <a:gd name="T0" fmla="*/ 12973 w 1111"/>
                <a:gd name="T1" fmla="*/ 491307 h 417"/>
                <a:gd name="T2" fmla="*/ 172355 w 1111"/>
                <a:gd name="T3" fmla="*/ 539511 h 417"/>
                <a:gd name="T4" fmla="*/ 313203 w 1111"/>
                <a:gd name="T5" fmla="*/ 546926 h 417"/>
                <a:gd name="T6" fmla="*/ 316910 w 1111"/>
                <a:gd name="T7" fmla="*/ 546926 h 417"/>
                <a:gd name="T8" fmla="*/ 368802 w 1111"/>
                <a:gd name="T9" fmla="*/ 546926 h 417"/>
                <a:gd name="T10" fmla="*/ 774669 w 1111"/>
                <a:gd name="T11" fmla="*/ 546926 h 417"/>
                <a:gd name="T12" fmla="*/ 1262080 w 1111"/>
                <a:gd name="T13" fmla="*/ 773113 h 417"/>
                <a:gd name="T14" fmla="*/ 1499299 w 1111"/>
                <a:gd name="T15" fmla="*/ 773113 h 417"/>
                <a:gd name="T16" fmla="*/ 1219455 w 1111"/>
                <a:gd name="T17" fmla="*/ 546926 h 417"/>
                <a:gd name="T18" fmla="*/ 1454821 w 1111"/>
                <a:gd name="T19" fmla="*/ 546926 h 417"/>
                <a:gd name="T20" fmla="*/ 1821769 w 1111"/>
                <a:gd name="T21" fmla="*/ 537657 h 417"/>
                <a:gd name="T22" fmla="*/ 1899606 w 1111"/>
                <a:gd name="T23" fmla="*/ 361528 h 417"/>
                <a:gd name="T24" fmla="*/ 1940378 w 1111"/>
                <a:gd name="T25" fmla="*/ 270682 h 417"/>
                <a:gd name="T26" fmla="*/ 1947792 w 1111"/>
                <a:gd name="T27" fmla="*/ 255850 h 417"/>
                <a:gd name="T28" fmla="*/ 1966324 w 1111"/>
                <a:gd name="T29" fmla="*/ 265120 h 417"/>
                <a:gd name="T30" fmla="*/ 2055281 w 1111"/>
                <a:gd name="T31" fmla="*/ 265120 h 417"/>
                <a:gd name="T32" fmla="*/ 1977444 w 1111"/>
                <a:gd name="T33" fmla="*/ 189107 h 417"/>
                <a:gd name="T34" fmla="*/ 1984857 w 1111"/>
                <a:gd name="T35" fmla="*/ 172421 h 417"/>
                <a:gd name="T36" fmla="*/ 2051575 w 1111"/>
                <a:gd name="T37" fmla="*/ 22248 h 417"/>
                <a:gd name="T38" fmla="*/ 2058988 w 1111"/>
                <a:gd name="T39" fmla="*/ 0 h 417"/>
                <a:gd name="T40" fmla="*/ 1897753 w 1111"/>
                <a:gd name="T41" fmla="*/ 0 h 417"/>
                <a:gd name="T42" fmla="*/ 1812502 w 1111"/>
                <a:gd name="T43" fmla="*/ 77867 h 417"/>
                <a:gd name="T44" fmla="*/ 1760611 w 1111"/>
                <a:gd name="T45" fmla="*/ 127925 h 417"/>
                <a:gd name="T46" fmla="*/ 1658681 w 1111"/>
                <a:gd name="T47" fmla="*/ 226187 h 417"/>
                <a:gd name="T48" fmla="*/ 1056366 w 1111"/>
                <a:gd name="T49" fmla="*/ 226187 h 417"/>
                <a:gd name="T50" fmla="*/ 1126791 w 1111"/>
                <a:gd name="T51" fmla="*/ 100115 h 417"/>
                <a:gd name="T52" fmla="*/ 952583 w 1111"/>
                <a:gd name="T53" fmla="*/ 100115 h 417"/>
                <a:gd name="T54" fmla="*/ 761696 w 1111"/>
                <a:gd name="T55" fmla="*/ 226187 h 417"/>
                <a:gd name="T56" fmla="*/ 452199 w 1111"/>
                <a:gd name="T57" fmla="*/ 226187 h 417"/>
                <a:gd name="T58" fmla="*/ 331736 w 1111"/>
                <a:gd name="T59" fmla="*/ 250288 h 417"/>
                <a:gd name="T60" fmla="*/ 385481 w 1111"/>
                <a:gd name="T61" fmla="*/ 276244 h 417"/>
                <a:gd name="T62" fmla="*/ 298377 w 1111"/>
                <a:gd name="T63" fmla="*/ 365236 h 417"/>
                <a:gd name="T64" fmla="*/ 209420 w 1111"/>
                <a:gd name="T65" fmla="*/ 365236 h 417"/>
                <a:gd name="T66" fmla="*/ 181621 w 1111"/>
                <a:gd name="T67" fmla="*/ 365236 h 417"/>
                <a:gd name="T68" fmla="*/ 161235 w 1111"/>
                <a:gd name="T69" fmla="*/ 367090 h 417"/>
                <a:gd name="T70" fmla="*/ 100077 w 1111"/>
                <a:gd name="T71" fmla="*/ 385630 h 417"/>
                <a:gd name="T72" fmla="*/ 12973 w 1111"/>
                <a:gd name="T73" fmla="*/ 491307 h 417"/>
                <a:gd name="T74" fmla="*/ 1260227 w 1111"/>
                <a:gd name="T75" fmla="*/ 302200 h 417"/>
                <a:gd name="T76" fmla="*/ 1382543 w 1111"/>
                <a:gd name="T77" fmla="*/ 302200 h 417"/>
                <a:gd name="T78" fmla="*/ 1399222 w 1111"/>
                <a:gd name="T79" fmla="*/ 365236 h 417"/>
                <a:gd name="T80" fmla="*/ 1276906 w 1111"/>
                <a:gd name="T81" fmla="*/ 365236 h 417"/>
                <a:gd name="T82" fmla="*/ 1260227 w 1111"/>
                <a:gd name="T83" fmla="*/ 302200 h 417"/>
                <a:gd name="T84" fmla="*/ 1056366 w 1111"/>
                <a:gd name="T85" fmla="*/ 302200 h 417"/>
                <a:gd name="T86" fmla="*/ 1178683 w 1111"/>
                <a:gd name="T87" fmla="*/ 302200 h 417"/>
                <a:gd name="T88" fmla="*/ 1195362 w 1111"/>
                <a:gd name="T89" fmla="*/ 365236 h 417"/>
                <a:gd name="T90" fmla="*/ 1073046 w 1111"/>
                <a:gd name="T91" fmla="*/ 365236 h 417"/>
                <a:gd name="T92" fmla="*/ 1056366 w 1111"/>
                <a:gd name="T93" fmla="*/ 302200 h 417"/>
                <a:gd name="T94" fmla="*/ 854360 w 1111"/>
                <a:gd name="T95" fmla="*/ 302200 h 417"/>
                <a:gd name="T96" fmla="*/ 976676 w 1111"/>
                <a:gd name="T97" fmla="*/ 302200 h 417"/>
                <a:gd name="T98" fmla="*/ 993355 w 1111"/>
                <a:gd name="T99" fmla="*/ 365236 h 417"/>
                <a:gd name="T100" fmla="*/ 871039 w 1111"/>
                <a:gd name="T101" fmla="*/ 365236 h 417"/>
                <a:gd name="T102" fmla="*/ 854360 w 1111"/>
                <a:gd name="T103" fmla="*/ 302200 h 417"/>
                <a:gd name="T104" fmla="*/ 650499 w 1111"/>
                <a:gd name="T105" fmla="*/ 302200 h 417"/>
                <a:gd name="T106" fmla="*/ 772815 w 1111"/>
                <a:gd name="T107" fmla="*/ 302200 h 417"/>
                <a:gd name="T108" fmla="*/ 789495 w 1111"/>
                <a:gd name="T109" fmla="*/ 365236 h 417"/>
                <a:gd name="T110" fmla="*/ 667179 w 1111"/>
                <a:gd name="T111" fmla="*/ 365236 h 417"/>
                <a:gd name="T112" fmla="*/ 650499 w 1111"/>
                <a:gd name="T113" fmla="*/ 302200 h 4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1" h="417">
                  <a:moveTo>
                    <a:pt x="7" y="265"/>
                  </a:moveTo>
                  <a:cubicBezTo>
                    <a:pt x="7" y="265"/>
                    <a:pt x="10" y="289"/>
                    <a:pt x="93" y="291"/>
                  </a:cubicBezTo>
                  <a:cubicBezTo>
                    <a:pt x="166" y="295"/>
                    <a:pt x="132" y="294"/>
                    <a:pt x="169" y="295"/>
                  </a:cubicBezTo>
                  <a:cubicBezTo>
                    <a:pt x="170" y="295"/>
                    <a:pt x="170" y="295"/>
                    <a:pt x="171" y="295"/>
                  </a:cubicBezTo>
                  <a:cubicBezTo>
                    <a:pt x="199" y="295"/>
                    <a:pt x="199" y="295"/>
                    <a:pt x="199" y="295"/>
                  </a:cubicBezTo>
                  <a:cubicBezTo>
                    <a:pt x="418" y="295"/>
                    <a:pt x="418" y="295"/>
                    <a:pt x="418" y="295"/>
                  </a:cubicBezTo>
                  <a:cubicBezTo>
                    <a:pt x="681" y="417"/>
                    <a:pt x="681" y="417"/>
                    <a:pt x="681" y="417"/>
                  </a:cubicBezTo>
                  <a:cubicBezTo>
                    <a:pt x="809" y="417"/>
                    <a:pt x="809" y="417"/>
                    <a:pt x="809" y="417"/>
                  </a:cubicBezTo>
                  <a:cubicBezTo>
                    <a:pt x="658" y="295"/>
                    <a:pt x="658" y="295"/>
                    <a:pt x="658" y="295"/>
                  </a:cubicBezTo>
                  <a:cubicBezTo>
                    <a:pt x="785" y="295"/>
                    <a:pt x="785" y="295"/>
                    <a:pt x="785" y="295"/>
                  </a:cubicBezTo>
                  <a:cubicBezTo>
                    <a:pt x="804" y="297"/>
                    <a:pt x="941" y="295"/>
                    <a:pt x="983" y="290"/>
                  </a:cubicBezTo>
                  <a:cubicBezTo>
                    <a:pt x="1025" y="195"/>
                    <a:pt x="1025" y="195"/>
                    <a:pt x="1025" y="195"/>
                  </a:cubicBezTo>
                  <a:cubicBezTo>
                    <a:pt x="1047" y="146"/>
                    <a:pt x="1047" y="146"/>
                    <a:pt x="1047" y="146"/>
                  </a:cubicBezTo>
                  <a:cubicBezTo>
                    <a:pt x="1051" y="138"/>
                    <a:pt x="1051" y="138"/>
                    <a:pt x="1051" y="138"/>
                  </a:cubicBezTo>
                  <a:cubicBezTo>
                    <a:pt x="1061" y="143"/>
                    <a:pt x="1061" y="143"/>
                    <a:pt x="1061" y="143"/>
                  </a:cubicBezTo>
                  <a:cubicBezTo>
                    <a:pt x="1109" y="143"/>
                    <a:pt x="1109" y="143"/>
                    <a:pt x="1109" y="143"/>
                  </a:cubicBezTo>
                  <a:cubicBezTo>
                    <a:pt x="1067" y="102"/>
                    <a:pt x="1067" y="102"/>
                    <a:pt x="1067" y="102"/>
                  </a:cubicBezTo>
                  <a:cubicBezTo>
                    <a:pt x="1071" y="93"/>
                    <a:pt x="1071" y="93"/>
                    <a:pt x="1071" y="93"/>
                  </a:cubicBezTo>
                  <a:cubicBezTo>
                    <a:pt x="1107" y="12"/>
                    <a:pt x="1107" y="12"/>
                    <a:pt x="1107" y="12"/>
                  </a:cubicBezTo>
                  <a:cubicBezTo>
                    <a:pt x="1111" y="0"/>
                    <a:pt x="1111" y="0"/>
                    <a:pt x="1111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978" y="42"/>
                    <a:pt x="978" y="42"/>
                    <a:pt x="978" y="42"/>
                  </a:cubicBezTo>
                  <a:cubicBezTo>
                    <a:pt x="950" y="69"/>
                    <a:pt x="950" y="69"/>
                    <a:pt x="950" y="69"/>
                  </a:cubicBezTo>
                  <a:cubicBezTo>
                    <a:pt x="895" y="122"/>
                    <a:pt x="895" y="122"/>
                    <a:pt x="895" y="122"/>
                  </a:cubicBezTo>
                  <a:cubicBezTo>
                    <a:pt x="570" y="122"/>
                    <a:pt x="570" y="122"/>
                    <a:pt x="570" y="122"/>
                  </a:cubicBezTo>
                  <a:cubicBezTo>
                    <a:pt x="608" y="54"/>
                    <a:pt x="608" y="54"/>
                    <a:pt x="608" y="54"/>
                  </a:cubicBezTo>
                  <a:cubicBezTo>
                    <a:pt x="514" y="54"/>
                    <a:pt x="514" y="54"/>
                    <a:pt x="514" y="54"/>
                  </a:cubicBezTo>
                  <a:cubicBezTo>
                    <a:pt x="411" y="122"/>
                    <a:pt x="411" y="122"/>
                    <a:pt x="411" y="122"/>
                  </a:cubicBezTo>
                  <a:cubicBezTo>
                    <a:pt x="244" y="122"/>
                    <a:pt x="244" y="122"/>
                    <a:pt x="244" y="122"/>
                  </a:cubicBezTo>
                  <a:cubicBezTo>
                    <a:pt x="228" y="122"/>
                    <a:pt x="203" y="127"/>
                    <a:pt x="179" y="135"/>
                  </a:cubicBezTo>
                  <a:cubicBezTo>
                    <a:pt x="195" y="133"/>
                    <a:pt x="208" y="134"/>
                    <a:pt x="208" y="149"/>
                  </a:cubicBezTo>
                  <a:cubicBezTo>
                    <a:pt x="208" y="176"/>
                    <a:pt x="187" y="197"/>
                    <a:pt x="161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98" y="197"/>
                    <a:pt x="98" y="197"/>
                    <a:pt x="98" y="197"/>
                  </a:cubicBezTo>
                  <a:cubicBezTo>
                    <a:pt x="94" y="197"/>
                    <a:pt x="90" y="197"/>
                    <a:pt x="87" y="198"/>
                  </a:cubicBezTo>
                  <a:cubicBezTo>
                    <a:pt x="82" y="199"/>
                    <a:pt x="70" y="202"/>
                    <a:pt x="54" y="208"/>
                  </a:cubicBezTo>
                  <a:cubicBezTo>
                    <a:pt x="0" y="232"/>
                    <a:pt x="6" y="252"/>
                    <a:pt x="7" y="265"/>
                  </a:cubicBezTo>
                  <a:moveTo>
                    <a:pt x="680" y="163"/>
                  </a:moveTo>
                  <a:cubicBezTo>
                    <a:pt x="746" y="163"/>
                    <a:pt x="746" y="163"/>
                    <a:pt x="746" y="163"/>
                  </a:cubicBezTo>
                  <a:cubicBezTo>
                    <a:pt x="755" y="197"/>
                    <a:pt x="755" y="197"/>
                    <a:pt x="755" y="197"/>
                  </a:cubicBezTo>
                  <a:cubicBezTo>
                    <a:pt x="689" y="197"/>
                    <a:pt x="689" y="197"/>
                    <a:pt x="689" y="197"/>
                  </a:cubicBezTo>
                  <a:lnTo>
                    <a:pt x="680" y="163"/>
                  </a:lnTo>
                  <a:close/>
                  <a:moveTo>
                    <a:pt x="570" y="163"/>
                  </a:moveTo>
                  <a:cubicBezTo>
                    <a:pt x="636" y="163"/>
                    <a:pt x="636" y="163"/>
                    <a:pt x="636" y="163"/>
                  </a:cubicBezTo>
                  <a:cubicBezTo>
                    <a:pt x="645" y="197"/>
                    <a:pt x="645" y="197"/>
                    <a:pt x="645" y="197"/>
                  </a:cubicBezTo>
                  <a:cubicBezTo>
                    <a:pt x="579" y="197"/>
                    <a:pt x="579" y="197"/>
                    <a:pt x="579" y="197"/>
                  </a:cubicBezTo>
                  <a:lnTo>
                    <a:pt x="570" y="163"/>
                  </a:lnTo>
                  <a:close/>
                  <a:moveTo>
                    <a:pt x="461" y="163"/>
                  </a:moveTo>
                  <a:cubicBezTo>
                    <a:pt x="527" y="163"/>
                    <a:pt x="527" y="163"/>
                    <a:pt x="527" y="163"/>
                  </a:cubicBezTo>
                  <a:cubicBezTo>
                    <a:pt x="536" y="197"/>
                    <a:pt x="536" y="197"/>
                    <a:pt x="536" y="197"/>
                  </a:cubicBezTo>
                  <a:cubicBezTo>
                    <a:pt x="470" y="197"/>
                    <a:pt x="470" y="197"/>
                    <a:pt x="470" y="197"/>
                  </a:cubicBezTo>
                  <a:lnTo>
                    <a:pt x="461" y="163"/>
                  </a:lnTo>
                  <a:close/>
                  <a:moveTo>
                    <a:pt x="351" y="163"/>
                  </a:moveTo>
                  <a:cubicBezTo>
                    <a:pt x="417" y="163"/>
                    <a:pt x="417" y="163"/>
                    <a:pt x="417" y="163"/>
                  </a:cubicBezTo>
                  <a:cubicBezTo>
                    <a:pt x="426" y="197"/>
                    <a:pt x="426" y="197"/>
                    <a:pt x="426" y="197"/>
                  </a:cubicBezTo>
                  <a:cubicBezTo>
                    <a:pt x="360" y="197"/>
                    <a:pt x="360" y="197"/>
                    <a:pt x="360" y="197"/>
                  </a:cubicBezTo>
                  <a:lnTo>
                    <a:pt x="351" y="163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6" name="MH_Other_16">
              <a:extLst>
                <a:ext uri="{FF2B5EF4-FFF2-40B4-BE49-F238E27FC236}">
                  <a16:creationId xmlns:a16="http://schemas.microsoft.com/office/drawing/2014/main" id="{9FEF1FE6-2387-4798-FEC4-C9081098F53D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 bwMode="auto">
            <a:xfrm>
              <a:off x="2357437" y="4144963"/>
              <a:ext cx="301625" cy="142875"/>
            </a:xfrm>
            <a:custGeom>
              <a:avLst/>
              <a:gdLst>
                <a:gd name="T0" fmla="*/ 0 w 163"/>
                <a:gd name="T1" fmla="*/ 0 h 77"/>
                <a:gd name="T2" fmla="*/ 2147483646 w 163"/>
                <a:gd name="T3" fmla="*/ 2147483646 h 77"/>
                <a:gd name="T4" fmla="*/ 2147483646 w 163"/>
                <a:gd name="T5" fmla="*/ 2147483646 h 77"/>
                <a:gd name="T6" fmla="*/ 0 w 163"/>
                <a:gd name="T7" fmla="*/ 2147483646 h 77"/>
                <a:gd name="T8" fmla="*/ 2147483646 w 163"/>
                <a:gd name="T9" fmla="*/ 2147483646 h 77"/>
                <a:gd name="T10" fmla="*/ 2147483646 w 163"/>
                <a:gd name="T11" fmla="*/ 2147483646 h 77"/>
                <a:gd name="T12" fmla="*/ 2147483646 w 163"/>
                <a:gd name="T13" fmla="*/ 2147483646 h 77"/>
                <a:gd name="T14" fmla="*/ 2147483646 w 163"/>
                <a:gd name="T15" fmla="*/ 2147483646 h 77"/>
                <a:gd name="T16" fmla="*/ 0 w 163"/>
                <a:gd name="T17" fmla="*/ 0 h 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3" h="77">
                  <a:moveTo>
                    <a:pt x="0" y="0"/>
                  </a:moveTo>
                  <a:cubicBezTo>
                    <a:pt x="6" y="8"/>
                    <a:pt x="9" y="22"/>
                    <a:pt x="9" y="38"/>
                  </a:cubicBezTo>
                  <a:cubicBezTo>
                    <a:pt x="9" y="42"/>
                    <a:pt x="9" y="46"/>
                    <a:pt x="9" y="50"/>
                  </a:cubicBezTo>
                  <a:cubicBezTo>
                    <a:pt x="7" y="61"/>
                    <a:pt x="4" y="70"/>
                    <a:pt x="0" y="77"/>
                  </a:cubicBezTo>
                  <a:cubicBezTo>
                    <a:pt x="75" y="75"/>
                    <a:pt x="131" y="64"/>
                    <a:pt x="153" y="50"/>
                  </a:cubicBezTo>
                  <a:cubicBezTo>
                    <a:pt x="156" y="49"/>
                    <a:pt x="158" y="47"/>
                    <a:pt x="160" y="45"/>
                  </a:cubicBezTo>
                  <a:cubicBezTo>
                    <a:pt x="162" y="43"/>
                    <a:pt x="163" y="40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2" y="20"/>
                    <a:pt x="96" y="1"/>
                    <a:pt x="0" y="0"/>
                  </a:cubicBez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7" name="MH_Other_17">
              <a:extLst>
                <a:ext uri="{FF2B5EF4-FFF2-40B4-BE49-F238E27FC236}">
                  <a16:creationId xmlns:a16="http://schemas.microsoft.com/office/drawing/2014/main" id="{94883B3A-004E-1BEA-6FE5-C29EF795615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 bwMode="auto">
            <a:xfrm>
              <a:off x="2328862" y="4144963"/>
              <a:ext cx="53975" cy="142875"/>
            </a:xfrm>
            <a:custGeom>
              <a:avLst/>
              <a:gdLst>
                <a:gd name="T0" fmla="*/ 52114 w 29"/>
                <a:gd name="T1" fmla="*/ 92776 h 77"/>
                <a:gd name="T2" fmla="*/ 53975 w 29"/>
                <a:gd name="T3" fmla="*/ 70510 h 77"/>
                <a:gd name="T4" fmla="*/ 33502 w 29"/>
                <a:gd name="T5" fmla="*/ 3711 h 77"/>
                <a:gd name="T6" fmla="*/ 26057 w 29"/>
                <a:gd name="T7" fmla="*/ 0 h 77"/>
                <a:gd name="T8" fmla="*/ 26057 w 29"/>
                <a:gd name="T9" fmla="*/ 0 h 77"/>
                <a:gd name="T10" fmla="*/ 16751 w 29"/>
                <a:gd name="T11" fmla="*/ 5567 h 77"/>
                <a:gd name="T12" fmla="*/ 0 w 29"/>
                <a:gd name="T13" fmla="*/ 70510 h 77"/>
                <a:gd name="T14" fmla="*/ 1861 w 29"/>
                <a:gd name="T15" fmla="*/ 92776 h 77"/>
                <a:gd name="T16" fmla="*/ 16751 w 29"/>
                <a:gd name="T17" fmla="*/ 135453 h 77"/>
                <a:gd name="T18" fmla="*/ 26057 w 29"/>
                <a:gd name="T19" fmla="*/ 142875 h 77"/>
                <a:gd name="T20" fmla="*/ 26057 w 29"/>
                <a:gd name="T21" fmla="*/ 142875 h 77"/>
                <a:gd name="T22" fmla="*/ 33502 w 29"/>
                <a:gd name="T23" fmla="*/ 139164 h 77"/>
                <a:gd name="T24" fmla="*/ 52114 w 29"/>
                <a:gd name="T25" fmla="*/ 92776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9" h="77">
                  <a:moveTo>
                    <a:pt x="28" y="50"/>
                  </a:moveTo>
                  <a:cubicBezTo>
                    <a:pt x="28" y="47"/>
                    <a:pt x="29" y="43"/>
                    <a:pt x="29" y="38"/>
                  </a:cubicBezTo>
                  <a:cubicBezTo>
                    <a:pt x="29" y="20"/>
                    <a:pt x="23" y="7"/>
                    <a:pt x="18" y="2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1" y="1"/>
                    <a:pt x="9" y="3"/>
                  </a:cubicBezTo>
                  <a:cubicBezTo>
                    <a:pt x="5" y="9"/>
                    <a:pt x="0" y="21"/>
                    <a:pt x="0" y="38"/>
                  </a:cubicBezTo>
                  <a:cubicBezTo>
                    <a:pt x="0" y="43"/>
                    <a:pt x="0" y="47"/>
                    <a:pt x="1" y="50"/>
                  </a:cubicBezTo>
                  <a:cubicBezTo>
                    <a:pt x="2" y="61"/>
                    <a:pt x="6" y="69"/>
                    <a:pt x="9" y="73"/>
                  </a:cubicBezTo>
                  <a:cubicBezTo>
                    <a:pt x="11" y="75"/>
                    <a:pt x="12" y="76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7" y="76"/>
                    <a:pt x="18" y="75"/>
                  </a:cubicBezTo>
                  <a:cubicBezTo>
                    <a:pt x="22" y="71"/>
                    <a:pt x="26" y="62"/>
                    <a:pt x="28" y="50"/>
                  </a:cubicBez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8" name="MH_Other_18">
              <a:extLst>
                <a:ext uri="{FF2B5EF4-FFF2-40B4-BE49-F238E27FC236}">
                  <a16:creationId xmlns:a16="http://schemas.microsoft.com/office/drawing/2014/main" id="{528C3844-5ED9-3A95-BEBC-2C7FF90C3F0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 bwMode="auto">
            <a:xfrm>
              <a:off x="1597025" y="3789363"/>
              <a:ext cx="365125" cy="127000"/>
            </a:xfrm>
            <a:custGeom>
              <a:avLst/>
              <a:gdLst>
                <a:gd name="T0" fmla="*/ 2147483646 w 266"/>
                <a:gd name="T1" fmla="*/ 2147483646 h 92"/>
                <a:gd name="T2" fmla="*/ 2147483646 w 266"/>
                <a:gd name="T3" fmla="*/ 0 h 92"/>
                <a:gd name="T4" fmla="*/ 2147483646 w 266"/>
                <a:gd name="T5" fmla="*/ 0 h 92"/>
                <a:gd name="T6" fmla="*/ 0 w 266"/>
                <a:gd name="T7" fmla="*/ 2147483646 h 92"/>
                <a:gd name="T8" fmla="*/ 2147483646 w 266"/>
                <a:gd name="T9" fmla="*/ 2147483646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  <a:lnTo>
                    <a:pt x="214" y="92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9" name="MH_Other_19">
              <a:extLst>
                <a:ext uri="{FF2B5EF4-FFF2-40B4-BE49-F238E27FC236}">
                  <a16:creationId xmlns:a16="http://schemas.microsoft.com/office/drawing/2014/main" id="{85D93BA4-C0ED-C86E-A63C-80B10D76EF8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 bwMode="auto">
            <a:xfrm>
              <a:off x="1597025" y="3789363"/>
              <a:ext cx="365125" cy="127000"/>
            </a:xfrm>
            <a:custGeom>
              <a:avLst/>
              <a:gdLst>
                <a:gd name="T0" fmla="*/ 2147483646 w 266"/>
                <a:gd name="T1" fmla="*/ 2147483646 h 92"/>
                <a:gd name="T2" fmla="*/ 2147483646 w 266"/>
                <a:gd name="T3" fmla="*/ 0 h 92"/>
                <a:gd name="T4" fmla="*/ 2147483646 w 266"/>
                <a:gd name="T5" fmla="*/ 0 h 92"/>
                <a:gd name="T6" fmla="*/ 0 w 266"/>
                <a:gd name="T7" fmla="*/ 2147483646 h 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6" h="92">
                  <a:moveTo>
                    <a:pt x="214" y="92"/>
                  </a:moveTo>
                  <a:lnTo>
                    <a:pt x="266" y="0"/>
                  </a:lnTo>
                  <a:lnTo>
                    <a:pt x="138" y="0"/>
                  </a:lnTo>
                  <a:lnTo>
                    <a:pt x="0" y="92"/>
                  </a:ln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MH_Other_20">
              <a:extLst>
                <a:ext uri="{FF2B5EF4-FFF2-40B4-BE49-F238E27FC236}">
                  <a16:creationId xmlns:a16="http://schemas.microsoft.com/office/drawing/2014/main" id="{DD325D61-7745-6E52-1D4E-5C22C74CDBFE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 bwMode="auto">
            <a:xfrm>
              <a:off x="992187" y="3935413"/>
              <a:ext cx="230188" cy="120650"/>
            </a:xfrm>
            <a:custGeom>
              <a:avLst/>
              <a:gdLst>
                <a:gd name="T0" fmla="*/ 174497 w 124"/>
                <a:gd name="T1" fmla="*/ 1856 h 65"/>
                <a:gd name="T2" fmla="*/ 230188 w 124"/>
                <a:gd name="T3" fmla="*/ 29698 h 65"/>
                <a:gd name="T4" fmla="*/ 139227 w 124"/>
                <a:gd name="T5" fmla="*/ 118794 h 65"/>
                <a:gd name="T6" fmla="*/ 50122 w 124"/>
                <a:gd name="T7" fmla="*/ 118794 h 65"/>
                <a:gd name="T8" fmla="*/ 24133 w 124"/>
                <a:gd name="T9" fmla="*/ 118794 h 65"/>
                <a:gd name="T10" fmla="*/ 0 w 124"/>
                <a:gd name="T11" fmla="*/ 120650 h 65"/>
                <a:gd name="T12" fmla="*/ 174497 w 124"/>
                <a:gd name="T13" fmla="*/ 1856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" h="65">
                  <a:moveTo>
                    <a:pt x="94" y="1"/>
                  </a:moveTo>
                  <a:cubicBezTo>
                    <a:pt x="111" y="0"/>
                    <a:pt x="124" y="1"/>
                    <a:pt x="124" y="16"/>
                  </a:cubicBezTo>
                  <a:cubicBezTo>
                    <a:pt x="124" y="42"/>
                    <a:pt x="102" y="64"/>
                    <a:pt x="75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" y="64"/>
                    <a:pt x="4" y="65"/>
                    <a:pt x="0" y="65"/>
                  </a:cubicBezTo>
                  <a:cubicBezTo>
                    <a:pt x="0" y="65"/>
                    <a:pt x="25" y="12"/>
                    <a:pt x="94" y="1"/>
                  </a:cubicBezTo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0B50994E-858C-43FE-80A6-82AACBDA130D}"/>
              </a:ext>
            </a:extLst>
          </p:cNvPr>
          <p:cNvGrpSpPr/>
          <p:nvPr/>
        </p:nvGrpSpPr>
        <p:grpSpPr>
          <a:xfrm>
            <a:off x="6020983" y="1683996"/>
            <a:ext cx="3412465" cy="816522"/>
            <a:chOff x="-328895" y="1906534"/>
            <a:chExt cx="3412465" cy="816522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6387AEF-6506-D8A0-C1DE-E4934FC52E72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C8145B85-FDEA-4EEA-D479-3449AB6A12C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C279203-9F05-4EA9-1BF4-1361BDE6C61F}"/>
              </a:ext>
            </a:extLst>
          </p:cNvPr>
          <p:cNvGrpSpPr/>
          <p:nvPr/>
        </p:nvGrpSpPr>
        <p:grpSpPr>
          <a:xfrm>
            <a:off x="6020983" y="2740982"/>
            <a:ext cx="3412465" cy="816522"/>
            <a:chOff x="-328895" y="1906534"/>
            <a:chExt cx="3412465" cy="816522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8C25C2F-613A-E6A9-F10D-E2FC056CDF1C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CEA7A5E-F753-DF9A-8AEC-E0228DC61079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8AAAB977-6EC0-766F-D430-E4D74433F7AA}"/>
              </a:ext>
            </a:extLst>
          </p:cNvPr>
          <p:cNvGrpSpPr/>
          <p:nvPr/>
        </p:nvGrpSpPr>
        <p:grpSpPr>
          <a:xfrm>
            <a:off x="6020983" y="3797968"/>
            <a:ext cx="3412465" cy="816522"/>
            <a:chOff x="-328895" y="1906534"/>
            <a:chExt cx="3412465" cy="81652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858E6D5-B6CB-F132-B082-088094B04C48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ED583787-1994-F14A-166F-A2855340BBA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DD45149-4193-DC67-A30F-953BF4E8D892}"/>
              </a:ext>
            </a:extLst>
          </p:cNvPr>
          <p:cNvGrpSpPr/>
          <p:nvPr/>
        </p:nvGrpSpPr>
        <p:grpSpPr>
          <a:xfrm>
            <a:off x="6020983" y="4902579"/>
            <a:ext cx="3412465" cy="816522"/>
            <a:chOff x="-328895" y="1906534"/>
            <a:chExt cx="3412465" cy="816522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0F5B9C3B-6B17-D4D6-13F1-490E184E2721}"/>
                </a:ext>
              </a:extLst>
            </p:cNvPr>
            <p:cNvSpPr txBox="1"/>
            <p:nvPr/>
          </p:nvSpPr>
          <p:spPr>
            <a:xfrm>
              <a:off x="-316195" y="2190603"/>
              <a:ext cx="33997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F54B3BA-A7EE-9CBE-93C9-59C0AB50453D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88" name="Freeform 133" descr="D:\51PPT模板网\51pptmoban.com\图片.jpg">
            <a:extLst>
              <a:ext uri="{FF2B5EF4-FFF2-40B4-BE49-F238E27FC236}">
                <a16:creationId xmlns:a16="http://schemas.microsoft.com/office/drawing/2014/main" id="{7F39130D-8E3C-6047-B4BC-F8EC1C1A2145}"/>
              </a:ext>
            </a:extLst>
          </p:cNvPr>
          <p:cNvSpPr>
            <a:spLocks noEditPoints="1"/>
          </p:cNvSpPr>
          <p:nvPr/>
        </p:nvSpPr>
        <p:spPr bwMode="auto">
          <a:xfrm>
            <a:off x="5203856" y="1907071"/>
            <a:ext cx="376238" cy="414338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Freeform 147">
            <a:extLst>
              <a:ext uri="{FF2B5EF4-FFF2-40B4-BE49-F238E27FC236}">
                <a16:creationId xmlns:a16="http://schemas.microsoft.com/office/drawing/2014/main" id="{3D8FD8E7-C331-B8AC-C9B9-6961201AE9AE}"/>
              </a:ext>
            </a:extLst>
          </p:cNvPr>
          <p:cNvSpPr>
            <a:spLocks noEditPoints="1"/>
          </p:cNvSpPr>
          <p:nvPr/>
        </p:nvSpPr>
        <p:spPr bwMode="auto">
          <a:xfrm>
            <a:off x="5233620" y="2964102"/>
            <a:ext cx="252413" cy="398463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Freeform 152">
            <a:extLst>
              <a:ext uri="{FF2B5EF4-FFF2-40B4-BE49-F238E27FC236}">
                <a16:creationId xmlns:a16="http://schemas.microsoft.com/office/drawing/2014/main" id="{B050469D-E315-D313-C0A5-1EFBFE869FC6}"/>
              </a:ext>
            </a:extLst>
          </p:cNvPr>
          <p:cNvSpPr>
            <a:spLocks noEditPoints="1"/>
          </p:cNvSpPr>
          <p:nvPr/>
        </p:nvSpPr>
        <p:spPr bwMode="auto">
          <a:xfrm>
            <a:off x="5197712" y="4061380"/>
            <a:ext cx="315913" cy="273050"/>
          </a:xfrm>
          <a:custGeom>
            <a:avLst/>
            <a:gdLst>
              <a:gd name="T0" fmla="*/ 18 w 84"/>
              <a:gd name="T1" fmla="*/ 0 h 73"/>
              <a:gd name="T2" fmla="*/ 26 w 84"/>
              <a:gd name="T3" fmla="*/ 7 h 73"/>
              <a:gd name="T4" fmla="*/ 10 w 84"/>
              <a:gd name="T5" fmla="*/ 7 h 73"/>
              <a:gd name="T6" fmla="*/ 18 w 84"/>
              <a:gd name="T7" fmla="*/ 0 h 73"/>
              <a:gd name="T8" fmla="*/ 49 w 84"/>
              <a:gd name="T9" fmla="*/ 15 h 73"/>
              <a:gd name="T10" fmla="*/ 67 w 84"/>
              <a:gd name="T11" fmla="*/ 22 h 73"/>
              <a:gd name="T12" fmla="*/ 75 w 84"/>
              <a:gd name="T13" fmla="*/ 41 h 73"/>
              <a:gd name="T14" fmla="*/ 67 w 84"/>
              <a:gd name="T15" fmla="*/ 60 h 73"/>
              <a:gd name="T16" fmla="*/ 49 w 84"/>
              <a:gd name="T17" fmla="*/ 67 h 73"/>
              <a:gd name="T18" fmla="*/ 30 w 84"/>
              <a:gd name="T19" fmla="*/ 60 h 73"/>
              <a:gd name="T20" fmla="*/ 22 w 84"/>
              <a:gd name="T21" fmla="*/ 41 h 73"/>
              <a:gd name="T22" fmla="*/ 30 w 84"/>
              <a:gd name="T23" fmla="*/ 22 h 73"/>
              <a:gd name="T24" fmla="*/ 49 w 84"/>
              <a:gd name="T25" fmla="*/ 15 h 73"/>
              <a:gd name="T26" fmla="*/ 45 w 84"/>
              <a:gd name="T27" fmla="*/ 28 h 73"/>
              <a:gd name="T28" fmla="*/ 35 w 84"/>
              <a:gd name="T29" fmla="*/ 33 h 73"/>
              <a:gd name="T30" fmla="*/ 36 w 84"/>
              <a:gd name="T31" fmla="*/ 44 h 73"/>
              <a:gd name="T32" fmla="*/ 44 w 84"/>
              <a:gd name="T33" fmla="*/ 38 h 73"/>
              <a:gd name="T34" fmla="*/ 45 w 84"/>
              <a:gd name="T35" fmla="*/ 28 h 73"/>
              <a:gd name="T36" fmla="*/ 62 w 84"/>
              <a:gd name="T37" fmla="*/ 28 h 73"/>
              <a:gd name="T38" fmla="*/ 49 w 84"/>
              <a:gd name="T39" fmla="*/ 23 h 73"/>
              <a:gd name="T40" fmla="*/ 36 w 84"/>
              <a:gd name="T41" fmla="*/ 28 h 73"/>
              <a:gd name="T42" fmla="*/ 31 w 84"/>
              <a:gd name="T43" fmla="*/ 41 h 73"/>
              <a:gd name="T44" fmla="*/ 36 w 84"/>
              <a:gd name="T45" fmla="*/ 54 h 73"/>
              <a:gd name="T46" fmla="*/ 49 w 84"/>
              <a:gd name="T47" fmla="*/ 59 h 73"/>
              <a:gd name="T48" fmla="*/ 62 w 84"/>
              <a:gd name="T49" fmla="*/ 54 h 73"/>
              <a:gd name="T50" fmla="*/ 67 w 84"/>
              <a:gd name="T51" fmla="*/ 41 h 73"/>
              <a:gd name="T52" fmla="*/ 62 w 84"/>
              <a:gd name="T53" fmla="*/ 28 h 73"/>
              <a:gd name="T54" fmla="*/ 35 w 84"/>
              <a:gd name="T55" fmla="*/ 0 h 73"/>
              <a:gd name="T56" fmla="*/ 29 w 84"/>
              <a:gd name="T57" fmla="*/ 11 h 73"/>
              <a:gd name="T58" fmla="*/ 9 w 84"/>
              <a:gd name="T59" fmla="*/ 11 h 73"/>
              <a:gd name="T60" fmla="*/ 0 w 84"/>
              <a:gd name="T61" fmla="*/ 21 h 73"/>
              <a:gd name="T62" fmla="*/ 0 w 84"/>
              <a:gd name="T63" fmla="*/ 63 h 73"/>
              <a:gd name="T64" fmla="*/ 9 w 84"/>
              <a:gd name="T65" fmla="*/ 73 h 73"/>
              <a:gd name="T66" fmla="*/ 74 w 84"/>
              <a:gd name="T67" fmla="*/ 73 h 73"/>
              <a:gd name="T68" fmla="*/ 84 w 84"/>
              <a:gd name="T69" fmla="*/ 63 h 73"/>
              <a:gd name="T70" fmla="*/ 84 w 84"/>
              <a:gd name="T71" fmla="*/ 21 h 73"/>
              <a:gd name="T72" fmla="*/ 74 w 84"/>
              <a:gd name="T73" fmla="*/ 11 h 73"/>
              <a:gd name="T74" fmla="*/ 71 w 84"/>
              <a:gd name="T75" fmla="*/ 11 h 73"/>
              <a:gd name="T76" fmla="*/ 64 w 84"/>
              <a:gd name="T77" fmla="*/ 0 h 73"/>
              <a:gd name="T78" fmla="*/ 35 w 84"/>
              <a:gd name="T7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4" h="73">
                <a:moveTo>
                  <a:pt x="18" y="0"/>
                </a:moveTo>
                <a:cubicBezTo>
                  <a:pt x="22" y="0"/>
                  <a:pt x="25" y="3"/>
                  <a:pt x="26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4" y="0"/>
                  <a:pt x="18" y="0"/>
                </a:cubicBezTo>
                <a:close/>
                <a:moveTo>
                  <a:pt x="49" y="15"/>
                </a:moveTo>
                <a:cubicBezTo>
                  <a:pt x="56" y="15"/>
                  <a:pt x="63" y="18"/>
                  <a:pt x="67" y="22"/>
                </a:cubicBezTo>
                <a:cubicBezTo>
                  <a:pt x="72" y="27"/>
                  <a:pt x="75" y="34"/>
                  <a:pt x="75" y="41"/>
                </a:cubicBezTo>
                <a:cubicBezTo>
                  <a:pt x="75" y="48"/>
                  <a:pt x="72" y="55"/>
                  <a:pt x="67" y="60"/>
                </a:cubicBezTo>
                <a:cubicBezTo>
                  <a:pt x="63" y="64"/>
                  <a:pt x="56" y="67"/>
                  <a:pt x="49" y="67"/>
                </a:cubicBezTo>
                <a:cubicBezTo>
                  <a:pt x="41" y="67"/>
                  <a:pt x="35" y="64"/>
                  <a:pt x="30" y="60"/>
                </a:cubicBezTo>
                <a:cubicBezTo>
                  <a:pt x="25" y="55"/>
                  <a:pt x="22" y="48"/>
                  <a:pt x="22" y="41"/>
                </a:cubicBezTo>
                <a:cubicBezTo>
                  <a:pt x="22" y="34"/>
                  <a:pt x="25" y="27"/>
                  <a:pt x="30" y="22"/>
                </a:cubicBezTo>
                <a:cubicBezTo>
                  <a:pt x="35" y="18"/>
                  <a:pt x="41" y="15"/>
                  <a:pt x="49" y="15"/>
                </a:cubicBezTo>
                <a:close/>
                <a:moveTo>
                  <a:pt x="45" y="28"/>
                </a:moveTo>
                <a:cubicBezTo>
                  <a:pt x="42" y="26"/>
                  <a:pt x="37" y="28"/>
                  <a:pt x="35" y="33"/>
                </a:cubicBezTo>
                <a:cubicBezTo>
                  <a:pt x="32" y="37"/>
                  <a:pt x="33" y="42"/>
                  <a:pt x="36" y="44"/>
                </a:cubicBezTo>
                <a:cubicBezTo>
                  <a:pt x="40" y="46"/>
                  <a:pt x="41" y="42"/>
                  <a:pt x="44" y="38"/>
                </a:cubicBezTo>
                <a:cubicBezTo>
                  <a:pt x="46" y="33"/>
                  <a:pt x="49" y="30"/>
                  <a:pt x="45" y="28"/>
                </a:cubicBezTo>
                <a:close/>
                <a:moveTo>
                  <a:pt x="62" y="28"/>
                </a:moveTo>
                <a:cubicBezTo>
                  <a:pt x="58" y="25"/>
                  <a:pt x="54" y="23"/>
                  <a:pt x="49" y="23"/>
                </a:cubicBezTo>
                <a:cubicBezTo>
                  <a:pt x="44" y="23"/>
                  <a:pt x="39" y="25"/>
                  <a:pt x="36" y="28"/>
                </a:cubicBezTo>
                <a:cubicBezTo>
                  <a:pt x="33" y="31"/>
                  <a:pt x="31" y="36"/>
                  <a:pt x="31" y="41"/>
                </a:cubicBezTo>
                <a:cubicBezTo>
                  <a:pt x="31" y="46"/>
                  <a:pt x="33" y="50"/>
                  <a:pt x="36" y="54"/>
                </a:cubicBezTo>
                <a:cubicBezTo>
                  <a:pt x="39" y="57"/>
                  <a:pt x="44" y="59"/>
                  <a:pt x="49" y="59"/>
                </a:cubicBezTo>
                <a:cubicBezTo>
                  <a:pt x="54" y="59"/>
                  <a:pt x="58" y="57"/>
                  <a:pt x="62" y="54"/>
                </a:cubicBezTo>
                <a:cubicBezTo>
                  <a:pt x="65" y="50"/>
                  <a:pt x="67" y="46"/>
                  <a:pt x="67" y="41"/>
                </a:cubicBezTo>
                <a:cubicBezTo>
                  <a:pt x="67" y="36"/>
                  <a:pt x="65" y="31"/>
                  <a:pt x="62" y="28"/>
                </a:cubicBezTo>
                <a:close/>
                <a:moveTo>
                  <a:pt x="35" y="0"/>
                </a:moveTo>
                <a:cubicBezTo>
                  <a:pt x="29" y="11"/>
                  <a:pt x="29" y="11"/>
                  <a:pt x="2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4" y="11"/>
                  <a:pt x="0" y="15"/>
                  <a:pt x="0" y="2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9"/>
                  <a:pt x="4" y="73"/>
                  <a:pt x="9" y="73"/>
                </a:cubicBezTo>
                <a:cubicBezTo>
                  <a:pt x="74" y="73"/>
                  <a:pt x="74" y="73"/>
                  <a:pt x="74" y="73"/>
                </a:cubicBezTo>
                <a:cubicBezTo>
                  <a:pt x="79" y="73"/>
                  <a:pt x="84" y="69"/>
                  <a:pt x="84" y="63"/>
                </a:cubicBezTo>
                <a:cubicBezTo>
                  <a:pt x="84" y="21"/>
                  <a:pt x="84" y="21"/>
                  <a:pt x="84" y="21"/>
                </a:cubicBezTo>
                <a:cubicBezTo>
                  <a:pt x="84" y="15"/>
                  <a:pt x="79" y="11"/>
                  <a:pt x="74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64" y="0"/>
                  <a:pt x="64" y="0"/>
                  <a:pt x="64" y="0"/>
                </a:cubicBezTo>
                <a:lnTo>
                  <a:pt x="35" y="0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Freeform 157">
            <a:extLst>
              <a:ext uri="{FF2B5EF4-FFF2-40B4-BE49-F238E27FC236}">
                <a16:creationId xmlns:a16="http://schemas.microsoft.com/office/drawing/2014/main" id="{2FB25F1F-3765-7A07-9BD0-8D2034FAC460}"/>
              </a:ext>
            </a:extLst>
          </p:cNvPr>
          <p:cNvSpPr>
            <a:spLocks noEditPoints="1"/>
          </p:cNvSpPr>
          <p:nvPr/>
        </p:nvSpPr>
        <p:spPr bwMode="auto">
          <a:xfrm>
            <a:off x="5176926" y="5084603"/>
            <a:ext cx="371475" cy="409575"/>
          </a:xfrm>
          <a:custGeom>
            <a:avLst/>
            <a:gdLst>
              <a:gd name="T0" fmla="*/ 25 w 99"/>
              <a:gd name="T1" fmla="*/ 58 h 109"/>
              <a:gd name="T2" fmla="*/ 15 w 99"/>
              <a:gd name="T3" fmla="*/ 61 h 109"/>
              <a:gd name="T4" fmla="*/ 51 w 99"/>
              <a:gd name="T5" fmla="*/ 55 h 109"/>
              <a:gd name="T6" fmla="*/ 63 w 99"/>
              <a:gd name="T7" fmla="*/ 46 h 109"/>
              <a:gd name="T8" fmla="*/ 56 w 99"/>
              <a:gd name="T9" fmla="*/ 59 h 109"/>
              <a:gd name="T10" fmla="*/ 51 w 99"/>
              <a:gd name="T11" fmla="*/ 67 h 109"/>
              <a:gd name="T12" fmla="*/ 46 w 99"/>
              <a:gd name="T13" fmla="*/ 57 h 109"/>
              <a:gd name="T14" fmla="*/ 38 w 99"/>
              <a:gd name="T15" fmla="*/ 37 h 109"/>
              <a:gd name="T16" fmla="*/ 51 w 99"/>
              <a:gd name="T17" fmla="*/ 55 h 109"/>
              <a:gd name="T18" fmla="*/ 42 w 99"/>
              <a:gd name="T19" fmla="*/ 33 h 109"/>
              <a:gd name="T20" fmla="*/ 42 w 99"/>
              <a:gd name="T21" fmla="*/ 0 h 109"/>
              <a:gd name="T22" fmla="*/ 15 w 99"/>
              <a:gd name="T23" fmla="*/ 25 h 109"/>
              <a:gd name="T24" fmla="*/ 15 w 99"/>
              <a:gd name="T25" fmla="*/ 94 h 109"/>
              <a:gd name="T26" fmla="*/ 84 w 99"/>
              <a:gd name="T27" fmla="*/ 94 h 109"/>
              <a:gd name="T28" fmla="*/ 97 w 99"/>
              <a:gd name="T29" fmla="*/ 73 h 109"/>
              <a:gd name="T30" fmla="*/ 85 w 99"/>
              <a:gd name="T31" fmla="*/ 71 h 109"/>
              <a:gd name="T32" fmla="*/ 49 w 99"/>
              <a:gd name="T33" fmla="*/ 97 h 109"/>
              <a:gd name="T34" fmla="*/ 12 w 99"/>
              <a:gd name="T35" fmla="*/ 60 h 109"/>
              <a:gd name="T36" fmla="*/ 42 w 99"/>
              <a:gd name="T37" fmla="*/ 22 h 109"/>
              <a:gd name="T38" fmla="*/ 85 w 99"/>
              <a:gd name="T39" fmla="*/ 47 h 109"/>
              <a:gd name="T40" fmla="*/ 95 w 99"/>
              <a:gd name="T41" fmla="*/ 41 h 109"/>
              <a:gd name="T42" fmla="*/ 98 w 99"/>
              <a:gd name="T43" fmla="*/ 53 h 109"/>
              <a:gd name="T44" fmla="*/ 87 w 99"/>
              <a:gd name="T45" fmla="*/ 56 h 109"/>
              <a:gd name="T46" fmla="*/ 87 w 99"/>
              <a:gd name="T47" fmla="*/ 67 h 109"/>
              <a:gd name="T48" fmla="*/ 87 w 99"/>
              <a:gd name="T49" fmla="*/ 59 h 109"/>
              <a:gd name="T50" fmla="*/ 99 w 99"/>
              <a:gd name="T51" fmla="*/ 57 h 109"/>
              <a:gd name="T52" fmla="*/ 99 w 99"/>
              <a:gd name="T53" fmla="*/ 60 h 109"/>
              <a:gd name="T54" fmla="*/ 97 w 99"/>
              <a:gd name="T55" fmla="*/ 71 h 109"/>
              <a:gd name="T56" fmla="*/ 87 w 99"/>
              <a:gd name="T57" fmla="*/ 67 h 109"/>
              <a:gd name="T58" fmla="*/ 80 w 99"/>
              <a:gd name="T59" fmla="*/ 37 h 109"/>
              <a:gd name="T60" fmla="*/ 88 w 99"/>
              <a:gd name="T61" fmla="*/ 28 h 109"/>
              <a:gd name="T62" fmla="*/ 94 w 99"/>
              <a:gd name="T63" fmla="*/ 38 h 109"/>
              <a:gd name="T64" fmla="*/ 84 w 99"/>
              <a:gd name="T65" fmla="*/ 44 h 109"/>
              <a:gd name="T66" fmla="*/ 77 w 99"/>
              <a:gd name="T67" fmla="*/ 34 h 109"/>
              <a:gd name="T68" fmla="*/ 71 w 99"/>
              <a:gd name="T69" fmla="*/ 28 h 109"/>
              <a:gd name="T70" fmla="*/ 76 w 99"/>
              <a:gd name="T71" fmla="*/ 18 h 109"/>
              <a:gd name="T72" fmla="*/ 84 w 99"/>
              <a:gd name="T73" fmla="*/ 25 h 109"/>
              <a:gd name="T74" fmla="*/ 86 w 99"/>
              <a:gd name="T75" fmla="*/ 27 h 109"/>
              <a:gd name="T76" fmla="*/ 50 w 99"/>
              <a:gd name="T77" fmla="*/ 93 h 109"/>
              <a:gd name="T78" fmla="*/ 53 w 99"/>
              <a:gd name="T79" fmla="*/ 83 h 109"/>
              <a:gd name="T80" fmla="*/ 50 w 99"/>
              <a:gd name="T81" fmla="*/ 93 h 109"/>
              <a:gd name="T82" fmla="*/ 67 w 99"/>
              <a:gd name="T83" fmla="*/ 76 h 109"/>
              <a:gd name="T84" fmla="*/ 77 w 99"/>
              <a:gd name="T85" fmla="*/ 81 h 109"/>
              <a:gd name="T86" fmla="*/ 25 w 99"/>
              <a:gd name="T87" fmla="*/ 83 h 109"/>
              <a:gd name="T88" fmla="*/ 34 w 99"/>
              <a:gd name="T89" fmla="*/ 78 h 109"/>
              <a:gd name="T90" fmla="*/ 25 w 99"/>
              <a:gd name="T91" fmla="*/ 83 h 109"/>
              <a:gd name="T92" fmla="*/ 33 w 99"/>
              <a:gd name="T93" fmla="*/ 40 h 109"/>
              <a:gd name="T94" fmla="*/ 23 w 99"/>
              <a:gd name="T95" fmla="*/ 36 h 109"/>
              <a:gd name="T96" fmla="*/ 75 w 99"/>
              <a:gd name="T97" fmla="*/ 34 h 109"/>
              <a:gd name="T98" fmla="*/ 66 w 99"/>
              <a:gd name="T99" fmla="*/ 39 h 109"/>
              <a:gd name="T100" fmla="*/ 75 w 99"/>
              <a:gd name="T101" fmla="*/ 34 h 109"/>
              <a:gd name="T102" fmla="*/ 75 w 99"/>
              <a:gd name="T103" fmla="*/ 59 h 109"/>
              <a:gd name="T104" fmla="*/ 85 w 99"/>
              <a:gd name="T105" fmla="*/ 56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9" h="109">
                <a:moveTo>
                  <a:pt x="1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61"/>
                  <a:pt x="25" y="61"/>
                  <a:pt x="25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58"/>
                  <a:pt x="15" y="58"/>
                  <a:pt x="15" y="58"/>
                </a:cubicBezTo>
                <a:close/>
                <a:moveTo>
                  <a:pt x="51" y="55"/>
                </a:moveTo>
                <a:cubicBezTo>
                  <a:pt x="52" y="55"/>
                  <a:pt x="52" y="55"/>
                  <a:pt x="53" y="55"/>
                </a:cubicBezTo>
                <a:cubicBezTo>
                  <a:pt x="56" y="52"/>
                  <a:pt x="60" y="48"/>
                  <a:pt x="63" y="46"/>
                </a:cubicBezTo>
                <a:cubicBezTo>
                  <a:pt x="64" y="46"/>
                  <a:pt x="65" y="47"/>
                  <a:pt x="66" y="48"/>
                </a:cubicBezTo>
                <a:cubicBezTo>
                  <a:pt x="63" y="53"/>
                  <a:pt x="60" y="56"/>
                  <a:pt x="56" y="59"/>
                </a:cubicBezTo>
                <a:cubicBezTo>
                  <a:pt x="57" y="60"/>
                  <a:pt x="57" y="60"/>
                  <a:pt x="57" y="61"/>
                </a:cubicBezTo>
                <a:cubicBezTo>
                  <a:pt x="57" y="64"/>
                  <a:pt x="54" y="67"/>
                  <a:pt x="51" y="67"/>
                </a:cubicBezTo>
                <a:cubicBezTo>
                  <a:pt x="47" y="67"/>
                  <a:pt x="45" y="64"/>
                  <a:pt x="45" y="61"/>
                </a:cubicBezTo>
                <a:cubicBezTo>
                  <a:pt x="45" y="59"/>
                  <a:pt x="45" y="58"/>
                  <a:pt x="46" y="57"/>
                </a:cubicBezTo>
                <a:cubicBezTo>
                  <a:pt x="41" y="51"/>
                  <a:pt x="38" y="45"/>
                  <a:pt x="35" y="38"/>
                </a:cubicBezTo>
                <a:cubicBezTo>
                  <a:pt x="36" y="38"/>
                  <a:pt x="37" y="37"/>
                  <a:pt x="38" y="37"/>
                </a:cubicBezTo>
                <a:cubicBezTo>
                  <a:pt x="42" y="42"/>
                  <a:pt x="46" y="49"/>
                  <a:pt x="49" y="55"/>
                </a:cubicBezTo>
                <a:cubicBezTo>
                  <a:pt x="49" y="55"/>
                  <a:pt x="50" y="55"/>
                  <a:pt x="51" y="55"/>
                </a:cubicBezTo>
                <a:close/>
                <a:moveTo>
                  <a:pt x="42" y="22"/>
                </a:moveTo>
                <a:cubicBezTo>
                  <a:pt x="42" y="33"/>
                  <a:pt x="42" y="33"/>
                  <a:pt x="42" y="33"/>
                </a:cubicBezTo>
                <a:cubicBezTo>
                  <a:pt x="70" y="17"/>
                  <a:pt x="70" y="17"/>
                  <a:pt x="70" y="17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11"/>
                  <a:pt x="42" y="11"/>
                  <a:pt x="42" y="11"/>
                </a:cubicBezTo>
                <a:cubicBezTo>
                  <a:pt x="32" y="12"/>
                  <a:pt x="22" y="17"/>
                  <a:pt x="15" y="25"/>
                </a:cubicBezTo>
                <a:cubicBezTo>
                  <a:pt x="5" y="34"/>
                  <a:pt x="0" y="46"/>
                  <a:pt x="0" y="60"/>
                </a:cubicBezTo>
                <a:cubicBezTo>
                  <a:pt x="0" y="73"/>
                  <a:pt x="5" y="85"/>
                  <a:pt x="15" y="94"/>
                </a:cubicBezTo>
                <a:cubicBezTo>
                  <a:pt x="24" y="104"/>
                  <a:pt x="36" y="109"/>
                  <a:pt x="49" y="109"/>
                </a:cubicBezTo>
                <a:cubicBezTo>
                  <a:pt x="63" y="109"/>
                  <a:pt x="75" y="104"/>
                  <a:pt x="84" y="94"/>
                </a:cubicBezTo>
                <a:cubicBezTo>
                  <a:pt x="90" y="89"/>
                  <a:pt x="94" y="82"/>
                  <a:pt x="96" y="75"/>
                </a:cubicBezTo>
                <a:cubicBezTo>
                  <a:pt x="97" y="73"/>
                  <a:pt x="97" y="73"/>
                  <a:pt x="97" y="73"/>
                </a:cubicBezTo>
                <a:cubicBezTo>
                  <a:pt x="86" y="70"/>
                  <a:pt x="86" y="70"/>
                  <a:pt x="86" y="70"/>
                </a:cubicBezTo>
                <a:cubicBezTo>
                  <a:pt x="85" y="71"/>
                  <a:pt x="85" y="71"/>
                  <a:pt x="85" y="71"/>
                </a:cubicBezTo>
                <a:cubicBezTo>
                  <a:pt x="84" y="77"/>
                  <a:pt x="80" y="82"/>
                  <a:pt x="76" y="86"/>
                </a:cubicBezTo>
                <a:cubicBezTo>
                  <a:pt x="69" y="93"/>
                  <a:pt x="60" y="97"/>
                  <a:pt x="49" y="97"/>
                </a:cubicBezTo>
                <a:cubicBezTo>
                  <a:pt x="39" y="97"/>
                  <a:pt x="30" y="93"/>
                  <a:pt x="23" y="86"/>
                </a:cubicBezTo>
                <a:cubicBezTo>
                  <a:pt x="16" y="79"/>
                  <a:pt x="12" y="70"/>
                  <a:pt x="12" y="60"/>
                </a:cubicBezTo>
                <a:cubicBezTo>
                  <a:pt x="12" y="50"/>
                  <a:pt x="16" y="40"/>
                  <a:pt x="23" y="33"/>
                </a:cubicBezTo>
                <a:cubicBezTo>
                  <a:pt x="28" y="28"/>
                  <a:pt x="35" y="24"/>
                  <a:pt x="42" y="22"/>
                </a:cubicBezTo>
                <a:close/>
                <a:moveTo>
                  <a:pt x="87" y="54"/>
                </a:moveTo>
                <a:cubicBezTo>
                  <a:pt x="87" y="52"/>
                  <a:pt x="86" y="49"/>
                  <a:pt x="85" y="47"/>
                </a:cubicBezTo>
                <a:cubicBezTo>
                  <a:pt x="84" y="45"/>
                  <a:pt x="84" y="45"/>
                  <a:pt x="84" y="45"/>
                </a:cubicBezTo>
                <a:cubicBezTo>
                  <a:pt x="95" y="41"/>
                  <a:pt x="95" y="41"/>
                  <a:pt x="95" y="41"/>
                </a:cubicBezTo>
                <a:cubicBezTo>
                  <a:pt x="96" y="43"/>
                  <a:pt x="96" y="43"/>
                  <a:pt x="96" y="43"/>
                </a:cubicBezTo>
                <a:cubicBezTo>
                  <a:pt x="97" y="46"/>
                  <a:pt x="98" y="50"/>
                  <a:pt x="98" y="53"/>
                </a:cubicBezTo>
                <a:cubicBezTo>
                  <a:pt x="99" y="55"/>
                  <a:pt x="99" y="55"/>
                  <a:pt x="99" y="55"/>
                </a:cubicBezTo>
                <a:cubicBezTo>
                  <a:pt x="87" y="56"/>
                  <a:pt x="87" y="56"/>
                  <a:pt x="87" y="56"/>
                </a:cubicBezTo>
                <a:cubicBezTo>
                  <a:pt x="87" y="54"/>
                  <a:pt x="87" y="54"/>
                  <a:pt x="87" y="54"/>
                </a:cubicBezTo>
                <a:close/>
                <a:moveTo>
                  <a:pt x="87" y="67"/>
                </a:moveTo>
                <a:cubicBezTo>
                  <a:pt x="87" y="64"/>
                  <a:pt x="87" y="62"/>
                  <a:pt x="87" y="60"/>
                </a:cubicBezTo>
                <a:cubicBezTo>
                  <a:pt x="87" y="59"/>
                  <a:pt x="87" y="59"/>
                  <a:pt x="87" y="59"/>
                </a:cubicBezTo>
                <a:cubicBezTo>
                  <a:pt x="87" y="57"/>
                  <a:pt x="87" y="57"/>
                  <a:pt x="87" y="57"/>
                </a:cubicBezTo>
                <a:cubicBezTo>
                  <a:pt x="99" y="57"/>
                  <a:pt x="99" y="57"/>
                  <a:pt x="99" y="57"/>
                </a:cubicBezTo>
                <a:cubicBezTo>
                  <a:pt x="99" y="59"/>
                  <a:pt x="99" y="59"/>
                  <a:pt x="99" y="59"/>
                </a:cubicBezTo>
                <a:cubicBezTo>
                  <a:pt x="99" y="59"/>
                  <a:pt x="99" y="59"/>
                  <a:pt x="99" y="60"/>
                </a:cubicBezTo>
                <a:cubicBezTo>
                  <a:pt x="99" y="63"/>
                  <a:pt x="99" y="66"/>
                  <a:pt x="98" y="69"/>
                </a:cubicBezTo>
                <a:cubicBezTo>
                  <a:pt x="97" y="71"/>
                  <a:pt x="97" y="71"/>
                  <a:pt x="97" y="71"/>
                </a:cubicBezTo>
                <a:cubicBezTo>
                  <a:pt x="86" y="68"/>
                  <a:pt x="86" y="68"/>
                  <a:pt x="86" y="68"/>
                </a:cubicBezTo>
                <a:cubicBezTo>
                  <a:pt x="87" y="67"/>
                  <a:pt x="87" y="67"/>
                  <a:pt x="87" y="67"/>
                </a:cubicBezTo>
                <a:close/>
                <a:moveTo>
                  <a:pt x="83" y="42"/>
                </a:moveTo>
                <a:cubicBezTo>
                  <a:pt x="82" y="40"/>
                  <a:pt x="81" y="38"/>
                  <a:pt x="80" y="37"/>
                </a:cubicBezTo>
                <a:cubicBezTo>
                  <a:pt x="78" y="35"/>
                  <a:pt x="78" y="35"/>
                  <a:pt x="78" y="35"/>
                </a:cubicBezTo>
                <a:cubicBezTo>
                  <a:pt x="88" y="28"/>
                  <a:pt x="88" y="28"/>
                  <a:pt x="88" y="28"/>
                </a:cubicBezTo>
                <a:cubicBezTo>
                  <a:pt x="89" y="30"/>
                  <a:pt x="89" y="30"/>
                  <a:pt x="89" y="30"/>
                </a:cubicBezTo>
                <a:cubicBezTo>
                  <a:pt x="91" y="32"/>
                  <a:pt x="92" y="35"/>
                  <a:pt x="94" y="38"/>
                </a:cubicBezTo>
                <a:cubicBezTo>
                  <a:pt x="95" y="40"/>
                  <a:pt x="95" y="40"/>
                  <a:pt x="95" y="40"/>
                </a:cubicBezTo>
                <a:cubicBezTo>
                  <a:pt x="84" y="44"/>
                  <a:pt x="84" y="44"/>
                  <a:pt x="84" y="44"/>
                </a:cubicBezTo>
                <a:cubicBezTo>
                  <a:pt x="83" y="42"/>
                  <a:pt x="83" y="42"/>
                  <a:pt x="83" y="42"/>
                </a:cubicBezTo>
                <a:close/>
                <a:moveTo>
                  <a:pt x="77" y="34"/>
                </a:moveTo>
                <a:cubicBezTo>
                  <a:pt x="76" y="33"/>
                  <a:pt x="76" y="33"/>
                  <a:pt x="76" y="33"/>
                </a:cubicBezTo>
                <a:cubicBezTo>
                  <a:pt x="75" y="31"/>
                  <a:pt x="73" y="30"/>
                  <a:pt x="71" y="28"/>
                </a:cubicBezTo>
                <a:cubicBezTo>
                  <a:pt x="69" y="27"/>
                  <a:pt x="69" y="27"/>
                  <a:pt x="69" y="27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9"/>
                  <a:pt x="78" y="19"/>
                  <a:pt x="78" y="19"/>
                </a:cubicBezTo>
                <a:cubicBezTo>
                  <a:pt x="80" y="21"/>
                  <a:pt x="82" y="23"/>
                  <a:pt x="84" y="25"/>
                </a:cubicBezTo>
                <a:cubicBezTo>
                  <a:pt x="85" y="25"/>
                  <a:pt x="85" y="25"/>
                  <a:pt x="85" y="25"/>
                </a:cubicBezTo>
                <a:cubicBezTo>
                  <a:pt x="86" y="27"/>
                  <a:pt x="86" y="27"/>
                  <a:pt x="86" y="27"/>
                </a:cubicBezTo>
                <a:cubicBezTo>
                  <a:pt x="77" y="34"/>
                  <a:pt x="77" y="34"/>
                  <a:pt x="77" y="34"/>
                </a:cubicBezTo>
                <a:close/>
                <a:moveTo>
                  <a:pt x="50" y="93"/>
                </a:moveTo>
                <a:cubicBezTo>
                  <a:pt x="50" y="83"/>
                  <a:pt x="50" y="83"/>
                  <a:pt x="50" y="83"/>
                </a:cubicBezTo>
                <a:cubicBezTo>
                  <a:pt x="53" y="83"/>
                  <a:pt x="53" y="83"/>
                  <a:pt x="53" y="83"/>
                </a:cubicBezTo>
                <a:cubicBezTo>
                  <a:pt x="53" y="93"/>
                  <a:pt x="53" y="93"/>
                  <a:pt x="53" y="93"/>
                </a:cubicBezTo>
                <a:cubicBezTo>
                  <a:pt x="50" y="93"/>
                  <a:pt x="50" y="93"/>
                  <a:pt x="50" y="93"/>
                </a:cubicBezTo>
                <a:close/>
                <a:moveTo>
                  <a:pt x="74" y="83"/>
                </a:moveTo>
                <a:cubicBezTo>
                  <a:pt x="67" y="76"/>
                  <a:pt x="67" y="76"/>
                  <a:pt x="67" y="76"/>
                </a:cubicBezTo>
                <a:cubicBezTo>
                  <a:pt x="70" y="74"/>
                  <a:pt x="70" y="74"/>
                  <a:pt x="70" y="74"/>
                </a:cubicBezTo>
                <a:cubicBezTo>
                  <a:pt x="77" y="81"/>
                  <a:pt x="77" y="81"/>
                  <a:pt x="77" y="81"/>
                </a:cubicBezTo>
                <a:cubicBezTo>
                  <a:pt x="74" y="83"/>
                  <a:pt x="74" y="83"/>
                  <a:pt x="74" y="83"/>
                </a:cubicBezTo>
                <a:close/>
                <a:moveTo>
                  <a:pt x="25" y="83"/>
                </a:moveTo>
                <a:cubicBezTo>
                  <a:pt x="32" y="76"/>
                  <a:pt x="32" y="76"/>
                  <a:pt x="32" y="76"/>
                </a:cubicBezTo>
                <a:cubicBezTo>
                  <a:pt x="34" y="78"/>
                  <a:pt x="34" y="78"/>
                  <a:pt x="34" y="78"/>
                </a:cubicBezTo>
                <a:cubicBezTo>
                  <a:pt x="27" y="85"/>
                  <a:pt x="27" y="85"/>
                  <a:pt x="27" y="85"/>
                </a:cubicBezTo>
                <a:cubicBezTo>
                  <a:pt x="25" y="83"/>
                  <a:pt x="25" y="83"/>
                  <a:pt x="25" y="83"/>
                </a:cubicBezTo>
                <a:close/>
                <a:moveTo>
                  <a:pt x="26" y="33"/>
                </a:moveTo>
                <a:cubicBezTo>
                  <a:pt x="33" y="40"/>
                  <a:pt x="33" y="40"/>
                  <a:pt x="33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3" y="36"/>
                  <a:pt x="23" y="36"/>
                  <a:pt x="23" y="36"/>
                </a:cubicBezTo>
                <a:cubicBezTo>
                  <a:pt x="26" y="33"/>
                  <a:pt x="26" y="33"/>
                  <a:pt x="26" y="33"/>
                </a:cubicBezTo>
                <a:close/>
                <a:moveTo>
                  <a:pt x="75" y="34"/>
                </a:moveTo>
                <a:cubicBezTo>
                  <a:pt x="73" y="32"/>
                  <a:pt x="73" y="32"/>
                  <a:pt x="73" y="32"/>
                </a:cubicBezTo>
                <a:cubicBezTo>
                  <a:pt x="66" y="39"/>
                  <a:pt x="66" y="39"/>
                  <a:pt x="66" y="39"/>
                </a:cubicBezTo>
                <a:cubicBezTo>
                  <a:pt x="68" y="41"/>
                  <a:pt x="68" y="41"/>
                  <a:pt x="68" y="41"/>
                </a:cubicBezTo>
                <a:cubicBezTo>
                  <a:pt x="75" y="34"/>
                  <a:pt x="75" y="34"/>
                  <a:pt x="75" y="34"/>
                </a:cubicBezTo>
                <a:close/>
                <a:moveTo>
                  <a:pt x="85" y="59"/>
                </a:moveTo>
                <a:cubicBezTo>
                  <a:pt x="75" y="59"/>
                  <a:pt x="75" y="59"/>
                  <a:pt x="75" y="59"/>
                </a:cubicBezTo>
                <a:cubicBezTo>
                  <a:pt x="75" y="56"/>
                  <a:pt x="75" y="56"/>
                  <a:pt x="75" y="56"/>
                </a:cubicBezTo>
                <a:cubicBezTo>
                  <a:pt x="85" y="56"/>
                  <a:pt x="85" y="56"/>
                  <a:pt x="85" y="56"/>
                </a:cubicBezTo>
                <a:lnTo>
                  <a:pt x="85" y="5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980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2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04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40EFC6-1587-8BC0-27B4-26CA1C18F6C7}"/>
              </a:ext>
            </a:extLst>
          </p:cNvPr>
          <p:cNvGrpSpPr/>
          <p:nvPr/>
        </p:nvGrpSpPr>
        <p:grpSpPr>
          <a:xfrm>
            <a:off x="1525641" y="1911161"/>
            <a:ext cx="9140718" cy="2413190"/>
            <a:chOff x="2702662" y="2203123"/>
            <a:chExt cx="6928921" cy="1829265"/>
          </a:xfrm>
        </p:grpSpPr>
        <p:sp>
          <p:nvSpPr>
            <p:cNvPr id="7" name="iṡľiḓè">
              <a:extLst>
                <a:ext uri="{FF2B5EF4-FFF2-40B4-BE49-F238E27FC236}">
                  <a16:creationId xmlns:a16="http://schemas.microsoft.com/office/drawing/2014/main" id="{AE1A70FC-951F-4FFA-5BF1-358667692FEA}"/>
                </a:ext>
              </a:extLst>
            </p:cNvPr>
            <p:cNvSpPr/>
            <p:nvPr/>
          </p:nvSpPr>
          <p:spPr>
            <a:xfrm rot="10800000">
              <a:off x="5576694" y="3653246"/>
              <a:ext cx="1180859" cy="379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noFill/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9" name="ïṧlîḑê">
              <a:extLst>
                <a:ext uri="{FF2B5EF4-FFF2-40B4-BE49-F238E27FC236}">
                  <a16:creationId xmlns:a16="http://schemas.microsoft.com/office/drawing/2014/main" id="{F12DD590-E738-A1BE-1019-C03BDE67163E}"/>
                </a:ext>
              </a:extLst>
            </p:cNvPr>
            <p:cNvSpPr/>
            <p:nvPr/>
          </p:nvSpPr>
          <p:spPr>
            <a:xfrm>
              <a:off x="3804812" y="2203123"/>
              <a:ext cx="1180859" cy="379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noFill/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0" name="îSḻîḋe">
              <a:extLst>
                <a:ext uri="{FF2B5EF4-FFF2-40B4-BE49-F238E27FC236}">
                  <a16:creationId xmlns:a16="http://schemas.microsoft.com/office/drawing/2014/main" id="{86EEBCFA-313F-7242-4763-58EA57EB22CD}"/>
                </a:ext>
              </a:extLst>
            </p:cNvPr>
            <p:cNvSpPr/>
            <p:nvPr/>
          </p:nvSpPr>
          <p:spPr bwMode="auto">
            <a:xfrm>
              <a:off x="2702662" y="2311117"/>
              <a:ext cx="1613278" cy="1613279"/>
            </a:xfrm>
            <a:custGeom>
              <a:avLst/>
              <a:gdLst>
                <a:gd name="T0" fmla="*/ 5060 w 18935"/>
                <a:gd name="T1" fmla="*/ 1567 h 18935"/>
                <a:gd name="T2" fmla="*/ 8031 w 18935"/>
                <a:gd name="T3" fmla="*/ 535 h 18935"/>
                <a:gd name="T4" fmla="*/ 17368 w 18935"/>
                <a:gd name="T5" fmla="*/ 5061 h 18935"/>
                <a:gd name="T6" fmla="*/ 18400 w 18935"/>
                <a:gd name="T7" fmla="*/ 8031 h 18935"/>
                <a:gd name="T8" fmla="*/ 13874 w 18935"/>
                <a:gd name="T9" fmla="*/ 17369 h 18935"/>
                <a:gd name="T10" fmla="*/ 10904 w 18935"/>
                <a:gd name="T11" fmla="*/ 18400 h 18935"/>
                <a:gd name="T12" fmla="*/ 1566 w 18935"/>
                <a:gd name="T13" fmla="*/ 13875 h 18935"/>
                <a:gd name="T14" fmla="*/ 535 w 18935"/>
                <a:gd name="T15" fmla="*/ 10904 h 18935"/>
                <a:gd name="T16" fmla="*/ 5060 w 18935"/>
                <a:gd name="T17" fmla="*/ 1567 h 18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35" h="18935">
                  <a:moveTo>
                    <a:pt x="5060" y="1567"/>
                  </a:moveTo>
                  <a:cubicBezTo>
                    <a:pt x="5596" y="462"/>
                    <a:pt x="6926" y="0"/>
                    <a:pt x="8031" y="535"/>
                  </a:cubicBezTo>
                  <a:lnTo>
                    <a:pt x="17368" y="5061"/>
                  </a:lnTo>
                  <a:cubicBezTo>
                    <a:pt x="18473" y="5596"/>
                    <a:pt x="18935" y="6926"/>
                    <a:pt x="18400" y="8031"/>
                  </a:cubicBezTo>
                  <a:lnTo>
                    <a:pt x="13874" y="17369"/>
                  </a:lnTo>
                  <a:cubicBezTo>
                    <a:pt x="13339" y="18474"/>
                    <a:pt x="12009" y="18935"/>
                    <a:pt x="10904" y="18400"/>
                  </a:cubicBezTo>
                  <a:lnTo>
                    <a:pt x="1566" y="13875"/>
                  </a:lnTo>
                  <a:cubicBezTo>
                    <a:pt x="461" y="13339"/>
                    <a:pt x="0" y="12009"/>
                    <a:pt x="535" y="10904"/>
                  </a:cubicBezTo>
                  <a:lnTo>
                    <a:pt x="5060" y="1567"/>
                  </a:lnTo>
                  <a:close/>
                </a:path>
              </a:pathLst>
            </a:cu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îšļïḋe">
              <a:extLst>
                <a:ext uri="{FF2B5EF4-FFF2-40B4-BE49-F238E27FC236}">
                  <a16:creationId xmlns:a16="http://schemas.microsoft.com/office/drawing/2014/main" id="{24DC28B5-0448-54C9-570C-61393D6F6A42}"/>
                </a:ext>
              </a:extLst>
            </p:cNvPr>
            <p:cNvSpPr/>
            <p:nvPr/>
          </p:nvSpPr>
          <p:spPr bwMode="auto">
            <a:xfrm>
              <a:off x="4474544" y="2311117"/>
              <a:ext cx="1613278" cy="1613279"/>
            </a:xfrm>
            <a:custGeom>
              <a:avLst/>
              <a:gdLst>
                <a:gd name="T0" fmla="*/ 620 w 19273"/>
                <a:gd name="T1" fmla="*/ 8899 h 19273"/>
                <a:gd name="T2" fmla="*/ 1416 w 19273"/>
                <a:gd name="T3" fmla="*/ 5857 h 19273"/>
                <a:gd name="T4" fmla="*/ 10373 w 19273"/>
                <a:gd name="T5" fmla="*/ 619 h 19273"/>
                <a:gd name="T6" fmla="*/ 13415 w 19273"/>
                <a:gd name="T7" fmla="*/ 1416 h 19273"/>
                <a:gd name="T8" fmla="*/ 18653 w 19273"/>
                <a:gd name="T9" fmla="*/ 10373 h 19273"/>
                <a:gd name="T10" fmla="*/ 17856 w 19273"/>
                <a:gd name="T11" fmla="*/ 13415 h 19273"/>
                <a:gd name="T12" fmla="*/ 8899 w 19273"/>
                <a:gd name="T13" fmla="*/ 18653 h 19273"/>
                <a:gd name="T14" fmla="*/ 5858 w 19273"/>
                <a:gd name="T15" fmla="*/ 17856 h 19273"/>
                <a:gd name="T16" fmla="*/ 620 w 19273"/>
                <a:gd name="T17" fmla="*/ 8899 h 19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73" h="19273">
                  <a:moveTo>
                    <a:pt x="620" y="8899"/>
                  </a:moveTo>
                  <a:cubicBezTo>
                    <a:pt x="0" y="7839"/>
                    <a:pt x="356" y="6477"/>
                    <a:pt x="1416" y="5857"/>
                  </a:cubicBezTo>
                  <a:lnTo>
                    <a:pt x="10373" y="619"/>
                  </a:lnTo>
                  <a:cubicBezTo>
                    <a:pt x="11434" y="0"/>
                    <a:pt x="12795" y="356"/>
                    <a:pt x="13415" y="1416"/>
                  </a:cubicBezTo>
                  <a:lnTo>
                    <a:pt x="18653" y="10373"/>
                  </a:lnTo>
                  <a:cubicBezTo>
                    <a:pt x="19273" y="11433"/>
                    <a:pt x="18916" y="12795"/>
                    <a:pt x="17856" y="13415"/>
                  </a:cubicBezTo>
                  <a:lnTo>
                    <a:pt x="8899" y="18653"/>
                  </a:lnTo>
                  <a:cubicBezTo>
                    <a:pt x="7839" y="19273"/>
                    <a:pt x="6477" y="18916"/>
                    <a:pt x="5858" y="17856"/>
                  </a:cubicBezTo>
                  <a:lnTo>
                    <a:pt x="620" y="8899"/>
                  </a:lnTo>
                  <a:close/>
                </a:path>
              </a:pathLst>
            </a:cu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/>
            <a:lstStyle/>
            <a:p>
              <a:r>
                <a:rPr lang="en-US" altLang="zh-CN">
                  <a:solidFill>
                    <a:schemeClr val="tx1"/>
                  </a:solidFill>
                </a:rPr>
                <a:t> </a:t>
              </a:r>
              <a:endParaRPr lang="id-ID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12" name="ïşlide">
              <a:extLst>
                <a:ext uri="{FF2B5EF4-FFF2-40B4-BE49-F238E27FC236}">
                  <a16:creationId xmlns:a16="http://schemas.microsoft.com/office/drawing/2014/main" id="{E6E51DFB-B3BE-3384-E9B5-2C2570079C78}"/>
                </a:ext>
              </a:extLst>
            </p:cNvPr>
            <p:cNvSpPr/>
            <p:nvPr/>
          </p:nvSpPr>
          <p:spPr>
            <a:xfrm>
              <a:off x="7348576" y="2203123"/>
              <a:ext cx="1180859" cy="379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8" extrusionOk="0">
                  <a:moveTo>
                    <a:pt x="0" y="19886"/>
                  </a:moveTo>
                  <a:cubicBezTo>
                    <a:pt x="2048" y="7826"/>
                    <a:pt x="6072" y="195"/>
                    <a:pt x="10484" y="4"/>
                  </a:cubicBezTo>
                  <a:cubicBezTo>
                    <a:pt x="15228" y="-202"/>
                    <a:pt x="19574" y="8162"/>
                    <a:pt x="21600" y="21398"/>
                  </a:cubicBezTo>
                </a:path>
              </a:pathLst>
            </a:custGeom>
            <a:noFill/>
            <a:ln>
              <a:solidFill>
                <a:srgbClr val="F0AE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13" name="îsḻíḋè">
              <a:extLst>
                <a:ext uri="{FF2B5EF4-FFF2-40B4-BE49-F238E27FC236}">
                  <a16:creationId xmlns:a16="http://schemas.microsoft.com/office/drawing/2014/main" id="{B124CFF8-F67F-947D-7611-399FC7F26AEA}"/>
                </a:ext>
              </a:extLst>
            </p:cNvPr>
            <p:cNvSpPr/>
            <p:nvPr/>
          </p:nvSpPr>
          <p:spPr bwMode="auto">
            <a:xfrm>
              <a:off x="6246426" y="2311117"/>
              <a:ext cx="1613278" cy="1613279"/>
            </a:xfrm>
            <a:custGeom>
              <a:avLst/>
              <a:gdLst>
                <a:gd name="T0" fmla="*/ 5060 w 18935"/>
                <a:gd name="T1" fmla="*/ 1567 h 18935"/>
                <a:gd name="T2" fmla="*/ 8031 w 18935"/>
                <a:gd name="T3" fmla="*/ 535 h 18935"/>
                <a:gd name="T4" fmla="*/ 17368 w 18935"/>
                <a:gd name="T5" fmla="*/ 5061 h 18935"/>
                <a:gd name="T6" fmla="*/ 18400 w 18935"/>
                <a:gd name="T7" fmla="*/ 8031 h 18935"/>
                <a:gd name="T8" fmla="*/ 13874 w 18935"/>
                <a:gd name="T9" fmla="*/ 17369 h 18935"/>
                <a:gd name="T10" fmla="*/ 10904 w 18935"/>
                <a:gd name="T11" fmla="*/ 18400 h 18935"/>
                <a:gd name="T12" fmla="*/ 1566 w 18935"/>
                <a:gd name="T13" fmla="*/ 13875 h 18935"/>
                <a:gd name="T14" fmla="*/ 535 w 18935"/>
                <a:gd name="T15" fmla="*/ 10904 h 18935"/>
                <a:gd name="T16" fmla="*/ 5060 w 18935"/>
                <a:gd name="T17" fmla="*/ 1567 h 18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35" h="18935">
                  <a:moveTo>
                    <a:pt x="5060" y="1567"/>
                  </a:moveTo>
                  <a:cubicBezTo>
                    <a:pt x="5596" y="462"/>
                    <a:pt x="6926" y="0"/>
                    <a:pt x="8031" y="535"/>
                  </a:cubicBezTo>
                  <a:lnTo>
                    <a:pt x="17368" y="5061"/>
                  </a:lnTo>
                  <a:cubicBezTo>
                    <a:pt x="18473" y="5596"/>
                    <a:pt x="18935" y="6926"/>
                    <a:pt x="18400" y="8031"/>
                  </a:cubicBezTo>
                  <a:lnTo>
                    <a:pt x="13874" y="17369"/>
                  </a:lnTo>
                  <a:cubicBezTo>
                    <a:pt x="13339" y="18474"/>
                    <a:pt x="12009" y="18935"/>
                    <a:pt x="10904" y="18400"/>
                  </a:cubicBezTo>
                  <a:lnTo>
                    <a:pt x="1566" y="13875"/>
                  </a:lnTo>
                  <a:cubicBezTo>
                    <a:pt x="461" y="13339"/>
                    <a:pt x="0" y="12009"/>
                    <a:pt x="535" y="10904"/>
                  </a:cubicBezTo>
                  <a:lnTo>
                    <a:pt x="5060" y="1567"/>
                  </a:ln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íṡľiḍè" descr="D:\51PPT模板网\51pptmoban.com\图片.jpg">
              <a:extLst>
                <a:ext uri="{FF2B5EF4-FFF2-40B4-BE49-F238E27FC236}">
                  <a16:creationId xmlns:a16="http://schemas.microsoft.com/office/drawing/2014/main" id="{FBD1EAC3-C787-CD42-9E5C-015F6452DCD5}"/>
                </a:ext>
              </a:extLst>
            </p:cNvPr>
            <p:cNvSpPr/>
            <p:nvPr/>
          </p:nvSpPr>
          <p:spPr bwMode="auto">
            <a:xfrm>
              <a:off x="8018305" y="2311117"/>
              <a:ext cx="1613278" cy="1613279"/>
            </a:xfrm>
            <a:custGeom>
              <a:avLst/>
              <a:gdLst>
                <a:gd name="T0" fmla="*/ 620 w 19273"/>
                <a:gd name="T1" fmla="*/ 8899 h 19273"/>
                <a:gd name="T2" fmla="*/ 1416 w 19273"/>
                <a:gd name="T3" fmla="*/ 5857 h 19273"/>
                <a:gd name="T4" fmla="*/ 10373 w 19273"/>
                <a:gd name="T5" fmla="*/ 619 h 19273"/>
                <a:gd name="T6" fmla="*/ 13415 w 19273"/>
                <a:gd name="T7" fmla="*/ 1416 h 19273"/>
                <a:gd name="T8" fmla="*/ 18653 w 19273"/>
                <a:gd name="T9" fmla="*/ 10373 h 19273"/>
                <a:gd name="T10" fmla="*/ 17856 w 19273"/>
                <a:gd name="T11" fmla="*/ 13415 h 19273"/>
                <a:gd name="T12" fmla="*/ 8899 w 19273"/>
                <a:gd name="T13" fmla="*/ 18653 h 19273"/>
                <a:gd name="T14" fmla="*/ 5858 w 19273"/>
                <a:gd name="T15" fmla="*/ 17856 h 19273"/>
                <a:gd name="T16" fmla="*/ 620 w 19273"/>
                <a:gd name="T17" fmla="*/ 8899 h 19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73" h="19273">
                  <a:moveTo>
                    <a:pt x="620" y="8899"/>
                  </a:moveTo>
                  <a:cubicBezTo>
                    <a:pt x="0" y="7839"/>
                    <a:pt x="356" y="6477"/>
                    <a:pt x="1416" y="5857"/>
                  </a:cubicBezTo>
                  <a:lnTo>
                    <a:pt x="10373" y="619"/>
                  </a:lnTo>
                  <a:cubicBezTo>
                    <a:pt x="11434" y="0"/>
                    <a:pt x="12795" y="356"/>
                    <a:pt x="13415" y="1416"/>
                  </a:cubicBezTo>
                  <a:lnTo>
                    <a:pt x="18653" y="10373"/>
                  </a:lnTo>
                  <a:cubicBezTo>
                    <a:pt x="19273" y="11433"/>
                    <a:pt x="18916" y="12795"/>
                    <a:pt x="17856" y="13415"/>
                  </a:cubicBezTo>
                  <a:lnTo>
                    <a:pt x="8899" y="18653"/>
                  </a:lnTo>
                  <a:cubicBezTo>
                    <a:pt x="7839" y="19273"/>
                    <a:pt x="6477" y="18916"/>
                    <a:pt x="5858" y="17856"/>
                  </a:cubicBezTo>
                  <a:lnTo>
                    <a:pt x="620" y="8899"/>
                  </a:lnTo>
                  <a:close/>
                </a:path>
              </a:pathLst>
            </a:cu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wrap="none" anchor="ctr"/>
            <a:lstStyle/>
            <a:p>
              <a:r>
                <a:rPr lang="en-US" altLang="zh-CN">
                  <a:solidFill>
                    <a:schemeClr val="tx1"/>
                  </a:solidFill>
                </a:rPr>
                <a:t> </a:t>
              </a:r>
              <a:endParaRPr lang="id-ID" altLang="zh-CN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4417564-E47D-EA2E-01A0-FA3409686B8A}"/>
              </a:ext>
            </a:extLst>
          </p:cNvPr>
          <p:cNvGrpSpPr/>
          <p:nvPr/>
        </p:nvGrpSpPr>
        <p:grpSpPr>
          <a:xfrm>
            <a:off x="1525641" y="4446671"/>
            <a:ext cx="1865203" cy="1047355"/>
            <a:chOff x="-328895" y="1906534"/>
            <a:chExt cx="1865203" cy="10473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CFCC884-24C3-4EC4-3042-F797E8136FE8}"/>
                </a:ext>
              </a:extLst>
            </p:cNvPr>
            <p:cNvSpPr txBox="1"/>
            <p:nvPr/>
          </p:nvSpPr>
          <p:spPr>
            <a:xfrm>
              <a:off x="-316195" y="2190603"/>
              <a:ext cx="18525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9A23C3A-1396-3C97-BA46-9165AC03F7BC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04C78E1-42CB-A2E8-E773-35AB017574BE}"/>
              </a:ext>
            </a:extLst>
          </p:cNvPr>
          <p:cNvGrpSpPr/>
          <p:nvPr/>
        </p:nvGrpSpPr>
        <p:grpSpPr>
          <a:xfrm>
            <a:off x="6332144" y="4446671"/>
            <a:ext cx="1865203" cy="1047355"/>
            <a:chOff x="-328895" y="1906534"/>
            <a:chExt cx="1865203" cy="10473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4F302FF-3C3D-9AAE-91F4-0024C93CB132}"/>
                </a:ext>
              </a:extLst>
            </p:cNvPr>
            <p:cNvSpPr txBox="1"/>
            <p:nvPr/>
          </p:nvSpPr>
          <p:spPr>
            <a:xfrm>
              <a:off x="-316195" y="2190603"/>
              <a:ext cx="18525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149709E-74E7-EED7-10F6-5EA8BF66E49B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79F5FBA-6AAE-B960-4A6F-2C4E7EB8B736}"/>
              </a:ext>
            </a:extLst>
          </p:cNvPr>
          <p:cNvGrpSpPr/>
          <p:nvPr/>
        </p:nvGrpSpPr>
        <p:grpSpPr>
          <a:xfrm>
            <a:off x="3994656" y="4446671"/>
            <a:ext cx="1865203" cy="1047355"/>
            <a:chOff x="-328895" y="1906534"/>
            <a:chExt cx="1865203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5AA5A4-D1EE-7848-9846-04457C38DB28}"/>
                </a:ext>
              </a:extLst>
            </p:cNvPr>
            <p:cNvSpPr txBox="1"/>
            <p:nvPr/>
          </p:nvSpPr>
          <p:spPr>
            <a:xfrm>
              <a:off x="-316195" y="2190603"/>
              <a:ext cx="18525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48C2C13-C56C-087E-AD38-4600C35001DA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1A59DCD-884E-0D34-3C27-618ED5FB4AB2}"/>
              </a:ext>
            </a:extLst>
          </p:cNvPr>
          <p:cNvGrpSpPr/>
          <p:nvPr/>
        </p:nvGrpSpPr>
        <p:grpSpPr>
          <a:xfrm>
            <a:off x="8669629" y="4446671"/>
            <a:ext cx="1865203" cy="1047355"/>
            <a:chOff x="-328895" y="1906534"/>
            <a:chExt cx="1865203" cy="10473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095E4E-5B80-88FE-2633-44430B5921A1}"/>
                </a:ext>
              </a:extLst>
            </p:cNvPr>
            <p:cNvSpPr txBox="1"/>
            <p:nvPr/>
          </p:nvSpPr>
          <p:spPr>
            <a:xfrm>
              <a:off x="-316195" y="2190603"/>
              <a:ext cx="1852503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A374EBD-0D29-6AE3-ABC9-19BC0428D901}"/>
                </a:ext>
              </a:extLst>
            </p:cNvPr>
            <p:cNvSpPr txBox="1"/>
            <p:nvPr/>
          </p:nvSpPr>
          <p:spPr>
            <a:xfrm>
              <a:off x="-328895" y="1906534"/>
              <a:ext cx="15814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630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 descr="D:\51PPT模板网\51pptmoban.com\图片.jpg">
            <a:extLst>
              <a:ext uri="{FF2B5EF4-FFF2-40B4-BE49-F238E27FC236}">
                <a16:creationId xmlns:a16="http://schemas.microsoft.com/office/drawing/2014/main" id="{19B412C6-7D20-B363-08A7-B74C24C03B07}"/>
              </a:ext>
            </a:extLst>
          </p:cNvPr>
          <p:cNvGrpSpPr/>
          <p:nvPr/>
        </p:nvGrpSpPr>
        <p:grpSpPr>
          <a:xfrm>
            <a:off x="4852069" y="4007867"/>
            <a:ext cx="2141486" cy="4347883"/>
            <a:chOff x="8536905" y="2425700"/>
            <a:chExt cx="3377801" cy="6857987"/>
          </a:xfrm>
          <a:gradFill>
            <a:gsLst>
              <a:gs pos="61000">
                <a:schemeClr val="accent4">
                  <a:lumMod val="20000"/>
                  <a:lumOff val="80000"/>
                </a:schemeClr>
              </a:gs>
              <a:gs pos="33000">
                <a:srgbClr val="FFD03F">
                  <a:alpha val="0"/>
                </a:srgbClr>
              </a:gs>
              <a:gs pos="7000">
                <a:schemeClr val="accent4">
                  <a:lumMod val="20000"/>
                  <a:lumOff val="80000"/>
                </a:schemeClr>
              </a:gs>
              <a:gs pos="74000">
                <a:srgbClr val="FFE388">
                  <a:alpha val="0"/>
                </a:srgbClr>
              </a:gs>
            </a:gsLst>
            <a:lin ang="5400000" scaled="1"/>
          </a:gradFill>
          <a:effectLst/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2DC1761-2A76-D16E-7C35-CA7E57AA5B30}"/>
                </a:ext>
              </a:extLst>
            </p:cNvPr>
            <p:cNvSpPr/>
            <p:nvPr/>
          </p:nvSpPr>
          <p:spPr>
            <a:xfrm>
              <a:off x="8894500" y="6895276"/>
              <a:ext cx="3283" cy="16195"/>
            </a:xfrm>
            <a:custGeom>
              <a:avLst/>
              <a:gdLst>
                <a:gd name="connsiteX0" fmla="*/ 3284 w 3283"/>
                <a:gd name="connsiteY0" fmla="*/ 0 h 16195"/>
                <a:gd name="connsiteX1" fmla="*/ 0 w 3283"/>
                <a:gd name="connsiteY1" fmla="*/ 16196 h 16195"/>
                <a:gd name="connsiteX2" fmla="*/ 3284 w 3283"/>
                <a:gd name="connsiteY2" fmla="*/ 0 h 16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83" h="16195">
                  <a:moveTo>
                    <a:pt x="3284" y="0"/>
                  </a:moveTo>
                  <a:cubicBezTo>
                    <a:pt x="2090" y="5770"/>
                    <a:pt x="927" y="11541"/>
                    <a:pt x="0" y="16196"/>
                  </a:cubicBezTo>
                  <a:cubicBezTo>
                    <a:pt x="1064" y="10775"/>
                    <a:pt x="2159" y="5376"/>
                    <a:pt x="3284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B2F0D80E-5359-4BE2-E465-2DF3F9196CC3}"/>
                </a:ext>
              </a:extLst>
            </p:cNvPr>
            <p:cNvSpPr/>
            <p:nvPr/>
          </p:nvSpPr>
          <p:spPr>
            <a:xfrm>
              <a:off x="9754080" y="8502628"/>
              <a:ext cx="1470" cy="16184"/>
            </a:xfrm>
            <a:custGeom>
              <a:avLst/>
              <a:gdLst>
                <a:gd name="connsiteX0" fmla="*/ 1470 w 1470"/>
                <a:gd name="connsiteY0" fmla="*/ 0 h 16184"/>
                <a:gd name="connsiteX1" fmla="*/ 0 w 1470"/>
                <a:gd name="connsiteY1" fmla="*/ 16185 h 16184"/>
                <a:gd name="connsiteX2" fmla="*/ 1470 w 1470"/>
                <a:gd name="connsiteY2" fmla="*/ 0 h 1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70" h="16184">
                  <a:moveTo>
                    <a:pt x="1470" y="0"/>
                  </a:moveTo>
                  <a:cubicBezTo>
                    <a:pt x="830" y="5365"/>
                    <a:pt x="340" y="10760"/>
                    <a:pt x="0" y="16185"/>
                  </a:cubicBezTo>
                  <a:cubicBezTo>
                    <a:pt x="403" y="10609"/>
                    <a:pt x="924" y="5357"/>
                    <a:pt x="1470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117131B-7F1B-67EA-371A-8593D5789F52}"/>
                </a:ext>
              </a:extLst>
            </p:cNvPr>
            <p:cNvSpPr/>
            <p:nvPr/>
          </p:nvSpPr>
          <p:spPr>
            <a:xfrm>
              <a:off x="10272335" y="8798315"/>
              <a:ext cx="1174" cy="2765"/>
            </a:xfrm>
            <a:custGeom>
              <a:avLst/>
              <a:gdLst>
                <a:gd name="connsiteX0" fmla="*/ 0 w 1174"/>
                <a:gd name="connsiteY0" fmla="*/ 68 h 2765"/>
                <a:gd name="connsiteX1" fmla="*/ 1174 w 1174"/>
                <a:gd name="connsiteY1" fmla="*/ 2766 h 2765"/>
                <a:gd name="connsiteX2" fmla="*/ 7 w 1174"/>
                <a:gd name="connsiteY2" fmla="*/ 0 h 2765"/>
                <a:gd name="connsiteX3" fmla="*/ 0 w 1174"/>
                <a:gd name="connsiteY3" fmla="*/ 68 h 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4" h="2765">
                  <a:moveTo>
                    <a:pt x="0" y="68"/>
                  </a:moveTo>
                  <a:cubicBezTo>
                    <a:pt x="412" y="980"/>
                    <a:pt x="800" y="1877"/>
                    <a:pt x="1174" y="2766"/>
                  </a:cubicBezTo>
                  <a:cubicBezTo>
                    <a:pt x="789" y="1840"/>
                    <a:pt x="416" y="903"/>
                    <a:pt x="7" y="0"/>
                  </a:cubicBezTo>
                  <a:cubicBezTo>
                    <a:pt x="6" y="23"/>
                    <a:pt x="3" y="46"/>
                    <a:pt x="0" y="68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F938E12-ACED-B63B-19BA-8CF85DEF1C2F}"/>
                </a:ext>
              </a:extLst>
            </p:cNvPr>
            <p:cNvSpPr/>
            <p:nvPr/>
          </p:nvSpPr>
          <p:spPr>
            <a:xfrm>
              <a:off x="9922587" y="3998729"/>
              <a:ext cx="633" cy="1312"/>
            </a:xfrm>
            <a:custGeom>
              <a:avLst/>
              <a:gdLst>
                <a:gd name="connsiteX0" fmla="*/ 0 w 633"/>
                <a:gd name="connsiteY0" fmla="*/ 1312 h 1312"/>
                <a:gd name="connsiteX1" fmla="*/ 634 w 633"/>
                <a:gd name="connsiteY1" fmla="*/ 119 h 1312"/>
                <a:gd name="connsiteX2" fmla="*/ 634 w 633"/>
                <a:gd name="connsiteY2" fmla="*/ 0 h 1312"/>
                <a:gd name="connsiteX3" fmla="*/ 0 w 633"/>
                <a:gd name="connsiteY3" fmla="*/ 1312 h 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" h="1312">
                  <a:moveTo>
                    <a:pt x="0" y="1312"/>
                  </a:moveTo>
                  <a:cubicBezTo>
                    <a:pt x="207" y="901"/>
                    <a:pt x="411" y="501"/>
                    <a:pt x="634" y="119"/>
                  </a:cubicBezTo>
                  <a:cubicBezTo>
                    <a:pt x="634" y="80"/>
                    <a:pt x="634" y="40"/>
                    <a:pt x="634" y="0"/>
                  </a:cubicBezTo>
                  <a:cubicBezTo>
                    <a:pt x="418" y="436"/>
                    <a:pt x="211" y="875"/>
                    <a:pt x="0" y="1312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9AC45B2-CE02-BEAC-82E8-AA2AFFC0F904}"/>
                </a:ext>
              </a:extLst>
            </p:cNvPr>
            <p:cNvSpPr/>
            <p:nvPr/>
          </p:nvSpPr>
          <p:spPr>
            <a:xfrm>
              <a:off x="9753311" y="8518805"/>
              <a:ext cx="1285" cy="51074"/>
            </a:xfrm>
            <a:custGeom>
              <a:avLst/>
              <a:gdLst>
                <a:gd name="connsiteX0" fmla="*/ 770 w 1285"/>
                <a:gd name="connsiteY0" fmla="*/ 0 h 51074"/>
                <a:gd name="connsiteX1" fmla="*/ 1210 w 1285"/>
                <a:gd name="connsiteY1" fmla="*/ 50886 h 51074"/>
                <a:gd name="connsiteX2" fmla="*/ 1285 w 1285"/>
                <a:gd name="connsiteY2" fmla="*/ 51074 h 51074"/>
                <a:gd name="connsiteX3" fmla="*/ 770 w 1285"/>
                <a:gd name="connsiteY3" fmla="*/ 0 h 5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" h="51074">
                  <a:moveTo>
                    <a:pt x="770" y="0"/>
                  </a:moveTo>
                  <a:cubicBezTo>
                    <a:pt x="-387" y="16948"/>
                    <a:pt x="-240" y="33960"/>
                    <a:pt x="1210" y="50886"/>
                  </a:cubicBezTo>
                  <a:cubicBezTo>
                    <a:pt x="1239" y="50948"/>
                    <a:pt x="1257" y="51012"/>
                    <a:pt x="1285" y="51074"/>
                  </a:cubicBezTo>
                  <a:cubicBezTo>
                    <a:pt x="-37" y="34080"/>
                    <a:pt x="-209" y="17016"/>
                    <a:pt x="770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ECA6ECA-8383-3194-EF51-CF2ED0A3599C}"/>
                </a:ext>
              </a:extLst>
            </p:cNvPr>
            <p:cNvSpPr/>
            <p:nvPr/>
          </p:nvSpPr>
          <p:spPr>
            <a:xfrm>
              <a:off x="9915320" y="8559000"/>
              <a:ext cx="1604" cy="26208"/>
            </a:xfrm>
            <a:custGeom>
              <a:avLst/>
              <a:gdLst>
                <a:gd name="connsiteX0" fmla="*/ 2 w 1604"/>
                <a:gd name="connsiteY0" fmla="*/ 26208 h 26208"/>
                <a:gd name="connsiteX1" fmla="*/ 1604 w 1604"/>
                <a:gd name="connsiteY1" fmla="*/ 0 h 26208"/>
                <a:gd name="connsiteX2" fmla="*/ 2 w 1604"/>
                <a:gd name="connsiteY2" fmla="*/ 26208 h 2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4" h="26208">
                  <a:moveTo>
                    <a:pt x="2" y="26208"/>
                  </a:moveTo>
                  <a:cubicBezTo>
                    <a:pt x="351" y="16550"/>
                    <a:pt x="869" y="6208"/>
                    <a:pt x="1604" y="0"/>
                  </a:cubicBezTo>
                  <a:cubicBezTo>
                    <a:pt x="496" y="8692"/>
                    <a:pt x="-39" y="17446"/>
                    <a:pt x="2" y="26208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E10DE25-F0C3-7EF8-54FF-6067E01038AC}"/>
                </a:ext>
              </a:extLst>
            </p:cNvPr>
            <p:cNvSpPr/>
            <p:nvPr/>
          </p:nvSpPr>
          <p:spPr>
            <a:xfrm>
              <a:off x="10247497" y="8810909"/>
              <a:ext cx="545" cy="49377"/>
            </a:xfrm>
            <a:custGeom>
              <a:avLst/>
              <a:gdLst>
                <a:gd name="connsiteX0" fmla="*/ 538 w 545"/>
                <a:gd name="connsiteY0" fmla="*/ 0 h 49377"/>
                <a:gd name="connsiteX1" fmla="*/ 0 w 545"/>
                <a:gd name="connsiteY1" fmla="*/ 49378 h 49377"/>
                <a:gd name="connsiteX2" fmla="*/ 538 w 545"/>
                <a:gd name="connsiteY2" fmla="*/ 0 h 49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" h="49377">
                  <a:moveTo>
                    <a:pt x="538" y="0"/>
                  </a:moveTo>
                  <a:cubicBezTo>
                    <a:pt x="63" y="16705"/>
                    <a:pt x="7" y="33056"/>
                    <a:pt x="0" y="49378"/>
                  </a:cubicBezTo>
                  <a:cubicBezTo>
                    <a:pt x="111" y="30926"/>
                    <a:pt x="616" y="14856"/>
                    <a:pt x="538" y="0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694A93C-9FA4-F12C-BDDB-9848CDCAD024}"/>
                </a:ext>
              </a:extLst>
            </p:cNvPr>
            <p:cNvSpPr/>
            <p:nvPr/>
          </p:nvSpPr>
          <p:spPr>
            <a:xfrm>
              <a:off x="9922314" y="4000041"/>
              <a:ext cx="274" cy="559"/>
            </a:xfrm>
            <a:custGeom>
              <a:avLst/>
              <a:gdLst>
                <a:gd name="connsiteX0" fmla="*/ 0 w 274"/>
                <a:gd name="connsiteY0" fmla="*/ 560 h 559"/>
                <a:gd name="connsiteX1" fmla="*/ 274 w 274"/>
                <a:gd name="connsiteY1" fmla="*/ 0 h 559"/>
                <a:gd name="connsiteX2" fmla="*/ 0 w 274"/>
                <a:gd name="connsiteY2" fmla="*/ 536 h 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4" h="559">
                  <a:moveTo>
                    <a:pt x="0" y="560"/>
                  </a:moveTo>
                  <a:cubicBezTo>
                    <a:pt x="89" y="373"/>
                    <a:pt x="184" y="187"/>
                    <a:pt x="274" y="0"/>
                  </a:cubicBezTo>
                  <a:cubicBezTo>
                    <a:pt x="182" y="181"/>
                    <a:pt x="85" y="348"/>
                    <a:pt x="0" y="536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82E873C-810A-208E-B280-083EE7A5B768}"/>
                </a:ext>
              </a:extLst>
            </p:cNvPr>
            <p:cNvSpPr/>
            <p:nvPr/>
          </p:nvSpPr>
          <p:spPr>
            <a:xfrm>
              <a:off x="8536905" y="2425700"/>
              <a:ext cx="3377801" cy="6857987"/>
            </a:xfrm>
            <a:custGeom>
              <a:avLst/>
              <a:gdLst>
                <a:gd name="connsiteX0" fmla="*/ 3135289 w 3377801"/>
                <a:gd name="connsiteY0" fmla="*/ 1847101 h 6857987"/>
                <a:gd name="connsiteX1" fmla="*/ 3301673 w 3377801"/>
                <a:gd name="connsiteY1" fmla="*/ 1952560 h 6857987"/>
                <a:gd name="connsiteX2" fmla="*/ 3297147 w 3377801"/>
                <a:gd name="connsiteY2" fmla="*/ 1928311 h 6857987"/>
                <a:gd name="connsiteX3" fmla="*/ 3148254 w 3377801"/>
                <a:gd name="connsiteY3" fmla="*/ 1569045 h 6857987"/>
                <a:gd name="connsiteX4" fmla="*/ 3085656 w 3377801"/>
                <a:gd name="connsiteY4" fmla="*/ 1473170 h 6857987"/>
                <a:gd name="connsiteX5" fmla="*/ 3133019 w 3377801"/>
                <a:gd name="connsiteY5" fmla="*/ 1499684 h 6857987"/>
                <a:gd name="connsiteX6" fmla="*/ 3218767 w 3377801"/>
                <a:gd name="connsiteY6" fmla="*/ 1606845 h 6857987"/>
                <a:gd name="connsiteX7" fmla="*/ 3186049 w 3377801"/>
                <a:gd name="connsiteY7" fmla="*/ 1453431 h 6857987"/>
                <a:gd name="connsiteX8" fmla="*/ 3283622 w 3377801"/>
                <a:gd name="connsiteY8" fmla="*/ 1478246 h 6857987"/>
                <a:gd name="connsiteX9" fmla="*/ 3377801 w 3377801"/>
                <a:gd name="connsiteY9" fmla="*/ 1471479 h 6857987"/>
                <a:gd name="connsiteX10" fmla="*/ 3368214 w 3377801"/>
                <a:gd name="connsiteY10" fmla="*/ 1461891 h 6857987"/>
                <a:gd name="connsiteX11" fmla="*/ 3093541 w 3377801"/>
                <a:gd name="connsiteY11" fmla="*/ 1190040 h 6857987"/>
                <a:gd name="connsiteX12" fmla="*/ 3018535 w 3377801"/>
                <a:gd name="connsiteY12" fmla="*/ 1146051 h 6857987"/>
                <a:gd name="connsiteX13" fmla="*/ 3103137 w 3377801"/>
                <a:gd name="connsiteY13" fmla="*/ 1085144 h 6857987"/>
                <a:gd name="connsiteX14" fmla="*/ 3081143 w 3377801"/>
                <a:gd name="connsiteY14" fmla="*/ 1147752 h 6857987"/>
                <a:gd name="connsiteX15" fmla="*/ 3151073 w 3377801"/>
                <a:gd name="connsiteY15" fmla="*/ 1098115 h 6857987"/>
                <a:gd name="connsiteX16" fmla="*/ 3193369 w 3377801"/>
                <a:gd name="connsiteY16" fmla="*/ 1032690 h 6857987"/>
                <a:gd name="connsiteX17" fmla="*/ 3217629 w 3377801"/>
                <a:gd name="connsiteY17" fmla="*/ 962190 h 6857987"/>
                <a:gd name="connsiteX18" fmla="*/ 3205785 w 3377801"/>
                <a:gd name="connsiteY18" fmla="*/ 891690 h 6857987"/>
                <a:gd name="connsiteX19" fmla="*/ 3131325 w 3377801"/>
                <a:gd name="connsiteY19" fmla="*/ 864611 h 6857987"/>
                <a:gd name="connsiteX20" fmla="*/ 3094677 w 3377801"/>
                <a:gd name="connsiteY20" fmla="*/ 895073 h 6857987"/>
                <a:gd name="connsiteX21" fmla="*/ 3063086 w 3377801"/>
                <a:gd name="connsiteY21" fmla="*/ 959938 h 6857987"/>
                <a:gd name="connsiteX22" fmla="*/ 3035435 w 3377801"/>
                <a:gd name="connsiteY22" fmla="*/ 982496 h 6857987"/>
                <a:gd name="connsiteX23" fmla="*/ 2950841 w 3377801"/>
                <a:gd name="connsiteY23" fmla="*/ 972895 h 6857987"/>
                <a:gd name="connsiteX24" fmla="*/ 2997094 w 3377801"/>
                <a:gd name="connsiteY24" fmla="*/ 938494 h 6857987"/>
                <a:gd name="connsiteX25" fmla="*/ 3087895 w 3377801"/>
                <a:gd name="connsiteY25" fmla="*/ 839794 h 6857987"/>
                <a:gd name="connsiteX26" fmla="*/ 2977368 w 3377801"/>
                <a:gd name="connsiteY26" fmla="*/ 862343 h 6857987"/>
                <a:gd name="connsiteX27" fmla="*/ 2979609 w 3377801"/>
                <a:gd name="connsiteY27" fmla="*/ 825703 h 6857987"/>
                <a:gd name="connsiteX28" fmla="*/ 3007824 w 3377801"/>
                <a:gd name="connsiteY28" fmla="*/ 773246 h 6857987"/>
                <a:gd name="connsiteX29" fmla="*/ 2971159 w 3377801"/>
                <a:gd name="connsiteY29" fmla="*/ 719097 h 6857987"/>
                <a:gd name="connsiteX30" fmla="*/ 2917009 w 3377801"/>
                <a:gd name="connsiteY30" fmla="*/ 718533 h 6857987"/>
                <a:gd name="connsiteX31" fmla="*/ 2868528 w 3377801"/>
                <a:gd name="connsiteY31" fmla="*/ 752934 h 6857987"/>
                <a:gd name="connsiteX32" fmla="*/ 2840884 w 3377801"/>
                <a:gd name="connsiteY32" fmla="*/ 787335 h 6857987"/>
                <a:gd name="connsiteX33" fmla="*/ 2839183 w 3377801"/>
                <a:gd name="connsiteY33" fmla="*/ 844303 h 6857987"/>
                <a:gd name="connsiteX34" fmla="*/ 2761923 w 3377801"/>
                <a:gd name="connsiteY34" fmla="*/ 827375 h 6857987"/>
                <a:gd name="connsiteX35" fmla="*/ 2672236 w 3377801"/>
                <a:gd name="connsiteY35" fmla="*/ 811030 h 6857987"/>
                <a:gd name="connsiteX36" fmla="*/ 2681838 w 3377801"/>
                <a:gd name="connsiteY36" fmla="*/ 736570 h 6857987"/>
                <a:gd name="connsiteX37" fmla="*/ 2729228 w 3377801"/>
                <a:gd name="connsiteY37" fmla="*/ 676236 h 6857987"/>
                <a:gd name="connsiteX38" fmla="*/ 2645190 w 3377801"/>
                <a:gd name="connsiteY38" fmla="*/ 694837 h 6857987"/>
                <a:gd name="connsiteX39" fmla="*/ 2731463 w 3377801"/>
                <a:gd name="connsiteY39" fmla="*/ 633357 h 6857987"/>
                <a:gd name="connsiteX40" fmla="*/ 2729226 w 3377801"/>
                <a:gd name="connsiteY40" fmla="*/ 617002 h 6857987"/>
                <a:gd name="connsiteX41" fmla="*/ 2407745 w 3377801"/>
                <a:gd name="connsiteY41" fmla="*/ 607978 h 6857987"/>
                <a:gd name="connsiteX42" fmla="*/ 2329346 w 3377801"/>
                <a:gd name="connsiteY42" fmla="*/ 611362 h 6857987"/>
                <a:gd name="connsiteX43" fmla="*/ 2415071 w 3377801"/>
                <a:gd name="connsiteY43" fmla="*/ 535229 h 6857987"/>
                <a:gd name="connsiteX44" fmla="*/ 2307920 w 3377801"/>
                <a:gd name="connsiteY44" fmla="*/ 558915 h 6857987"/>
                <a:gd name="connsiteX45" fmla="*/ 2125190 w 3377801"/>
                <a:gd name="connsiteY45" fmla="*/ 538615 h 6857987"/>
                <a:gd name="connsiteX46" fmla="*/ 2272382 w 3377801"/>
                <a:gd name="connsiteY46" fmla="*/ 416229 h 6857987"/>
                <a:gd name="connsiteX47" fmla="*/ 2381797 w 3377801"/>
                <a:gd name="connsiteY47" fmla="*/ 283691 h 6857987"/>
                <a:gd name="connsiteX48" fmla="*/ 2445533 w 3377801"/>
                <a:gd name="connsiteY48" fmla="*/ 80085 h 6857987"/>
                <a:gd name="connsiteX49" fmla="*/ 2401544 w 3377801"/>
                <a:gd name="connsiteY49" fmla="*/ 49068 h 6857987"/>
                <a:gd name="connsiteX50" fmla="*/ 2276338 w 3377801"/>
                <a:gd name="connsiteY50" fmla="*/ 269017 h 6857987"/>
                <a:gd name="connsiteX51" fmla="*/ 2200750 w 3377801"/>
                <a:gd name="connsiteY51" fmla="*/ 355875 h 6857987"/>
                <a:gd name="connsiteX52" fmla="*/ 2221061 w 3377801"/>
                <a:gd name="connsiteY52" fmla="*/ 266771 h 6857987"/>
                <a:gd name="connsiteX53" fmla="*/ 2210336 w 3377801"/>
                <a:gd name="connsiteY53" fmla="*/ 240828 h 6857987"/>
                <a:gd name="connsiteX54" fmla="*/ 2187779 w 3377801"/>
                <a:gd name="connsiteY54" fmla="*/ 231227 h 6857987"/>
                <a:gd name="connsiteX55" fmla="*/ 2152255 w 3377801"/>
                <a:gd name="connsiteY55" fmla="*/ 302859 h 6857987"/>
                <a:gd name="connsiteX56" fmla="*/ 2080051 w 3377801"/>
                <a:gd name="connsiteY56" fmla="*/ 427502 h 6857987"/>
                <a:gd name="connsiteX57" fmla="*/ 2023655 w 3377801"/>
                <a:gd name="connsiteY57" fmla="*/ 483906 h 6857987"/>
                <a:gd name="connsiteX58" fmla="*/ 2014640 w 3377801"/>
                <a:gd name="connsiteY58" fmla="*/ 446685 h 6857987"/>
                <a:gd name="connsiteX59" fmla="*/ 1977983 w 3377801"/>
                <a:gd name="connsiteY59" fmla="*/ 426373 h 6857987"/>
                <a:gd name="connsiteX60" fmla="*/ 1907483 w 3377801"/>
                <a:gd name="connsiteY60" fmla="*/ 503080 h 6857987"/>
                <a:gd name="connsiteX61" fmla="*/ 1808227 w 3377801"/>
                <a:gd name="connsiteY61" fmla="*/ 567371 h 6857987"/>
                <a:gd name="connsiteX62" fmla="*/ 1569648 w 3377801"/>
                <a:gd name="connsiteY62" fmla="*/ 701609 h 6857987"/>
                <a:gd name="connsiteX63" fmla="*/ 1549349 w 3377801"/>
                <a:gd name="connsiteY63" fmla="*/ 731499 h 6857987"/>
                <a:gd name="connsiteX64" fmla="*/ 1536933 w 3377801"/>
                <a:gd name="connsiteY64" fmla="*/ 731499 h 6857987"/>
                <a:gd name="connsiteX65" fmla="*/ 1578675 w 3377801"/>
                <a:gd name="connsiteY65" fmla="*/ 659877 h 6857987"/>
                <a:gd name="connsiteX66" fmla="*/ 1670608 w 3377801"/>
                <a:gd name="connsiteY66" fmla="*/ 571328 h 6857987"/>
                <a:gd name="connsiteX67" fmla="*/ 2041716 w 3377801"/>
                <a:gd name="connsiteY67" fmla="*/ 276362 h 6857987"/>
                <a:gd name="connsiteX68" fmla="*/ 2143228 w 3377801"/>
                <a:gd name="connsiteY68" fmla="*/ 67118 h 6857987"/>
                <a:gd name="connsiteX69" fmla="*/ 2129703 w 3377801"/>
                <a:gd name="connsiteY69" fmla="*/ 3946 h 6857987"/>
                <a:gd name="connsiteX70" fmla="*/ 2106008 w 3377801"/>
                <a:gd name="connsiteY70" fmla="*/ 0 h 6857987"/>
                <a:gd name="connsiteX71" fmla="*/ 2105608 w 3377801"/>
                <a:gd name="connsiteY71" fmla="*/ 457 h 6857987"/>
                <a:gd name="connsiteX72" fmla="*/ 2066586 w 3377801"/>
                <a:gd name="connsiteY72" fmla="*/ 86887 h 6857987"/>
                <a:gd name="connsiteX73" fmla="*/ 1982557 w 3377801"/>
                <a:gd name="connsiteY73" fmla="*/ 222244 h 6857987"/>
                <a:gd name="connsiteX74" fmla="*/ 1875970 w 3377801"/>
                <a:gd name="connsiteY74" fmla="*/ 336172 h 6857987"/>
                <a:gd name="connsiteX75" fmla="*/ 1916556 w 3377801"/>
                <a:gd name="connsiteY75" fmla="*/ 76727 h 6857987"/>
                <a:gd name="connsiteX76" fmla="*/ 1873696 w 3377801"/>
                <a:gd name="connsiteY76" fmla="*/ 80111 h 6857987"/>
                <a:gd name="connsiteX77" fmla="*/ 1774441 w 3377801"/>
                <a:gd name="connsiteY77" fmla="*/ 341804 h 6857987"/>
                <a:gd name="connsiteX78" fmla="*/ 1701689 w 3377801"/>
                <a:gd name="connsiteY78" fmla="*/ 421895 h 6857987"/>
                <a:gd name="connsiteX79" fmla="*/ 1676293 w 3377801"/>
                <a:gd name="connsiteY79" fmla="*/ 433729 h 6857987"/>
                <a:gd name="connsiteX80" fmla="*/ 1658819 w 3377801"/>
                <a:gd name="connsiteY80" fmla="*/ 316990 h 6857987"/>
                <a:gd name="connsiteX81" fmla="*/ 1621589 w 3377801"/>
                <a:gd name="connsiteY81" fmla="*/ 318682 h 6857987"/>
                <a:gd name="connsiteX82" fmla="*/ 1605808 w 3377801"/>
                <a:gd name="connsiteY82" fmla="*/ 370001 h 6857987"/>
                <a:gd name="connsiteX83" fmla="*/ 1513875 w 3377801"/>
                <a:gd name="connsiteY83" fmla="*/ 492952 h 6857987"/>
                <a:gd name="connsiteX84" fmla="*/ 1416866 w 3377801"/>
                <a:gd name="connsiteY84" fmla="*/ 570786 h 6857987"/>
                <a:gd name="connsiteX85" fmla="*/ 1371176 w 3377801"/>
                <a:gd name="connsiteY85" fmla="*/ 637907 h 6857987"/>
                <a:gd name="connsiteX86" fmla="*/ 1354258 w 3377801"/>
                <a:gd name="connsiteY86" fmla="*/ 748441 h 6857987"/>
                <a:gd name="connsiteX87" fmla="*/ 1265717 w 3377801"/>
                <a:gd name="connsiteY87" fmla="*/ 825721 h 6857987"/>
                <a:gd name="connsiteX88" fmla="*/ 1164750 w 3377801"/>
                <a:gd name="connsiteY88" fmla="*/ 922157 h 6857987"/>
                <a:gd name="connsiteX89" fmla="*/ 1138800 w 3377801"/>
                <a:gd name="connsiteY89" fmla="*/ 974614 h 6857987"/>
                <a:gd name="connsiteX90" fmla="*/ 956633 w 3377801"/>
                <a:gd name="connsiteY90" fmla="*/ 1091925 h 6857987"/>
                <a:gd name="connsiteX91" fmla="*/ 868647 w 3377801"/>
                <a:gd name="connsiteY91" fmla="*/ 1161855 h 6857987"/>
                <a:gd name="connsiteX92" fmla="*/ 833682 w 3377801"/>
                <a:gd name="connsiteY92" fmla="*/ 1057515 h 6857987"/>
                <a:gd name="connsiteX93" fmla="*/ 820711 w 3377801"/>
                <a:gd name="connsiteY93" fmla="*/ 1057515 h 6857987"/>
                <a:gd name="connsiteX94" fmla="*/ 810550 w 3377801"/>
                <a:gd name="connsiteY94" fmla="*/ 1137032 h 6857987"/>
                <a:gd name="connsiteX95" fmla="*/ 778405 w 3377801"/>
                <a:gd name="connsiteY95" fmla="*/ 1055822 h 6857987"/>
                <a:gd name="connsiteX96" fmla="*/ 887830 w 3377801"/>
                <a:gd name="connsiteY96" fmla="*/ 887182 h 6857987"/>
                <a:gd name="connsiteX97" fmla="*/ 968480 w 3377801"/>
                <a:gd name="connsiteY97" fmla="*/ 816124 h 6857987"/>
                <a:gd name="connsiteX98" fmla="*/ 1054205 w 3377801"/>
                <a:gd name="connsiteY98" fmla="*/ 671171 h 6857987"/>
                <a:gd name="connsiteX99" fmla="*/ 1013606 w 3377801"/>
                <a:gd name="connsiteY99" fmla="*/ 551049 h 6857987"/>
                <a:gd name="connsiteX100" fmla="*/ 910393 w 3377801"/>
                <a:gd name="connsiteY100" fmla="*/ 512127 h 6857987"/>
                <a:gd name="connsiteX101" fmla="*/ 808872 w 3377801"/>
                <a:gd name="connsiteY101" fmla="*/ 513264 h 6857987"/>
                <a:gd name="connsiteX102" fmla="*/ 755288 w 3377801"/>
                <a:gd name="connsiteY102" fmla="*/ 482237 h 6857987"/>
                <a:gd name="connsiteX103" fmla="*/ 741189 w 3377801"/>
                <a:gd name="connsiteY103" fmla="*/ 433727 h 6857987"/>
                <a:gd name="connsiteX104" fmla="*/ 746264 w 3377801"/>
                <a:gd name="connsiteY104" fmla="*/ 502539 h 6857987"/>
                <a:gd name="connsiteX105" fmla="*/ 814512 w 3377801"/>
                <a:gd name="connsiteY105" fmla="*/ 547091 h 6857987"/>
                <a:gd name="connsiteX106" fmla="*/ 921673 w 3377801"/>
                <a:gd name="connsiteY106" fmla="*/ 545399 h 6857987"/>
                <a:gd name="connsiteX107" fmla="*/ 1013034 w 3377801"/>
                <a:gd name="connsiteY107" fmla="*/ 621542 h 6857987"/>
                <a:gd name="connsiteX108" fmla="*/ 967908 w 3377801"/>
                <a:gd name="connsiteY108" fmla="*/ 765360 h 6857987"/>
                <a:gd name="connsiteX109" fmla="*/ 889528 w 3377801"/>
                <a:gd name="connsiteY109" fmla="*/ 844323 h 6857987"/>
                <a:gd name="connsiteX110" fmla="*/ 780675 w 3377801"/>
                <a:gd name="connsiteY110" fmla="*/ 955422 h 6857987"/>
                <a:gd name="connsiteX111" fmla="*/ 820143 w 3377801"/>
                <a:gd name="connsiteY111" fmla="*/ 1184969 h 6857987"/>
                <a:gd name="connsiteX112" fmla="*/ 821834 w 3377801"/>
                <a:gd name="connsiteY112" fmla="*/ 1203580 h 6857987"/>
                <a:gd name="connsiteX113" fmla="*/ 717494 w 3377801"/>
                <a:gd name="connsiteY113" fmla="*/ 1180458 h 6857987"/>
                <a:gd name="connsiteX114" fmla="*/ 658843 w 3377801"/>
                <a:gd name="connsiteY114" fmla="*/ 1140407 h 6857987"/>
                <a:gd name="connsiteX115" fmla="*/ 661671 w 3377801"/>
                <a:gd name="connsiteY115" fmla="*/ 1160707 h 6857987"/>
                <a:gd name="connsiteX116" fmla="*/ 715257 w 3377801"/>
                <a:gd name="connsiteY116" fmla="*/ 1210907 h 6857987"/>
                <a:gd name="connsiteX117" fmla="*/ 776718 w 3377801"/>
                <a:gd name="connsiteY117" fmla="*/ 1236858 h 6857987"/>
                <a:gd name="connsiteX118" fmla="*/ 701712 w 3377801"/>
                <a:gd name="connsiteY118" fmla="*/ 1219939 h 6857987"/>
                <a:gd name="connsiteX119" fmla="*/ 644752 w 3377801"/>
                <a:gd name="connsiteY119" fmla="*/ 1240806 h 6857987"/>
                <a:gd name="connsiteX120" fmla="*/ 591168 w 3377801"/>
                <a:gd name="connsiteY120" fmla="*/ 1323143 h 6857987"/>
                <a:gd name="connsiteX121" fmla="*/ 626133 w 3377801"/>
                <a:gd name="connsiteY121" fmla="*/ 1350786 h 6857987"/>
                <a:gd name="connsiteX122" fmla="*/ 622185 w 3377801"/>
                <a:gd name="connsiteY122" fmla="*/ 1389135 h 6857987"/>
                <a:gd name="connsiteX123" fmla="*/ 570856 w 3377801"/>
                <a:gd name="connsiteY123" fmla="*/ 1400413 h 6857987"/>
                <a:gd name="connsiteX124" fmla="*/ 542659 w 3377801"/>
                <a:gd name="connsiteY124" fmla="*/ 1366576 h 6857987"/>
                <a:gd name="connsiteX125" fmla="*/ 508821 w 3377801"/>
                <a:gd name="connsiteY125" fmla="*/ 1281974 h 6857987"/>
                <a:gd name="connsiteX126" fmla="*/ 499220 w 3377801"/>
                <a:gd name="connsiteY126" fmla="*/ 1187221 h 6857987"/>
                <a:gd name="connsiteX127" fmla="*/ 540959 w 3377801"/>
                <a:gd name="connsiteY127" fmla="*/ 1040578 h 6857987"/>
                <a:gd name="connsiteX128" fmla="*/ 491876 w 3377801"/>
                <a:gd name="connsiteY128" fmla="*/ 1010677 h 6857987"/>
                <a:gd name="connsiteX129" fmla="*/ 456352 w 3377801"/>
                <a:gd name="connsiteY129" fmla="*/ 989247 h 6857987"/>
                <a:gd name="connsiteX130" fmla="*/ 410663 w 3377801"/>
                <a:gd name="connsiteY130" fmla="*/ 1015190 h 6857987"/>
                <a:gd name="connsiteX131" fmla="*/ 405588 w 3377801"/>
                <a:gd name="connsiteY131" fmla="*/ 1064827 h 6857987"/>
                <a:gd name="connsiteX132" fmla="*/ 381328 w 3377801"/>
                <a:gd name="connsiteY132" fmla="*/ 1142088 h 6857987"/>
                <a:gd name="connsiteX133" fmla="*/ 392616 w 3377801"/>
                <a:gd name="connsiteY133" fmla="*/ 1237404 h 6857987"/>
                <a:gd name="connsiteX134" fmla="*/ 415175 w 3377801"/>
                <a:gd name="connsiteY134" fmla="*/ 1341744 h 6857987"/>
                <a:gd name="connsiteX135" fmla="*/ 472707 w 3377801"/>
                <a:gd name="connsiteY135" fmla="*/ 1443265 h 6857987"/>
                <a:gd name="connsiteX136" fmla="*/ 318177 w 3377801"/>
                <a:gd name="connsiteY136" fmla="*/ 1213156 h 6857987"/>
                <a:gd name="connsiteX137" fmla="*/ 287140 w 3377801"/>
                <a:gd name="connsiteY137" fmla="*/ 1147730 h 6857987"/>
                <a:gd name="connsiteX138" fmla="*/ 241466 w 3377801"/>
                <a:gd name="connsiteY138" fmla="*/ 1141528 h 6857987"/>
                <a:gd name="connsiteX139" fmla="*/ 188446 w 3377801"/>
                <a:gd name="connsiteY139" fmla="*/ 1164650 h 6857987"/>
                <a:gd name="connsiteX140" fmla="*/ 188446 w 3377801"/>
                <a:gd name="connsiteY140" fmla="*/ 1231196 h 6857987"/>
                <a:gd name="connsiteX141" fmla="*/ 179422 w 3377801"/>
                <a:gd name="connsiteY141" fmla="*/ 1346251 h 6857987"/>
                <a:gd name="connsiteX142" fmla="*/ 210449 w 3377801"/>
                <a:gd name="connsiteY142" fmla="*/ 1410552 h 6857987"/>
                <a:gd name="connsiteX143" fmla="*/ 219472 w 3377801"/>
                <a:gd name="connsiteY143" fmla="*/ 1411116 h 6857987"/>
                <a:gd name="connsiteX144" fmla="*/ 229050 w 3377801"/>
                <a:gd name="connsiteY144" fmla="*/ 1360915 h 6857987"/>
                <a:gd name="connsiteX145" fmla="*/ 240329 w 3377801"/>
                <a:gd name="connsiteY145" fmla="*/ 1363726 h 6857987"/>
                <a:gd name="connsiteX146" fmla="*/ 325496 w 3377801"/>
                <a:gd name="connsiteY146" fmla="*/ 1504168 h 6857987"/>
                <a:gd name="connsiteX147" fmla="*/ 377388 w 3377801"/>
                <a:gd name="connsiteY147" fmla="*/ 1543090 h 6857987"/>
                <a:gd name="connsiteX148" fmla="*/ 321557 w 3377801"/>
                <a:gd name="connsiteY148" fmla="*/ 1547602 h 6857987"/>
                <a:gd name="connsiteX149" fmla="*/ 211576 w 3377801"/>
                <a:gd name="connsiteY149" fmla="*/ 1431977 h 6857987"/>
                <a:gd name="connsiteX150" fmla="*/ 169844 w 3377801"/>
                <a:gd name="connsiteY150" fmla="*/ 1403778 h 6857987"/>
                <a:gd name="connsiteX151" fmla="*/ 136570 w 3377801"/>
                <a:gd name="connsiteY151" fmla="*/ 1434227 h 6857987"/>
                <a:gd name="connsiteX152" fmla="*/ 72835 w 3377801"/>
                <a:gd name="connsiteY152" fmla="*/ 1479353 h 6857987"/>
                <a:gd name="connsiteX153" fmla="*/ 97085 w 3377801"/>
                <a:gd name="connsiteY153" fmla="*/ 1523342 h 6857987"/>
                <a:gd name="connsiteX154" fmla="*/ 128666 w 3377801"/>
                <a:gd name="connsiteY154" fmla="*/ 1644601 h 6857987"/>
                <a:gd name="connsiteX155" fmla="*/ 178866 w 3377801"/>
                <a:gd name="connsiteY155" fmla="*/ 1700997 h 6857987"/>
                <a:gd name="connsiteX156" fmla="*/ 172089 w 3377801"/>
                <a:gd name="connsiteY156" fmla="*/ 1579174 h 6857987"/>
                <a:gd name="connsiteX157" fmla="*/ 280941 w 3377801"/>
                <a:gd name="connsiteY157" fmla="*/ 1645729 h 6857987"/>
                <a:gd name="connsiteX158" fmla="*/ 350870 w 3377801"/>
                <a:gd name="connsiteY158" fmla="*/ 1658692 h 6857987"/>
                <a:gd name="connsiteX159" fmla="*/ 434908 w 3377801"/>
                <a:gd name="connsiteY159" fmla="*/ 1645729 h 6857987"/>
                <a:gd name="connsiteX160" fmla="*/ 489048 w 3377801"/>
                <a:gd name="connsiteY160" fmla="*/ 1610205 h 6857987"/>
                <a:gd name="connsiteX161" fmla="*/ 539249 w 3377801"/>
                <a:gd name="connsiteY161" fmla="*/ 1605120 h 6857987"/>
                <a:gd name="connsiteX162" fmla="*/ 576470 w 3377801"/>
                <a:gd name="connsiteY162" fmla="*/ 1591030 h 6857987"/>
                <a:gd name="connsiteX163" fmla="*/ 645282 w 3377801"/>
                <a:gd name="connsiteY163" fmla="*/ 1580880 h 6857987"/>
                <a:gd name="connsiteX164" fmla="*/ 887800 w 3377801"/>
                <a:gd name="connsiteY164" fmla="*/ 1378403 h 6857987"/>
                <a:gd name="connsiteX165" fmla="*/ 942503 w 3377801"/>
                <a:gd name="connsiteY165" fmla="*/ 1383478 h 6857987"/>
                <a:gd name="connsiteX166" fmla="*/ 1006239 w 3377801"/>
                <a:gd name="connsiteY166" fmla="*/ 1502481 h 6857987"/>
                <a:gd name="connsiteX167" fmla="*/ 1034446 w 3377801"/>
                <a:gd name="connsiteY167" fmla="*/ 1376705 h 6857987"/>
                <a:gd name="connsiteX168" fmla="*/ 1128062 w 3377801"/>
                <a:gd name="connsiteY168" fmla="*/ 1416756 h 6857987"/>
                <a:gd name="connsiteX169" fmla="*/ 1197428 w 3377801"/>
                <a:gd name="connsiteY169" fmla="*/ 1555489 h 6857987"/>
                <a:gd name="connsiteX170" fmla="*/ 1209843 w 3377801"/>
                <a:gd name="connsiteY170" fmla="*/ 1453413 h 6857987"/>
                <a:gd name="connsiteX171" fmla="*/ 1299512 w 3377801"/>
                <a:gd name="connsiteY171" fmla="*/ 1497966 h 6857987"/>
                <a:gd name="connsiteX172" fmla="*/ 1288797 w 3377801"/>
                <a:gd name="connsiteY172" fmla="*/ 1571844 h 6857987"/>
                <a:gd name="connsiteX173" fmla="*/ 1267367 w 3377801"/>
                <a:gd name="connsiteY173" fmla="*/ 1651371 h 6857987"/>
                <a:gd name="connsiteX174" fmla="*/ 1251585 w 3377801"/>
                <a:gd name="connsiteY174" fmla="*/ 1649680 h 6857987"/>
                <a:gd name="connsiteX175" fmla="*/ 1232412 w 3377801"/>
                <a:gd name="connsiteY175" fmla="*/ 1565642 h 6857987"/>
                <a:gd name="connsiteX176" fmla="*/ 1216057 w 3377801"/>
                <a:gd name="connsiteY176" fmla="*/ 1583697 h 6857987"/>
                <a:gd name="connsiteX177" fmla="*/ 1199702 w 3377801"/>
                <a:gd name="connsiteY177" fmla="*/ 1714548 h 6857987"/>
                <a:gd name="connsiteX178" fmla="*/ 966198 w 3377801"/>
                <a:gd name="connsiteY178" fmla="*/ 1868525 h 6857987"/>
                <a:gd name="connsiteX179" fmla="*/ 916561 w 3377801"/>
                <a:gd name="connsiteY179" fmla="*/ 1936764 h 6857987"/>
                <a:gd name="connsiteX180" fmla="*/ 938564 w 3377801"/>
                <a:gd name="connsiteY180" fmla="*/ 2024749 h 6857987"/>
                <a:gd name="connsiteX181" fmla="*/ 986510 w 3377801"/>
                <a:gd name="connsiteY181" fmla="*/ 2058596 h 6857987"/>
                <a:gd name="connsiteX182" fmla="*/ 957739 w 3377801"/>
                <a:gd name="connsiteY182" fmla="*/ 2096945 h 6857987"/>
                <a:gd name="connsiteX183" fmla="*/ 865806 w 3377801"/>
                <a:gd name="connsiteY183" fmla="*/ 2174771 h 6857987"/>
                <a:gd name="connsiteX184" fmla="*/ 787416 w 3377801"/>
                <a:gd name="connsiteY184" fmla="*/ 2305621 h 6857987"/>
                <a:gd name="connsiteX185" fmla="*/ 566892 w 3377801"/>
                <a:gd name="connsiteY185" fmla="*/ 2528964 h 6857987"/>
                <a:gd name="connsiteX186" fmla="*/ 500910 w 3377801"/>
                <a:gd name="connsiteY186" fmla="*/ 2664890 h 6857987"/>
                <a:gd name="connsiteX187" fmla="*/ 535886 w 3377801"/>
                <a:gd name="connsiteY187" fmla="*/ 2622584 h 6857987"/>
                <a:gd name="connsiteX188" fmla="*/ 693802 w 3377801"/>
                <a:gd name="connsiteY188" fmla="*/ 2453389 h 6857987"/>
                <a:gd name="connsiteX189" fmla="*/ 840448 w 3377801"/>
                <a:gd name="connsiteY189" fmla="*/ 2303360 h 6857987"/>
                <a:gd name="connsiteX190" fmla="*/ 828050 w 3377801"/>
                <a:gd name="connsiteY190" fmla="*/ 2273459 h 6857987"/>
                <a:gd name="connsiteX191" fmla="*/ 855112 w 3377801"/>
                <a:gd name="connsiteY191" fmla="*/ 2236801 h 6857987"/>
                <a:gd name="connsiteX192" fmla="*/ 1010788 w 3377801"/>
                <a:gd name="connsiteY192" fmla="*/ 2132461 h 6857987"/>
                <a:gd name="connsiteX193" fmla="*/ 1058734 w 3377801"/>
                <a:gd name="connsiteY193" fmla="*/ 2073818 h 6857987"/>
                <a:gd name="connsiteX194" fmla="*/ 1049133 w 3377801"/>
                <a:gd name="connsiteY194" fmla="*/ 1998243 h 6857987"/>
                <a:gd name="connsiteX195" fmla="*/ 1007401 w 3377801"/>
                <a:gd name="connsiteY195" fmla="*/ 1958202 h 6857987"/>
                <a:gd name="connsiteX196" fmla="*/ 1055346 w 3377801"/>
                <a:gd name="connsiteY196" fmla="*/ 1896158 h 6857987"/>
                <a:gd name="connsiteX197" fmla="*/ 1195771 w 3377801"/>
                <a:gd name="connsiteY197" fmla="*/ 1804788 h 6857987"/>
                <a:gd name="connsiteX198" fmla="*/ 1260634 w 3377801"/>
                <a:gd name="connsiteY198" fmla="*/ 1860629 h 6857987"/>
                <a:gd name="connsiteX199" fmla="*/ 1363283 w 3377801"/>
                <a:gd name="connsiteY199" fmla="*/ 1898978 h 6857987"/>
                <a:gd name="connsiteX200" fmla="*/ 1395428 w 3377801"/>
                <a:gd name="connsiteY200" fmla="*/ 1940710 h 6857987"/>
                <a:gd name="connsiteX201" fmla="*/ 1358206 w 3377801"/>
                <a:gd name="connsiteY201" fmla="*/ 1848212 h 6857987"/>
                <a:gd name="connsiteX202" fmla="*/ 1425890 w 3377801"/>
                <a:gd name="connsiteY202" fmla="*/ 1864002 h 6857987"/>
                <a:gd name="connsiteX203" fmla="*/ 1462537 w 3377801"/>
                <a:gd name="connsiteY203" fmla="*/ 1909118 h 6857987"/>
                <a:gd name="connsiteX204" fmla="*/ 1455779 w 3377801"/>
                <a:gd name="connsiteY204" fmla="*/ 1860054 h 6857987"/>
                <a:gd name="connsiteX205" fmla="*/ 1507653 w 3377801"/>
                <a:gd name="connsiteY205" fmla="*/ 1921525 h 6857987"/>
                <a:gd name="connsiteX206" fmla="*/ 1497503 w 3377801"/>
                <a:gd name="connsiteY206" fmla="*/ 1831857 h 6857987"/>
                <a:gd name="connsiteX207" fmla="*/ 1591321 w 3377801"/>
                <a:gd name="connsiteY207" fmla="*/ 1925795 h 6857987"/>
                <a:gd name="connsiteX208" fmla="*/ 1591880 w 3377801"/>
                <a:gd name="connsiteY208" fmla="*/ 1937042 h 6857987"/>
                <a:gd name="connsiteX209" fmla="*/ 1579798 w 3377801"/>
                <a:gd name="connsiteY209" fmla="*/ 1995992 h 6857987"/>
                <a:gd name="connsiteX210" fmla="*/ 1619274 w 3377801"/>
                <a:gd name="connsiteY210" fmla="*/ 1896728 h 6857987"/>
                <a:gd name="connsiteX211" fmla="*/ 1580352 w 3377801"/>
                <a:gd name="connsiteY211" fmla="*/ 1821713 h 6857987"/>
                <a:gd name="connsiteX212" fmla="*/ 1676227 w 3377801"/>
                <a:gd name="connsiteY212" fmla="*/ 1786188 h 6857987"/>
                <a:gd name="connsiteX213" fmla="*/ 1603476 w 3377801"/>
                <a:gd name="connsiteY213" fmla="*/ 1770952 h 6857987"/>
                <a:gd name="connsiteX214" fmla="*/ 1661000 w 3377801"/>
                <a:gd name="connsiteY214" fmla="*/ 1745565 h 6857987"/>
                <a:gd name="connsiteX215" fmla="*/ 1717394 w 3377801"/>
                <a:gd name="connsiteY215" fmla="*/ 1705534 h 6857987"/>
                <a:gd name="connsiteX216" fmla="*/ 1756880 w 3377801"/>
                <a:gd name="connsiteY216" fmla="*/ 1699886 h 6857987"/>
                <a:gd name="connsiteX217" fmla="*/ 1695955 w 3377801"/>
                <a:gd name="connsiteY217" fmla="*/ 1683531 h 6857987"/>
                <a:gd name="connsiteX218" fmla="*/ 1606858 w 3377801"/>
                <a:gd name="connsiteY218" fmla="*/ 1693118 h 6857987"/>
                <a:gd name="connsiteX219" fmla="*/ 1697092 w 3377801"/>
                <a:gd name="connsiteY219" fmla="*/ 1646310 h 6857987"/>
                <a:gd name="connsiteX220" fmla="*/ 1769851 w 3377801"/>
                <a:gd name="connsiteY220" fmla="*/ 1622050 h 6857987"/>
                <a:gd name="connsiteX221" fmla="*/ 1732066 w 3377801"/>
                <a:gd name="connsiteY221" fmla="*/ 1607388 h 6857987"/>
                <a:gd name="connsiteX222" fmla="*/ 1666641 w 3377801"/>
                <a:gd name="connsiteY222" fmla="*/ 1615274 h 6857987"/>
                <a:gd name="connsiteX223" fmla="*/ 1716842 w 3377801"/>
                <a:gd name="connsiteY223" fmla="*/ 1564518 h 6857987"/>
                <a:gd name="connsiteX224" fmla="*/ 1779432 w 3377801"/>
                <a:gd name="connsiteY224" fmla="*/ 1538012 h 6857987"/>
                <a:gd name="connsiteX225" fmla="*/ 1901818 w 3377801"/>
                <a:gd name="connsiteY225" fmla="*/ 1543097 h 6857987"/>
                <a:gd name="connsiteX226" fmla="*/ 1825685 w 3377801"/>
                <a:gd name="connsiteY226" fmla="*/ 1509250 h 6857987"/>
                <a:gd name="connsiteX227" fmla="*/ 1716260 w 3377801"/>
                <a:gd name="connsiteY227" fmla="*/ 1508122 h 6857987"/>
                <a:gd name="connsiteX228" fmla="*/ 1723609 w 3377801"/>
                <a:gd name="connsiteY228" fmla="*/ 1491204 h 6857987"/>
                <a:gd name="connsiteX229" fmla="*/ 1794667 w 3377801"/>
                <a:gd name="connsiteY229" fmla="*/ 1468081 h 6857987"/>
                <a:gd name="connsiteX230" fmla="*/ 1909159 w 3377801"/>
                <a:gd name="connsiteY230" fmla="*/ 1419008 h 6857987"/>
                <a:gd name="connsiteX231" fmla="*/ 1923267 w 3377801"/>
                <a:gd name="connsiteY231" fmla="*/ 1398708 h 6857987"/>
                <a:gd name="connsiteX232" fmla="*/ 1840357 w 3377801"/>
                <a:gd name="connsiteY232" fmla="*/ 1421831 h 6857987"/>
                <a:gd name="connsiteX233" fmla="*/ 1777749 w 3377801"/>
                <a:gd name="connsiteY233" fmla="*/ 1422958 h 6857987"/>
                <a:gd name="connsiteX234" fmla="*/ 1801999 w 3377801"/>
                <a:gd name="connsiteY234" fmla="*/ 1412243 h 6857987"/>
                <a:gd name="connsiteX235" fmla="*/ 1867990 w 3377801"/>
                <a:gd name="connsiteY235" fmla="*/ 1398708 h 6857987"/>
                <a:gd name="connsiteX236" fmla="*/ 2016893 w 3377801"/>
                <a:gd name="connsiteY236" fmla="*/ 1312424 h 6857987"/>
                <a:gd name="connsiteX237" fmla="*/ 2026471 w 3377801"/>
                <a:gd name="connsiteY237" fmla="*/ 1290429 h 6857987"/>
                <a:gd name="connsiteX238" fmla="*/ 1901828 w 3377801"/>
                <a:gd name="connsiteY238" fmla="*/ 1331028 h 6857987"/>
                <a:gd name="connsiteX239" fmla="*/ 2034357 w 3377801"/>
                <a:gd name="connsiteY239" fmla="*/ 1239095 h 6857987"/>
                <a:gd name="connsiteX240" fmla="*/ 2080047 w 3377801"/>
                <a:gd name="connsiteY240" fmla="*/ 1244170 h 6857987"/>
                <a:gd name="connsiteX241" fmla="*/ 2165204 w 3377801"/>
                <a:gd name="connsiteY241" fmla="*/ 1288167 h 6857987"/>
                <a:gd name="connsiteX242" fmla="*/ 2265605 w 3377801"/>
                <a:gd name="connsiteY242" fmla="*/ 1334410 h 6857987"/>
                <a:gd name="connsiteX243" fmla="*/ 2287035 w 3377801"/>
                <a:gd name="connsiteY243" fmla="*/ 1369935 h 6857987"/>
                <a:gd name="connsiteX244" fmla="*/ 2321991 w 3377801"/>
                <a:gd name="connsiteY244" fmla="*/ 1401517 h 6857987"/>
                <a:gd name="connsiteX245" fmla="*/ 2327505 w 3377801"/>
                <a:gd name="connsiteY245" fmla="*/ 1414367 h 6857987"/>
                <a:gd name="connsiteX246" fmla="*/ 2325385 w 3377801"/>
                <a:gd name="connsiteY246" fmla="*/ 1430852 h 6857987"/>
                <a:gd name="connsiteX247" fmla="*/ 2330460 w 3377801"/>
                <a:gd name="connsiteY247" fmla="*/ 1431465 h 6857987"/>
                <a:gd name="connsiteX248" fmla="*/ 2325385 w 3377801"/>
                <a:gd name="connsiteY248" fmla="*/ 1430852 h 6857987"/>
                <a:gd name="connsiteX249" fmla="*/ 2366562 w 3377801"/>
                <a:gd name="connsiteY249" fmla="*/ 1495151 h 6857987"/>
                <a:gd name="connsiteX250" fmla="*/ 2382907 w 3377801"/>
                <a:gd name="connsiteY250" fmla="*/ 1608515 h 6857987"/>
                <a:gd name="connsiteX251" fmla="*/ 2388547 w 3377801"/>
                <a:gd name="connsiteY251" fmla="*/ 1719615 h 6857987"/>
                <a:gd name="connsiteX252" fmla="*/ 2353023 w 3377801"/>
                <a:gd name="connsiteY252" fmla="*/ 1823955 h 6857987"/>
                <a:gd name="connsiteX253" fmla="*/ 2317498 w 3377801"/>
                <a:gd name="connsiteY253" fmla="*/ 1871901 h 6857987"/>
                <a:gd name="connsiteX254" fmla="*/ 2311850 w 3377801"/>
                <a:gd name="connsiteY254" fmla="*/ 1929988 h 6857987"/>
                <a:gd name="connsiteX255" fmla="*/ 2268989 w 3377801"/>
                <a:gd name="connsiteY255" fmla="*/ 1953110 h 6857987"/>
                <a:gd name="connsiteX256" fmla="*/ 2237408 w 3377801"/>
                <a:gd name="connsiteY256" fmla="*/ 2029244 h 6857987"/>
                <a:gd name="connsiteX257" fmla="*/ 2194538 w 3377801"/>
                <a:gd name="connsiteY257" fmla="*/ 2059706 h 6857987"/>
                <a:gd name="connsiteX258" fmla="*/ 2178174 w 3377801"/>
                <a:gd name="connsiteY258" fmla="*/ 2130206 h 6857987"/>
                <a:gd name="connsiteX259" fmla="*/ 2121779 w 3377801"/>
                <a:gd name="connsiteY259" fmla="*/ 2214236 h 6857987"/>
                <a:gd name="connsiteX260" fmla="*/ 2088497 w 3377801"/>
                <a:gd name="connsiteY260" fmla="*/ 2246381 h 6857987"/>
                <a:gd name="connsiteX261" fmla="*/ 2054650 w 3377801"/>
                <a:gd name="connsiteY261" fmla="*/ 2285866 h 6857987"/>
                <a:gd name="connsiteX262" fmla="*/ 2019703 w 3377801"/>
                <a:gd name="connsiteY262" fmla="*/ 2341142 h 6857987"/>
                <a:gd name="connsiteX263" fmla="*/ 1985292 w 3377801"/>
                <a:gd name="connsiteY263" fmla="*/ 2374979 h 6857987"/>
                <a:gd name="connsiteX264" fmla="*/ 1928324 w 3377801"/>
                <a:gd name="connsiteY264" fmla="*/ 2402057 h 6857987"/>
                <a:gd name="connsiteX265" fmla="*/ 1897853 w 3377801"/>
                <a:gd name="connsiteY265" fmla="*/ 2439269 h 6857987"/>
                <a:gd name="connsiteX266" fmla="*/ 1849361 w 3377801"/>
                <a:gd name="connsiteY266" fmla="*/ 2463528 h 6857987"/>
                <a:gd name="connsiteX267" fmla="*/ 1820027 w 3377801"/>
                <a:gd name="connsiteY267" fmla="*/ 2508080 h 6857987"/>
                <a:gd name="connsiteX268" fmla="*/ 1789010 w 3377801"/>
                <a:gd name="connsiteY268" fmla="*/ 2533455 h 6857987"/>
                <a:gd name="connsiteX269" fmla="*/ 1748968 w 3377801"/>
                <a:gd name="connsiteY269" fmla="*/ 2577444 h 6857987"/>
                <a:gd name="connsiteX270" fmla="*/ 1701032 w 3377801"/>
                <a:gd name="connsiteY270" fmla="*/ 2620869 h 6857987"/>
                <a:gd name="connsiteX271" fmla="*/ 1635041 w 3377801"/>
                <a:gd name="connsiteY271" fmla="*/ 2679529 h 6857987"/>
                <a:gd name="connsiteX272" fmla="*/ 1523933 w 3377801"/>
                <a:gd name="connsiteY272" fmla="*/ 2684604 h 6857987"/>
                <a:gd name="connsiteX273" fmla="*/ 1438208 w 3377801"/>
                <a:gd name="connsiteY273" fmla="*/ 2694754 h 6857987"/>
                <a:gd name="connsiteX274" fmla="*/ 1512658 w 3377801"/>
                <a:gd name="connsiteY274" fmla="*/ 2749457 h 6857987"/>
                <a:gd name="connsiteX275" fmla="*/ 1452308 w 3377801"/>
                <a:gd name="connsiteY275" fmla="*/ 2788379 h 6857987"/>
                <a:gd name="connsiteX276" fmla="*/ 1422428 w 3377801"/>
                <a:gd name="connsiteY276" fmla="*/ 2791199 h 6857987"/>
                <a:gd name="connsiteX277" fmla="*/ 1231226 w 3377801"/>
                <a:gd name="connsiteY277" fmla="*/ 2793456 h 6857987"/>
                <a:gd name="connsiteX278" fmla="*/ 1068789 w 3377801"/>
                <a:gd name="connsiteY278" fmla="*/ 2794584 h 6857987"/>
                <a:gd name="connsiteX279" fmla="*/ 998289 w 3377801"/>
                <a:gd name="connsiteY279" fmla="*/ 2779360 h 6857987"/>
                <a:gd name="connsiteX280" fmla="*/ 1062580 w 3377801"/>
                <a:gd name="connsiteY280" fmla="*/ 2859450 h 6857987"/>
                <a:gd name="connsiteX281" fmla="*/ 1140979 w 3377801"/>
                <a:gd name="connsiteY281" fmla="*/ 2906257 h 6857987"/>
                <a:gd name="connsiteX282" fmla="*/ 1011816 w 3377801"/>
                <a:gd name="connsiteY282" fmla="*/ 2982964 h 6857987"/>
                <a:gd name="connsiteX283" fmla="*/ 1135895 w 3377801"/>
                <a:gd name="connsiteY283" fmla="*/ 2984093 h 6857987"/>
                <a:gd name="connsiteX284" fmla="*/ 1087949 w 3377801"/>
                <a:gd name="connsiteY284" fmla="*/ 3001010 h 6857987"/>
                <a:gd name="connsiteX285" fmla="*/ 940739 w 3377801"/>
                <a:gd name="connsiteY285" fmla="*/ 3015673 h 6857987"/>
                <a:gd name="connsiteX286" fmla="*/ 893367 w 3377801"/>
                <a:gd name="connsiteY286" fmla="*/ 3019620 h 6857987"/>
                <a:gd name="connsiteX287" fmla="*/ 794665 w 3377801"/>
                <a:gd name="connsiteY287" fmla="*/ 3050647 h 6857987"/>
                <a:gd name="connsiteX288" fmla="*/ 706116 w 3377801"/>
                <a:gd name="connsiteY288" fmla="*/ 3092379 h 6857987"/>
                <a:gd name="connsiteX289" fmla="*/ 637878 w 3377801"/>
                <a:gd name="connsiteY289" fmla="*/ 3046690 h 6857987"/>
                <a:gd name="connsiteX290" fmla="*/ 543125 w 3377801"/>
                <a:gd name="connsiteY290" fmla="*/ 3021884 h 6857987"/>
                <a:gd name="connsiteX291" fmla="*/ 477706 w 3377801"/>
                <a:gd name="connsiteY291" fmla="*/ 3072634 h 6857987"/>
                <a:gd name="connsiteX292" fmla="*/ 591634 w 3377801"/>
                <a:gd name="connsiteY292" fmla="*/ 3112110 h 6857987"/>
                <a:gd name="connsiteX293" fmla="*/ 575843 w 3377801"/>
                <a:gd name="connsiteY293" fmla="*/ 3153288 h 6857987"/>
                <a:gd name="connsiteX294" fmla="*/ 503649 w 3377801"/>
                <a:gd name="connsiteY294" fmla="*/ 3154979 h 6857987"/>
                <a:gd name="connsiteX295" fmla="*/ 573024 w 3377801"/>
                <a:gd name="connsiteY295" fmla="*/ 3185441 h 6857987"/>
                <a:gd name="connsiteX296" fmla="*/ 614193 w 3377801"/>
                <a:gd name="connsiteY296" fmla="*/ 3194465 h 6857987"/>
                <a:gd name="connsiteX297" fmla="*/ 628855 w 3377801"/>
                <a:gd name="connsiteY297" fmla="*/ 3254815 h 6857987"/>
                <a:gd name="connsiteX298" fmla="*/ 645210 w 3377801"/>
                <a:gd name="connsiteY298" fmla="*/ 3321925 h 6857987"/>
                <a:gd name="connsiteX299" fmla="*/ 592753 w 3377801"/>
                <a:gd name="connsiteY299" fmla="*/ 3351259 h 6857987"/>
                <a:gd name="connsiteX300" fmla="*/ 527328 w 3377801"/>
                <a:gd name="connsiteY300" fmla="*/ 3327000 h 6857987"/>
                <a:gd name="connsiteX301" fmla="*/ 485596 w 3377801"/>
                <a:gd name="connsiteY301" fmla="*/ 3211944 h 6857987"/>
                <a:gd name="connsiteX302" fmla="*/ 459090 w 3377801"/>
                <a:gd name="connsiteY302" fmla="*/ 3170212 h 6857987"/>
                <a:gd name="connsiteX303" fmla="*/ 428628 w 3377801"/>
                <a:gd name="connsiteY303" fmla="*/ 3126787 h 6857987"/>
                <a:gd name="connsiteX304" fmla="*/ 367712 w 3377801"/>
                <a:gd name="connsiteY304" fmla="*/ 3092378 h 6857987"/>
                <a:gd name="connsiteX305" fmla="*/ 291015 w 3377801"/>
                <a:gd name="connsiteY305" fmla="*/ 3112678 h 6857987"/>
                <a:gd name="connsiteX306" fmla="*/ 366031 w 3377801"/>
                <a:gd name="connsiteY306" fmla="*/ 3167391 h 6857987"/>
                <a:gd name="connsiteX307" fmla="*/ 378992 w 3377801"/>
                <a:gd name="connsiteY307" fmla="*/ 3214763 h 6857987"/>
                <a:gd name="connsiteX308" fmla="*/ 378429 w 3377801"/>
                <a:gd name="connsiteY308" fmla="*/ 3255932 h 6857987"/>
                <a:gd name="connsiteX309" fmla="*/ 404943 w 3377801"/>
                <a:gd name="connsiteY309" fmla="*/ 3286381 h 6857987"/>
                <a:gd name="connsiteX310" fmla="*/ 419597 w 3377801"/>
                <a:gd name="connsiteY310" fmla="*/ 3333190 h 6857987"/>
                <a:gd name="connsiteX311" fmla="*/ 466978 w 3377801"/>
                <a:gd name="connsiteY311" fmla="*/ 3387339 h 6857987"/>
                <a:gd name="connsiteX312" fmla="*/ 498005 w 3377801"/>
                <a:gd name="connsiteY312" fmla="*/ 3425124 h 6857987"/>
                <a:gd name="connsiteX313" fmla="*/ 474319 w 3377801"/>
                <a:gd name="connsiteY313" fmla="*/ 3439786 h 6857987"/>
                <a:gd name="connsiteX314" fmla="*/ 373362 w 3377801"/>
                <a:gd name="connsiteY314" fmla="*/ 3396917 h 6857987"/>
                <a:gd name="connsiteX315" fmla="*/ 342912 w 3377801"/>
                <a:gd name="connsiteY315" fmla="*/ 3342214 h 6857987"/>
                <a:gd name="connsiteX316" fmla="*/ 300043 w 3377801"/>
                <a:gd name="connsiteY316" fmla="*/ 3319655 h 6857987"/>
                <a:gd name="connsiteX317" fmla="*/ 236316 w 3377801"/>
                <a:gd name="connsiteY317" fmla="*/ 3295969 h 6857987"/>
                <a:gd name="connsiteX318" fmla="*/ 183859 w 3377801"/>
                <a:gd name="connsiteY318" fmla="*/ 3297106 h 6857987"/>
                <a:gd name="connsiteX319" fmla="*/ 111663 w 3377801"/>
                <a:gd name="connsiteY319" fmla="*/ 3369855 h 6857987"/>
                <a:gd name="connsiteX320" fmla="*/ 235179 w 3377801"/>
                <a:gd name="connsiteY320" fmla="*/ 3393551 h 6857987"/>
                <a:gd name="connsiteX321" fmla="*/ 235752 w 3377801"/>
                <a:gd name="connsiteY321" fmla="*/ 3424013 h 6857987"/>
                <a:gd name="connsiteX322" fmla="*/ 287064 w 3377801"/>
                <a:gd name="connsiteY322" fmla="*/ 3470248 h 6857987"/>
                <a:gd name="connsiteX323" fmla="*/ 337837 w 3377801"/>
                <a:gd name="connsiteY323" fmla="*/ 3505224 h 6857987"/>
                <a:gd name="connsiteX324" fmla="*/ 369419 w 3377801"/>
                <a:gd name="connsiteY324" fmla="*/ 3540748 h 6857987"/>
                <a:gd name="connsiteX325" fmla="*/ 289901 w 3377801"/>
                <a:gd name="connsiteY325" fmla="*/ 3522147 h 6857987"/>
                <a:gd name="connsiteX326" fmla="*/ 250980 w 3377801"/>
                <a:gd name="connsiteY326" fmla="*/ 3536236 h 6857987"/>
                <a:gd name="connsiteX327" fmla="*/ 159055 w 3377801"/>
                <a:gd name="connsiteY327" fmla="*/ 3477593 h 6857987"/>
                <a:gd name="connsiteX328" fmla="*/ 181614 w 3377801"/>
                <a:gd name="connsiteY328" fmla="*/ 3582497 h 6857987"/>
                <a:gd name="connsiteX329" fmla="*/ 254373 w 3377801"/>
                <a:gd name="connsiteY329" fmla="*/ 3633808 h 6857987"/>
                <a:gd name="connsiteX330" fmla="*/ 315280 w 3377801"/>
                <a:gd name="connsiteY330" fmla="*/ 3646215 h 6857987"/>
                <a:gd name="connsiteX331" fmla="*/ 367727 w 3377801"/>
                <a:gd name="connsiteY331" fmla="*/ 3663134 h 6857987"/>
                <a:gd name="connsiteX332" fmla="*/ 423568 w 3377801"/>
                <a:gd name="connsiteY332" fmla="*/ 3671602 h 6857987"/>
                <a:gd name="connsiteX333" fmla="*/ 250416 w 3377801"/>
                <a:gd name="connsiteY333" fmla="*/ 3877454 h 6857987"/>
                <a:gd name="connsiteX334" fmla="*/ 187813 w 3377801"/>
                <a:gd name="connsiteY334" fmla="*/ 3960934 h 6857987"/>
                <a:gd name="connsiteX335" fmla="*/ 54712 w 3377801"/>
                <a:gd name="connsiteY335" fmla="*/ 4056251 h 6857987"/>
                <a:gd name="connsiteX336" fmla="*/ 119003 w 3377801"/>
                <a:gd name="connsiteY336" fmla="*/ 4085012 h 6857987"/>
                <a:gd name="connsiteX337" fmla="*/ 237442 w 3377801"/>
                <a:gd name="connsiteY337" fmla="*/ 4057378 h 6857987"/>
                <a:gd name="connsiteX338" fmla="*/ 200784 w 3377801"/>
                <a:gd name="connsiteY338" fmla="*/ 4095727 h 6857987"/>
                <a:gd name="connsiteX339" fmla="*/ 209808 w 3377801"/>
                <a:gd name="connsiteY339" fmla="*/ 4107015 h 6857987"/>
                <a:gd name="connsiteX340" fmla="*/ 291036 w 3377801"/>
                <a:gd name="connsiteY340" fmla="*/ 4092362 h 6857987"/>
                <a:gd name="connsiteX341" fmla="*/ 171460 w 3377801"/>
                <a:gd name="connsiteY341" fmla="*/ 4345022 h 6857987"/>
                <a:gd name="connsiteX342" fmla="*/ 119003 w 3377801"/>
                <a:gd name="connsiteY342" fmla="*/ 4456130 h 6857987"/>
                <a:gd name="connsiteX343" fmla="*/ 0 w 3377801"/>
                <a:gd name="connsiteY343" fmla="*/ 4533961 h 6857987"/>
                <a:gd name="connsiteX344" fmla="*/ 13535 w 3377801"/>
                <a:gd name="connsiteY344" fmla="*/ 4546369 h 6857987"/>
                <a:gd name="connsiteX345" fmla="*/ 153969 w 3377801"/>
                <a:gd name="connsiteY345" fmla="*/ 4546924 h 6857987"/>
                <a:gd name="connsiteX346" fmla="*/ 210373 w 3377801"/>
                <a:gd name="connsiteY346" fmla="*/ 4528886 h 6857987"/>
                <a:gd name="connsiteX347" fmla="*/ 175397 w 3377801"/>
                <a:gd name="connsiteY347" fmla="*/ 4583036 h 6857987"/>
                <a:gd name="connsiteX348" fmla="*/ 249848 w 3377801"/>
                <a:gd name="connsiteY348" fmla="*/ 4561606 h 6857987"/>
                <a:gd name="connsiteX349" fmla="*/ 221085 w 3377801"/>
                <a:gd name="connsiteY349" fmla="*/ 4660870 h 6857987"/>
                <a:gd name="connsiteX350" fmla="*/ 175411 w 3377801"/>
                <a:gd name="connsiteY350" fmla="*/ 4968794 h 6857987"/>
                <a:gd name="connsiteX351" fmla="*/ 139309 w 3377801"/>
                <a:gd name="connsiteY351" fmla="*/ 5004318 h 6857987"/>
                <a:gd name="connsiteX352" fmla="*/ 156801 w 3377801"/>
                <a:gd name="connsiteY352" fmla="*/ 5002072 h 6857987"/>
                <a:gd name="connsiteX353" fmla="*/ 250417 w 3377801"/>
                <a:gd name="connsiteY353" fmla="*/ 4937227 h 6857987"/>
                <a:gd name="connsiteX354" fmla="*/ 275804 w 3377801"/>
                <a:gd name="connsiteY354" fmla="*/ 4919725 h 6857987"/>
                <a:gd name="connsiteX355" fmla="*/ 251545 w 3377801"/>
                <a:gd name="connsiteY355" fmla="*/ 5002072 h 6857987"/>
                <a:gd name="connsiteX356" fmla="*/ 306258 w 3377801"/>
                <a:gd name="connsiteY356" fmla="*/ 4976129 h 6857987"/>
                <a:gd name="connsiteX357" fmla="*/ 354194 w 3377801"/>
                <a:gd name="connsiteY357" fmla="*/ 4939464 h 6857987"/>
                <a:gd name="connsiteX358" fmla="*/ 338969 w 3377801"/>
                <a:gd name="connsiteY358" fmla="*/ 5179735 h 6857987"/>
                <a:gd name="connsiteX359" fmla="*/ 372241 w 3377801"/>
                <a:gd name="connsiteY359" fmla="*/ 5348375 h 6857987"/>
                <a:gd name="connsiteX360" fmla="*/ 349119 w 3377801"/>
                <a:gd name="connsiteY360" fmla="*/ 5463412 h 6857987"/>
                <a:gd name="connsiteX361" fmla="*/ 408897 w 3377801"/>
                <a:gd name="connsiteY361" fmla="*/ 5400250 h 6857987"/>
                <a:gd name="connsiteX362" fmla="*/ 479964 w 3377801"/>
                <a:gd name="connsiteY362" fmla="*/ 5228791 h 6857987"/>
                <a:gd name="connsiteX363" fmla="*/ 488423 w 3377801"/>
                <a:gd name="connsiteY363" fmla="*/ 5237268 h 6857987"/>
                <a:gd name="connsiteX364" fmla="*/ 485603 w 3377801"/>
                <a:gd name="connsiteY364" fmla="*/ 5391791 h 6857987"/>
                <a:gd name="connsiteX365" fmla="*/ 540878 w 3377801"/>
                <a:gd name="connsiteY365" fmla="*/ 5324117 h 6857987"/>
                <a:gd name="connsiteX366" fmla="*/ 571328 w 3377801"/>
                <a:gd name="connsiteY366" fmla="*/ 5286895 h 6857987"/>
                <a:gd name="connsiteX367" fmla="*/ 643514 w 3377801"/>
                <a:gd name="connsiteY367" fmla="*/ 5461157 h 6857987"/>
                <a:gd name="connsiteX368" fmla="*/ 676796 w 3377801"/>
                <a:gd name="connsiteY368" fmla="*/ 5585818 h 6857987"/>
                <a:gd name="connsiteX369" fmla="*/ 678487 w 3377801"/>
                <a:gd name="connsiteY369" fmla="*/ 5664198 h 6857987"/>
                <a:gd name="connsiteX370" fmla="*/ 665515 w 3377801"/>
                <a:gd name="connsiteY370" fmla="*/ 5732444 h 6857987"/>
                <a:gd name="connsiteX371" fmla="*/ 778878 w 3377801"/>
                <a:gd name="connsiteY371" fmla="*/ 5560985 h 6857987"/>
                <a:gd name="connsiteX372" fmla="*/ 789028 w 3377801"/>
                <a:gd name="connsiteY372" fmla="*/ 5481449 h 6857987"/>
                <a:gd name="connsiteX373" fmla="*/ 845988 w 3377801"/>
                <a:gd name="connsiteY373" fmla="*/ 5599324 h 6857987"/>
                <a:gd name="connsiteX374" fmla="*/ 851628 w 3377801"/>
                <a:gd name="connsiteY374" fmla="*/ 5389532 h 6857987"/>
                <a:gd name="connsiteX375" fmla="*/ 981346 w 3377801"/>
                <a:gd name="connsiteY375" fmla="*/ 5602716 h 6857987"/>
                <a:gd name="connsiteX376" fmla="*/ 986986 w 3377801"/>
                <a:gd name="connsiteY376" fmla="*/ 5662495 h 6857987"/>
                <a:gd name="connsiteX377" fmla="*/ 970631 w 3377801"/>
                <a:gd name="connsiteY377" fmla="*/ 5738069 h 6857987"/>
                <a:gd name="connsiteX378" fmla="*/ 953148 w 3377801"/>
                <a:gd name="connsiteY378" fmla="*/ 5814786 h 6857987"/>
                <a:gd name="connsiteX379" fmla="*/ 913663 w 3377801"/>
                <a:gd name="connsiteY379" fmla="*/ 5905018 h 6857987"/>
                <a:gd name="connsiteX380" fmla="*/ 867988 w 3377801"/>
                <a:gd name="connsiteY380" fmla="*/ 5964243 h 6857987"/>
                <a:gd name="connsiteX381" fmla="*/ 926076 w 3377801"/>
                <a:gd name="connsiteY381" fmla="*/ 5945642 h 6857987"/>
                <a:gd name="connsiteX382" fmla="*/ 1016309 w 3377801"/>
                <a:gd name="connsiteY382" fmla="*/ 5872309 h 6857987"/>
                <a:gd name="connsiteX383" fmla="*/ 1071021 w 3377801"/>
                <a:gd name="connsiteY383" fmla="*/ 5807464 h 6857987"/>
                <a:gd name="connsiteX384" fmla="*/ 1031545 w 3377801"/>
                <a:gd name="connsiteY384" fmla="*/ 5970446 h 6857987"/>
                <a:gd name="connsiteX385" fmla="*/ 1049027 w 3377801"/>
                <a:gd name="connsiteY385" fmla="*/ 5968763 h 6857987"/>
                <a:gd name="connsiteX386" fmla="*/ 1115009 w 3377801"/>
                <a:gd name="connsiteY386" fmla="*/ 5873445 h 6857987"/>
                <a:gd name="connsiteX387" fmla="*/ 1116138 w 3377801"/>
                <a:gd name="connsiteY387" fmla="*/ 5938846 h 6857987"/>
                <a:gd name="connsiteX388" fmla="*/ 1104296 w 3377801"/>
                <a:gd name="connsiteY388" fmla="*/ 6118210 h 6857987"/>
                <a:gd name="connsiteX389" fmla="*/ 1081729 w 3377801"/>
                <a:gd name="connsiteY389" fmla="*/ 6197164 h 6857987"/>
                <a:gd name="connsiteX390" fmla="*/ 1051849 w 3377801"/>
                <a:gd name="connsiteY390" fmla="*/ 6277827 h 6857987"/>
                <a:gd name="connsiteX391" fmla="*/ 1118958 w 3377801"/>
                <a:gd name="connsiteY391" fmla="*/ 6228754 h 6857987"/>
                <a:gd name="connsiteX392" fmla="*/ 1175363 w 3377801"/>
                <a:gd name="connsiteY392" fmla="*/ 6152037 h 6857987"/>
                <a:gd name="connsiteX393" fmla="*/ 1200189 w 3377801"/>
                <a:gd name="connsiteY393" fmla="*/ 6218603 h 6857987"/>
                <a:gd name="connsiteX394" fmla="*/ 1219927 w 3377801"/>
                <a:gd name="connsiteY394" fmla="*/ 6399077 h 6857987"/>
                <a:gd name="connsiteX395" fmla="*/ 1235718 w 3377801"/>
                <a:gd name="connsiteY395" fmla="*/ 6398513 h 6857987"/>
                <a:gd name="connsiteX396" fmla="*/ 1324268 w 3377801"/>
                <a:gd name="connsiteY396" fmla="*/ 6248493 h 6857987"/>
                <a:gd name="connsiteX397" fmla="*/ 1335556 w 3377801"/>
                <a:gd name="connsiteY397" fmla="*/ 6198292 h 6857987"/>
                <a:gd name="connsiteX398" fmla="*/ 1397591 w 3377801"/>
                <a:gd name="connsiteY398" fmla="*/ 6344368 h 6857987"/>
                <a:gd name="connsiteX399" fmla="*/ 1407178 w 3377801"/>
                <a:gd name="connsiteY399" fmla="*/ 6343796 h 6857987"/>
                <a:gd name="connsiteX400" fmla="*/ 1413391 w 3377801"/>
                <a:gd name="connsiteY400" fmla="*/ 6300934 h 6857987"/>
                <a:gd name="connsiteX401" fmla="*/ 1415648 w 3377801"/>
                <a:gd name="connsiteY401" fmla="*/ 6260903 h 6857987"/>
                <a:gd name="connsiteX402" fmla="*/ 1466412 w 3377801"/>
                <a:gd name="connsiteY402" fmla="*/ 6352264 h 6857987"/>
                <a:gd name="connsiteX403" fmla="*/ 1496313 w 3377801"/>
                <a:gd name="connsiteY403" fmla="*/ 6529363 h 6857987"/>
                <a:gd name="connsiteX404" fmla="*/ 1531837 w 3377801"/>
                <a:gd name="connsiteY404" fmla="*/ 6494962 h 6857987"/>
                <a:gd name="connsiteX405" fmla="*/ 1563982 w 3377801"/>
                <a:gd name="connsiteY405" fmla="*/ 6433482 h 6857987"/>
                <a:gd name="connsiteX406" fmla="*/ 1571313 w 3377801"/>
                <a:gd name="connsiteY406" fmla="*/ 6432364 h 6857987"/>
                <a:gd name="connsiteX407" fmla="*/ 1589359 w 3377801"/>
                <a:gd name="connsiteY407" fmla="*/ 6607763 h 6857987"/>
                <a:gd name="connsiteX408" fmla="*/ 1629959 w 3377801"/>
                <a:gd name="connsiteY408" fmla="*/ 6564902 h 6857987"/>
                <a:gd name="connsiteX409" fmla="*/ 1655346 w 3377801"/>
                <a:gd name="connsiteY409" fmla="*/ 6466193 h 6857987"/>
                <a:gd name="connsiteX410" fmla="*/ 1680172 w 3377801"/>
                <a:gd name="connsiteY410" fmla="*/ 6521469 h 6857987"/>
                <a:gd name="connsiteX411" fmla="*/ 1690322 w 3377801"/>
                <a:gd name="connsiteY411" fmla="*/ 6617343 h 6857987"/>
                <a:gd name="connsiteX412" fmla="*/ 1678478 w 3377801"/>
                <a:gd name="connsiteY412" fmla="*/ 6675448 h 6857987"/>
                <a:gd name="connsiteX413" fmla="*/ 1699344 w 3377801"/>
                <a:gd name="connsiteY413" fmla="*/ 6661896 h 6857987"/>
                <a:gd name="connsiteX414" fmla="*/ 1752364 w 3377801"/>
                <a:gd name="connsiteY414" fmla="*/ 6573928 h 6857987"/>
                <a:gd name="connsiteX415" fmla="*/ 1742763 w 3377801"/>
                <a:gd name="connsiteY415" fmla="*/ 6700253 h 6857987"/>
                <a:gd name="connsiteX416" fmla="*/ 1582027 w 3377801"/>
                <a:gd name="connsiteY416" fmla="*/ 6845759 h 6857987"/>
                <a:gd name="connsiteX417" fmla="*/ 1607969 w 3377801"/>
                <a:gd name="connsiteY417" fmla="*/ 6857612 h 6857987"/>
                <a:gd name="connsiteX418" fmla="*/ 1685813 w 3377801"/>
                <a:gd name="connsiteY418" fmla="*/ 6846342 h 6857987"/>
                <a:gd name="connsiteX419" fmla="*/ 1812138 w 3377801"/>
                <a:gd name="connsiteY419" fmla="*/ 6751589 h 6857987"/>
                <a:gd name="connsiteX420" fmla="*/ 1774916 w 3377801"/>
                <a:gd name="connsiteY420" fmla="*/ 6846342 h 6857987"/>
                <a:gd name="connsiteX421" fmla="*/ 1791835 w 3377801"/>
                <a:gd name="connsiteY421" fmla="*/ 6840130 h 6857987"/>
                <a:gd name="connsiteX422" fmla="*/ 1877560 w 3377801"/>
                <a:gd name="connsiteY422" fmla="*/ 6766797 h 6857987"/>
                <a:gd name="connsiteX423" fmla="*/ 1927187 w 3377801"/>
                <a:gd name="connsiteY423" fmla="*/ 6665847 h 6857987"/>
                <a:gd name="connsiteX424" fmla="*/ 1942423 w 3377801"/>
                <a:gd name="connsiteY424" fmla="*/ 6509622 h 6857987"/>
                <a:gd name="connsiteX425" fmla="*/ 1930571 w 3377801"/>
                <a:gd name="connsiteY425" fmla="*/ 6441375 h 6857987"/>
                <a:gd name="connsiteX426" fmla="*/ 1994880 w 3377801"/>
                <a:gd name="connsiteY426" fmla="*/ 6513571 h 6857987"/>
                <a:gd name="connsiteX427" fmla="*/ 1996007 w 3377801"/>
                <a:gd name="connsiteY427" fmla="*/ 6402471 h 6857987"/>
                <a:gd name="connsiteX428" fmla="*/ 2027588 w 3377801"/>
                <a:gd name="connsiteY428" fmla="*/ 6452654 h 6857987"/>
                <a:gd name="connsiteX429" fmla="*/ 2040569 w 3377801"/>
                <a:gd name="connsiteY429" fmla="*/ 6452089 h 6857987"/>
                <a:gd name="connsiteX430" fmla="*/ 2041689 w 3377801"/>
                <a:gd name="connsiteY430" fmla="*/ 6408665 h 6857987"/>
                <a:gd name="connsiteX431" fmla="*/ 1928324 w 3377801"/>
                <a:gd name="connsiteY431" fmla="*/ 6223689 h 6857987"/>
                <a:gd name="connsiteX432" fmla="*/ 1875877 w 3377801"/>
                <a:gd name="connsiteY432" fmla="*/ 6166147 h 6857987"/>
                <a:gd name="connsiteX433" fmla="*/ 1908586 w 3377801"/>
                <a:gd name="connsiteY433" fmla="*/ 6170674 h 6857987"/>
                <a:gd name="connsiteX434" fmla="*/ 2001630 w 3377801"/>
                <a:gd name="connsiteY434" fmla="*/ 6224258 h 6857987"/>
                <a:gd name="connsiteX435" fmla="*/ 2078910 w 3377801"/>
                <a:gd name="connsiteY435" fmla="*/ 6265406 h 6857987"/>
                <a:gd name="connsiteX436" fmla="*/ 2035485 w 3377801"/>
                <a:gd name="connsiteY436" fmla="*/ 6206765 h 6857987"/>
                <a:gd name="connsiteX437" fmla="*/ 1975134 w 3377801"/>
                <a:gd name="connsiteY437" fmla="*/ 6109182 h 6857987"/>
                <a:gd name="connsiteX438" fmla="*/ 1919294 w 3377801"/>
                <a:gd name="connsiteY438" fmla="*/ 6052787 h 6857987"/>
                <a:gd name="connsiteX439" fmla="*/ 1787320 w 3377801"/>
                <a:gd name="connsiteY439" fmla="*/ 5980582 h 6857987"/>
                <a:gd name="connsiteX440" fmla="*/ 1843151 w 3377801"/>
                <a:gd name="connsiteY440" fmla="*/ 5987923 h 6857987"/>
                <a:gd name="connsiteX441" fmla="*/ 1948055 w 3377801"/>
                <a:gd name="connsiteY441" fmla="*/ 6018385 h 6857987"/>
                <a:gd name="connsiteX442" fmla="*/ 2016867 w 3377801"/>
                <a:gd name="connsiteY442" fmla="*/ 6055042 h 6857987"/>
                <a:gd name="connsiteX443" fmla="*/ 1988660 w 3377801"/>
                <a:gd name="connsiteY443" fmla="*/ 6011637 h 6857987"/>
                <a:gd name="connsiteX444" fmla="*/ 1908010 w 3377801"/>
                <a:gd name="connsiteY444" fmla="*/ 5933782 h 6857987"/>
                <a:gd name="connsiteX445" fmla="*/ 1813265 w 3377801"/>
                <a:gd name="connsiteY445" fmla="*/ 5887519 h 6857987"/>
                <a:gd name="connsiteX446" fmla="*/ 1776034 w 3377801"/>
                <a:gd name="connsiteY446" fmla="*/ 5795042 h 6857987"/>
                <a:gd name="connsiteX447" fmla="*/ 1732046 w 3377801"/>
                <a:gd name="connsiteY447" fmla="*/ 5690138 h 6857987"/>
                <a:gd name="connsiteX448" fmla="*/ 1809880 w 3377801"/>
                <a:gd name="connsiteY448" fmla="*/ 5705919 h 6857987"/>
                <a:gd name="connsiteX449" fmla="*/ 1895037 w 3377801"/>
                <a:gd name="connsiteY449" fmla="*/ 5705919 h 6857987"/>
                <a:gd name="connsiteX450" fmla="*/ 1871351 w 3377801"/>
                <a:gd name="connsiteY450" fmla="*/ 5674912 h 6857987"/>
                <a:gd name="connsiteX451" fmla="*/ 2066488 w 3377801"/>
                <a:gd name="connsiteY451" fmla="*/ 5739767 h 6857987"/>
                <a:gd name="connsiteX452" fmla="*/ 2203547 w 3377801"/>
                <a:gd name="connsiteY452" fmla="*/ 5745406 h 6857987"/>
                <a:gd name="connsiteX453" fmla="*/ 2160678 w 3377801"/>
                <a:gd name="connsiteY453" fmla="*/ 5703684 h 6857987"/>
                <a:gd name="connsiteX454" fmla="*/ 2102581 w 3377801"/>
                <a:gd name="connsiteY454" fmla="*/ 5628108 h 6857987"/>
                <a:gd name="connsiteX455" fmla="*/ 2213698 w 3377801"/>
                <a:gd name="connsiteY455" fmla="*/ 5654042 h 6857987"/>
                <a:gd name="connsiteX456" fmla="*/ 2129096 w 3377801"/>
                <a:gd name="connsiteY456" fmla="*/ 5551957 h 6857987"/>
                <a:gd name="connsiteX457" fmla="*/ 2265582 w 3377801"/>
                <a:gd name="connsiteY457" fmla="*/ 5548000 h 6857987"/>
                <a:gd name="connsiteX458" fmla="*/ 2346800 w 3377801"/>
                <a:gd name="connsiteY458" fmla="*/ 5538413 h 6857987"/>
                <a:gd name="connsiteX459" fmla="*/ 2448876 w 3377801"/>
                <a:gd name="connsiteY459" fmla="*/ 5527142 h 6857987"/>
                <a:gd name="connsiteX460" fmla="*/ 2561684 w 3377801"/>
                <a:gd name="connsiteY460" fmla="*/ 5525442 h 6857987"/>
                <a:gd name="connsiteX461" fmla="*/ 2682385 w 3377801"/>
                <a:gd name="connsiteY461" fmla="*/ 5526570 h 6857987"/>
                <a:gd name="connsiteX462" fmla="*/ 2574107 w 3377801"/>
                <a:gd name="connsiteY462" fmla="*/ 5436902 h 6857987"/>
                <a:gd name="connsiteX463" fmla="*/ 2426333 w 3377801"/>
                <a:gd name="connsiteY463" fmla="*/ 5392895 h 6857987"/>
                <a:gd name="connsiteX464" fmla="*/ 2480463 w 3377801"/>
                <a:gd name="connsiteY464" fmla="*/ 5367521 h 6857987"/>
                <a:gd name="connsiteX465" fmla="*/ 2559998 w 3377801"/>
                <a:gd name="connsiteY465" fmla="*/ 5342706 h 6857987"/>
                <a:gd name="connsiteX466" fmla="*/ 2521086 w 3377801"/>
                <a:gd name="connsiteY466" fmla="*/ 5325224 h 6857987"/>
                <a:gd name="connsiteX467" fmla="*/ 2597802 w 3377801"/>
                <a:gd name="connsiteY467" fmla="*/ 5282354 h 6857987"/>
                <a:gd name="connsiteX468" fmla="*/ 2741619 w 3377801"/>
                <a:gd name="connsiteY468" fmla="*/ 5209605 h 6857987"/>
                <a:gd name="connsiteX469" fmla="*/ 2754026 w 3377801"/>
                <a:gd name="connsiteY469" fmla="*/ 5200598 h 6857987"/>
                <a:gd name="connsiteX470" fmla="*/ 2848779 w 3377801"/>
                <a:gd name="connsiteY470" fmla="*/ 5154901 h 6857987"/>
                <a:gd name="connsiteX471" fmla="*/ 2910250 w 3377801"/>
                <a:gd name="connsiteY471" fmla="*/ 5132352 h 6857987"/>
                <a:gd name="connsiteX472" fmla="*/ 2954812 w 3377801"/>
                <a:gd name="connsiteY472" fmla="*/ 5117127 h 6857987"/>
                <a:gd name="connsiteX473" fmla="*/ 2951973 w 3377801"/>
                <a:gd name="connsiteY473" fmla="*/ 5106985 h 6857987"/>
                <a:gd name="connsiteX474" fmla="*/ 2883179 w 3377801"/>
                <a:gd name="connsiteY474" fmla="*/ 5094006 h 6857987"/>
                <a:gd name="connsiteX475" fmla="*/ 2809846 w 3377801"/>
                <a:gd name="connsiteY475" fmla="*/ 5087794 h 6857987"/>
                <a:gd name="connsiteX476" fmla="*/ 2724121 w 3377801"/>
                <a:gd name="connsiteY476" fmla="*/ 5095143 h 6857987"/>
                <a:gd name="connsiteX477" fmla="*/ 2804771 w 3377801"/>
                <a:gd name="connsiteY477" fmla="*/ 4973875 h 6857987"/>
                <a:gd name="connsiteX478" fmla="*/ 2773190 w 3377801"/>
                <a:gd name="connsiteY478" fmla="*/ 4967663 h 6857987"/>
                <a:gd name="connsiteX479" fmla="*/ 2959295 w 3377801"/>
                <a:gd name="connsiteY479" fmla="*/ 4589787 h 6857987"/>
                <a:gd name="connsiteX480" fmla="*/ 2895568 w 3377801"/>
                <a:gd name="connsiteY480" fmla="*/ 4593752 h 6857987"/>
                <a:gd name="connsiteX481" fmla="*/ 2830150 w 3377801"/>
                <a:gd name="connsiteY481" fmla="*/ 4624202 h 6857987"/>
                <a:gd name="connsiteX482" fmla="*/ 2750069 w 3377801"/>
                <a:gd name="connsiteY482" fmla="*/ 4699207 h 6857987"/>
                <a:gd name="connsiteX483" fmla="*/ 2761358 w 3377801"/>
                <a:gd name="connsiteY483" fmla="*/ 4623066 h 6857987"/>
                <a:gd name="connsiteX484" fmla="*/ 2763040 w 3377801"/>
                <a:gd name="connsiteY484" fmla="*/ 4590912 h 6857987"/>
                <a:gd name="connsiteX485" fmla="*/ 2729759 w 3377801"/>
                <a:gd name="connsiteY485" fmla="*/ 4615744 h 6857987"/>
                <a:gd name="connsiteX486" fmla="*/ 2738792 w 3377801"/>
                <a:gd name="connsiteY486" fmla="*/ 4546369 h 6857987"/>
                <a:gd name="connsiteX487" fmla="*/ 2734279 w 3377801"/>
                <a:gd name="connsiteY487" fmla="*/ 4251958 h 6857987"/>
                <a:gd name="connsiteX488" fmla="*/ 2757966 w 3377801"/>
                <a:gd name="connsiteY488" fmla="*/ 4189341 h 6857987"/>
                <a:gd name="connsiteX489" fmla="*/ 2696495 w 3377801"/>
                <a:gd name="connsiteY489" fmla="*/ 4224888 h 6857987"/>
                <a:gd name="connsiteX490" fmla="*/ 2601178 w 3377801"/>
                <a:gd name="connsiteY490" fmla="*/ 4338242 h 6857987"/>
                <a:gd name="connsiteX491" fmla="*/ 2566202 w 3377801"/>
                <a:gd name="connsiteY491" fmla="*/ 4436952 h 6857987"/>
                <a:gd name="connsiteX492" fmla="*/ 2481599 w 3377801"/>
                <a:gd name="connsiteY492" fmla="*/ 4321887 h 6857987"/>
                <a:gd name="connsiteX493" fmla="*/ 2414489 w 3377801"/>
                <a:gd name="connsiteY493" fmla="*/ 4243517 h 6857987"/>
                <a:gd name="connsiteX494" fmla="*/ 2341722 w 3377801"/>
                <a:gd name="connsiteY494" fmla="*/ 4196690 h 6857987"/>
                <a:gd name="connsiteX495" fmla="*/ 2228367 w 3377801"/>
                <a:gd name="connsiteY495" fmla="*/ 4140866 h 6857987"/>
                <a:gd name="connsiteX496" fmla="*/ 2177611 w 3377801"/>
                <a:gd name="connsiteY496" fmla="*/ 4078813 h 6857987"/>
                <a:gd name="connsiteX497" fmla="*/ 2168588 w 3377801"/>
                <a:gd name="connsiteY497" fmla="*/ 4091802 h 6857987"/>
                <a:gd name="connsiteX498" fmla="*/ 2207492 w 3377801"/>
                <a:gd name="connsiteY498" fmla="*/ 4251974 h 6857987"/>
                <a:gd name="connsiteX499" fmla="*/ 2131358 w 3377801"/>
                <a:gd name="connsiteY499" fmla="*/ 4209677 h 6857987"/>
                <a:gd name="connsiteX500" fmla="*/ 2155618 w 3377801"/>
                <a:gd name="connsiteY500" fmla="*/ 4262133 h 6857987"/>
                <a:gd name="connsiteX501" fmla="*/ 2052969 w 3377801"/>
                <a:gd name="connsiteY501" fmla="*/ 4215880 h 6857987"/>
                <a:gd name="connsiteX502" fmla="*/ 1965556 w 3377801"/>
                <a:gd name="connsiteY502" fmla="*/ 4178095 h 6857987"/>
                <a:gd name="connsiteX503" fmla="*/ 1914227 w 3377801"/>
                <a:gd name="connsiteY503" fmla="*/ 4156674 h 6857987"/>
                <a:gd name="connsiteX504" fmla="*/ 1827942 w 3377801"/>
                <a:gd name="connsiteY504" fmla="*/ 4095758 h 6857987"/>
                <a:gd name="connsiteX505" fmla="*/ 1842597 w 3377801"/>
                <a:gd name="connsiteY505" fmla="*/ 4161183 h 6857987"/>
                <a:gd name="connsiteX506" fmla="*/ 1881509 w 3377801"/>
                <a:gd name="connsiteY506" fmla="*/ 4241847 h 6857987"/>
                <a:gd name="connsiteX507" fmla="*/ 1778869 w 3377801"/>
                <a:gd name="connsiteY507" fmla="*/ 4172472 h 6857987"/>
                <a:gd name="connsiteX508" fmla="*/ 1784500 w 3377801"/>
                <a:gd name="connsiteY508" fmla="*/ 4207428 h 6857987"/>
                <a:gd name="connsiteX509" fmla="*/ 1814962 w 3377801"/>
                <a:gd name="connsiteY509" fmla="*/ 4272293 h 6857987"/>
                <a:gd name="connsiteX510" fmla="*/ 1668316 w 3377801"/>
                <a:gd name="connsiteY510" fmla="*/ 4267790 h 6857987"/>
                <a:gd name="connsiteX511" fmla="*/ 1507016 w 3377801"/>
                <a:gd name="connsiteY511" fmla="*/ 4270600 h 6857987"/>
                <a:gd name="connsiteX512" fmla="*/ 1431440 w 3377801"/>
                <a:gd name="connsiteY512" fmla="*/ 4255376 h 6857987"/>
                <a:gd name="connsiteX513" fmla="*/ 1512090 w 3377801"/>
                <a:gd name="connsiteY513" fmla="*/ 4321913 h 6857987"/>
                <a:gd name="connsiteX514" fmla="*/ 1579773 w 3377801"/>
                <a:gd name="connsiteY514" fmla="*/ 4355195 h 6857987"/>
                <a:gd name="connsiteX515" fmla="*/ 1509844 w 3377801"/>
                <a:gd name="connsiteY515" fmla="*/ 4368730 h 6857987"/>
                <a:gd name="connsiteX516" fmla="*/ 1412835 w 3377801"/>
                <a:gd name="connsiteY516" fmla="*/ 4386766 h 6857987"/>
                <a:gd name="connsiteX517" fmla="*/ 1526753 w 3377801"/>
                <a:gd name="connsiteY517" fmla="*/ 4436403 h 6857987"/>
                <a:gd name="connsiteX518" fmla="*/ 1526753 w 3377801"/>
                <a:gd name="connsiteY518" fmla="*/ 4448255 h 6857987"/>
                <a:gd name="connsiteX519" fmla="*/ 1412835 w 3377801"/>
                <a:gd name="connsiteY519" fmla="*/ 4480965 h 6857987"/>
                <a:gd name="connsiteX520" fmla="*/ 1309048 w 3377801"/>
                <a:gd name="connsiteY520" fmla="*/ 4519314 h 6857987"/>
                <a:gd name="connsiteX521" fmla="*/ 1148867 w 3377801"/>
                <a:gd name="connsiteY521" fmla="*/ 4518765 h 6857987"/>
                <a:gd name="connsiteX522" fmla="*/ 1174818 w 3377801"/>
                <a:gd name="connsiteY522" fmla="*/ 4603359 h 6857987"/>
                <a:gd name="connsiteX523" fmla="*/ 1257729 w 3377801"/>
                <a:gd name="connsiteY523" fmla="*/ 4648475 h 6857987"/>
                <a:gd name="connsiteX524" fmla="*/ 1200769 w 3377801"/>
                <a:gd name="connsiteY524" fmla="*/ 4721242 h 6857987"/>
                <a:gd name="connsiteX525" fmla="*/ 1279722 w 3377801"/>
                <a:gd name="connsiteY525" fmla="*/ 4698102 h 6857987"/>
                <a:gd name="connsiteX526" fmla="*/ 1265632 w 3377801"/>
                <a:gd name="connsiteY526" fmla="*/ 4706561 h 6857987"/>
                <a:gd name="connsiteX527" fmla="*/ 1116729 w 3377801"/>
                <a:gd name="connsiteY527" fmla="*/ 4839108 h 6857987"/>
                <a:gd name="connsiteX528" fmla="*/ 1084019 w 3377801"/>
                <a:gd name="connsiteY528" fmla="*/ 4880268 h 6857987"/>
                <a:gd name="connsiteX529" fmla="*/ 1070485 w 3377801"/>
                <a:gd name="connsiteY529" fmla="*/ 4879159 h 6857987"/>
                <a:gd name="connsiteX530" fmla="*/ 1019156 w 3377801"/>
                <a:gd name="connsiteY530" fmla="*/ 4832332 h 6857987"/>
                <a:gd name="connsiteX531" fmla="*/ 1006749 w 3377801"/>
                <a:gd name="connsiteY531" fmla="*/ 4782132 h 6857987"/>
                <a:gd name="connsiteX532" fmla="*/ 966150 w 3377801"/>
                <a:gd name="connsiteY532" fmla="*/ 4757891 h 6857987"/>
                <a:gd name="connsiteX533" fmla="*/ 953742 w 3377801"/>
                <a:gd name="connsiteY533" fmla="*/ 4705426 h 6857987"/>
                <a:gd name="connsiteX534" fmla="*/ 939643 w 3377801"/>
                <a:gd name="connsiteY534" fmla="*/ 4641691 h 6857987"/>
                <a:gd name="connsiteX535" fmla="*/ 916521 w 3377801"/>
                <a:gd name="connsiteY535" fmla="*/ 4615758 h 6857987"/>
                <a:gd name="connsiteX536" fmla="*/ 892271 w 3377801"/>
                <a:gd name="connsiteY536" fmla="*/ 4528336 h 6857987"/>
                <a:gd name="connsiteX537" fmla="*/ 893954 w 3377801"/>
                <a:gd name="connsiteY537" fmla="*/ 4443735 h 6857987"/>
                <a:gd name="connsiteX538" fmla="*/ 889451 w 3377801"/>
                <a:gd name="connsiteY538" fmla="*/ 4368720 h 6857987"/>
                <a:gd name="connsiteX539" fmla="*/ 891134 w 3377801"/>
                <a:gd name="connsiteY539" fmla="*/ 4330372 h 6857987"/>
                <a:gd name="connsiteX540" fmla="*/ 894518 w 3377801"/>
                <a:gd name="connsiteY540" fmla="*/ 4278488 h 6857987"/>
                <a:gd name="connsiteX541" fmla="*/ 927800 w 3377801"/>
                <a:gd name="connsiteY541" fmla="*/ 4226587 h 6857987"/>
                <a:gd name="connsiteX542" fmla="*/ 933440 w 3377801"/>
                <a:gd name="connsiteY542" fmla="*/ 4176968 h 6857987"/>
                <a:gd name="connsiteX543" fmla="*/ 961083 w 3377801"/>
                <a:gd name="connsiteY543" fmla="*/ 4112091 h 6857987"/>
                <a:gd name="connsiteX544" fmla="*/ 966723 w 3377801"/>
                <a:gd name="connsiteY544" fmla="*/ 4091225 h 6857987"/>
                <a:gd name="connsiteX545" fmla="*/ 1005062 w 3377801"/>
                <a:gd name="connsiteY545" fmla="*/ 3984074 h 6857987"/>
                <a:gd name="connsiteX546" fmla="*/ 1034963 w 3377801"/>
                <a:gd name="connsiteY546" fmla="*/ 3950227 h 6857987"/>
                <a:gd name="connsiteX547" fmla="*/ 1055274 w 3377801"/>
                <a:gd name="connsiteY547" fmla="*/ 3909628 h 6857987"/>
                <a:gd name="connsiteX548" fmla="*/ 1111670 w 3377801"/>
                <a:gd name="connsiteY548" fmla="*/ 3848139 h 6857987"/>
                <a:gd name="connsiteX549" fmla="*/ 1123512 w 3377801"/>
                <a:gd name="connsiteY549" fmla="*/ 3813738 h 6857987"/>
                <a:gd name="connsiteX550" fmla="*/ 1187248 w 3377801"/>
                <a:gd name="connsiteY550" fmla="*/ 3725197 h 6857987"/>
                <a:gd name="connsiteX551" fmla="*/ 1256050 w 3377801"/>
                <a:gd name="connsiteY551" fmla="*/ 3657514 h 6857987"/>
                <a:gd name="connsiteX552" fmla="*/ 1333320 w 3377801"/>
                <a:gd name="connsiteY552" fmla="*/ 3602811 h 6857987"/>
                <a:gd name="connsiteX553" fmla="*/ 1395928 w 3377801"/>
                <a:gd name="connsiteY553" fmla="*/ 3578551 h 6857987"/>
                <a:gd name="connsiteX554" fmla="*/ 1421871 w 3377801"/>
                <a:gd name="connsiteY554" fmla="*/ 3536255 h 6857987"/>
                <a:gd name="connsiteX555" fmla="*/ 1476019 w 3377801"/>
                <a:gd name="connsiteY555" fmla="*/ 3517645 h 6857987"/>
                <a:gd name="connsiteX556" fmla="*/ 1520571 w 3377801"/>
                <a:gd name="connsiteY556" fmla="*/ 3477614 h 6857987"/>
                <a:gd name="connsiteX557" fmla="*/ 1554982 w 3377801"/>
                <a:gd name="connsiteY557" fmla="*/ 3466888 h 6857987"/>
                <a:gd name="connsiteX558" fmla="*/ 1575848 w 3377801"/>
                <a:gd name="connsiteY558" fmla="*/ 3440945 h 6857987"/>
                <a:gd name="connsiteX559" fmla="*/ 1644086 w 3377801"/>
                <a:gd name="connsiteY559" fmla="*/ 3426269 h 6857987"/>
                <a:gd name="connsiteX560" fmla="*/ 1678496 w 3377801"/>
                <a:gd name="connsiteY560" fmla="*/ 3398647 h 6857987"/>
                <a:gd name="connsiteX561" fmla="*/ 1725868 w 3377801"/>
                <a:gd name="connsiteY561" fmla="*/ 3394688 h 6857987"/>
                <a:gd name="connsiteX562" fmla="*/ 1768174 w 3377801"/>
                <a:gd name="connsiteY562" fmla="*/ 3363099 h 6857987"/>
                <a:gd name="connsiteX563" fmla="*/ 1807086 w 3377801"/>
                <a:gd name="connsiteY563" fmla="*/ 3406522 h 6857987"/>
                <a:gd name="connsiteX564" fmla="*/ 1855595 w 3377801"/>
                <a:gd name="connsiteY564" fmla="*/ 3405395 h 6857987"/>
                <a:gd name="connsiteX565" fmla="*/ 1901270 w 3377801"/>
                <a:gd name="connsiteY565" fmla="*/ 3391296 h 6857987"/>
                <a:gd name="connsiteX566" fmla="*/ 1951462 w 3377801"/>
                <a:gd name="connsiteY566" fmla="*/ 3405395 h 6857987"/>
                <a:gd name="connsiteX567" fmla="*/ 2008994 w 3377801"/>
                <a:gd name="connsiteY567" fmla="*/ 3383964 h 6857987"/>
                <a:gd name="connsiteX568" fmla="*/ 2080616 w 3377801"/>
                <a:gd name="connsiteY568" fmla="*/ 3418365 h 6857987"/>
                <a:gd name="connsiteX569" fmla="*/ 2123485 w 3377801"/>
                <a:gd name="connsiteY569" fmla="*/ 3399201 h 6857987"/>
                <a:gd name="connsiteX570" fmla="*/ 2187203 w 3377801"/>
                <a:gd name="connsiteY570" fmla="*/ 3388486 h 6857987"/>
                <a:gd name="connsiteX571" fmla="*/ 2249821 w 3377801"/>
                <a:gd name="connsiteY571" fmla="*/ 3377771 h 6857987"/>
                <a:gd name="connsiteX572" fmla="*/ 2320321 w 3377801"/>
                <a:gd name="connsiteY572" fmla="*/ 3333219 h 6857987"/>
                <a:gd name="connsiteX573" fmla="*/ 2334429 w 3377801"/>
                <a:gd name="connsiteY573" fmla="*/ 3393007 h 6857987"/>
                <a:gd name="connsiteX574" fmla="*/ 2378982 w 3377801"/>
                <a:gd name="connsiteY574" fmla="*/ 3449965 h 6857987"/>
                <a:gd name="connsiteX575" fmla="*/ 2421279 w 3377801"/>
                <a:gd name="connsiteY575" fmla="*/ 3497911 h 6857987"/>
                <a:gd name="connsiteX576" fmla="*/ 2466404 w 3377801"/>
                <a:gd name="connsiteY576" fmla="*/ 3519914 h 6857987"/>
                <a:gd name="connsiteX577" fmla="*/ 2512640 w 3377801"/>
                <a:gd name="connsiteY577" fmla="*/ 3545855 h 6857987"/>
                <a:gd name="connsiteX578" fmla="*/ 2447785 w 3377801"/>
                <a:gd name="connsiteY578" fmla="*/ 3641730 h 6857987"/>
                <a:gd name="connsiteX579" fmla="*/ 2499123 w 3377801"/>
                <a:gd name="connsiteY579" fmla="*/ 3638910 h 6857987"/>
                <a:gd name="connsiteX580" fmla="*/ 2585972 w 3377801"/>
                <a:gd name="connsiteY580" fmla="*/ 3539071 h 6857987"/>
                <a:gd name="connsiteX581" fmla="*/ 2610786 w 3377801"/>
                <a:gd name="connsiteY581" fmla="*/ 3478737 h 6857987"/>
                <a:gd name="connsiteX582" fmla="*/ 2588237 w 3377801"/>
                <a:gd name="connsiteY582" fmla="*/ 3425716 h 6857987"/>
                <a:gd name="connsiteX583" fmla="*/ 2496312 w 3377801"/>
                <a:gd name="connsiteY583" fmla="*/ 3405417 h 6857987"/>
                <a:gd name="connsiteX584" fmla="*/ 2435397 w 3377801"/>
                <a:gd name="connsiteY584" fmla="*/ 3329842 h 6857987"/>
                <a:gd name="connsiteX585" fmla="*/ 2469225 w 3377801"/>
                <a:gd name="connsiteY585" fmla="*/ 3330405 h 6857987"/>
                <a:gd name="connsiteX586" fmla="*/ 2502506 w 3377801"/>
                <a:gd name="connsiteY586" fmla="*/ 3372138 h 6857987"/>
                <a:gd name="connsiteX587" fmla="*/ 2526193 w 3377801"/>
                <a:gd name="connsiteY587" fmla="*/ 3374384 h 6857987"/>
                <a:gd name="connsiteX588" fmla="*/ 2601208 w 3377801"/>
                <a:gd name="connsiteY588" fmla="*/ 3401463 h 6857987"/>
                <a:gd name="connsiteX589" fmla="*/ 2652546 w 3377801"/>
                <a:gd name="connsiteY589" fmla="*/ 3391303 h 6857987"/>
                <a:gd name="connsiteX590" fmla="*/ 2692568 w 3377801"/>
                <a:gd name="connsiteY590" fmla="*/ 3391867 h 6857987"/>
                <a:gd name="connsiteX591" fmla="*/ 2752929 w 3377801"/>
                <a:gd name="connsiteY591" fmla="*/ 3379459 h 6857987"/>
                <a:gd name="connsiteX592" fmla="*/ 2797473 w 3377801"/>
                <a:gd name="connsiteY592" fmla="*/ 3373255 h 6857987"/>
                <a:gd name="connsiteX593" fmla="*/ 2827944 w 3377801"/>
                <a:gd name="connsiteY593" fmla="*/ 3357464 h 6857987"/>
                <a:gd name="connsiteX594" fmla="*/ 2852748 w 3377801"/>
                <a:gd name="connsiteY594" fmla="*/ 3364232 h 6857987"/>
                <a:gd name="connsiteX595" fmla="*/ 2923249 w 3377801"/>
                <a:gd name="connsiteY595" fmla="*/ 3455610 h 6857987"/>
                <a:gd name="connsiteX596" fmla="*/ 2914790 w 3377801"/>
                <a:gd name="connsiteY596" fmla="*/ 3343939 h 6857987"/>
                <a:gd name="connsiteX597" fmla="*/ 2861206 w 3377801"/>
                <a:gd name="connsiteY597" fmla="*/ 3271180 h 6857987"/>
                <a:gd name="connsiteX598" fmla="*/ 2804811 w 3377801"/>
                <a:gd name="connsiteY598" fmla="*/ 3231138 h 6857987"/>
                <a:gd name="connsiteX599" fmla="*/ 2657610 w 3377801"/>
                <a:gd name="connsiteY599" fmla="*/ 3276813 h 6857987"/>
                <a:gd name="connsiteX600" fmla="*/ 2563421 w 3377801"/>
                <a:gd name="connsiteY600" fmla="*/ 3281339 h 6857987"/>
                <a:gd name="connsiteX601" fmla="*/ 2491781 w 3377801"/>
                <a:gd name="connsiteY601" fmla="*/ 3222678 h 6857987"/>
                <a:gd name="connsiteX602" fmla="*/ 2523379 w 3377801"/>
                <a:gd name="connsiteY602" fmla="*/ 3214782 h 6857987"/>
                <a:gd name="connsiteX603" fmla="*/ 2571889 w 3377801"/>
                <a:gd name="connsiteY603" fmla="*/ 3217047 h 6857987"/>
                <a:gd name="connsiteX604" fmla="*/ 2657614 w 3377801"/>
                <a:gd name="connsiteY604" fmla="*/ 3213090 h 6857987"/>
                <a:gd name="connsiteX605" fmla="*/ 2682988 w 3377801"/>
                <a:gd name="connsiteY605" fmla="*/ 3213654 h 6857987"/>
                <a:gd name="connsiteX606" fmla="*/ 2713996 w 3377801"/>
                <a:gd name="connsiteY606" fmla="*/ 3198991 h 6857987"/>
                <a:gd name="connsiteX607" fmla="*/ 2741639 w 3377801"/>
                <a:gd name="connsiteY607" fmla="*/ 3192224 h 6857987"/>
                <a:gd name="connsiteX608" fmla="*/ 2811005 w 3377801"/>
                <a:gd name="connsiteY608" fmla="*/ 3149928 h 6857987"/>
                <a:gd name="connsiteX609" fmla="*/ 2864016 w 3377801"/>
                <a:gd name="connsiteY609" fmla="*/ 3095224 h 6857987"/>
                <a:gd name="connsiteX610" fmla="*/ 2951438 w 3377801"/>
                <a:gd name="connsiteY610" fmla="*/ 3042204 h 6857987"/>
                <a:gd name="connsiteX611" fmla="*/ 3051277 w 3377801"/>
                <a:gd name="connsiteY611" fmla="*/ 3056866 h 6857987"/>
                <a:gd name="connsiteX612" fmla="*/ 2954833 w 3377801"/>
                <a:gd name="connsiteY612" fmla="*/ 2964941 h 6857987"/>
                <a:gd name="connsiteX613" fmla="*/ 2910269 w 3377801"/>
                <a:gd name="connsiteY613" fmla="*/ 2957046 h 6857987"/>
                <a:gd name="connsiteX614" fmla="*/ 2866281 w 3377801"/>
                <a:gd name="connsiteY614" fmla="*/ 2961557 h 6857987"/>
                <a:gd name="connsiteX615" fmla="*/ 2827367 w 3377801"/>
                <a:gd name="connsiteY615" fmla="*/ 2968333 h 6857987"/>
                <a:gd name="connsiteX616" fmla="*/ 2647457 w 3377801"/>
                <a:gd name="connsiteY616" fmla="*/ 3126813 h 6857987"/>
                <a:gd name="connsiteX617" fmla="*/ 2536340 w 3377801"/>
                <a:gd name="connsiteY617" fmla="*/ 3105947 h 6857987"/>
                <a:gd name="connsiteX618" fmla="*/ 2508716 w 3377801"/>
                <a:gd name="connsiteY618" fmla="*/ 3064769 h 6857987"/>
                <a:gd name="connsiteX619" fmla="*/ 2552704 w 3377801"/>
                <a:gd name="connsiteY619" fmla="*/ 3042776 h 6857987"/>
                <a:gd name="connsiteX620" fmla="*/ 2608528 w 3377801"/>
                <a:gd name="connsiteY620" fmla="*/ 2997659 h 6857987"/>
                <a:gd name="connsiteX621" fmla="*/ 2653090 w 3377801"/>
                <a:gd name="connsiteY621" fmla="*/ 2968333 h 6857987"/>
                <a:gd name="connsiteX622" fmla="*/ 2719628 w 3377801"/>
                <a:gd name="connsiteY622" fmla="*/ 2877518 h 6857987"/>
                <a:gd name="connsiteX623" fmla="*/ 2751227 w 3377801"/>
                <a:gd name="connsiteY623" fmla="*/ 2841426 h 6857987"/>
                <a:gd name="connsiteX624" fmla="*/ 2822285 w 3377801"/>
                <a:gd name="connsiteY624" fmla="*/ 2771496 h 6857987"/>
                <a:gd name="connsiteX625" fmla="*/ 2886567 w 3377801"/>
                <a:gd name="connsiteY625" fmla="*/ 2768112 h 6857987"/>
                <a:gd name="connsiteX626" fmla="*/ 2843152 w 3377801"/>
                <a:gd name="connsiteY626" fmla="*/ 2733137 h 6857987"/>
                <a:gd name="connsiteX627" fmla="*/ 2835255 w 3377801"/>
                <a:gd name="connsiteY627" fmla="*/ 2727497 h 6857987"/>
                <a:gd name="connsiteX628" fmla="*/ 2835029 w 3377801"/>
                <a:gd name="connsiteY628" fmla="*/ 2727890 h 6857987"/>
                <a:gd name="connsiteX629" fmla="*/ 2835015 w 3377801"/>
                <a:gd name="connsiteY629" fmla="*/ 2727890 h 6857987"/>
                <a:gd name="connsiteX630" fmla="*/ 2835257 w 3377801"/>
                <a:gd name="connsiteY630" fmla="*/ 2727495 h 6857987"/>
                <a:gd name="connsiteX631" fmla="*/ 2815518 w 3377801"/>
                <a:gd name="connsiteY631" fmla="*/ 2717908 h 6857987"/>
                <a:gd name="connsiteX632" fmla="*/ 2695378 w 3377801"/>
                <a:gd name="connsiteY632" fmla="*/ 2763024 h 6857987"/>
                <a:gd name="connsiteX633" fmla="*/ 2632215 w 3377801"/>
                <a:gd name="connsiteY633" fmla="*/ 2773174 h 6857987"/>
                <a:gd name="connsiteX634" fmla="*/ 2602325 w 3377801"/>
                <a:gd name="connsiteY634" fmla="*/ 2827887 h 6857987"/>
                <a:gd name="connsiteX635" fmla="*/ 2573564 w 3377801"/>
                <a:gd name="connsiteY635" fmla="*/ 2900636 h 6857987"/>
                <a:gd name="connsiteX636" fmla="*/ 2472597 w 3377801"/>
                <a:gd name="connsiteY636" fmla="*/ 2949136 h 6857987"/>
                <a:gd name="connsiteX637" fmla="*/ 2529002 w 3377801"/>
                <a:gd name="connsiteY637" fmla="*/ 2889921 h 6857987"/>
                <a:gd name="connsiteX638" fmla="*/ 2565667 w 3377801"/>
                <a:gd name="connsiteY638" fmla="*/ 2803627 h 6857987"/>
                <a:gd name="connsiteX639" fmla="*/ 2551559 w 3377801"/>
                <a:gd name="connsiteY639" fmla="*/ 2796296 h 6857987"/>
                <a:gd name="connsiteX640" fmla="*/ 2556634 w 3377801"/>
                <a:gd name="connsiteY640" fmla="*/ 2702680 h 6857987"/>
                <a:gd name="connsiteX641" fmla="*/ 2459051 w 3377801"/>
                <a:gd name="connsiteY641" fmla="*/ 2784454 h 6857987"/>
                <a:gd name="connsiteX642" fmla="*/ 2553814 w 3377801"/>
                <a:gd name="connsiteY642" fmla="*/ 2683497 h 6857987"/>
                <a:gd name="connsiteX643" fmla="*/ 2611328 w 3377801"/>
                <a:gd name="connsiteY643" fmla="*/ 2632741 h 6857987"/>
                <a:gd name="connsiteX644" fmla="*/ 2624299 w 3377801"/>
                <a:gd name="connsiteY644" fmla="*/ 2681806 h 6857987"/>
                <a:gd name="connsiteX645" fmla="*/ 2633900 w 3377801"/>
                <a:gd name="connsiteY645" fmla="*/ 2682355 h 6857987"/>
                <a:gd name="connsiteX646" fmla="*/ 2682400 w 3377801"/>
                <a:gd name="connsiteY646" fmla="*/ 2592123 h 6857987"/>
                <a:gd name="connsiteX647" fmla="*/ 2922671 w 3377801"/>
                <a:gd name="connsiteY647" fmla="*/ 2353552 h 6857987"/>
                <a:gd name="connsiteX648" fmla="*/ 2946357 w 3377801"/>
                <a:gd name="connsiteY648" fmla="*/ 2280229 h 6857987"/>
                <a:gd name="connsiteX649" fmla="*/ 2949724 w 3377801"/>
                <a:gd name="connsiteY649" fmla="*/ 2214804 h 6857987"/>
                <a:gd name="connsiteX650" fmla="*/ 2966651 w 3377801"/>
                <a:gd name="connsiteY650" fmla="*/ 2284179 h 6857987"/>
                <a:gd name="connsiteX651" fmla="*/ 2944093 w 3377801"/>
                <a:gd name="connsiteY651" fmla="*/ 2345095 h 6857987"/>
                <a:gd name="connsiteX652" fmla="*/ 2985262 w 3377801"/>
                <a:gd name="connsiteY652" fmla="*/ 2308429 h 6857987"/>
                <a:gd name="connsiteX653" fmla="*/ 3029259 w 3377801"/>
                <a:gd name="connsiteY653" fmla="*/ 2226082 h 6857987"/>
                <a:gd name="connsiteX654" fmla="*/ 3060831 w 3377801"/>
                <a:gd name="connsiteY654" fmla="*/ 2270635 h 6857987"/>
                <a:gd name="connsiteX655" fmla="*/ 3218202 w 3377801"/>
                <a:gd name="connsiteY655" fmla="*/ 2433070 h 6857987"/>
                <a:gd name="connsiteX656" fmla="*/ 3232856 w 3377801"/>
                <a:gd name="connsiteY656" fmla="*/ 2434771 h 6857987"/>
                <a:gd name="connsiteX657" fmla="*/ 3186047 w 3377801"/>
                <a:gd name="connsiteY657" fmla="*/ 2338896 h 6857987"/>
                <a:gd name="connsiteX658" fmla="*/ 3180963 w 3377801"/>
                <a:gd name="connsiteY658" fmla="*/ 2223286 h 6857987"/>
                <a:gd name="connsiteX659" fmla="*/ 3118355 w 3377801"/>
                <a:gd name="connsiteY659" fmla="*/ 1988099 h 6857987"/>
                <a:gd name="connsiteX660" fmla="*/ 3069845 w 3377801"/>
                <a:gd name="connsiteY660" fmla="*/ 1807047 h 6857987"/>
                <a:gd name="connsiteX661" fmla="*/ 3135289 w 3377801"/>
                <a:gd name="connsiteY661" fmla="*/ 1847101 h 6857987"/>
                <a:gd name="connsiteX662" fmla="*/ 766502 w 3377801"/>
                <a:gd name="connsiteY662" fmla="*/ 1019709 h 6857987"/>
                <a:gd name="connsiteX663" fmla="*/ 787368 w 3377801"/>
                <a:gd name="connsiteY663" fmla="*/ 967252 h 6857987"/>
                <a:gd name="connsiteX664" fmla="*/ 839260 w 3377801"/>
                <a:gd name="connsiteY664" fmla="*/ 906902 h 6857987"/>
                <a:gd name="connsiteX665" fmla="*/ 943601 w 3377801"/>
                <a:gd name="connsiteY665" fmla="*/ 813842 h 6857987"/>
                <a:gd name="connsiteX666" fmla="*/ 1001697 w 3377801"/>
                <a:gd name="connsiteY666" fmla="*/ 736016 h 6857987"/>
                <a:gd name="connsiteX667" fmla="*/ 1031024 w 3377801"/>
                <a:gd name="connsiteY667" fmla="*/ 638443 h 6857987"/>
                <a:gd name="connsiteX668" fmla="*/ 972899 w 3377801"/>
                <a:gd name="connsiteY668" fmla="*/ 544236 h 6857987"/>
                <a:gd name="connsiteX669" fmla="*/ 972917 w 3377801"/>
                <a:gd name="connsiteY669" fmla="*/ 544254 h 6857987"/>
                <a:gd name="connsiteX670" fmla="*/ 1036653 w 3377801"/>
                <a:gd name="connsiteY670" fmla="*/ 681303 h 6857987"/>
                <a:gd name="connsiteX671" fmla="*/ 959946 w 3377801"/>
                <a:gd name="connsiteY671" fmla="*/ 807646 h 6857987"/>
                <a:gd name="connsiteX672" fmla="*/ 887760 w 3377801"/>
                <a:gd name="connsiteY672" fmla="*/ 870818 h 6857987"/>
                <a:gd name="connsiteX673" fmla="*/ 798082 w 3377801"/>
                <a:gd name="connsiteY673" fmla="*/ 972894 h 6857987"/>
                <a:gd name="connsiteX674" fmla="*/ 759170 w 3377801"/>
                <a:gd name="connsiteY674" fmla="*/ 1068769 h 6857987"/>
                <a:gd name="connsiteX675" fmla="*/ 766502 w 3377801"/>
                <a:gd name="connsiteY675" fmla="*/ 1019709 h 6857987"/>
                <a:gd name="connsiteX676" fmla="*/ 784007 w 3377801"/>
                <a:gd name="connsiteY676" fmla="*/ 1134206 h 6857987"/>
                <a:gd name="connsiteX677" fmla="*/ 783974 w 3377801"/>
                <a:gd name="connsiteY677" fmla="*/ 1134183 h 6857987"/>
                <a:gd name="connsiteX678" fmla="*/ 783974 w 3377801"/>
                <a:gd name="connsiteY678" fmla="*/ 1134156 h 6857987"/>
                <a:gd name="connsiteX679" fmla="*/ 784007 w 3377801"/>
                <a:gd name="connsiteY679" fmla="*/ 1134206 h 6857987"/>
                <a:gd name="connsiteX680" fmla="*/ 802029 w 3377801"/>
                <a:gd name="connsiteY680" fmla="*/ 1158442 h 6857987"/>
                <a:gd name="connsiteX681" fmla="*/ 784007 w 3377801"/>
                <a:gd name="connsiteY681" fmla="*/ 1134206 h 6857987"/>
                <a:gd name="connsiteX682" fmla="*/ 139313 w 3377801"/>
                <a:gd name="connsiteY682" fmla="*/ 3347881 h 6857987"/>
                <a:gd name="connsiteX683" fmla="*/ 159613 w 3377801"/>
                <a:gd name="connsiteY683" fmla="*/ 3327015 h 6857987"/>
                <a:gd name="connsiteX684" fmla="*/ 175404 w 3377801"/>
                <a:gd name="connsiteY684" fmla="*/ 3350701 h 6857987"/>
                <a:gd name="connsiteX685" fmla="*/ 139313 w 3377801"/>
                <a:gd name="connsiteY685" fmla="*/ 3347881 h 6857987"/>
                <a:gd name="connsiteX686" fmla="*/ 183875 w 3377801"/>
                <a:gd name="connsiteY686" fmla="*/ 3517595 h 6857987"/>
                <a:gd name="connsiteX687" fmla="*/ 183904 w 3377801"/>
                <a:gd name="connsiteY687" fmla="*/ 3517633 h 6857987"/>
                <a:gd name="connsiteX688" fmla="*/ 218842 w 3377801"/>
                <a:gd name="connsiteY688" fmla="*/ 3556525 h 6857987"/>
                <a:gd name="connsiteX689" fmla="*/ 183904 w 3377801"/>
                <a:gd name="connsiteY689" fmla="*/ 3517633 h 6857987"/>
                <a:gd name="connsiteX690" fmla="*/ 183875 w 3377801"/>
                <a:gd name="connsiteY690" fmla="*/ 3517612 h 6857987"/>
                <a:gd name="connsiteX691" fmla="*/ 196273 w 3377801"/>
                <a:gd name="connsiteY691" fmla="*/ 3578529 h 6857987"/>
                <a:gd name="connsiteX692" fmla="*/ 175425 w 3377801"/>
                <a:gd name="connsiteY692" fmla="*/ 3539636 h 6857987"/>
                <a:gd name="connsiteX693" fmla="*/ 175415 w 3377801"/>
                <a:gd name="connsiteY693" fmla="*/ 3539625 h 6857987"/>
                <a:gd name="connsiteX694" fmla="*/ 175415 w 3377801"/>
                <a:gd name="connsiteY694" fmla="*/ 3539598 h 6857987"/>
                <a:gd name="connsiteX695" fmla="*/ 175425 w 3377801"/>
                <a:gd name="connsiteY695" fmla="*/ 3539636 h 6857987"/>
                <a:gd name="connsiteX696" fmla="*/ 203049 w 3377801"/>
                <a:gd name="connsiteY696" fmla="*/ 3578529 h 6857987"/>
                <a:gd name="connsiteX697" fmla="*/ 249292 w 3377801"/>
                <a:gd name="connsiteY697" fmla="*/ 3595448 h 6857987"/>
                <a:gd name="connsiteX698" fmla="*/ 196276 w 3377801"/>
                <a:gd name="connsiteY698" fmla="*/ 3578529 h 6857987"/>
                <a:gd name="connsiteX699" fmla="*/ 3088999 w 3377801"/>
                <a:gd name="connsiteY699" fmla="*/ 1452834 h 6857987"/>
                <a:gd name="connsiteX700" fmla="*/ 3089016 w 3377801"/>
                <a:gd name="connsiteY700" fmla="*/ 1452817 h 6857987"/>
                <a:gd name="connsiteX701" fmla="*/ 3108190 w 3377801"/>
                <a:gd name="connsiteY701" fmla="*/ 1461840 h 6857987"/>
                <a:gd name="connsiteX702" fmla="*/ 3088999 w 3377801"/>
                <a:gd name="connsiteY702" fmla="*/ 1452834 h 6857987"/>
                <a:gd name="connsiteX703" fmla="*/ 3115521 w 3377801"/>
                <a:gd name="connsiteY703" fmla="*/ 1443830 h 6857987"/>
                <a:gd name="connsiteX704" fmla="*/ 3105971 w 3377801"/>
                <a:gd name="connsiteY704" fmla="*/ 1434824 h 6857987"/>
                <a:gd name="connsiteX705" fmla="*/ 3105935 w 3377801"/>
                <a:gd name="connsiteY705" fmla="*/ 1434806 h 6857987"/>
                <a:gd name="connsiteX706" fmla="*/ 3115521 w 3377801"/>
                <a:gd name="connsiteY706" fmla="*/ 1443830 h 6857987"/>
                <a:gd name="connsiteX707" fmla="*/ 3148259 w 3377801"/>
                <a:gd name="connsiteY707" fmla="*/ 1253223 h 6857987"/>
                <a:gd name="connsiteX708" fmla="*/ 3195075 w 3377801"/>
                <a:gd name="connsiteY708" fmla="*/ 1302850 h 6857987"/>
                <a:gd name="connsiteX709" fmla="*/ 3343968 w 3377801"/>
                <a:gd name="connsiteY709" fmla="*/ 1463031 h 6857987"/>
                <a:gd name="connsiteX710" fmla="*/ 3249779 w 3377801"/>
                <a:gd name="connsiteY710" fmla="*/ 1463031 h 6857987"/>
                <a:gd name="connsiteX711" fmla="*/ 3178720 w 3377801"/>
                <a:gd name="connsiteY711" fmla="*/ 1425810 h 6857987"/>
                <a:gd name="connsiteX712" fmla="*/ 3122880 w 3377801"/>
                <a:gd name="connsiteY712" fmla="*/ 1393092 h 6857987"/>
                <a:gd name="connsiteX713" fmla="*/ 3121751 w 3377801"/>
                <a:gd name="connsiteY713" fmla="*/ 1407190 h 6857987"/>
                <a:gd name="connsiteX714" fmla="*/ 3199015 w 3377801"/>
                <a:gd name="connsiteY714" fmla="*/ 1548760 h 6857987"/>
                <a:gd name="connsiteX715" fmla="*/ 3152770 w 3377801"/>
                <a:gd name="connsiteY715" fmla="*/ 1505335 h 6857987"/>
                <a:gd name="connsiteX716" fmla="*/ 3167994 w 3377801"/>
                <a:gd name="connsiteY716" fmla="*/ 1496877 h 6857987"/>
                <a:gd name="connsiteX717" fmla="*/ 3094681 w 3377801"/>
                <a:gd name="connsiteY717" fmla="*/ 1366026 h 6857987"/>
                <a:gd name="connsiteX718" fmla="*/ 3197894 w 3377801"/>
                <a:gd name="connsiteY718" fmla="*/ 1406067 h 6857987"/>
                <a:gd name="connsiteX719" fmla="*/ 3260492 w 3377801"/>
                <a:gd name="connsiteY719" fmla="*/ 1424669 h 6857987"/>
                <a:gd name="connsiteX720" fmla="*/ 3195082 w 3377801"/>
                <a:gd name="connsiteY720" fmla="*/ 1358686 h 6857987"/>
                <a:gd name="connsiteX721" fmla="*/ 3050119 w 3377801"/>
                <a:gd name="connsiteY721" fmla="*/ 1198515 h 6857987"/>
                <a:gd name="connsiteX722" fmla="*/ 2981265 w 3377801"/>
                <a:gd name="connsiteY722" fmla="*/ 1161312 h 6857987"/>
                <a:gd name="connsiteX723" fmla="*/ 2981321 w 3377801"/>
                <a:gd name="connsiteY723" fmla="*/ 1161284 h 6857987"/>
                <a:gd name="connsiteX724" fmla="*/ 3001621 w 3377801"/>
                <a:gd name="connsiteY724" fmla="*/ 1156200 h 6857987"/>
                <a:gd name="connsiteX725" fmla="*/ 3148259 w 3377801"/>
                <a:gd name="connsiteY725" fmla="*/ 1253223 h 6857987"/>
                <a:gd name="connsiteX726" fmla="*/ 3066458 w 3377801"/>
                <a:gd name="connsiteY726" fmla="*/ 1365403 h 6857987"/>
                <a:gd name="connsiteX727" fmla="*/ 3078856 w 3377801"/>
                <a:gd name="connsiteY727" fmla="*/ 1373862 h 6857987"/>
                <a:gd name="connsiteX728" fmla="*/ 3066485 w 3377801"/>
                <a:gd name="connsiteY728" fmla="*/ 1365403 h 6857987"/>
                <a:gd name="connsiteX729" fmla="*/ 3043354 w 3377801"/>
                <a:gd name="connsiteY729" fmla="*/ 1434258 h 6857987"/>
                <a:gd name="connsiteX730" fmla="*/ 3061391 w 3377801"/>
                <a:gd name="connsiteY730" fmla="*/ 1439332 h 6857987"/>
                <a:gd name="connsiteX731" fmla="*/ 3043380 w 3377801"/>
                <a:gd name="connsiteY731" fmla="*/ 1434238 h 6857987"/>
                <a:gd name="connsiteX732" fmla="*/ 3044937 w 3377801"/>
                <a:gd name="connsiteY732" fmla="*/ 1500823 h 6857987"/>
                <a:gd name="connsiteX733" fmla="*/ 3044992 w 3377801"/>
                <a:gd name="connsiteY733" fmla="*/ 1500840 h 6857987"/>
                <a:gd name="connsiteX734" fmla="*/ 3065292 w 3377801"/>
                <a:gd name="connsiteY734" fmla="*/ 1538062 h 6857987"/>
                <a:gd name="connsiteX735" fmla="*/ 3052884 w 3377801"/>
                <a:gd name="connsiteY735" fmla="*/ 1520015 h 6857987"/>
                <a:gd name="connsiteX736" fmla="*/ 3054585 w 3377801"/>
                <a:gd name="connsiteY736" fmla="*/ 1545390 h 6857987"/>
                <a:gd name="connsiteX737" fmla="*/ 3044937 w 3377801"/>
                <a:gd name="connsiteY737" fmla="*/ 1500825 h 6857987"/>
                <a:gd name="connsiteX738" fmla="*/ 3039916 w 3377801"/>
                <a:gd name="connsiteY738" fmla="*/ 1674547 h 6857987"/>
                <a:gd name="connsiteX739" fmla="*/ 3030911 w 3377801"/>
                <a:gd name="connsiteY739" fmla="*/ 1661540 h 6857987"/>
                <a:gd name="connsiteX740" fmla="*/ 3030893 w 3377801"/>
                <a:gd name="connsiteY740" fmla="*/ 1661567 h 6857987"/>
                <a:gd name="connsiteX741" fmla="*/ 3039916 w 3377801"/>
                <a:gd name="connsiteY741" fmla="*/ 1674550 h 6857987"/>
                <a:gd name="connsiteX742" fmla="*/ 3028074 w 3377801"/>
                <a:gd name="connsiteY742" fmla="*/ 1862319 h 6857987"/>
                <a:gd name="connsiteX743" fmla="*/ 3034841 w 3377801"/>
                <a:gd name="connsiteY743" fmla="*/ 1877543 h 6857987"/>
                <a:gd name="connsiteX744" fmla="*/ 3028110 w 3377801"/>
                <a:gd name="connsiteY744" fmla="*/ 1862353 h 6857987"/>
                <a:gd name="connsiteX745" fmla="*/ 3020195 w 3377801"/>
                <a:gd name="connsiteY745" fmla="*/ 1485588 h 6857987"/>
                <a:gd name="connsiteX746" fmla="*/ 2995953 w 3377801"/>
                <a:gd name="connsiteY746" fmla="*/ 1377310 h 6857987"/>
                <a:gd name="connsiteX747" fmla="*/ 2973950 w 3377801"/>
                <a:gd name="connsiteY747" fmla="*/ 1294400 h 6857987"/>
                <a:gd name="connsiteX748" fmla="*/ 2934593 w 3377801"/>
                <a:gd name="connsiteY748" fmla="*/ 1178340 h 6857987"/>
                <a:gd name="connsiteX749" fmla="*/ 2934474 w 3377801"/>
                <a:gd name="connsiteY749" fmla="*/ 1178203 h 6857987"/>
                <a:gd name="connsiteX750" fmla="*/ 2934565 w 3377801"/>
                <a:gd name="connsiteY750" fmla="*/ 1178239 h 6857987"/>
                <a:gd name="connsiteX751" fmla="*/ 2934593 w 3377801"/>
                <a:gd name="connsiteY751" fmla="*/ 1178335 h 6857987"/>
                <a:gd name="connsiteX752" fmla="*/ 2969432 w 3377801"/>
                <a:gd name="connsiteY752" fmla="*/ 1240246 h 6857987"/>
                <a:gd name="connsiteX753" fmla="*/ 2998203 w 3377801"/>
                <a:gd name="connsiteY753" fmla="*/ 1323720 h 6857987"/>
                <a:gd name="connsiteX754" fmla="*/ 3010618 w 3377801"/>
                <a:gd name="connsiteY754" fmla="*/ 1387446 h 6857987"/>
                <a:gd name="connsiteX755" fmla="*/ 3022453 w 3377801"/>
                <a:gd name="connsiteY755" fmla="*/ 1483892 h 6857987"/>
                <a:gd name="connsiteX756" fmla="*/ 3019642 w 3377801"/>
                <a:gd name="connsiteY756" fmla="*/ 1545936 h 6857987"/>
                <a:gd name="connsiteX757" fmla="*/ 3020195 w 3377801"/>
                <a:gd name="connsiteY757" fmla="*/ 1485588 h 6857987"/>
                <a:gd name="connsiteX758" fmla="*/ 2645748 w 3377801"/>
                <a:gd name="connsiteY758" fmla="*/ 2467469 h 6857987"/>
                <a:gd name="connsiteX759" fmla="*/ 2740483 w 3377801"/>
                <a:gd name="connsiteY759" fmla="*/ 2373843 h 6857987"/>
                <a:gd name="connsiteX760" fmla="*/ 2885838 w 3377801"/>
                <a:gd name="connsiteY760" fmla="*/ 2169629 h 6857987"/>
                <a:gd name="connsiteX761" fmla="*/ 2885993 w 3377801"/>
                <a:gd name="connsiteY761" fmla="*/ 2169674 h 6857987"/>
                <a:gd name="connsiteX762" fmla="*/ 2895595 w 3377801"/>
                <a:gd name="connsiteY762" fmla="*/ 2180381 h 6857987"/>
                <a:gd name="connsiteX763" fmla="*/ 2774894 w 3377801"/>
                <a:gd name="connsiteY763" fmla="*/ 2453361 h 6857987"/>
                <a:gd name="connsiteX764" fmla="*/ 2694803 w 3377801"/>
                <a:gd name="connsiteY764" fmla="*/ 2500169 h 6857987"/>
                <a:gd name="connsiteX765" fmla="*/ 2710028 w 3377801"/>
                <a:gd name="connsiteY765" fmla="*/ 2441518 h 6857987"/>
                <a:gd name="connsiteX766" fmla="*/ 2645750 w 3377801"/>
                <a:gd name="connsiteY766" fmla="*/ 2467469 h 6857987"/>
                <a:gd name="connsiteX767" fmla="*/ 2553824 w 3377801"/>
                <a:gd name="connsiteY767" fmla="*/ 2501332 h 6857987"/>
                <a:gd name="connsiteX768" fmla="*/ 2714550 w 3377801"/>
                <a:gd name="connsiteY768" fmla="*/ 2359207 h 6857987"/>
                <a:gd name="connsiteX769" fmla="*/ 2797461 w 3377801"/>
                <a:gd name="connsiteY769" fmla="*/ 2255440 h 6857987"/>
                <a:gd name="connsiteX770" fmla="*/ 2899427 w 3377801"/>
                <a:gd name="connsiteY770" fmla="*/ 2081795 h 6857987"/>
                <a:gd name="connsiteX771" fmla="*/ 2899545 w 3377801"/>
                <a:gd name="connsiteY771" fmla="*/ 2081714 h 6857987"/>
                <a:gd name="connsiteX772" fmla="*/ 2955395 w 3377801"/>
                <a:gd name="connsiteY772" fmla="*/ 1936769 h 6857987"/>
                <a:gd name="connsiteX773" fmla="*/ 2935083 w 3377801"/>
                <a:gd name="connsiteY773" fmla="*/ 2021380 h 6857987"/>
                <a:gd name="connsiteX774" fmla="*/ 2553825 w 3377801"/>
                <a:gd name="connsiteY774" fmla="*/ 2501332 h 6857987"/>
                <a:gd name="connsiteX775" fmla="*/ 2354147 w 3377801"/>
                <a:gd name="connsiteY775" fmla="*/ 3251460 h 6857987"/>
                <a:gd name="connsiteX776" fmla="*/ 2363171 w 3377801"/>
                <a:gd name="connsiteY776" fmla="*/ 3260492 h 6857987"/>
                <a:gd name="connsiteX777" fmla="*/ 2354166 w 3377801"/>
                <a:gd name="connsiteY777" fmla="*/ 3251488 h 6857987"/>
                <a:gd name="connsiteX778" fmla="*/ 2296579 w 3377801"/>
                <a:gd name="connsiteY778" fmla="*/ 3291456 h 6857987"/>
                <a:gd name="connsiteX779" fmla="*/ 2330416 w 3377801"/>
                <a:gd name="connsiteY779" fmla="*/ 3222053 h 6857987"/>
                <a:gd name="connsiteX780" fmla="*/ 2330406 w 3377801"/>
                <a:gd name="connsiteY780" fmla="*/ 3222080 h 6857987"/>
                <a:gd name="connsiteX781" fmla="*/ 2364244 w 3377801"/>
                <a:gd name="connsiteY781" fmla="*/ 3210802 h 6857987"/>
                <a:gd name="connsiteX782" fmla="*/ 2296580 w 3377801"/>
                <a:gd name="connsiteY782" fmla="*/ 3291459 h 6857987"/>
                <a:gd name="connsiteX783" fmla="*/ 2064239 w 3377801"/>
                <a:gd name="connsiteY783" fmla="*/ 3220443 h 6857987"/>
                <a:gd name="connsiteX784" fmla="*/ 1972187 w 3377801"/>
                <a:gd name="connsiteY784" fmla="*/ 3228902 h 6857987"/>
                <a:gd name="connsiteX785" fmla="*/ 1972295 w 3377801"/>
                <a:gd name="connsiteY785" fmla="*/ 3228902 h 6857987"/>
                <a:gd name="connsiteX786" fmla="*/ 2024742 w 3377801"/>
                <a:gd name="connsiteY786" fmla="*/ 3174188 h 6857987"/>
                <a:gd name="connsiteX787" fmla="*/ 2073825 w 3377801"/>
                <a:gd name="connsiteY787" fmla="*/ 3175889 h 6857987"/>
                <a:gd name="connsiteX788" fmla="*/ 2064240 w 3377801"/>
                <a:gd name="connsiteY788" fmla="*/ 3220446 h 6857987"/>
                <a:gd name="connsiteX789" fmla="*/ 2046757 w 3377801"/>
                <a:gd name="connsiteY789" fmla="*/ 3298813 h 6857987"/>
                <a:gd name="connsiteX790" fmla="*/ 1944681 w 3377801"/>
                <a:gd name="connsiteY790" fmla="*/ 3361985 h 6857987"/>
                <a:gd name="connsiteX791" fmla="*/ 2033731 w 3377801"/>
                <a:gd name="connsiteY791" fmla="*/ 3257744 h 6857987"/>
                <a:gd name="connsiteX792" fmla="*/ 2069887 w 3377801"/>
                <a:gd name="connsiteY792" fmla="*/ 3253140 h 6857987"/>
                <a:gd name="connsiteX793" fmla="*/ 2046758 w 3377801"/>
                <a:gd name="connsiteY793" fmla="*/ 3298816 h 6857987"/>
                <a:gd name="connsiteX794" fmla="*/ 1768091 w 3377801"/>
                <a:gd name="connsiteY794" fmla="*/ 3184331 h 6857987"/>
                <a:gd name="connsiteX795" fmla="*/ 1783873 w 3377801"/>
                <a:gd name="connsiteY795" fmla="*/ 3156133 h 6857987"/>
                <a:gd name="connsiteX796" fmla="*/ 1840859 w 3377801"/>
                <a:gd name="connsiteY796" fmla="*/ 3222688 h 6857987"/>
                <a:gd name="connsiteX797" fmla="*/ 1897799 w 3377801"/>
                <a:gd name="connsiteY797" fmla="*/ 3224944 h 6857987"/>
                <a:gd name="connsiteX798" fmla="*/ 1854948 w 3377801"/>
                <a:gd name="connsiteY798" fmla="*/ 3281349 h 6857987"/>
                <a:gd name="connsiteX799" fmla="*/ 1779942 w 3377801"/>
                <a:gd name="connsiteY799" fmla="*/ 3270070 h 6857987"/>
                <a:gd name="connsiteX800" fmla="*/ 1768117 w 3377801"/>
                <a:gd name="connsiteY800" fmla="*/ 3184294 h 6857987"/>
                <a:gd name="connsiteX801" fmla="*/ 1614132 w 3377801"/>
                <a:gd name="connsiteY801" fmla="*/ 3276847 h 6857987"/>
                <a:gd name="connsiteX802" fmla="*/ 1595521 w 3377801"/>
                <a:gd name="connsiteY802" fmla="*/ 3256548 h 6857987"/>
                <a:gd name="connsiteX803" fmla="*/ 1596157 w 3377801"/>
                <a:gd name="connsiteY803" fmla="*/ 3223256 h 6857987"/>
                <a:gd name="connsiteX804" fmla="*/ 1596084 w 3377801"/>
                <a:gd name="connsiteY804" fmla="*/ 3223264 h 6857987"/>
                <a:gd name="connsiteX805" fmla="*/ 1631049 w 3377801"/>
                <a:gd name="connsiteY805" fmla="*/ 3214805 h 6857987"/>
                <a:gd name="connsiteX806" fmla="*/ 1704372 w 3377801"/>
                <a:gd name="connsiteY806" fmla="*/ 3231734 h 6857987"/>
                <a:gd name="connsiteX807" fmla="*/ 1715643 w 3377801"/>
                <a:gd name="connsiteY807" fmla="*/ 3239065 h 6857987"/>
                <a:gd name="connsiteX808" fmla="*/ 1614133 w 3377801"/>
                <a:gd name="connsiteY808" fmla="*/ 3276850 h 6857987"/>
                <a:gd name="connsiteX809" fmla="*/ 1701571 w 3377801"/>
                <a:gd name="connsiteY809" fmla="*/ 3263277 h 6857987"/>
                <a:gd name="connsiteX810" fmla="*/ 1685745 w 3377801"/>
                <a:gd name="connsiteY810" fmla="*/ 3255362 h 6857987"/>
                <a:gd name="connsiteX811" fmla="*/ 1685772 w 3377801"/>
                <a:gd name="connsiteY811" fmla="*/ 3255372 h 6857987"/>
                <a:gd name="connsiteX812" fmla="*/ 1701573 w 3377801"/>
                <a:gd name="connsiteY812" fmla="*/ 3263279 h 6857987"/>
                <a:gd name="connsiteX813" fmla="*/ 1421262 w 3377801"/>
                <a:gd name="connsiteY813" fmla="*/ 3355208 h 6857987"/>
                <a:gd name="connsiteX814" fmla="*/ 1378402 w 3377801"/>
                <a:gd name="connsiteY814" fmla="*/ 3351824 h 6857987"/>
                <a:gd name="connsiteX815" fmla="*/ 1339470 w 3377801"/>
                <a:gd name="connsiteY815" fmla="*/ 3361921 h 6857987"/>
                <a:gd name="connsiteX816" fmla="*/ 1339488 w 3377801"/>
                <a:gd name="connsiteY816" fmla="*/ 3361985 h 6857987"/>
                <a:gd name="connsiteX817" fmla="*/ 1341753 w 3377801"/>
                <a:gd name="connsiteY817" fmla="*/ 3286398 h 6857987"/>
                <a:gd name="connsiteX818" fmla="*/ 1416194 w 3377801"/>
                <a:gd name="connsiteY818" fmla="*/ 3295421 h 6857987"/>
                <a:gd name="connsiteX819" fmla="*/ 1450031 w 3377801"/>
                <a:gd name="connsiteY819" fmla="*/ 3328131 h 6857987"/>
                <a:gd name="connsiteX820" fmla="*/ 1421262 w 3377801"/>
                <a:gd name="connsiteY820" fmla="*/ 3355208 h 6857987"/>
                <a:gd name="connsiteX821" fmla="*/ 1453398 w 3377801"/>
                <a:gd name="connsiteY821" fmla="*/ 3444904 h 6857987"/>
                <a:gd name="connsiteX822" fmla="*/ 1419034 w 3377801"/>
                <a:gd name="connsiteY822" fmla="*/ 3381204 h 6857987"/>
                <a:gd name="connsiteX823" fmla="*/ 1418987 w 3377801"/>
                <a:gd name="connsiteY823" fmla="*/ 3381177 h 6857987"/>
                <a:gd name="connsiteX824" fmla="*/ 1419015 w 3377801"/>
                <a:gd name="connsiteY824" fmla="*/ 3381139 h 6857987"/>
                <a:gd name="connsiteX825" fmla="*/ 1419034 w 3377801"/>
                <a:gd name="connsiteY825" fmla="*/ 3381204 h 6857987"/>
                <a:gd name="connsiteX826" fmla="*/ 1453398 w 3377801"/>
                <a:gd name="connsiteY826" fmla="*/ 3444898 h 6857987"/>
                <a:gd name="connsiteX827" fmla="*/ 1225014 w 3377801"/>
                <a:gd name="connsiteY827" fmla="*/ 3364809 h 6857987"/>
                <a:gd name="connsiteX828" fmla="*/ 1292126 w 3377801"/>
                <a:gd name="connsiteY828" fmla="*/ 3405409 h 6857987"/>
                <a:gd name="connsiteX829" fmla="*/ 1238541 w 3377801"/>
                <a:gd name="connsiteY829" fmla="*/ 3471964 h 6857987"/>
                <a:gd name="connsiteX830" fmla="*/ 1220985 w 3377801"/>
                <a:gd name="connsiteY830" fmla="*/ 3474238 h 6857987"/>
                <a:gd name="connsiteX831" fmla="*/ 1221057 w 3377801"/>
                <a:gd name="connsiteY831" fmla="*/ 3474220 h 6857987"/>
                <a:gd name="connsiteX832" fmla="*/ 1225014 w 3377801"/>
                <a:gd name="connsiteY832" fmla="*/ 3364809 h 6857987"/>
                <a:gd name="connsiteX833" fmla="*/ 1113907 w 3377801"/>
                <a:gd name="connsiteY833" fmla="*/ 3507524 h 6857987"/>
                <a:gd name="connsiteX834" fmla="*/ 1039456 w 3377801"/>
                <a:gd name="connsiteY834" fmla="*/ 3457324 h 6857987"/>
                <a:gd name="connsiteX835" fmla="*/ 1032634 w 3377801"/>
                <a:gd name="connsiteY835" fmla="*/ 3394653 h 6857987"/>
                <a:gd name="connsiteX836" fmla="*/ 1032679 w 3377801"/>
                <a:gd name="connsiteY836" fmla="*/ 3394725 h 6857987"/>
                <a:gd name="connsiteX837" fmla="*/ 1088529 w 3377801"/>
                <a:gd name="connsiteY837" fmla="*/ 3408832 h 6857987"/>
                <a:gd name="connsiteX838" fmla="*/ 1139279 w 3377801"/>
                <a:gd name="connsiteY838" fmla="*/ 3464656 h 6857987"/>
                <a:gd name="connsiteX839" fmla="*/ 1200186 w 3377801"/>
                <a:gd name="connsiteY839" fmla="*/ 3479892 h 6857987"/>
                <a:gd name="connsiteX840" fmla="*/ 1178191 w 3377801"/>
                <a:gd name="connsiteY840" fmla="*/ 3499643 h 6857987"/>
                <a:gd name="connsiteX841" fmla="*/ 1113907 w 3377801"/>
                <a:gd name="connsiteY841" fmla="*/ 3507524 h 6857987"/>
                <a:gd name="connsiteX842" fmla="*/ 1167483 w 3377801"/>
                <a:gd name="connsiteY842" fmla="*/ 3519358 h 6857987"/>
                <a:gd name="connsiteX843" fmla="*/ 1161843 w 3377801"/>
                <a:gd name="connsiteY843" fmla="*/ 3542490 h 6857987"/>
                <a:gd name="connsiteX844" fmla="*/ 1107130 w 3377801"/>
                <a:gd name="connsiteY844" fmla="*/ 3562790 h 6857987"/>
                <a:gd name="connsiteX845" fmla="*/ 1096943 w 3377801"/>
                <a:gd name="connsiteY845" fmla="*/ 3524496 h 6857987"/>
                <a:gd name="connsiteX846" fmla="*/ 1096988 w 3377801"/>
                <a:gd name="connsiteY846" fmla="*/ 3524442 h 6857987"/>
                <a:gd name="connsiteX847" fmla="*/ 1167483 w 3377801"/>
                <a:gd name="connsiteY847" fmla="*/ 3519358 h 6857987"/>
                <a:gd name="connsiteX848" fmla="*/ 911438 w 3377801"/>
                <a:gd name="connsiteY848" fmla="*/ 4797376 h 6857987"/>
                <a:gd name="connsiteX849" fmla="*/ 860110 w 3377801"/>
                <a:gd name="connsiteY849" fmla="*/ 4802451 h 6857987"/>
                <a:gd name="connsiteX850" fmla="*/ 817814 w 3377801"/>
                <a:gd name="connsiteY850" fmla="*/ 4756776 h 6857987"/>
                <a:gd name="connsiteX851" fmla="*/ 873654 w 3377801"/>
                <a:gd name="connsiteY851" fmla="*/ 4753956 h 6857987"/>
                <a:gd name="connsiteX852" fmla="*/ 873646 w 3377801"/>
                <a:gd name="connsiteY852" fmla="*/ 4753938 h 6857987"/>
                <a:gd name="connsiteX853" fmla="*/ 930051 w 3377801"/>
                <a:gd name="connsiteY853" fmla="*/ 4731944 h 6857987"/>
                <a:gd name="connsiteX854" fmla="*/ 911438 w 3377801"/>
                <a:gd name="connsiteY854" fmla="*/ 4797376 h 6857987"/>
                <a:gd name="connsiteX855" fmla="*/ 953135 w 3377801"/>
                <a:gd name="connsiteY855" fmla="*/ 4778157 h 6857987"/>
                <a:gd name="connsiteX856" fmla="*/ 918205 w 3377801"/>
                <a:gd name="connsiteY856" fmla="*/ 4814267 h 6857987"/>
                <a:gd name="connsiteX857" fmla="*/ 918160 w 3377801"/>
                <a:gd name="connsiteY857" fmla="*/ 4814249 h 6857987"/>
                <a:gd name="connsiteX858" fmla="*/ 953135 w 3377801"/>
                <a:gd name="connsiteY858" fmla="*/ 4778157 h 6857987"/>
                <a:gd name="connsiteX859" fmla="*/ 910341 w 3377801"/>
                <a:gd name="connsiteY859" fmla="*/ 4946778 h 6857987"/>
                <a:gd name="connsiteX860" fmla="*/ 966745 w 3377801"/>
                <a:gd name="connsiteY860" fmla="*/ 4981735 h 6857987"/>
                <a:gd name="connsiteX861" fmla="*/ 886654 w 3377801"/>
                <a:gd name="connsiteY861" fmla="*/ 5007695 h 6857987"/>
                <a:gd name="connsiteX862" fmla="*/ 910350 w 3377801"/>
                <a:gd name="connsiteY862" fmla="*/ 4946843 h 6857987"/>
                <a:gd name="connsiteX863" fmla="*/ 989840 w 3377801"/>
                <a:gd name="connsiteY863" fmla="*/ 5063026 h 6857987"/>
                <a:gd name="connsiteX864" fmla="*/ 998318 w 3377801"/>
                <a:gd name="connsiteY864" fmla="*/ 5032564 h 6857987"/>
                <a:gd name="connsiteX865" fmla="*/ 1028767 w 3377801"/>
                <a:gd name="connsiteY865" fmla="*/ 5053430 h 6857987"/>
                <a:gd name="connsiteX866" fmla="*/ 986470 w 3377801"/>
                <a:gd name="connsiteY866" fmla="*/ 5114901 h 6857987"/>
                <a:gd name="connsiteX867" fmla="*/ 951494 w 3377801"/>
                <a:gd name="connsiteY867" fmla="*/ 5112637 h 6857987"/>
                <a:gd name="connsiteX868" fmla="*/ 989878 w 3377801"/>
                <a:gd name="connsiteY868" fmla="*/ 5063063 h 6857987"/>
                <a:gd name="connsiteX869" fmla="*/ 1175390 w 3377801"/>
                <a:gd name="connsiteY869" fmla="*/ 4923165 h 6857987"/>
                <a:gd name="connsiteX870" fmla="*/ 1099815 w 3377801"/>
                <a:gd name="connsiteY870" fmla="*/ 4993095 h 6857987"/>
                <a:gd name="connsiteX871" fmla="*/ 1099815 w 3377801"/>
                <a:gd name="connsiteY871" fmla="*/ 4986891 h 6857987"/>
                <a:gd name="connsiteX872" fmla="*/ 1175387 w 3377801"/>
                <a:gd name="connsiteY872" fmla="*/ 4923165 h 6857987"/>
                <a:gd name="connsiteX873" fmla="*/ 1119549 w 3377801"/>
                <a:gd name="connsiteY873" fmla="*/ 4934935 h 6857987"/>
                <a:gd name="connsiteX874" fmla="*/ 1119549 w 3377801"/>
                <a:gd name="connsiteY874" fmla="*/ 4921400 h 6857987"/>
                <a:gd name="connsiteX875" fmla="*/ 1140416 w 3377801"/>
                <a:gd name="connsiteY875" fmla="*/ 4923656 h 6857987"/>
                <a:gd name="connsiteX876" fmla="*/ 1131957 w 3377801"/>
                <a:gd name="connsiteY876" fmla="*/ 4934371 h 6857987"/>
                <a:gd name="connsiteX877" fmla="*/ 1119547 w 3377801"/>
                <a:gd name="connsiteY877" fmla="*/ 4934935 h 6857987"/>
                <a:gd name="connsiteX878" fmla="*/ 1280813 w 3377801"/>
                <a:gd name="connsiteY878" fmla="*/ 4762921 h 6857987"/>
                <a:gd name="connsiteX879" fmla="*/ 1184938 w 3377801"/>
                <a:gd name="connsiteY879" fmla="*/ 4813685 h 6857987"/>
                <a:gd name="connsiteX880" fmla="*/ 1289179 w 3377801"/>
                <a:gd name="connsiteY880" fmla="*/ 4735278 h 6857987"/>
                <a:gd name="connsiteX881" fmla="*/ 1289289 w 3377801"/>
                <a:gd name="connsiteY881" fmla="*/ 4735296 h 6857987"/>
                <a:gd name="connsiteX882" fmla="*/ 1332722 w 3377801"/>
                <a:gd name="connsiteY882" fmla="*/ 4729647 h 6857987"/>
                <a:gd name="connsiteX883" fmla="*/ 1236278 w 3377801"/>
                <a:gd name="connsiteY883" fmla="*/ 4840191 h 6857987"/>
                <a:gd name="connsiteX884" fmla="*/ 1135885 w 3377801"/>
                <a:gd name="connsiteY884" fmla="*/ 4866706 h 6857987"/>
                <a:gd name="connsiteX885" fmla="*/ 1205816 w 3377801"/>
                <a:gd name="connsiteY885" fmla="*/ 4832295 h 6857987"/>
                <a:gd name="connsiteX886" fmla="*/ 1272362 w 3377801"/>
                <a:gd name="connsiteY886" fmla="*/ 4806353 h 6857987"/>
                <a:gd name="connsiteX887" fmla="*/ 1272362 w 3377801"/>
                <a:gd name="connsiteY887" fmla="*/ 4786602 h 6857987"/>
                <a:gd name="connsiteX888" fmla="*/ 1299996 w 3377801"/>
                <a:gd name="connsiteY888" fmla="*/ 4773067 h 6857987"/>
                <a:gd name="connsiteX889" fmla="*/ 1280810 w 3377801"/>
                <a:gd name="connsiteY889" fmla="*/ 4762921 h 6857987"/>
                <a:gd name="connsiteX890" fmla="*/ 1294338 w 3377801"/>
                <a:gd name="connsiteY890" fmla="*/ 4818870 h 6857987"/>
                <a:gd name="connsiteX891" fmla="*/ 1338366 w 3377801"/>
                <a:gd name="connsiteY891" fmla="*/ 4755062 h 6857987"/>
                <a:gd name="connsiteX892" fmla="*/ 1272374 w 3377801"/>
                <a:gd name="connsiteY892" fmla="*/ 4883079 h 6857987"/>
                <a:gd name="connsiteX893" fmla="*/ 1197932 w 3377801"/>
                <a:gd name="connsiteY893" fmla="*/ 5037619 h 6857987"/>
                <a:gd name="connsiteX894" fmla="*/ 1229505 w 3377801"/>
                <a:gd name="connsiteY894" fmla="*/ 4945122 h 6857987"/>
                <a:gd name="connsiteX895" fmla="*/ 1262223 w 3377801"/>
                <a:gd name="connsiteY895" fmla="*/ 4877447 h 6857987"/>
                <a:gd name="connsiteX896" fmla="*/ 1294335 w 3377801"/>
                <a:gd name="connsiteY896" fmla="*/ 4818870 h 6857987"/>
                <a:gd name="connsiteX897" fmla="*/ 1305098 w 3377801"/>
                <a:gd name="connsiteY897" fmla="*/ 4613510 h 6857987"/>
                <a:gd name="connsiteX898" fmla="*/ 1393056 w 3377801"/>
                <a:gd name="connsiteY898" fmla="*/ 4607324 h 6857987"/>
                <a:gd name="connsiteX899" fmla="*/ 1437633 w 3377801"/>
                <a:gd name="connsiteY899" fmla="*/ 4598838 h 6857987"/>
                <a:gd name="connsiteX900" fmla="*/ 1416203 w 3377801"/>
                <a:gd name="connsiteY900" fmla="*/ 4608439 h 6857987"/>
                <a:gd name="connsiteX901" fmla="*/ 1384622 w 3377801"/>
                <a:gd name="connsiteY901" fmla="*/ 4655811 h 6857987"/>
                <a:gd name="connsiteX902" fmla="*/ 1351340 w 3377801"/>
                <a:gd name="connsiteY902" fmla="*/ 4663716 h 6857987"/>
                <a:gd name="connsiteX903" fmla="*/ 1400423 w 3377801"/>
                <a:gd name="connsiteY903" fmla="*/ 4623676 h 6857987"/>
                <a:gd name="connsiteX904" fmla="*/ 1305095 w 3377801"/>
                <a:gd name="connsiteY904" fmla="*/ 4613514 h 6857987"/>
                <a:gd name="connsiteX905" fmla="*/ 2631035 w 3377801"/>
                <a:gd name="connsiteY905" fmla="*/ 4711646 h 6857987"/>
                <a:gd name="connsiteX906" fmla="*/ 2631080 w 3377801"/>
                <a:gd name="connsiteY906" fmla="*/ 4711611 h 6857987"/>
                <a:gd name="connsiteX907" fmla="*/ 2631080 w 3377801"/>
                <a:gd name="connsiteY907" fmla="*/ 4711637 h 6857987"/>
                <a:gd name="connsiteX908" fmla="*/ 2640638 w 3377801"/>
                <a:gd name="connsiteY908" fmla="*/ 4721252 h 6857987"/>
                <a:gd name="connsiteX909" fmla="*/ 2631080 w 3377801"/>
                <a:gd name="connsiteY909" fmla="*/ 4711637 h 6857987"/>
                <a:gd name="connsiteX910" fmla="*/ 2673331 w 3377801"/>
                <a:gd name="connsiteY910" fmla="*/ 4787780 h 6857987"/>
                <a:gd name="connsiteX911" fmla="*/ 2708855 w 3377801"/>
                <a:gd name="connsiteY911" fmla="*/ 4738698 h 6857987"/>
                <a:gd name="connsiteX912" fmla="*/ 2717889 w 3377801"/>
                <a:gd name="connsiteY912" fmla="*/ 4762385 h 6857987"/>
                <a:gd name="connsiteX913" fmla="*/ 2717325 w 3377801"/>
                <a:gd name="connsiteY913" fmla="*/ 4821619 h 6857987"/>
                <a:gd name="connsiteX914" fmla="*/ 2662621 w 3377801"/>
                <a:gd name="connsiteY914" fmla="*/ 4884791 h 6857987"/>
                <a:gd name="connsiteX915" fmla="*/ 2673354 w 3377801"/>
                <a:gd name="connsiteY915" fmla="*/ 4787827 h 6857987"/>
                <a:gd name="connsiteX916" fmla="*/ 2665990 w 3377801"/>
                <a:gd name="connsiteY916" fmla="*/ 4977884 h 6857987"/>
                <a:gd name="connsiteX917" fmla="*/ 2735929 w 3377801"/>
                <a:gd name="connsiteY917" fmla="*/ 4884831 h 6857987"/>
                <a:gd name="connsiteX918" fmla="*/ 2762999 w 3377801"/>
                <a:gd name="connsiteY918" fmla="*/ 4820532 h 6857987"/>
                <a:gd name="connsiteX919" fmla="*/ 2801912 w 3377801"/>
                <a:gd name="connsiteY919" fmla="*/ 4731983 h 6857987"/>
                <a:gd name="connsiteX920" fmla="*/ 2786085 w 3377801"/>
                <a:gd name="connsiteY920" fmla="*/ 4722433 h 6857987"/>
                <a:gd name="connsiteX921" fmla="*/ 2786120 w 3377801"/>
                <a:gd name="connsiteY921" fmla="*/ 4722386 h 6857987"/>
                <a:gd name="connsiteX922" fmla="*/ 2823905 w 3377801"/>
                <a:gd name="connsiteY922" fmla="*/ 4697012 h 6857987"/>
                <a:gd name="connsiteX923" fmla="*/ 2751156 w 3377801"/>
                <a:gd name="connsiteY923" fmla="*/ 4910767 h 6857987"/>
                <a:gd name="connsiteX924" fmla="*/ 2618599 w 3377801"/>
                <a:gd name="connsiteY924" fmla="*/ 5020756 h 6857987"/>
                <a:gd name="connsiteX925" fmla="*/ 2632143 w 3377801"/>
                <a:gd name="connsiteY925" fmla="*/ 4981270 h 6857987"/>
                <a:gd name="connsiteX926" fmla="*/ 2665988 w 3377801"/>
                <a:gd name="connsiteY926" fmla="*/ 4977878 h 6857987"/>
                <a:gd name="connsiteX927" fmla="*/ 2778844 w 3377801"/>
                <a:gd name="connsiteY927" fmla="*/ 4735933 h 6857987"/>
                <a:gd name="connsiteX928" fmla="*/ 2765309 w 3377801"/>
                <a:gd name="connsiteY928" fmla="*/ 4751707 h 6857987"/>
                <a:gd name="connsiteX929" fmla="*/ 2778862 w 3377801"/>
                <a:gd name="connsiteY929" fmla="*/ 4735970 h 6857987"/>
                <a:gd name="connsiteX930" fmla="*/ 2653602 w 3377801"/>
                <a:gd name="connsiteY930" fmla="*/ 5129001 h 6857987"/>
                <a:gd name="connsiteX931" fmla="*/ 2568445 w 3377801"/>
                <a:gd name="connsiteY931" fmla="*/ 5133495 h 6857987"/>
                <a:gd name="connsiteX932" fmla="*/ 2530104 w 3377801"/>
                <a:gd name="connsiteY932" fmla="*/ 5169033 h 6857987"/>
                <a:gd name="connsiteX933" fmla="*/ 2571265 w 3377801"/>
                <a:gd name="connsiteY933" fmla="*/ 5171861 h 6857987"/>
                <a:gd name="connsiteX934" fmla="*/ 2494548 w 3377801"/>
                <a:gd name="connsiteY934" fmla="*/ 5191026 h 6857987"/>
                <a:gd name="connsiteX935" fmla="*/ 2552654 w 3377801"/>
                <a:gd name="connsiteY935" fmla="*/ 5118840 h 6857987"/>
                <a:gd name="connsiteX936" fmla="*/ 2607866 w 3377801"/>
                <a:gd name="connsiteY936" fmla="*/ 5100830 h 6857987"/>
                <a:gd name="connsiteX937" fmla="*/ 2607930 w 3377801"/>
                <a:gd name="connsiteY937" fmla="*/ 5100775 h 6857987"/>
                <a:gd name="connsiteX938" fmla="*/ 2698730 w 3377801"/>
                <a:gd name="connsiteY938" fmla="*/ 5069767 h 6857987"/>
                <a:gd name="connsiteX939" fmla="*/ 2653599 w 3377801"/>
                <a:gd name="connsiteY939" fmla="*/ 5129000 h 6857987"/>
                <a:gd name="connsiteX940" fmla="*/ 2678406 w 3377801"/>
                <a:gd name="connsiteY940" fmla="*/ 5121077 h 6857987"/>
                <a:gd name="connsiteX941" fmla="*/ 2678424 w 3377801"/>
                <a:gd name="connsiteY941" fmla="*/ 5121059 h 6857987"/>
                <a:gd name="connsiteX942" fmla="*/ 2692504 w 3377801"/>
                <a:gd name="connsiteY942" fmla="*/ 5099065 h 6857987"/>
                <a:gd name="connsiteX943" fmla="*/ 2678403 w 3377801"/>
                <a:gd name="connsiteY943" fmla="*/ 5121076 h 6857987"/>
                <a:gd name="connsiteX944" fmla="*/ 2664335 w 3377801"/>
                <a:gd name="connsiteY944" fmla="*/ 5140853 h 6857987"/>
                <a:gd name="connsiteX945" fmla="*/ 2599528 w 3377801"/>
                <a:gd name="connsiteY945" fmla="*/ 5167325 h 6857987"/>
                <a:gd name="connsiteX946" fmla="*/ 2599470 w 3377801"/>
                <a:gd name="connsiteY946" fmla="*/ 5167357 h 6857987"/>
                <a:gd name="connsiteX947" fmla="*/ 2599478 w 3377801"/>
                <a:gd name="connsiteY947" fmla="*/ 5167319 h 6857987"/>
                <a:gd name="connsiteX948" fmla="*/ 2599527 w 3377801"/>
                <a:gd name="connsiteY948" fmla="*/ 5167319 h 6857987"/>
                <a:gd name="connsiteX949" fmla="*/ 2664333 w 3377801"/>
                <a:gd name="connsiteY949" fmla="*/ 5140852 h 6857987"/>
                <a:gd name="connsiteX950" fmla="*/ 2443847 w 3377801"/>
                <a:gd name="connsiteY950" fmla="*/ 5092352 h 6857987"/>
                <a:gd name="connsiteX951" fmla="*/ 2457400 w 3377801"/>
                <a:gd name="connsiteY951" fmla="*/ 5017947 h 6857987"/>
                <a:gd name="connsiteX952" fmla="*/ 2457392 w 3377801"/>
                <a:gd name="connsiteY952" fmla="*/ 5017910 h 6857987"/>
                <a:gd name="connsiteX953" fmla="*/ 2520000 w 3377801"/>
                <a:gd name="connsiteY953" fmla="*/ 5104183 h 6857987"/>
                <a:gd name="connsiteX954" fmla="*/ 2498005 w 3377801"/>
                <a:gd name="connsiteY954" fmla="*/ 5113784 h 6857987"/>
                <a:gd name="connsiteX955" fmla="*/ 2443844 w 3377801"/>
                <a:gd name="connsiteY955" fmla="*/ 5092351 h 6857987"/>
                <a:gd name="connsiteX956" fmla="*/ 2492813 w 3377801"/>
                <a:gd name="connsiteY956" fmla="*/ 5131784 h 6857987"/>
                <a:gd name="connsiteX957" fmla="*/ 2453355 w 3377801"/>
                <a:gd name="connsiteY957" fmla="*/ 5180865 h 6857987"/>
                <a:gd name="connsiteX958" fmla="*/ 2453904 w 3377801"/>
                <a:gd name="connsiteY958" fmla="*/ 5114828 h 6857987"/>
                <a:gd name="connsiteX959" fmla="*/ 2453931 w 3377801"/>
                <a:gd name="connsiteY959" fmla="*/ 5114873 h 6857987"/>
                <a:gd name="connsiteX960" fmla="*/ 2492817 w 3377801"/>
                <a:gd name="connsiteY960" fmla="*/ 5131783 h 6857987"/>
                <a:gd name="connsiteX961" fmla="*/ 2070430 w 3377801"/>
                <a:gd name="connsiteY961" fmla="*/ 5484389 h 6857987"/>
                <a:gd name="connsiteX962" fmla="*/ 2070448 w 3377801"/>
                <a:gd name="connsiteY962" fmla="*/ 5484353 h 6857987"/>
                <a:gd name="connsiteX963" fmla="*/ 2160117 w 3377801"/>
                <a:gd name="connsiteY963" fmla="*/ 5440910 h 6857987"/>
                <a:gd name="connsiteX964" fmla="*/ 2070430 w 3377801"/>
                <a:gd name="connsiteY964" fmla="*/ 5484389 h 6857987"/>
                <a:gd name="connsiteX965" fmla="*/ 2125134 w 3377801"/>
                <a:gd name="connsiteY965" fmla="*/ 5481442 h 6857987"/>
                <a:gd name="connsiteX966" fmla="*/ 2122296 w 3377801"/>
                <a:gd name="connsiteY966" fmla="*/ 5506829 h 6857987"/>
                <a:gd name="connsiteX967" fmla="*/ 2096921 w 3377801"/>
                <a:gd name="connsiteY967" fmla="*/ 5497824 h 6857987"/>
                <a:gd name="connsiteX968" fmla="*/ 2125130 w 3377801"/>
                <a:gd name="connsiteY968" fmla="*/ 5481442 h 6857987"/>
                <a:gd name="connsiteX969" fmla="*/ 2019662 w 3377801"/>
                <a:gd name="connsiteY969" fmla="*/ 5629321 h 6857987"/>
                <a:gd name="connsiteX970" fmla="*/ 2019689 w 3377801"/>
                <a:gd name="connsiteY970" fmla="*/ 5629258 h 6857987"/>
                <a:gd name="connsiteX971" fmla="*/ 2050707 w 3377801"/>
                <a:gd name="connsiteY971" fmla="*/ 5638272 h 6857987"/>
                <a:gd name="connsiteX972" fmla="*/ 2081715 w 3377801"/>
                <a:gd name="connsiteY972" fmla="*/ 5686764 h 6857987"/>
                <a:gd name="connsiteX973" fmla="*/ 2047877 w 3377801"/>
                <a:gd name="connsiteY973" fmla="*/ 5681133 h 6857987"/>
                <a:gd name="connsiteX974" fmla="*/ 2004452 w 3377801"/>
                <a:gd name="connsiteY974" fmla="*/ 5674375 h 6857987"/>
                <a:gd name="connsiteX975" fmla="*/ 2006709 w 3377801"/>
                <a:gd name="connsiteY975" fmla="*/ 5658576 h 6857987"/>
                <a:gd name="connsiteX976" fmla="*/ 2047308 w 3377801"/>
                <a:gd name="connsiteY976" fmla="*/ 5662524 h 6857987"/>
                <a:gd name="connsiteX977" fmla="*/ 2019662 w 3377801"/>
                <a:gd name="connsiteY977" fmla="*/ 5629321 h 6857987"/>
                <a:gd name="connsiteX978" fmla="*/ 1946929 w 3377801"/>
                <a:gd name="connsiteY978" fmla="*/ 5545255 h 6857987"/>
                <a:gd name="connsiteX979" fmla="*/ 1946921 w 3377801"/>
                <a:gd name="connsiteY979" fmla="*/ 5545210 h 6857987"/>
                <a:gd name="connsiteX980" fmla="*/ 2029831 w 3377801"/>
                <a:gd name="connsiteY980" fmla="*/ 5528292 h 6857987"/>
                <a:gd name="connsiteX981" fmla="*/ 2099189 w 3377801"/>
                <a:gd name="connsiteY981" fmla="*/ 5577365 h 6857987"/>
                <a:gd name="connsiteX982" fmla="*/ 2020244 w 3377801"/>
                <a:gd name="connsiteY982" fmla="*/ 5577365 h 6857987"/>
                <a:gd name="connsiteX983" fmla="*/ 1946929 w 3377801"/>
                <a:gd name="connsiteY983" fmla="*/ 5545251 h 6857987"/>
                <a:gd name="connsiteX984" fmla="*/ 1987579 w 3377801"/>
                <a:gd name="connsiteY984" fmla="*/ 5659728 h 6857987"/>
                <a:gd name="connsiteX985" fmla="*/ 1991508 w 3377801"/>
                <a:gd name="connsiteY985" fmla="*/ 5672126 h 6857987"/>
                <a:gd name="connsiteX986" fmla="*/ 1987597 w 3377801"/>
                <a:gd name="connsiteY986" fmla="*/ 5659756 h 6857987"/>
                <a:gd name="connsiteX987" fmla="*/ 1978493 w 3377801"/>
                <a:gd name="connsiteY987" fmla="*/ 5658600 h 6857987"/>
                <a:gd name="connsiteX988" fmla="*/ 1958209 w 3377801"/>
                <a:gd name="connsiteY988" fmla="*/ 5654052 h 6857987"/>
                <a:gd name="connsiteX989" fmla="*/ 1958201 w 3377801"/>
                <a:gd name="connsiteY989" fmla="*/ 5654089 h 6857987"/>
                <a:gd name="connsiteX990" fmla="*/ 1978493 w 3377801"/>
                <a:gd name="connsiteY990" fmla="*/ 5658596 h 6857987"/>
                <a:gd name="connsiteX991" fmla="*/ 1825125 w 3377801"/>
                <a:gd name="connsiteY991" fmla="*/ 5547483 h 6857987"/>
                <a:gd name="connsiteX992" fmla="*/ 1425246 w 3377801"/>
                <a:gd name="connsiteY992" fmla="*/ 5534494 h 6857987"/>
                <a:gd name="connsiteX993" fmla="*/ 1487854 w 3377801"/>
                <a:gd name="connsiteY993" fmla="*/ 5536750 h 6857987"/>
                <a:gd name="connsiteX994" fmla="*/ 1566254 w 3377801"/>
                <a:gd name="connsiteY994" fmla="*/ 5541845 h 6857987"/>
                <a:gd name="connsiteX995" fmla="*/ 1743907 w 3377801"/>
                <a:gd name="connsiteY995" fmla="*/ 5546338 h 6857987"/>
                <a:gd name="connsiteX996" fmla="*/ 1828045 w 3377801"/>
                <a:gd name="connsiteY996" fmla="*/ 5541880 h 6857987"/>
                <a:gd name="connsiteX997" fmla="*/ 1827945 w 3377801"/>
                <a:gd name="connsiteY997" fmla="*/ 5541843 h 6857987"/>
                <a:gd name="connsiteX998" fmla="*/ 1883786 w 3377801"/>
                <a:gd name="connsiteY998" fmla="*/ 5535631 h 6857987"/>
                <a:gd name="connsiteX999" fmla="*/ 1825125 w 3377801"/>
                <a:gd name="connsiteY999" fmla="*/ 5547479 h 6857987"/>
                <a:gd name="connsiteX1000" fmla="*/ 1881510 w 3377801"/>
                <a:gd name="connsiteY1000" fmla="*/ 5620270 h 6857987"/>
                <a:gd name="connsiteX1001" fmla="*/ 1825662 w 3377801"/>
                <a:gd name="connsiteY1001" fmla="*/ 5591527 h 6857987"/>
                <a:gd name="connsiteX1002" fmla="*/ 1825670 w 3377801"/>
                <a:gd name="connsiteY1002" fmla="*/ 5591509 h 6857987"/>
                <a:gd name="connsiteX1003" fmla="*/ 1881510 w 3377801"/>
                <a:gd name="connsiteY1003" fmla="*/ 5620269 h 6857987"/>
                <a:gd name="connsiteX1004" fmla="*/ 1649135 w 3377801"/>
                <a:gd name="connsiteY1004" fmla="*/ 5686206 h 6857987"/>
                <a:gd name="connsiteX1005" fmla="*/ 1649117 w 3377801"/>
                <a:gd name="connsiteY1005" fmla="*/ 5686197 h 6857987"/>
                <a:gd name="connsiteX1006" fmla="*/ 1672803 w 3377801"/>
                <a:gd name="connsiteY1006" fmla="*/ 5684496 h 6857987"/>
                <a:gd name="connsiteX1007" fmla="*/ 1686338 w 3377801"/>
                <a:gd name="connsiteY1007" fmla="*/ 5709311 h 6857987"/>
                <a:gd name="connsiteX1008" fmla="*/ 1649135 w 3377801"/>
                <a:gd name="connsiteY1008" fmla="*/ 5686202 h 6857987"/>
                <a:gd name="connsiteX1009" fmla="*/ 1697089 w 3377801"/>
                <a:gd name="connsiteY1009" fmla="*/ 5732505 h 6857987"/>
                <a:gd name="connsiteX1010" fmla="*/ 1724169 w 3377801"/>
                <a:gd name="connsiteY1010" fmla="*/ 5791720 h 6857987"/>
                <a:gd name="connsiteX1011" fmla="*/ 1680180 w 3377801"/>
                <a:gd name="connsiteY1011" fmla="*/ 5755626 h 6857987"/>
                <a:gd name="connsiteX1012" fmla="*/ 1565125 w 3377801"/>
                <a:gd name="connsiteY1012" fmla="*/ 5671606 h 6857987"/>
                <a:gd name="connsiteX1013" fmla="*/ 1558302 w 3377801"/>
                <a:gd name="connsiteY1013" fmla="*/ 5662055 h 6857987"/>
                <a:gd name="connsiteX1014" fmla="*/ 1558338 w 3377801"/>
                <a:gd name="connsiteY1014" fmla="*/ 5662001 h 6857987"/>
                <a:gd name="connsiteX1015" fmla="*/ 1647461 w 3377801"/>
                <a:gd name="connsiteY1015" fmla="*/ 5715585 h 6857987"/>
                <a:gd name="connsiteX1016" fmla="*/ 1697089 w 3377801"/>
                <a:gd name="connsiteY1016" fmla="*/ 5732501 h 6857987"/>
                <a:gd name="connsiteX1017" fmla="*/ 1623709 w 3377801"/>
                <a:gd name="connsiteY1017" fmla="*/ 5614621 h 6857987"/>
                <a:gd name="connsiteX1018" fmla="*/ 1571313 w 3377801"/>
                <a:gd name="connsiteY1018" fmla="*/ 5578056 h 6857987"/>
                <a:gd name="connsiteX1019" fmla="*/ 1571250 w 3377801"/>
                <a:gd name="connsiteY1019" fmla="*/ 5577956 h 6857987"/>
                <a:gd name="connsiteX1020" fmla="*/ 1664876 w 3377801"/>
                <a:gd name="connsiteY1020" fmla="*/ 5578520 h 6857987"/>
                <a:gd name="connsiteX1021" fmla="*/ 1717896 w 3377801"/>
                <a:gd name="connsiteY1021" fmla="*/ 5586978 h 6857987"/>
                <a:gd name="connsiteX1022" fmla="*/ 1772036 w 3377801"/>
                <a:gd name="connsiteY1022" fmla="*/ 5649595 h 6857987"/>
                <a:gd name="connsiteX1023" fmla="*/ 1623711 w 3377801"/>
                <a:gd name="connsiteY1023" fmla="*/ 5614617 h 6857987"/>
                <a:gd name="connsiteX1024" fmla="*/ 1376143 w 3377801"/>
                <a:gd name="connsiteY1024" fmla="*/ 5563311 h 6857987"/>
                <a:gd name="connsiteX1025" fmla="*/ 1385730 w 3377801"/>
                <a:gd name="connsiteY1025" fmla="*/ 5572335 h 6857987"/>
                <a:gd name="connsiteX1026" fmla="*/ 1376180 w 3377801"/>
                <a:gd name="connsiteY1026" fmla="*/ 5563330 h 6857987"/>
                <a:gd name="connsiteX1027" fmla="*/ 1313625 w 3377801"/>
                <a:gd name="connsiteY1027" fmla="*/ 5508550 h 6857987"/>
                <a:gd name="connsiteX1028" fmla="*/ 1313561 w 3377801"/>
                <a:gd name="connsiteY1028" fmla="*/ 5508550 h 6857987"/>
                <a:gd name="connsiteX1029" fmla="*/ 1313579 w 3377801"/>
                <a:gd name="connsiteY1029" fmla="*/ 5508515 h 6857987"/>
                <a:gd name="connsiteX1030" fmla="*/ 1313625 w 3377801"/>
                <a:gd name="connsiteY1030" fmla="*/ 5508547 h 6857987"/>
                <a:gd name="connsiteX1031" fmla="*/ 1365436 w 3377801"/>
                <a:gd name="connsiteY1031" fmla="*/ 5517009 h 6857987"/>
                <a:gd name="connsiteX1032" fmla="*/ 1426915 w 3377801"/>
                <a:gd name="connsiteY1032" fmla="*/ 5532254 h 6857987"/>
                <a:gd name="connsiteX1033" fmla="*/ 1313628 w 3377801"/>
                <a:gd name="connsiteY1033" fmla="*/ 5508546 h 6857987"/>
                <a:gd name="connsiteX1034" fmla="*/ 1368256 w 3377801"/>
                <a:gd name="connsiteY1034" fmla="*/ 5546356 h 6857987"/>
                <a:gd name="connsiteX1035" fmla="*/ 1368256 w 3377801"/>
                <a:gd name="connsiteY1035" fmla="*/ 5564985 h 6857987"/>
                <a:gd name="connsiteX1036" fmla="*/ 1339590 w 3377801"/>
                <a:gd name="connsiteY1036" fmla="*/ 5544124 h 6857987"/>
                <a:gd name="connsiteX1037" fmla="*/ 1339485 w 3377801"/>
                <a:gd name="connsiteY1037" fmla="*/ 5544124 h 6857987"/>
                <a:gd name="connsiteX1038" fmla="*/ 1339513 w 3377801"/>
                <a:gd name="connsiteY1038" fmla="*/ 5544069 h 6857987"/>
                <a:gd name="connsiteX1039" fmla="*/ 1339590 w 3377801"/>
                <a:gd name="connsiteY1039" fmla="*/ 5544130 h 6857987"/>
                <a:gd name="connsiteX1040" fmla="*/ 1368259 w 3377801"/>
                <a:gd name="connsiteY1040" fmla="*/ 5546352 h 6857987"/>
                <a:gd name="connsiteX1041" fmla="*/ 1570780 w 3377801"/>
                <a:gd name="connsiteY1041" fmla="*/ 5796760 h 6857987"/>
                <a:gd name="connsiteX1042" fmla="*/ 1493500 w 3377801"/>
                <a:gd name="connsiteY1042" fmla="*/ 5766880 h 6857987"/>
                <a:gd name="connsiteX1043" fmla="*/ 1407215 w 3377801"/>
                <a:gd name="connsiteY1043" fmla="*/ 5712722 h 6857987"/>
                <a:gd name="connsiteX1044" fmla="*/ 1336715 w 3377801"/>
                <a:gd name="connsiteY1044" fmla="*/ 5658583 h 6857987"/>
                <a:gd name="connsiteX1045" fmla="*/ 1329957 w 3377801"/>
                <a:gd name="connsiteY1045" fmla="*/ 5628702 h 6857987"/>
                <a:gd name="connsiteX1046" fmla="*/ 1321578 w 3377801"/>
                <a:gd name="connsiteY1046" fmla="*/ 5592616 h 6857987"/>
                <a:gd name="connsiteX1047" fmla="*/ 1321471 w 3377801"/>
                <a:gd name="connsiteY1047" fmla="*/ 5592599 h 6857987"/>
                <a:gd name="connsiteX1048" fmla="*/ 1321498 w 3377801"/>
                <a:gd name="connsiteY1048" fmla="*/ 5592317 h 6857987"/>
                <a:gd name="connsiteX1049" fmla="*/ 1321578 w 3377801"/>
                <a:gd name="connsiteY1049" fmla="*/ 5592616 h 6857987"/>
                <a:gd name="connsiteX1050" fmla="*/ 1336707 w 3377801"/>
                <a:gd name="connsiteY1050" fmla="*/ 5595435 h 6857987"/>
                <a:gd name="connsiteX1051" fmla="*/ 1601792 w 3377801"/>
                <a:gd name="connsiteY1051" fmla="*/ 5743748 h 6857987"/>
                <a:gd name="connsiteX1052" fmla="*/ 1654239 w 3377801"/>
                <a:gd name="connsiteY1052" fmla="*/ 5787189 h 6857987"/>
                <a:gd name="connsiteX1053" fmla="*/ 1725869 w 3377801"/>
                <a:gd name="connsiteY1053" fmla="*/ 5863880 h 6857987"/>
                <a:gd name="connsiteX1054" fmla="*/ 1576977 w 3377801"/>
                <a:gd name="connsiteY1054" fmla="*/ 5825538 h 6857987"/>
                <a:gd name="connsiteX1055" fmla="*/ 1618709 w 3377801"/>
                <a:gd name="connsiteY1055" fmla="*/ 5822708 h 6857987"/>
                <a:gd name="connsiteX1056" fmla="*/ 1619273 w 3377801"/>
                <a:gd name="connsiteY1056" fmla="*/ 5807484 h 6857987"/>
                <a:gd name="connsiteX1057" fmla="*/ 1570783 w 3377801"/>
                <a:gd name="connsiteY1057" fmla="*/ 5796756 h 6857987"/>
                <a:gd name="connsiteX1058" fmla="*/ 1530719 w 3377801"/>
                <a:gd name="connsiteY1058" fmla="*/ 5928134 h 6857987"/>
                <a:gd name="connsiteX1059" fmla="*/ 1527336 w 3377801"/>
                <a:gd name="connsiteY1059" fmla="*/ 5966501 h 6857987"/>
                <a:gd name="connsiteX1060" fmla="*/ 1487295 w 3377801"/>
                <a:gd name="connsiteY1060" fmla="*/ 5971568 h 6857987"/>
                <a:gd name="connsiteX1061" fmla="*/ 1487295 w 3377801"/>
                <a:gd name="connsiteY1061" fmla="*/ 5906077 h 6857987"/>
                <a:gd name="connsiteX1062" fmla="*/ 1487295 w 3377801"/>
                <a:gd name="connsiteY1062" fmla="*/ 5906140 h 6857987"/>
                <a:gd name="connsiteX1063" fmla="*/ 1530722 w 3377801"/>
                <a:gd name="connsiteY1063" fmla="*/ 5928130 h 6857987"/>
                <a:gd name="connsiteX1064" fmla="*/ 1653117 w 3377801"/>
                <a:gd name="connsiteY1064" fmla="*/ 5988550 h 6857987"/>
                <a:gd name="connsiteX1065" fmla="*/ 1698791 w 3377801"/>
                <a:gd name="connsiteY1065" fmla="*/ 6013924 h 6857987"/>
                <a:gd name="connsiteX1066" fmla="*/ 1674541 w 3377801"/>
                <a:gd name="connsiteY1066" fmla="*/ 6057350 h 6857987"/>
                <a:gd name="connsiteX1067" fmla="*/ 1625468 w 3377801"/>
                <a:gd name="connsiteY1067" fmla="*/ 6048336 h 6857987"/>
                <a:gd name="connsiteX1068" fmla="*/ 1653120 w 3377801"/>
                <a:gd name="connsiteY1068" fmla="*/ 5988576 h 6857987"/>
                <a:gd name="connsiteX1069" fmla="*/ 1721864 w 3377801"/>
                <a:gd name="connsiteY1069" fmla="*/ 6033165 h 6857987"/>
                <a:gd name="connsiteX1070" fmla="*/ 1721882 w 3377801"/>
                <a:gd name="connsiteY1070" fmla="*/ 6033120 h 6857987"/>
                <a:gd name="connsiteX1071" fmla="*/ 1761350 w 3377801"/>
                <a:gd name="connsiteY1071" fmla="*/ 6075989 h 6857987"/>
                <a:gd name="connsiteX1072" fmla="*/ 1764178 w 3377801"/>
                <a:gd name="connsiteY1072" fmla="*/ 6094018 h 6857987"/>
                <a:gd name="connsiteX1073" fmla="*/ 1718504 w 3377801"/>
                <a:gd name="connsiteY1073" fmla="*/ 6113757 h 6857987"/>
                <a:gd name="connsiteX1074" fmla="*/ 1721867 w 3377801"/>
                <a:gd name="connsiteY1074" fmla="*/ 6033162 h 6857987"/>
                <a:gd name="connsiteX1075" fmla="*/ 1775440 w 3377801"/>
                <a:gd name="connsiteY1075" fmla="*/ 6111983 h 6857987"/>
                <a:gd name="connsiteX1076" fmla="*/ 1766417 w 3377801"/>
                <a:gd name="connsiteY1076" fmla="*/ 6176847 h 6857987"/>
                <a:gd name="connsiteX1077" fmla="*/ 1710576 w 3377801"/>
                <a:gd name="connsiteY1077" fmla="*/ 6180240 h 6857987"/>
                <a:gd name="connsiteX1078" fmla="*/ 1714488 w 3377801"/>
                <a:gd name="connsiteY1078" fmla="*/ 6134033 h 6857987"/>
                <a:gd name="connsiteX1079" fmla="*/ 1714515 w 3377801"/>
                <a:gd name="connsiteY1079" fmla="*/ 6133998 h 6857987"/>
                <a:gd name="connsiteX1080" fmla="*/ 1775443 w 3377801"/>
                <a:gd name="connsiteY1080" fmla="*/ 6111979 h 6857987"/>
                <a:gd name="connsiteX1081" fmla="*/ 1824544 w 3377801"/>
                <a:gd name="connsiteY1081" fmla="*/ 6200597 h 6857987"/>
                <a:gd name="connsiteX1082" fmla="*/ 1809891 w 3377801"/>
                <a:gd name="connsiteY1082" fmla="*/ 6247959 h 6857987"/>
                <a:gd name="connsiteX1083" fmla="*/ 1756878 w 3377801"/>
                <a:gd name="connsiteY1083" fmla="*/ 6241219 h 6857987"/>
                <a:gd name="connsiteX1084" fmla="*/ 1766429 w 3377801"/>
                <a:gd name="connsiteY1084" fmla="*/ 6200013 h 6857987"/>
                <a:gd name="connsiteX1085" fmla="*/ 1824542 w 3377801"/>
                <a:gd name="connsiteY1085" fmla="*/ 6200593 h 6857987"/>
                <a:gd name="connsiteX1086" fmla="*/ 1783357 w 3377801"/>
                <a:gd name="connsiteY1086" fmla="*/ 6188252 h 6857987"/>
                <a:gd name="connsiteX1087" fmla="*/ 1804797 w 3377801"/>
                <a:gd name="connsiteY1087" fmla="*/ 6138006 h 6857987"/>
                <a:gd name="connsiteX1088" fmla="*/ 1825107 w 3377801"/>
                <a:gd name="connsiteY1088" fmla="*/ 6184250 h 6857987"/>
                <a:gd name="connsiteX1089" fmla="*/ 1783354 w 3377801"/>
                <a:gd name="connsiteY1089" fmla="*/ 6188248 h 6857987"/>
                <a:gd name="connsiteX1090" fmla="*/ 1834131 w 3377801"/>
                <a:gd name="connsiteY1090" fmla="*/ 6284538 h 6857987"/>
                <a:gd name="connsiteX1091" fmla="*/ 1834131 w 3377801"/>
                <a:gd name="connsiteY1091" fmla="*/ 6284621 h 6857987"/>
                <a:gd name="connsiteX1092" fmla="*/ 1866276 w 3377801"/>
                <a:gd name="connsiteY1092" fmla="*/ 6292507 h 6857987"/>
                <a:gd name="connsiteX1093" fmla="*/ 1871351 w 3377801"/>
                <a:gd name="connsiteY1093" fmla="*/ 6322397 h 6857987"/>
                <a:gd name="connsiteX1094" fmla="*/ 1822851 w 3377801"/>
                <a:gd name="connsiteY1094" fmla="*/ 6319014 h 6857987"/>
                <a:gd name="connsiteX1095" fmla="*/ 1834130 w 3377801"/>
                <a:gd name="connsiteY1095" fmla="*/ 6284534 h 6857987"/>
                <a:gd name="connsiteX1096" fmla="*/ 1831303 w 3377801"/>
                <a:gd name="connsiteY1096" fmla="*/ 6257005 h 6857987"/>
                <a:gd name="connsiteX1097" fmla="*/ 1839761 w 3377801"/>
                <a:gd name="connsiteY1097" fmla="*/ 6230445 h 6857987"/>
                <a:gd name="connsiteX1098" fmla="*/ 1839771 w 3377801"/>
                <a:gd name="connsiteY1098" fmla="*/ 6230500 h 6857987"/>
                <a:gd name="connsiteX1099" fmla="*/ 1861766 w 3377801"/>
                <a:gd name="connsiteY1099" fmla="*/ 6266040 h 6857987"/>
                <a:gd name="connsiteX1100" fmla="*/ 1831301 w 3377801"/>
                <a:gd name="connsiteY1100" fmla="*/ 6257005 h 6857987"/>
                <a:gd name="connsiteX1101" fmla="*/ 1847111 w 3377801"/>
                <a:gd name="connsiteY1101" fmla="*/ 6633753 h 6857987"/>
                <a:gd name="connsiteX1102" fmla="*/ 1827945 w 3377801"/>
                <a:gd name="connsiteY1102" fmla="*/ 6607802 h 6857987"/>
                <a:gd name="connsiteX1103" fmla="*/ 1798620 w 3377801"/>
                <a:gd name="connsiteY1103" fmla="*/ 6683378 h 6857987"/>
                <a:gd name="connsiteX1104" fmla="*/ 1807071 w 3377801"/>
                <a:gd name="connsiteY1104" fmla="*/ 6610636 h 6857987"/>
                <a:gd name="connsiteX1105" fmla="*/ 1769186 w 3377801"/>
                <a:gd name="connsiteY1105" fmla="*/ 6365862 h 6857987"/>
                <a:gd name="connsiteX1106" fmla="*/ 1769276 w 3377801"/>
                <a:gd name="connsiteY1106" fmla="*/ 6365854 h 6857987"/>
                <a:gd name="connsiteX1107" fmla="*/ 1794102 w 3377801"/>
                <a:gd name="connsiteY1107" fmla="*/ 6391240 h 6857987"/>
                <a:gd name="connsiteX1108" fmla="*/ 1849370 w 3377801"/>
                <a:gd name="connsiteY1108" fmla="*/ 6512490 h 6857987"/>
                <a:gd name="connsiteX1109" fmla="*/ 1820599 w 3377801"/>
                <a:gd name="connsiteY1109" fmla="*/ 6510234 h 6857987"/>
                <a:gd name="connsiteX1110" fmla="*/ 1847109 w 3377801"/>
                <a:gd name="connsiteY1110" fmla="*/ 6633753 h 6857987"/>
                <a:gd name="connsiteX1111" fmla="*/ 1821715 w 3377801"/>
                <a:gd name="connsiteY1111" fmla="*/ 6671485 h 6857987"/>
                <a:gd name="connsiteX1112" fmla="*/ 1825627 w 3377801"/>
                <a:gd name="connsiteY1112" fmla="*/ 6662480 h 6857987"/>
                <a:gd name="connsiteX1113" fmla="*/ 1825672 w 3377801"/>
                <a:gd name="connsiteY1113" fmla="*/ 6662470 h 6857987"/>
                <a:gd name="connsiteX1114" fmla="*/ 1821714 w 3377801"/>
                <a:gd name="connsiteY1114" fmla="*/ 6671485 h 6857987"/>
                <a:gd name="connsiteX1115" fmla="*/ 1771550 w 3377801"/>
                <a:gd name="connsiteY1115" fmla="*/ 6332562 h 6857987"/>
                <a:gd name="connsiteX1116" fmla="*/ 1804260 w 3377801"/>
                <a:gd name="connsiteY1116" fmla="*/ 6326932 h 6857987"/>
                <a:gd name="connsiteX1117" fmla="*/ 1796929 w 3377801"/>
                <a:gd name="connsiteY1117" fmla="*/ 6360214 h 6857987"/>
                <a:gd name="connsiteX1118" fmla="*/ 1771549 w 3377801"/>
                <a:gd name="connsiteY1118" fmla="*/ 6332557 h 6857987"/>
                <a:gd name="connsiteX1119" fmla="*/ 1827401 w 3377801"/>
                <a:gd name="connsiteY1119" fmla="*/ 6417692 h 6857987"/>
                <a:gd name="connsiteX1120" fmla="*/ 1816125 w 3377801"/>
                <a:gd name="connsiteY1120" fmla="*/ 6392866 h 6857987"/>
                <a:gd name="connsiteX1121" fmla="*/ 1817367 w 3377801"/>
                <a:gd name="connsiteY1121" fmla="*/ 6392866 h 6857987"/>
                <a:gd name="connsiteX1122" fmla="*/ 1842056 w 3377801"/>
                <a:gd name="connsiteY1122" fmla="*/ 6394564 h 6857987"/>
                <a:gd name="connsiteX1123" fmla="*/ 1844321 w 3377801"/>
                <a:gd name="connsiteY1123" fmla="*/ 6412055 h 6857987"/>
                <a:gd name="connsiteX1124" fmla="*/ 1827399 w 3377801"/>
                <a:gd name="connsiteY1124" fmla="*/ 6417687 h 6857987"/>
                <a:gd name="connsiteX1125" fmla="*/ 1882112 w 3377801"/>
                <a:gd name="connsiteY1125" fmla="*/ 6412625 h 6857987"/>
                <a:gd name="connsiteX1126" fmla="*/ 1872525 w 3377801"/>
                <a:gd name="connsiteY1126" fmla="*/ 6449263 h 6857987"/>
                <a:gd name="connsiteX1127" fmla="*/ 1841417 w 3377801"/>
                <a:gd name="connsiteY1127" fmla="*/ 6448715 h 6857987"/>
                <a:gd name="connsiteX1128" fmla="*/ 1841499 w 3377801"/>
                <a:gd name="connsiteY1128" fmla="*/ 6448715 h 6857987"/>
                <a:gd name="connsiteX1129" fmla="*/ 1882110 w 3377801"/>
                <a:gd name="connsiteY1129" fmla="*/ 6412620 h 6857987"/>
                <a:gd name="connsiteX1130" fmla="*/ 1848212 w 3377801"/>
                <a:gd name="connsiteY1130" fmla="*/ 6644474 h 6857987"/>
                <a:gd name="connsiteX1131" fmla="*/ 1876973 w 3377801"/>
                <a:gd name="connsiteY1131" fmla="*/ 6586377 h 6857987"/>
                <a:gd name="connsiteX1132" fmla="*/ 1878683 w 3377801"/>
                <a:gd name="connsiteY1132" fmla="*/ 6528290 h 6857987"/>
                <a:gd name="connsiteX1133" fmla="*/ 1854989 w 3377801"/>
                <a:gd name="connsiteY1133" fmla="*/ 6526589 h 6857987"/>
                <a:gd name="connsiteX1134" fmla="*/ 1882613 w 3377801"/>
                <a:gd name="connsiteY1134" fmla="*/ 6524332 h 6857987"/>
                <a:gd name="connsiteX1135" fmla="*/ 1888161 w 3377801"/>
                <a:gd name="connsiteY1135" fmla="*/ 6447744 h 6857987"/>
                <a:gd name="connsiteX1136" fmla="*/ 1888252 w 3377801"/>
                <a:gd name="connsiteY1136" fmla="*/ 6447626 h 6857987"/>
                <a:gd name="connsiteX1137" fmla="*/ 1898976 w 3377801"/>
                <a:gd name="connsiteY1137" fmla="*/ 6449309 h 6857987"/>
                <a:gd name="connsiteX1138" fmla="*/ 1892199 w 3377801"/>
                <a:gd name="connsiteY1138" fmla="*/ 6625285 h 6857987"/>
                <a:gd name="connsiteX1139" fmla="*/ 1849338 w 3377801"/>
                <a:gd name="connsiteY1139" fmla="*/ 6699735 h 6857987"/>
                <a:gd name="connsiteX1140" fmla="*/ 1848211 w 3377801"/>
                <a:gd name="connsiteY1140" fmla="*/ 6644468 h 6857987"/>
                <a:gd name="connsiteX1141" fmla="*/ 1882576 w 3377801"/>
                <a:gd name="connsiteY1141" fmla="*/ 6390640 h 6857987"/>
                <a:gd name="connsiteX1142" fmla="*/ 1869569 w 3377801"/>
                <a:gd name="connsiteY1142" fmla="*/ 6380999 h 6857987"/>
                <a:gd name="connsiteX1143" fmla="*/ 1869606 w 3377801"/>
                <a:gd name="connsiteY1143" fmla="*/ 6381044 h 6857987"/>
                <a:gd name="connsiteX1144" fmla="*/ 1882575 w 3377801"/>
                <a:gd name="connsiteY1144" fmla="*/ 6390634 h 6857987"/>
                <a:gd name="connsiteX1145" fmla="*/ 1807570 w 3377801"/>
                <a:gd name="connsiteY1145" fmla="*/ 6365863 h 6857987"/>
                <a:gd name="connsiteX1146" fmla="*/ 1824489 w 3377801"/>
                <a:gd name="connsiteY1146" fmla="*/ 6337120 h 6857987"/>
                <a:gd name="connsiteX1147" fmla="*/ 1880893 w 3377801"/>
                <a:gd name="connsiteY1147" fmla="*/ 6350091 h 6857987"/>
                <a:gd name="connsiteX1148" fmla="*/ 1807569 w 3377801"/>
                <a:gd name="connsiteY1148" fmla="*/ 6365858 h 6857987"/>
                <a:gd name="connsiteX1149" fmla="*/ 1747864 w 3377801"/>
                <a:gd name="connsiteY1149" fmla="*/ 6211833 h 6857987"/>
                <a:gd name="connsiteX1150" fmla="*/ 1730946 w 3377801"/>
                <a:gd name="connsiteY1150" fmla="*/ 6247917 h 6857987"/>
                <a:gd name="connsiteX1151" fmla="*/ 1680745 w 3377801"/>
                <a:gd name="connsiteY1151" fmla="*/ 6254684 h 6857987"/>
                <a:gd name="connsiteX1152" fmla="*/ 1695936 w 3377801"/>
                <a:gd name="connsiteY1152" fmla="*/ 6198837 h 6857987"/>
                <a:gd name="connsiteX1153" fmla="*/ 1695963 w 3377801"/>
                <a:gd name="connsiteY1153" fmla="*/ 6198855 h 6857987"/>
                <a:gd name="connsiteX1154" fmla="*/ 1747863 w 3377801"/>
                <a:gd name="connsiteY1154" fmla="*/ 6211826 h 6857987"/>
                <a:gd name="connsiteX1155" fmla="*/ 1548216 w 3377801"/>
                <a:gd name="connsiteY1155" fmla="*/ 6214662 h 6857987"/>
                <a:gd name="connsiteX1156" fmla="*/ 1523929 w 3377801"/>
                <a:gd name="connsiteY1156" fmla="*/ 6186919 h 6857987"/>
                <a:gd name="connsiteX1157" fmla="*/ 1523956 w 3377801"/>
                <a:gd name="connsiteY1157" fmla="*/ 6187027 h 6857987"/>
                <a:gd name="connsiteX1158" fmla="*/ 1551026 w 3377801"/>
                <a:gd name="connsiteY1158" fmla="*/ 6205637 h 6857987"/>
                <a:gd name="connsiteX1159" fmla="*/ 1608558 w 3377801"/>
                <a:gd name="connsiteY1159" fmla="*/ 6356230 h 6857987"/>
                <a:gd name="connsiteX1160" fmla="*/ 1616453 w 3377801"/>
                <a:gd name="connsiteY1160" fmla="*/ 6430109 h 6857987"/>
                <a:gd name="connsiteX1161" fmla="*/ 1579797 w 3377801"/>
                <a:gd name="connsiteY1161" fmla="*/ 6342124 h 6857987"/>
                <a:gd name="connsiteX1162" fmla="*/ 1560622 w 3377801"/>
                <a:gd name="connsiteY1162" fmla="*/ 6287984 h 6857987"/>
                <a:gd name="connsiteX1163" fmla="*/ 1548214 w 3377801"/>
                <a:gd name="connsiteY1163" fmla="*/ 6214656 h 6857987"/>
                <a:gd name="connsiteX1164" fmla="*/ 1199619 w 3377801"/>
                <a:gd name="connsiteY1164" fmla="*/ 5999241 h 6857987"/>
                <a:gd name="connsiteX1165" fmla="*/ 1154494 w 3377801"/>
                <a:gd name="connsiteY1165" fmla="*/ 6104701 h 6857987"/>
                <a:gd name="connsiteX1166" fmla="*/ 1143779 w 3377801"/>
                <a:gd name="connsiteY1166" fmla="*/ 5940019 h 6857987"/>
                <a:gd name="connsiteX1167" fmla="*/ 1151683 w 3377801"/>
                <a:gd name="connsiteY1167" fmla="*/ 5816503 h 6857987"/>
                <a:gd name="connsiteX1168" fmla="*/ 1162235 w 3377801"/>
                <a:gd name="connsiteY1168" fmla="*/ 5778300 h 6857987"/>
                <a:gd name="connsiteX1169" fmla="*/ 1162390 w 3377801"/>
                <a:gd name="connsiteY1169" fmla="*/ 5778155 h 6857987"/>
                <a:gd name="connsiteX1170" fmla="*/ 1169731 w 3377801"/>
                <a:gd name="connsiteY1170" fmla="*/ 5778155 h 6857987"/>
                <a:gd name="connsiteX1171" fmla="*/ 1203003 w 3377801"/>
                <a:gd name="connsiteY1171" fmla="*/ 5846948 h 6857987"/>
                <a:gd name="connsiteX1172" fmla="*/ 1210334 w 3377801"/>
                <a:gd name="connsiteY1172" fmla="*/ 5902223 h 6857987"/>
                <a:gd name="connsiteX1173" fmla="*/ 1182127 w 3377801"/>
                <a:gd name="connsiteY1173" fmla="*/ 5821006 h 6857987"/>
                <a:gd name="connsiteX1174" fmla="*/ 1159005 w 3377801"/>
                <a:gd name="connsiteY1174" fmla="*/ 5832859 h 6857987"/>
                <a:gd name="connsiteX1175" fmla="*/ 1199619 w 3377801"/>
                <a:gd name="connsiteY1175" fmla="*/ 5999241 h 6857987"/>
                <a:gd name="connsiteX1176" fmla="*/ 1113894 w 3377801"/>
                <a:gd name="connsiteY1176" fmla="*/ 5664835 h 6857987"/>
                <a:gd name="connsiteX1177" fmla="*/ 1113903 w 3377801"/>
                <a:gd name="connsiteY1177" fmla="*/ 5664818 h 6857987"/>
                <a:gd name="connsiteX1178" fmla="*/ 1120670 w 3377801"/>
                <a:gd name="connsiteY1178" fmla="*/ 5710492 h 6857987"/>
                <a:gd name="connsiteX1179" fmla="*/ 1120700 w 3377801"/>
                <a:gd name="connsiteY1179" fmla="*/ 5710437 h 6857987"/>
                <a:gd name="connsiteX1180" fmla="*/ 1113940 w 3377801"/>
                <a:gd name="connsiteY1180" fmla="*/ 5664813 h 6857987"/>
                <a:gd name="connsiteX1181" fmla="*/ 1103215 w 3377801"/>
                <a:gd name="connsiteY1181" fmla="*/ 5649588 h 6857987"/>
                <a:gd name="connsiteX1182" fmla="*/ 1110546 w 3377801"/>
                <a:gd name="connsiteY1182" fmla="*/ 5621371 h 6857987"/>
                <a:gd name="connsiteX1183" fmla="*/ 1095946 w 3377801"/>
                <a:gd name="connsiteY1183" fmla="*/ 5611815 h 6857987"/>
                <a:gd name="connsiteX1184" fmla="*/ 1095893 w 3377801"/>
                <a:gd name="connsiteY1184" fmla="*/ 5611793 h 6857987"/>
                <a:gd name="connsiteX1185" fmla="*/ 1095811 w 3377801"/>
                <a:gd name="connsiteY1185" fmla="*/ 5611729 h 6857987"/>
                <a:gd name="connsiteX1186" fmla="*/ 1095948 w 3377801"/>
                <a:gd name="connsiteY1186" fmla="*/ 5611815 h 6857987"/>
                <a:gd name="connsiteX1187" fmla="*/ 1123530 w 3377801"/>
                <a:gd name="connsiteY1187" fmla="*/ 5610656 h 6857987"/>
                <a:gd name="connsiteX1188" fmla="*/ 1130865 w 3377801"/>
                <a:gd name="connsiteY1188" fmla="*/ 5650801 h 6857987"/>
                <a:gd name="connsiteX1189" fmla="*/ 1130865 w 3377801"/>
                <a:gd name="connsiteY1189" fmla="*/ 5691846 h 6857987"/>
                <a:gd name="connsiteX1190" fmla="*/ 1130865 w 3377801"/>
                <a:gd name="connsiteY1190" fmla="*/ 5691884 h 6857987"/>
                <a:gd name="connsiteX1191" fmla="*/ 1128557 w 3377801"/>
                <a:gd name="connsiteY1191" fmla="*/ 5696487 h 6857987"/>
                <a:gd name="connsiteX1192" fmla="*/ 1122361 w 3377801"/>
                <a:gd name="connsiteY1192" fmla="*/ 5724605 h 6857987"/>
                <a:gd name="connsiteX1193" fmla="*/ 1113898 w 3377801"/>
                <a:gd name="connsiteY1193" fmla="*/ 5664835 h 6857987"/>
                <a:gd name="connsiteX1194" fmla="*/ 1034904 w 3377801"/>
                <a:gd name="connsiteY1194" fmla="*/ 5568874 h 6857987"/>
                <a:gd name="connsiteX1195" fmla="*/ 1047365 w 3377801"/>
                <a:gd name="connsiteY1195" fmla="*/ 5466726 h 6857987"/>
                <a:gd name="connsiteX1196" fmla="*/ 1047320 w 3377801"/>
                <a:gd name="connsiteY1196" fmla="*/ 5466799 h 6857987"/>
                <a:gd name="connsiteX1197" fmla="*/ 1062544 w 3377801"/>
                <a:gd name="connsiteY1197" fmla="*/ 5425057 h 6857987"/>
                <a:gd name="connsiteX1198" fmla="*/ 1046745 w 3377801"/>
                <a:gd name="connsiteY1198" fmla="*/ 5595958 h 6857987"/>
                <a:gd name="connsiteX1199" fmla="*/ 1051271 w 3377801"/>
                <a:gd name="connsiteY1199" fmla="*/ 5628676 h 6857987"/>
                <a:gd name="connsiteX1200" fmla="*/ 1024755 w 3377801"/>
                <a:gd name="connsiteY1200" fmla="*/ 5712695 h 6857987"/>
                <a:gd name="connsiteX1201" fmla="*/ 1034343 w 3377801"/>
                <a:gd name="connsiteY1201" fmla="*/ 5641082 h 6857987"/>
                <a:gd name="connsiteX1202" fmla="*/ 1034908 w 3377801"/>
                <a:gd name="connsiteY1202" fmla="*/ 5568874 h 6857987"/>
                <a:gd name="connsiteX1203" fmla="*/ 1060354 w 3377801"/>
                <a:gd name="connsiteY1203" fmla="*/ 5711499 h 6857987"/>
                <a:gd name="connsiteX1204" fmla="*/ 1060326 w 3377801"/>
                <a:gd name="connsiteY1204" fmla="*/ 5711572 h 6857987"/>
                <a:gd name="connsiteX1205" fmla="*/ 1072188 w 3377801"/>
                <a:gd name="connsiteY1205" fmla="*/ 5713828 h 6857987"/>
                <a:gd name="connsiteX1206" fmla="*/ 1043417 w 3377801"/>
                <a:gd name="connsiteY1206" fmla="*/ 5763457 h 6857987"/>
                <a:gd name="connsiteX1207" fmla="*/ 995472 w 3377801"/>
                <a:gd name="connsiteY1207" fmla="*/ 5823235 h 6857987"/>
                <a:gd name="connsiteX1208" fmla="*/ 1016330 w 3377801"/>
                <a:gd name="connsiteY1208" fmla="*/ 5771351 h 6857987"/>
                <a:gd name="connsiteX1209" fmla="*/ 1060358 w 3377801"/>
                <a:gd name="connsiteY1209" fmla="*/ 5711499 h 6857987"/>
                <a:gd name="connsiteX1210" fmla="*/ 1073335 w 3377801"/>
                <a:gd name="connsiteY1210" fmla="*/ 5688441 h 6857987"/>
                <a:gd name="connsiteX1211" fmla="*/ 1073335 w 3377801"/>
                <a:gd name="connsiteY1211" fmla="*/ 5688469 h 6857987"/>
                <a:gd name="connsiteX1212" fmla="*/ 1073335 w 3377801"/>
                <a:gd name="connsiteY1212" fmla="*/ 5701448 h 6857987"/>
                <a:gd name="connsiteX1213" fmla="*/ 1073339 w 3377801"/>
                <a:gd name="connsiteY1213" fmla="*/ 5688437 h 6857987"/>
                <a:gd name="connsiteX1214" fmla="*/ 1072716 w 3377801"/>
                <a:gd name="connsiteY1214" fmla="*/ 5302724 h 6857987"/>
                <a:gd name="connsiteX1215" fmla="*/ 974579 w 3377801"/>
                <a:gd name="connsiteY1215" fmla="*/ 5351797 h 6857987"/>
                <a:gd name="connsiteX1216" fmla="*/ 1005029 w 3377801"/>
                <a:gd name="connsiteY1216" fmla="*/ 5310055 h 6857987"/>
                <a:gd name="connsiteX1217" fmla="*/ 1058059 w 3377801"/>
                <a:gd name="connsiteY1217" fmla="*/ 5299413 h 6857987"/>
                <a:gd name="connsiteX1218" fmla="*/ 1058050 w 3377801"/>
                <a:gd name="connsiteY1218" fmla="*/ 5299340 h 6857987"/>
                <a:gd name="connsiteX1219" fmla="*/ 1128550 w 3377801"/>
                <a:gd name="connsiteY1219" fmla="*/ 5244055 h 6857987"/>
                <a:gd name="connsiteX1220" fmla="*/ 1072720 w 3377801"/>
                <a:gd name="connsiteY1220" fmla="*/ 5302724 h 6857987"/>
                <a:gd name="connsiteX1221" fmla="*/ 963275 w 3377801"/>
                <a:gd name="connsiteY1221" fmla="*/ 5257590 h 6857987"/>
                <a:gd name="connsiteX1222" fmla="*/ 963293 w 3377801"/>
                <a:gd name="connsiteY1222" fmla="*/ 5257535 h 6857987"/>
                <a:gd name="connsiteX1223" fmla="*/ 963293 w 3377801"/>
                <a:gd name="connsiteY1223" fmla="*/ 5257586 h 6857987"/>
                <a:gd name="connsiteX1224" fmla="*/ 1028129 w 3377801"/>
                <a:gd name="connsiteY1224" fmla="*/ 5239542 h 6857987"/>
                <a:gd name="connsiteX1225" fmla="*/ 963838 w 3377801"/>
                <a:gd name="connsiteY1225" fmla="*/ 5332031 h 6857987"/>
                <a:gd name="connsiteX1226" fmla="*/ 963290 w 3377801"/>
                <a:gd name="connsiteY1226" fmla="*/ 5257584 h 6857987"/>
                <a:gd name="connsiteX1227" fmla="*/ 1085161 w 3377801"/>
                <a:gd name="connsiteY1227" fmla="*/ 5129517 h 6857987"/>
                <a:gd name="connsiteX1228" fmla="*/ 1094748 w 3377801"/>
                <a:gd name="connsiteY1228" fmla="*/ 5138541 h 6857987"/>
                <a:gd name="connsiteX1229" fmla="*/ 1085198 w 3377801"/>
                <a:gd name="connsiteY1229" fmla="*/ 5129536 h 6857987"/>
                <a:gd name="connsiteX1230" fmla="*/ 1103717 w 3377801"/>
                <a:gd name="connsiteY1230" fmla="*/ 5181429 h 6857987"/>
                <a:gd name="connsiteX1231" fmla="*/ 1080604 w 3377801"/>
                <a:gd name="connsiteY1231" fmla="*/ 5197211 h 6857987"/>
                <a:gd name="connsiteX1232" fmla="*/ 1078330 w 3377801"/>
                <a:gd name="connsiteY1232" fmla="*/ 5179654 h 6857987"/>
                <a:gd name="connsiteX1233" fmla="*/ 1078340 w 3377801"/>
                <a:gd name="connsiteY1233" fmla="*/ 5179727 h 6857987"/>
                <a:gd name="connsiteX1234" fmla="*/ 1103727 w 3377801"/>
                <a:gd name="connsiteY1234" fmla="*/ 5181429 h 6857987"/>
                <a:gd name="connsiteX1235" fmla="*/ 1137026 w 3377801"/>
                <a:gd name="connsiteY1235" fmla="*/ 5141960 h 6857987"/>
                <a:gd name="connsiteX1236" fmla="*/ 1110520 w 3377801"/>
                <a:gd name="connsiteY1236" fmla="*/ 5132936 h 6857987"/>
                <a:gd name="connsiteX1237" fmla="*/ 1139846 w 3377801"/>
                <a:gd name="connsiteY1237" fmla="*/ 5123349 h 6857987"/>
                <a:gd name="connsiteX1238" fmla="*/ 1144849 w 3377801"/>
                <a:gd name="connsiteY1238" fmla="*/ 5066316 h 6857987"/>
                <a:gd name="connsiteX1239" fmla="*/ 1144921 w 3377801"/>
                <a:gd name="connsiteY1239" fmla="*/ 5066389 h 6857987"/>
                <a:gd name="connsiteX1240" fmla="*/ 1177631 w 3377801"/>
                <a:gd name="connsiteY1240" fmla="*/ 5046089 h 6857987"/>
                <a:gd name="connsiteX1241" fmla="*/ 1134206 w 3377801"/>
                <a:gd name="connsiteY1241" fmla="*/ 5207953 h 6857987"/>
                <a:gd name="connsiteX1242" fmla="*/ 1063706 w 3377801"/>
                <a:gd name="connsiteY1242" fmla="*/ 5269998 h 6857987"/>
                <a:gd name="connsiteX1243" fmla="*/ 1137029 w 3377801"/>
                <a:gd name="connsiteY1243" fmla="*/ 5141960 h 6857987"/>
                <a:gd name="connsiteX1244" fmla="*/ 1289258 w 3377801"/>
                <a:gd name="connsiteY1244" fmla="*/ 4905074 h 6857987"/>
                <a:gd name="connsiteX1245" fmla="*/ 1312380 w 3377801"/>
                <a:gd name="connsiteY1245" fmla="*/ 4944005 h 6857987"/>
                <a:gd name="connsiteX1246" fmla="*/ 1265008 w 3377801"/>
                <a:gd name="connsiteY1246" fmla="*/ 4937238 h 6857987"/>
                <a:gd name="connsiteX1247" fmla="*/ 1278560 w 3377801"/>
                <a:gd name="connsiteY1247" fmla="*/ 4897670 h 6857987"/>
                <a:gd name="connsiteX1248" fmla="*/ 1278543 w 3377801"/>
                <a:gd name="connsiteY1248" fmla="*/ 4897752 h 6857987"/>
                <a:gd name="connsiteX1249" fmla="*/ 1289260 w 3377801"/>
                <a:gd name="connsiteY1249" fmla="*/ 4905074 h 6857987"/>
                <a:gd name="connsiteX1250" fmla="*/ 1617550 w 3377801"/>
                <a:gd name="connsiteY1250" fmla="*/ 4582483 h 6857987"/>
                <a:gd name="connsiteX1251" fmla="*/ 1648577 w 3377801"/>
                <a:gd name="connsiteY1251" fmla="*/ 4592625 h 6857987"/>
                <a:gd name="connsiteX1252" fmla="*/ 1655335 w 3377801"/>
                <a:gd name="connsiteY1252" fmla="*/ 4632101 h 6857987"/>
                <a:gd name="connsiteX1253" fmla="*/ 1622625 w 3377801"/>
                <a:gd name="connsiteY1253" fmla="*/ 4631537 h 6857987"/>
                <a:gd name="connsiteX1254" fmla="*/ 1617623 w 3377801"/>
                <a:gd name="connsiteY1254" fmla="*/ 4582509 h 6857987"/>
                <a:gd name="connsiteX1255" fmla="*/ 1967820 w 3377801"/>
                <a:gd name="connsiteY1255" fmla="*/ 4377714 h 6857987"/>
                <a:gd name="connsiteX1256" fmla="*/ 1933982 w 3377801"/>
                <a:gd name="connsiteY1256" fmla="*/ 4435247 h 6857987"/>
                <a:gd name="connsiteX1257" fmla="*/ 1893383 w 3377801"/>
                <a:gd name="connsiteY1257" fmla="*/ 4400828 h 6857987"/>
                <a:gd name="connsiteX1258" fmla="*/ 1857281 w 3377801"/>
                <a:gd name="connsiteY1258" fmla="*/ 4439195 h 6857987"/>
                <a:gd name="connsiteX1259" fmla="*/ 1829074 w 3377801"/>
                <a:gd name="connsiteY1259" fmla="*/ 4407605 h 6857987"/>
                <a:gd name="connsiteX1260" fmla="*/ 1905781 w 3377801"/>
                <a:gd name="connsiteY1260" fmla="*/ 4403648 h 6857987"/>
                <a:gd name="connsiteX1261" fmla="*/ 1909147 w 3377801"/>
                <a:gd name="connsiteY1261" fmla="*/ 4383819 h 6857987"/>
                <a:gd name="connsiteX1262" fmla="*/ 1909174 w 3377801"/>
                <a:gd name="connsiteY1262" fmla="*/ 4383919 h 6857987"/>
                <a:gd name="connsiteX1263" fmla="*/ 1967822 w 3377801"/>
                <a:gd name="connsiteY1263" fmla="*/ 4377714 h 6857987"/>
                <a:gd name="connsiteX1264" fmla="*/ 1950284 w 3377801"/>
                <a:gd name="connsiteY1264" fmla="*/ 4355719 h 6857987"/>
                <a:gd name="connsiteX1265" fmla="*/ 1961562 w 3377801"/>
                <a:gd name="connsiteY1265" fmla="*/ 4359666 h 6857987"/>
                <a:gd name="connsiteX1266" fmla="*/ 1950286 w 3377801"/>
                <a:gd name="connsiteY1266" fmla="*/ 4355719 h 6857987"/>
                <a:gd name="connsiteX1267" fmla="*/ 2169688 w 3377801"/>
                <a:gd name="connsiteY1267" fmla="*/ 4453284 h 6857987"/>
                <a:gd name="connsiteX1268" fmla="*/ 2111019 w 3377801"/>
                <a:gd name="connsiteY1268" fmla="*/ 4471321 h 6857987"/>
                <a:gd name="connsiteX1269" fmla="*/ 2119469 w 3377801"/>
                <a:gd name="connsiteY1269" fmla="*/ 4426215 h 6857987"/>
                <a:gd name="connsiteX1270" fmla="*/ 2168552 w 3377801"/>
                <a:gd name="connsiteY1270" fmla="*/ 4401389 h 6857987"/>
                <a:gd name="connsiteX1271" fmla="*/ 2169690 w 3377801"/>
                <a:gd name="connsiteY1271" fmla="*/ 4453284 h 6857987"/>
                <a:gd name="connsiteX1272" fmla="*/ 2209147 w 3377801"/>
                <a:gd name="connsiteY1272" fmla="*/ 4570641 h 6857987"/>
                <a:gd name="connsiteX1273" fmla="*/ 2191696 w 3377801"/>
                <a:gd name="connsiteY1273" fmla="*/ 4545830 h 6857987"/>
                <a:gd name="connsiteX1274" fmla="*/ 2220435 w 3377801"/>
                <a:gd name="connsiteY1274" fmla="*/ 4567239 h 6857987"/>
                <a:gd name="connsiteX1275" fmla="*/ 2222692 w 3377801"/>
                <a:gd name="connsiteY1275" fmla="*/ 4594336 h 6857987"/>
                <a:gd name="connsiteX1276" fmla="*/ 2195614 w 3377801"/>
                <a:gd name="connsiteY1276" fmla="*/ 4608427 h 6857987"/>
                <a:gd name="connsiteX1277" fmla="*/ 2209150 w 3377801"/>
                <a:gd name="connsiteY1277" fmla="*/ 4570641 h 6857987"/>
                <a:gd name="connsiteX1278" fmla="*/ 2253207 w 3377801"/>
                <a:gd name="connsiteY1278" fmla="*/ 4567220 h 6857987"/>
                <a:gd name="connsiteX1279" fmla="*/ 2196286 w 3377801"/>
                <a:gd name="connsiteY1279" fmla="*/ 4524300 h 6857987"/>
                <a:gd name="connsiteX1280" fmla="*/ 2196243 w 3377801"/>
                <a:gd name="connsiteY1280" fmla="*/ 4524359 h 6857987"/>
                <a:gd name="connsiteX1281" fmla="*/ 2196271 w 3377801"/>
                <a:gd name="connsiteY1281" fmla="*/ 4524286 h 6857987"/>
                <a:gd name="connsiteX1282" fmla="*/ 2196286 w 3377801"/>
                <a:gd name="connsiteY1282" fmla="*/ 4524300 h 6857987"/>
                <a:gd name="connsiteX1283" fmla="*/ 2255468 w 3377801"/>
                <a:gd name="connsiteY1283" fmla="*/ 4495034 h 6857987"/>
                <a:gd name="connsiteX1284" fmla="*/ 2253210 w 3377801"/>
                <a:gd name="connsiteY1284" fmla="*/ 4567220 h 6857987"/>
                <a:gd name="connsiteX1285" fmla="*/ 2233446 w 3377801"/>
                <a:gd name="connsiteY1285" fmla="*/ 4601674 h 6857987"/>
                <a:gd name="connsiteX1286" fmla="*/ 2275738 w 3377801"/>
                <a:gd name="connsiteY1286" fmla="*/ 4624234 h 6857987"/>
                <a:gd name="connsiteX1287" fmla="*/ 2236834 w 3377801"/>
                <a:gd name="connsiteY1287" fmla="*/ 4674417 h 6857987"/>
                <a:gd name="connsiteX1288" fmla="*/ 2216535 w 3377801"/>
                <a:gd name="connsiteY1288" fmla="*/ 4685705 h 6857987"/>
                <a:gd name="connsiteX1289" fmla="*/ 2186073 w 3377801"/>
                <a:gd name="connsiteY1289" fmla="*/ 4667669 h 6857987"/>
                <a:gd name="connsiteX1290" fmla="*/ 2191731 w 3377801"/>
                <a:gd name="connsiteY1290" fmla="*/ 4634395 h 6857987"/>
                <a:gd name="connsiteX1291" fmla="*/ 2233449 w 3377801"/>
                <a:gd name="connsiteY1291" fmla="*/ 4601674 h 6857987"/>
                <a:gd name="connsiteX1292" fmla="*/ 2514829 w 3377801"/>
                <a:gd name="connsiteY1292" fmla="*/ 5024595 h 6857987"/>
                <a:gd name="connsiteX1293" fmla="*/ 2505186 w 3377801"/>
                <a:gd name="connsiteY1293" fmla="*/ 4980566 h 6857987"/>
                <a:gd name="connsiteX1294" fmla="*/ 2505232 w 3377801"/>
                <a:gd name="connsiteY1294" fmla="*/ 4980612 h 6857987"/>
                <a:gd name="connsiteX1295" fmla="*/ 2572361 w 3377801"/>
                <a:gd name="connsiteY1295" fmla="*/ 5027420 h 6857987"/>
                <a:gd name="connsiteX1296" fmla="*/ 2514829 w 3377801"/>
                <a:gd name="connsiteY1296" fmla="*/ 5024595 h 6857987"/>
                <a:gd name="connsiteX1297" fmla="*/ 2554961 w 3377801"/>
                <a:gd name="connsiteY1297" fmla="*/ 5041054 h 6857987"/>
                <a:gd name="connsiteX1298" fmla="*/ 2538042 w 3377801"/>
                <a:gd name="connsiteY1298" fmla="*/ 5079958 h 6857987"/>
                <a:gd name="connsiteX1299" fmla="*/ 2522215 w 3377801"/>
                <a:gd name="connsiteY1299" fmla="*/ 5039935 h 6857987"/>
                <a:gd name="connsiteX1300" fmla="*/ 2522242 w 3377801"/>
                <a:gd name="connsiteY1300" fmla="*/ 5039927 h 6857987"/>
                <a:gd name="connsiteX1301" fmla="*/ 2554962 w 3377801"/>
                <a:gd name="connsiteY1301" fmla="*/ 5041050 h 6857987"/>
                <a:gd name="connsiteX1302" fmla="*/ 2215435 w 3377801"/>
                <a:gd name="connsiteY1302" fmla="*/ 5325265 h 6857987"/>
                <a:gd name="connsiteX1303" fmla="*/ 2215499 w 3377801"/>
                <a:gd name="connsiteY1303" fmla="*/ 5325237 h 6857987"/>
                <a:gd name="connsiteX1304" fmla="*/ 2215499 w 3377801"/>
                <a:gd name="connsiteY1304" fmla="*/ 5325269 h 6857987"/>
                <a:gd name="connsiteX1305" fmla="*/ 2252669 w 3377801"/>
                <a:gd name="connsiteY1305" fmla="*/ 5360803 h 6857987"/>
                <a:gd name="connsiteX1306" fmla="*/ 2197943 w 3377801"/>
                <a:gd name="connsiteY1306" fmla="*/ 5394640 h 6857987"/>
                <a:gd name="connsiteX1307" fmla="*/ 2215499 w 3377801"/>
                <a:gd name="connsiteY1307" fmla="*/ 5325270 h 6857987"/>
                <a:gd name="connsiteX1308" fmla="*/ 2215435 w 3377801"/>
                <a:gd name="connsiteY1308" fmla="*/ 5325265 h 6857987"/>
                <a:gd name="connsiteX1309" fmla="*/ 2173702 w 3377801"/>
                <a:gd name="connsiteY1309" fmla="*/ 5210743 h 6857987"/>
                <a:gd name="connsiteX1310" fmla="*/ 2227277 w 3377801"/>
                <a:gd name="connsiteY1310" fmla="*/ 5247975 h 6857987"/>
                <a:gd name="connsiteX1311" fmla="*/ 2219936 w 3377801"/>
                <a:gd name="connsiteY1311" fmla="*/ 5309454 h 6857987"/>
                <a:gd name="connsiteX1312" fmla="*/ 2174247 w 3377801"/>
                <a:gd name="connsiteY1312" fmla="*/ 5275044 h 6857987"/>
                <a:gd name="connsiteX1313" fmla="*/ 2173702 w 3377801"/>
                <a:gd name="connsiteY1313" fmla="*/ 5210743 h 6857987"/>
                <a:gd name="connsiteX1314" fmla="*/ 1821123 w 3377801"/>
                <a:gd name="connsiteY1314" fmla="*/ 5454427 h 6857987"/>
                <a:gd name="connsiteX1315" fmla="*/ 1869059 w 3377801"/>
                <a:gd name="connsiteY1315" fmla="*/ 5423409 h 6857987"/>
                <a:gd name="connsiteX1316" fmla="*/ 1881465 w 3377801"/>
                <a:gd name="connsiteY1316" fmla="*/ 5426220 h 6857987"/>
                <a:gd name="connsiteX1317" fmla="*/ 1891615 w 3377801"/>
                <a:gd name="connsiteY1317" fmla="*/ 5479814 h 6857987"/>
                <a:gd name="connsiteX1318" fmla="*/ 1876390 w 3377801"/>
                <a:gd name="connsiteY1318" fmla="*/ 5513070 h 6857987"/>
                <a:gd name="connsiteX1319" fmla="*/ 1829581 w 3377801"/>
                <a:gd name="connsiteY1319" fmla="*/ 5516462 h 6857987"/>
                <a:gd name="connsiteX1320" fmla="*/ 1821123 w 3377801"/>
                <a:gd name="connsiteY1320" fmla="*/ 5454427 h 6857987"/>
                <a:gd name="connsiteX1321" fmla="*/ 1691985 w 3377801"/>
                <a:gd name="connsiteY1321" fmla="*/ 5466843 h 6857987"/>
                <a:gd name="connsiteX1322" fmla="*/ 1663242 w 3377801"/>
                <a:gd name="connsiteY1322" fmla="*/ 5443194 h 6857987"/>
                <a:gd name="connsiteX1323" fmla="*/ 1663215 w 3377801"/>
                <a:gd name="connsiteY1323" fmla="*/ 5443148 h 6857987"/>
                <a:gd name="connsiteX1324" fmla="*/ 1718490 w 3377801"/>
                <a:gd name="connsiteY1324" fmla="*/ 5404236 h 6857987"/>
                <a:gd name="connsiteX1325" fmla="*/ 1752337 w 3377801"/>
                <a:gd name="connsiteY1325" fmla="*/ 5466844 h 6857987"/>
                <a:gd name="connsiteX1326" fmla="*/ 1700444 w 3377801"/>
                <a:gd name="connsiteY1326" fmla="*/ 5529443 h 6857987"/>
                <a:gd name="connsiteX1327" fmla="*/ 1691985 w 3377801"/>
                <a:gd name="connsiteY1327" fmla="*/ 5466843 h 6857987"/>
                <a:gd name="connsiteX1328" fmla="*/ 1479357 w 3377801"/>
                <a:gd name="connsiteY1328" fmla="*/ 5438627 h 6857987"/>
                <a:gd name="connsiteX1329" fmla="*/ 1428601 w 3377801"/>
                <a:gd name="connsiteY1329" fmla="*/ 5462314 h 6857987"/>
                <a:gd name="connsiteX1330" fmla="*/ 1446612 w 3377801"/>
                <a:gd name="connsiteY1330" fmla="*/ 5384544 h 6857987"/>
                <a:gd name="connsiteX1331" fmla="*/ 1446639 w 3377801"/>
                <a:gd name="connsiteY1331" fmla="*/ 5384481 h 6857987"/>
                <a:gd name="connsiteX1332" fmla="*/ 1496840 w 3377801"/>
                <a:gd name="connsiteY1332" fmla="*/ 5368135 h 6857987"/>
                <a:gd name="connsiteX1333" fmla="*/ 1479357 w 3377801"/>
                <a:gd name="connsiteY1333" fmla="*/ 5438627 h 6857987"/>
                <a:gd name="connsiteX1334" fmla="*/ 1481586 w 3377801"/>
                <a:gd name="connsiteY1334" fmla="*/ 5515300 h 6857987"/>
                <a:gd name="connsiteX1335" fmla="*/ 1435343 w 3377801"/>
                <a:gd name="connsiteY1335" fmla="*/ 5514736 h 6857987"/>
                <a:gd name="connsiteX1336" fmla="*/ 1435891 w 3377801"/>
                <a:gd name="connsiteY1336" fmla="*/ 5480262 h 6857987"/>
                <a:gd name="connsiteX1337" fmla="*/ 1435909 w 3377801"/>
                <a:gd name="connsiteY1337" fmla="*/ 5480345 h 6857987"/>
                <a:gd name="connsiteX1338" fmla="*/ 1494568 w 3377801"/>
                <a:gd name="connsiteY1338" fmla="*/ 5451010 h 6857987"/>
                <a:gd name="connsiteX1339" fmla="*/ 1481586 w 3377801"/>
                <a:gd name="connsiteY1339" fmla="*/ 5515307 h 6857987"/>
                <a:gd name="connsiteX1340" fmla="*/ 1239068 w 3377801"/>
                <a:gd name="connsiteY1340" fmla="*/ 5830631 h 6857987"/>
                <a:gd name="connsiteX1341" fmla="*/ 1227880 w 3377801"/>
                <a:gd name="connsiteY1341" fmla="*/ 5810802 h 6857987"/>
                <a:gd name="connsiteX1342" fmla="*/ 1227789 w 3377801"/>
                <a:gd name="connsiteY1342" fmla="*/ 5810892 h 6857987"/>
                <a:gd name="connsiteX1343" fmla="*/ 1265010 w 3377801"/>
                <a:gd name="connsiteY1343" fmla="*/ 5809763 h 6857987"/>
                <a:gd name="connsiteX1344" fmla="*/ 1266138 w 3377801"/>
                <a:gd name="connsiteY1344" fmla="*/ 5834013 h 6857987"/>
                <a:gd name="connsiteX1345" fmla="*/ 1239068 w 3377801"/>
                <a:gd name="connsiteY1345" fmla="*/ 5830639 h 6857987"/>
                <a:gd name="connsiteX1346" fmla="*/ 1250419 w 3377801"/>
                <a:gd name="connsiteY1346" fmla="*/ 5881929 h 6857987"/>
                <a:gd name="connsiteX1347" fmla="*/ 1242505 w 3377801"/>
                <a:gd name="connsiteY1347" fmla="*/ 5873470 h 6857987"/>
                <a:gd name="connsiteX1348" fmla="*/ 1242523 w 3377801"/>
                <a:gd name="connsiteY1348" fmla="*/ 5873470 h 6857987"/>
                <a:gd name="connsiteX1349" fmla="*/ 1250419 w 3377801"/>
                <a:gd name="connsiteY1349" fmla="*/ 5881939 h 6857987"/>
                <a:gd name="connsiteX1350" fmla="*/ 1206413 w 3377801"/>
                <a:gd name="connsiteY1350" fmla="*/ 5127324 h 6857987"/>
                <a:gd name="connsiteX1351" fmla="*/ 1253221 w 3377801"/>
                <a:gd name="connsiteY1351" fmla="*/ 5113789 h 6857987"/>
                <a:gd name="connsiteX1352" fmla="*/ 1287059 w 3377801"/>
                <a:gd name="connsiteY1352" fmla="*/ 5155511 h 6857987"/>
                <a:gd name="connsiteX1353" fmla="*/ 1284239 w 3377801"/>
                <a:gd name="connsiteY1353" fmla="*/ 5163407 h 6857987"/>
                <a:gd name="connsiteX1354" fmla="*/ 1221067 w 3377801"/>
                <a:gd name="connsiteY1354" fmla="*/ 5153805 h 6857987"/>
                <a:gd name="connsiteX1355" fmla="*/ 1206422 w 3377801"/>
                <a:gd name="connsiteY1355" fmla="*/ 5127333 h 6857987"/>
                <a:gd name="connsiteX1356" fmla="*/ 1386333 w 3377801"/>
                <a:gd name="connsiteY1356" fmla="*/ 4744922 h 6857987"/>
                <a:gd name="connsiteX1357" fmla="*/ 1443291 w 3377801"/>
                <a:gd name="connsiteY1357" fmla="*/ 4757310 h 6857987"/>
                <a:gd name="connsiteX1358" fmla="*/ 1443291 w 3377801"/>
                <a:gd name="connsiteY1358" fmla="*/ 4805819 h 6857987"/>
                <a:gd name="connsiteX1359" fmla="*/ 1393081 w 3377801"/>
                <a:gd name="connsiteY1359" fmla="*/ 4784379 h 6857987"/>
                <a:gd name="connsiteX1360" fmla="*/ 1386349 w 3377801"/>
                <a:gd name="connsiteY1360" fmla="*/ 4744994 h 6857987"/>
                <a:gd name="connsiteX1361" fmla="*/ 1753454 w 3377801"/>
                <a:gd name="connsiteY1361" fmla="*/ 4568885 h 6857987"/>
                <a:gd name="connsiteX1362" fmla="*/ 1756274 w 3377801"/>
                <a:gd name="connsiteY1362" fmla="*/ 4553058 h 6857987"/>
                <a:gd name="connsiteX1363" fmla="*/ 1756274 w 3377801"/>
                <a:gd name="connsiteY1363" fmla="*/ 4553103 h 6857987"/>
                <a:gd name="connsiteX1364" fmla="*/ 1753454 w 3377801"/>
                <a:gd name="connsiteY1364" fmla="*/ 4568885 h 6857987"/>
                <a:gd name="connsiteX1365" fmla="*/ 2032610 w 3377801"/>
                <a:gd name="connsiteY1365" fmla="*/ 4532273 h 6857987"/>
                <a:gd name="connsiteX1366" fmla="*/ 2069841 w 3377801"/>
                <a:gd name="connsiteY1366" fmla="*/ 4518748 h 6857987"/>
                <a:gd name="connsiteX1367" fmla="*/ 2098038 w 3377801"/>
                <a:gd name="connsiteY1367" fmla="*/ 4532273 h 6857987"/>
                <a:gd name="connsiteX1368" fmla="*/ 2100858 w 3377801"/>
                <a:gd name="connsiteY1368" fmla="*/ 4547498 h 6857987"/>
                <a:gd name="connsiteX1369" fmla="*/ 2073798 w 3377801"/>
                <a:gd name="connsiteY1369" fmla="*/ 4606148 h 6857987"/>
                <a:gd name="connsiteX1370" fmla="*/ 2033747 w 3377801"/>
                <a:gd name="connsiteY1370" fmla="*/ 4594878 h 6857987"/>
                <a:gd name="connsiteX1371" fmla="*/ 2032650 w 3377801"/>
                <a:gd name="connsiteY1371" fmla="*/ 4532297 h 6857987"/>
                <a:gd name="connsiteX1372" fmla="*/ 2034921 w 3377801"/>
                <a:gd name="connsiteY1372" fmla="*/ 4502929 h 6857987"/>
                <a:gd name="connsiteX1373" fmla="*/ 1996017 w 3377801"/>
                <a:gd name="connsiteY1373" fmla="*/ 4491658 h 6857987"/>
                <a:gd name="connsiteX1374" fmla="*/ 1994379 w 3377801"/>
                <a:gd name="connsiteY1374" fmla="*/ 4476468 h 6857987"/>
                <a:gd name="connsiteX1375" fmla="*/ 1994315 w 3377801"/>
                <a:gd name="connsiteY1375" fmla="*/ 4476422 h 6857987"/>
                <a:gd name="connsiteX1376" fmla="*/ 2020275 w 3377801"/>
                <a:gd name="connsiteY1376" fmla="*/ 4451597 h 6857987"/>
                <a:gd name="connsiteX1377" fmla="*/ 2034916 w 3377801"/>
                <a:gd name="connsiteY1377" fmla="*/ 4502929 h 6857987"/>
                <a:gd name="connsiteX1378" fmla="*/ 2011240 w 3377801"/>
                <a:gd name="connsiteY1378" fmla="*/ 4519901 h 6857987"/>
                <a:gd name="connsiteX1379" fmla="*/ 2019703 w 3377801"/>
                <a:gd name="connsiteY1379" fmla="*/ 4527807 h 6857987"/>
                <a:gd name="connsiteX1380" fmla="*/ 2011235 w 3377801"/>
                <a:gd name="connsiteY1380" fmla="*/ 4519901 h 6857987"/>
                <a:gd name="connsiteX1381" fmla="*/ 2018557 w 3377801"/>
                <a:gd name="connsiteY1381" fmla="*/ 4562117 h 6857987"/>
                <a:gd name="connsiteX1382" fmla="*/ 2008914 w 3377801"/>
                <a:gd name="connsiteY1382" fmla="*/ 4553113 h 6857987"/>
                <a:gd name="connsiteX1383" fmla="*/ 2008959 w 3377801"/>
                <a:gd name="connsiteY1383" fmla="*/ 4553103 h 6857987"/>
                <a:gd name="connsiteX1384" fmla="*/ 2018551 w 3377801"/>
                <a:gd name="connsiteY1384" fmla="*/ 4562117 h 6857987"/>
                <a:gd name="connsiteX1385" fmla="*/ 2001111 w 3377801"/>
                <a:gd name="connsiteY1385" fmla="*/ 4528353 h 6857987"/>
                <a:gd name="connsiteX1386" fmla="*/ 2000547 w 3377801"/>
                <a:gd name="connsiteY1386" fmla="*/ 4597719 h 6857987"/>
                <a:gd name="connsiteX1387" fmla="*/ 1945821 w 3377801"/>
                <a:gd name="connsiteY1387" fmla="*/ 4585321 h 6857987"/>
                <a:gd name="connsiteX1388" fmla="*/ 1953735 w 3377801"/>
                <a:gd name="connsiteY1388" fmla="*/ 4531654 h 6857987"/>
                <a:gd name="connsiteX1389" fmla="*/ 1953744 w 3377801"/>
                <a:gd name="connsiteY1389" fmla="*/ 4531727 h 6857987"/>
                <a:gd name="connsiteX1390" fmla="*/ 2001106 w 3377801"/>
                <a:gd name="connsiteY1390" fmla="*/ 4528353 h 6857987"/>
                <a:gd name="connsiteX1391" fmla="*/ 1905166 w 3377801"/>
                <a:gd name="connsiteY1391" fmla="*/ 4504075 h 6857987"/>
                <a:gd name="connsiteX1392" fmla="*/ 1937894 w 3377801"/>
                <a:gd name="connsiteY1392" fmla="*/ 4463476 h 6857987"/>
                <a:gd name="connsiteX1393" fmla="*/ 1952010 w 3377801"/>
                <a:gd name="connsiteY1393" fmla="*/ 4504075 h 6857987"/>
                <a:gd name="connsiteX1394" fmla="*/ 1905161 w 3377801"/>
                <a:gd name="connsiteY1394" fmla="*/ 4504075 h 6857987"/>
                <a:gd name="connsiteX1395" fmla="*/ 1905715 w 3377801"/>
                <a:gd name="connsiteY1395" fmla="*/ 4607251 h 6857987"/>
                <a:gd name="connsiteX1396" fmla="*/ 1871878 w 3377801"/>
                <a:gd name="connsiteY1396" fmla="*/ 4610062 h 6857987"/>
                <a:gd name="connsiteX1397" fmla="*/ 1863419 w 3377801"/>
                <a:gd name="connsiteY1397" fmla="*/ 4555922 h 6857987"/>
                <a:gd name="connsiteX1398" fmla="*/ 1905715 w 3377801"/>
                <a:gd name="connsiteY1398" fmla="*/ 4539567 h 6857987"/>
                <a:gd name="connsiteX1399" fmla="*/ 1905715 w 3377801"/>
                <a:gd name="connsiteY1399" fmla="*/ 4607251 h 6857987"/>
                <a:gd name="connsiteX1400" fmla="*/ 1922671 w 3377801"/>
                <a:gd name="connsiteY1400" fmla="*/ 4602803 h 6857987"/>
                <a:gd name="connsiteX1401" fmla="*/ 1919277 w 3377801"/>
                <a:gd name="connsiteY1401" fmla="*/ 4532873 h 6857987"/>
                <a:gd name="connsiteX1402" fmla="*/ 1879163 w 3377801"/>
                <a:gd name="connsiteY1402" fmla="*/ 4525604 h 6857987"/>
                <a:gd name="connsiteX1403" fmla="*/ 1932257 w 3377801"/>
                <a:gd name="connsiteY1403" fmla="*/ 4531197 h 6857987"/>
                <a:gd name="connsiteX1404" fmla="*/ 1929427 w 3377801"/>
                <a:gd name="connsiteY1404" fmla="*/ 4575176 h 6857987"/>
                <a:gd name="connsiteX1405" fmla="*/ 1939577 w 3377801"/>
                <a:gd name="connsiteY1405" fmla="*/ 4618046 h 6857987"/>
                <a:gd name="connsiteX1406" fmla="*/ 1900665 w 3377801"/>
                <a:gd name="connsiteY1406" fmla="*/ 4628769 h 6857987"/>
                <a:gd name="connsiteX1407" fmla="*/ 1922671 w 3377801"/>
                <a:gd name="connsiteY1407" fmla="*/ 4602803 h 6857987"/>
                <a:gd name="connsiteX1408" fmla="*/ 1884295 w 3377801"/>
                <a:gd name="connsiteY1408" fmla="*/ 4508005 h 6857987"/>
                <a:gd name="connsiteX1409" fmla="*/ 1866284 w 3377801"/>
                <a:gd name="connsiteY1409" fmla="*/ 4487720 h 6857987"/>
                <a:gd name="connsiteX1410" fmla="*/ 1866239 w 3377801"/>
                <a:gd name="connsiteY1410" fmla="*/ 4487703 h 6857987"/>
                <a:gd name="connsiteX1411" fmla="*/ 1897810 w 3377801"/>
                <a:gd name="connsiteY1411" fmla="*/ 4425668 h 6857987"/>
                <a:gd name="connsiteX1412" fmla="*/ 1917561 w 3377801"/>
                <a:gd name="connsiteY1412" fmla="*/ 4445953 h 6857987"/>
                <a:gd name="connsiteX1413" fmla="*/ 1884295 w 3377801"/>
                <a:gd name="connsiteY1413" fmla="*/ 4508005 h 6857987"/>
                <a:gd name="connsiteX1414" fmla="*/ 1864619 w 3377801"/>
                <a:gd name="connsiteY1414" fmla="*/ 4509169 h 6857987"/>
                <a:gd name="connsiteX1415" fmla="*/ 1818957 w 3377801"/>
                <a:gd name="connsiteY1415" fmla="*/ 4540187 h 6857987"/>
                <a:gd name="connsiteX1416" fmla="*/ 1818939 w 3377801"/>
                <a:gd name="connsiteY1416" fmla="*/ 4540187 h 6857987"/>
                <a:gd name="connsiteX1417" fmla="*/ 1864619 w 3377801"/>
                <a:gd name="connsiteY1417" fmla="*/ 4509169 h 6857987"/>
                <a:gd name="connsiteX1418" fmla="*/ 1861245 w 3377801"/>
                <a:gd name="connsiteY1418" fmla="*/ 4643390 h 6857987"/>
                <a:gd name="connsiteX1419" fmla="*/ 1844345 w 3377801"/>
                <a:gd name="connsiteY1419" fmla="*/ 4641663 h 6857987"/>
                <a:gd name="connsiteX1420" fmla="*/ 1844317 w 3377801"/>
                <a:gd name="connsiteY1420" fmla="*/ 4641698 h 6857987"/>
                <a:gd name="connsiteX1421" fmla="*/ 1844326 w 3377801"/>
                <a:gd name="connsiteY1421" fmla="*/ 4641662 h 6857987"/>
                <a:gd name="connsiteX1422" fmla="*/ 1844345 w 3377801"/>
                <a:gd name="connsiteY1422" fmla="*/ 4641662 h 6857987"/>
                <a:gd name="connsiteX1423" fmla="*/ 1858415 w 3377801"/>
                <a:gd name="connsiteY1423" fmla="*/ 4624778 h 6857987"/>
                <a:gd name="connsiteX1424" fmla="*/ 1861245 w 3377801"/>
                <a:gd name="connsiteY1424" fmla="*/ 4643390 h 6857987"/>
                <a:gd name="connsiteX1425" fmla="*/ 1831328 w 3377801"/>
                <a:gd name="connsiteY1425" fmla="*/ 4572304 h 6857987"/>
                <a:gd name="connsiteX1426" fmla="*/ 1835839 w 3377801"/>
                <a:gd name="connsiteY1426" fmla="*/ 4620240 h 6857987"/>
                <a:gd name="connsiteX1427" fmla="*/ 1824560 w 3377801"/>
                <a:gd name="connsiteY1427" fmla="*/ 4639433 h 6857987"/>
                <a:gd name="connsiteX1428" fmla="*/ 1791296 w 3377801"/>
                <a:gd name="connsiteY1428" fmla="*/ 4623060 h 6857987"/>
                <a:gd name="connsiteX1429" fmla="*/ 1780017 w 3377801"/>
                <a:gd name="connsiteY1429" fmla="*/ 4583037 h 6857987"/>
                <a:gd name="connsiteX1430" fmla="*/ 1831328 w 3377801"/>
                <a:gd name="connsiteY1430" fmla="*/ 4572304 h 6857987"/>
                <a:gd name="connsiteX1431" fmla="*/ 1781072 w 3377801"/>
                <a:gd name="connsiteY1431" fmla="*/ 4673254 h 6857987"/>
                <a:gd name="connsiteX1432" fmla="*/ 1792897 w 3377801"/>
                <a:gd name="connsiteY1432" fmla="*/ 4654061 h 6857987"/>
                <a:gd name="connsiteX1433" fmla="*/ 1781072 w 3377801"/>
                <a:gd name="connsiteY1433" fmla="*/ 4673253 h 6857987"/>
                <a:gd name="connsiteX1434" fmla="*/ 1788450 w 3377801"/>
                <a:gd name="connsiteY1434" fmla="*/ 4546964 h 6857987"/>
                <a:gd name="connsiteX1435" fmla="*/ 1765901 w 3377801"/>
                <a:gd name="connsiteY1435" fmla="*/ 4539633 h 6857987"/>
                <a:gd name="connsiteX1436" fmla="*/ 1766450 w 3377801"/>
                <a:gd name="connsiteY1436" fmla="*/ 4508616 h 6857987"/>
                <a:gd name="connsiteX1437" fmla="*/ 1786749 w 3377801"/>
                <a:gd name="connsiteY1437" fmla="*/ 4487749 h 6857987"/>
                <a:gd name="connsiteX1438" fmla="*/ 1788450 w 3377801"/>
                <a:gd name="connsiteY1438" fmla="*/ 4546963 h 6857987"/>
                <a:gd name="connsiteX1439" fmla="*/ 1768747 w 3377801"/>
                <a:gd name="connsiteY1439" fmla="*/ 4607816 h 6857987"/>
                <a:gd name="connsiteX1440" fmla="*/ 1756922 w 3377801"/>
                <a:gd name="connsiteY1440" fmla="*/ 4597630 h 6857987"/>
                <a:gd name="connsiteX1441" fmla="*/ 1756905 w 3377801"/>
                <a:gd name="connsiteY1441" fmla="*/ 4597675 h 6857987"/>
                <a:gd name="connsiteX1442" fmla="*/ 1768747 w 3377801"/>
                <a:gd name="connsiteY1442" fmla="*/ 4607815 h 6857987"/>
                <a:gd name="connsiteX1443" fmla="*/ 1749536 w 3377801"/>
                <a:gd name="connsiteY1443" fmla="*/ 4609000 h 6857987"/>
                <a:gd name="connsiteX1444" fmla="*/ 1776606 w 3377801"/>
                <a:gd name="connsiteY1444" fmla="*/ 4660338 h 6857987"/>
                <a:gd name="connsiteX1445" fmla="*/ 1735438 w 3377801"/>
                <a:gd name="connsiteY1445" fmla="*/ 4669352 h 6857987"/>
                <a:gd name="connsiteX1446" fmla="*/ 1707240 w 3377801"/>
                <a:gd name="connsiteY1446" fmla="*/ 4624326 h 6857987"/>
                <a:gd name="connsiteX1447" fmla="*/ 1707240 w 3377801"/>
                <a:gd name="connsiteY1447" fmla="*/ 4624236 h 6857987"/>
                <a:gd name="connsiteX1448" fmla="*/ 1749536 w 3377801"/>
                <a:gd name="connsiteY1448" fmla="*/ 4608999 h 6857987"/>
                <a:gd name="connsiteX1449" fmla="*/ 1675659 w 3377801"/>
                <a:gd name="connsiteY1449" fmla="*/ 4615115 h 6857987"/>
                <a:gd name="connsiteX1450" fmla="*/ 1675677 w 3377801"/>
                <a:gd name="connsiteY1450" fmla="*/ 4615139 h 6857987"/>
                <a:gd name="connsiteX1451" fmla="*/ 1675622 w 3377801"/>
                <a:gd name="connsiteY1451" fmla="*/ 4615157 h 6857987"/>
                <a:gd name="connsiteX1452" fmla="*/ 1675659 w 3377801"/>
                <a:gd name="connsiteY1452" fmla="*/ 4615115 h 6857987"/>
                <a:gd name="connsiteX1453" fmla="*/ 1691476 w 3377801"/>
                <a:gd name="connsiteY1453" fmla="*/ 4537304 h 6857987"/>
                <a:gd name="connsiteX1454" fmla="*/ 1730381 w 3377801"/>
                <a:gd name="connsiteY1454" fmla="*/ 4567767 h 6857987"/>
                <a:gd name="connsiteX1455" fmla="*/ 1675659 w 3377801"/>
                <a:gd name="connsiteY1455" fmla="*/ 4615113 h 6857987"/>
                <a:gd name="connsiteX1456" fmla="*/ 1676158 w 3377801"/>
                <a:gd name="connsiteY1456" fmla="*/ 4650132 h 6857987"/>
                <a:gd name="connsiteX1457" fmla="*/ 1697588 w 3377801"/>
                <a:gd name="connsiteY1457" fmla="*/ 4660291 h 6857987"/>
                <a:gd name="connsiteX1458" fmla="*/ 1721274 w 3377801"/>
                <a:gd name="connsiteY1458" fmla="*/ 4705965 h 6857987"/>
                <a:gd name="connsiteX1459" fmla="*/ 1677850 w 3377801"/>
                <a:gd name="connsiteY1459" fmla="*/ 4722320 h 6857987"/>
                <a:gd name="connsiteX1460" fmla="*/ 1638398 w 3377801"/>
                <a:gd name="connsiteY1460" fmla="*/ 4681689 h 6857987"/>
                <a:gd name="connsiteX1461" fmla="*/ 1638381 w 3377801"/>
                <a:gd name="connsiteY1461" fmla="*/ 4681725 h 6857987"/>
                <a:gd name="connsiteX1462" fmla="*/ 1638372 w 3377801"/>
                <a:gd name="connsiteY1462" fmla="*/ 4681660 h 6857987"/>
                <a:gd name="connsiteX1463" fmla="*/ 1638398 w 3377801"/>
                <a:gd name="connsiteY1463" fmla="*/ 4681689 h 6857987"/>
                <a:gd name="connsiteX1464" fmla="*/ 1676158 w 3377801"/>
                <a:gd name="connsiteY1464" fmla="*/ 4650136 h 6857987"/>
                <a:gd name="connsiteX1465" fmla="*/ 1663234 w 3377801"/>
                <a:gd name="connsiteY1465" fmla="*/ 4751096 h 6857987"/>
                <a:gd name="connsiteX1466" fmla="*/ 1620365 w 3377801"/>
                <a:gd name="connsiteY1466" fmla="*/ 4768579 h 6857987"/>
                <a:gd name="connsiteX1467" fmla="*/ 1586437 w 3377801"/>
                <a:gd name="connsiteY1467" fmla="*/ 4726281 h 6857987"/>
                <a:gd name="connsiteX1468" fmla="*/ 1586537 w 3377801"/>
                <a:gd name="connsiteY1468" fmla="*/ 4726291 h 6857987"/>
                <a:gd name="connsiteX1469" fmla="*/ 1613615 w 3377801"/>
                <a:gd name="connsiteY1469" fmla="*/ 4701465 h 6857987"/>
                <a:gd name="connsiteX1470" fmla="*/ 1663234 w 3377801"/>
                <a:gd name="connsiteY1470" fmla="*/ 4751095 h 6857987"/>
                <a:gd name="connsiteX1471" fmla="*/ 1633299 w 3377801"/>
                <a:gd name="connsiteY1471" fmla="*/ 4794549 h 6857987"/>
                <a:gd name="connsiteX1472" fmla="*/ 1627668 w 3377801"/>
                <a:gd name="connsiteY1472" fmla="*/ 4813168 h 6857987"/>
                <a:gd name="connsiteX1473" fmla="*/ 1593286 w 3377801"/>
                <a:gd name="connsiteY1473" fmla="*/ 4759599 h 6857987"/>
                <a:gd name="connsiteX1474" fmla="*/ 1633302 w 3377801"/>
                <a:gd name="connsiteY1474" fmla="*/ 4794547 h 6857987"/>
                <a:gd name="connsiteX1475" fmla="*/ 1606266 w 3377801"/>
                <a:gd name="connsiteY1475" fmla="*/ 4809175 h 6857987"/>
                <a:gd name="connsiteX1476" fmla="*/ 1567354 w 3377801"/>
                <a:gd name="connsiteY1476" fmla="*/ 4814260 h 6857987"/>
                <a:gd name="connsiteX1477" fmla="*/ 1541979 w 3377801"/>
                <a:gd name="connsiteY1477" fmla="*/ 4783243 h 6857987"/>
                <a:gd name="connsiteX1478" fmla="*/ 1575816 w 3377801"/>
                <a:gd name="connsiteY1478" fmla="*/ 4758417 h 6857987"/>
                <a:gd name="connsiteX1479" fmla="*/ 1606266 w 3377801"/>
                <a:gd name="connsiteY1479" fmla="*/ 4809174 h 6857987"/>
                <a:gd name="connsiteX1480" fmla="*/ 1492356 w 3377801"/>
                <a:gd name="connsiteY1480" fmla="*/ 4865635 h 6857987"/>
                <a:gd name="connsiteX1481" fmla="*/ 1509912 w 3377801"/>
                <a:gd name="connsiteY1481" fmla="*/ 4815515 h 6857987"/>
                <a:gd name="connsiteX1482" fmla="*/ 1509857 w 3377801"/>
                <a:gd name="connsiteY1482" fmla="*/ 4815434 h 6857987"/>
                <a:gd name="connsiteX1483" fmla="*/ 1527904 w 3377801"/>
                <a:gd name="connsiteY1483" fmla="*/ 4824466 h 6857987"/>
                <a:gd name="connsiteX1484" fmla="*/ 1565115 w 3377801"/>
                <a:gd name="connsiteY1484" fmla="*/ 4848152 h 6857987"/>
                <a:gd name="connsiteX1485" fmla="*/ 1535227 w 3377801"/>
                <a:gd name="connsiteY1485" fmla="*/ 4889885 h 6857987"/>
                <a:gd name="connsiteX1486" fmla="*/ 1492356 w 3377801"/>
                <a:gd name="connsiteY1486" fmla="*/ 4865633 h 6857987"/>
                <a:gd name="connsiteX1487" fmla="*/ 1530722 w 3377801"/>
                <a:gd name="connsiteY1487" fmla="*/ 4905629 h 6857987"/>
                <a:gd name="connsiteX1488" fmla="*/ 1523955 w 3377801"/>
                <a:gd name="connsiteY1488" fmla="*/ 4931580 h 6857987"/>
                <a:gd name="connsiteX1489" fmla="*/ 1512677 w 3377801"/>
                <a:gd name="connsiteY1489" fmla="*/ 4901118 h 6857987"/>
                <a:gd name="connsiteX1490" fmla="*/ 1530722 w 3377801"/>
                <a:gd name="connsiteY1490" fmla="*/ 4905628 h 6857987"/>
                <a:gd name="connsiteX1491" fmla="*/ 1488426 w 3377801"/>
                <a:gd name="connsiteY1491" fmla="*/ 5165621 h 6857987"/>
                <a:gd name="connsiteX1492" fmla="*/ 1470416 w 3377801"/>
                <a:gd name="connsiteY1492" fmla="*/ 5179720 h 6857987"/>
                <a:gd name="connsiteX1493" fmla="*/ 1470380 w 3377801"/>
                <a:gd name="connsiteY1493" fmla="*/ 5179730 h 6857987"/>
                <a:gd name="connsiteX1494" fmla="*/ 1487863 w 3377801"/>
                <a:gd name="connsiteY1494" fmla="*/ 5123889 h 6857987"/>
                <a:gd name="connsiteX1495" fmla="*/ 1488426 w 3377801"/>
                <a:gd name="connsiteY1495" fmla="*/ 5165620 h 6857987"/>
                <a:gd name="connsiteX1496" fmla="*/ 1498576 w 3377801"/>
                <a:gd name="connsiteY1496" fmla="*/ 5137978 h 6857987"/>
                <a:gd name="connsiteX1497" fmla="*/ 1553839 w 3377801"/>
                <a:gd name="connsiteY1497" fmla="*/ 5153760 h 6857987"/>
                <a:gd name="connsiteX1498" fmla="*/ 1555530 w 3377801"/>
                <a:gd name="connsiteY1498" fmla="*/ 5170688 h 6857987"/>
                <a:gd name="connsiteX1499" fmla="*/ 1517737 w 3377801"/>
                <a:gd name="connsiteY1499" fmla="*/ 5231595 h 6857987"/>
                <a:gd name="connsiteX1500" fmla="*/ 1473758 w 3377801"/>
                <a:gd name="connsiteY1500" fmla="*/ 5219743 h 6857987"/>
                <a:gd name="connsiteX1501" fmla="*/ 1498581 w 3377801"/>
                <a:gd name="connsiteY1501" fmla="*/ 5137977 h 6857987"/>
                <a:gd name="connsiteX1502" fmla="*/ 1571885 w 3377801"/>
                <a:gd name="connsiteY1502" fmla="*/ 5167905 h 6857987"/>
                <a:gd name="connsiteX1503" fmla="*/ 1584847 w 3377801"/>
                <a:gd name="connsiteY1503" fmla="*/ 5135769 h 6857987"/>
                <a:gd name="connsiteX1504" fmla="*/ 1574697 w 3377801"/>
                <a:gd name="connsiteY1504" fmla="*/ 5181443 h 6857987"/>
                <a:gd name="connsiteX1505" fmla="*/ 1552148 w 3377801"/>
                <a:gd name="connsiteY1505" fmla="*/ 5213588 h 6857987"/>
                <a:gd name="connsiteX1506" fmla="*/ 1547622 w 3377801"/>
                <a:gd name="connsiteY1506" fmla="*/ 5249681 h 6857987"/>
                <a:gd name="connsiteX1507" fmla="*/ 1541982 w 3377801"/>
                <a:gd name="connsiteY1507" fmla="*/ 5214157 h 6857987"/>
                <a:gd name="connsiteX1508" fmla="*/ 1571907 w 3377801"/>
                <a:gd name="connsiteY1508" fmla="*/ 5167859 h 6857987"/>
                <a:gd name="connsiteX1509" fmla="*/ 1599538 w 3377801"/>
                <a:gd name="connsiteY1509" fmla="*/ 5152713 h 6857987"/>
                <a:gd name="connsiteX1510" fmla="*/ 1599620 w 3377801"/>
                <a:gd name="connsiteY1510" fmla="*/ 5152696 h 6857987"/>
                <a:gd name="connsiteX1511" fmla="*/ 1599614 w 3377801"/>
                <a:gd name="connsiteY1511" fmla="*/ 5152719 h 6857987"/>
                <a:gd name="connsiteX1512" fmla="*/ 1631130 w 3377801"/>
                <a:gd name="connsiteY1512" fmla="*/ 5171333 h 6857987"/>
                <a:gd name="connsiteX1513" fmla="*/ 1592782 w 3377801"/>
                <a:gd name="connsiteY1513" fmla="*/ 5246908 h 6857987"/>
                <a:gd name="connsiteX1514" fmla="*/ 1559500 w 3377801"/>
                <a:gd name="connsiteY1514" fmla="*/ 5229989 h 6857987"/>
                <a:gd name="connsiteX1515" fmla="*/ 1590525 w 3377801"/>
                <a:gd name="connsiteY1515" fmla="*/ 5182626 h 6857987"/>
                <a:gd name="connsiteX1516" fmla="*/ 1599614 w 3377801"/>
                <a:gd name="connsiteY1516" fmla="*/ 5152726 h 6857987"/>
                <a:gd name="connsiteX1517" fmla="*/ 1599544 w 3377801"/>
                <a:gd name="connsiteY1517" fmla="*/ 5152712 h 6857987"/>
                <a:gd name="connsiteX1518" fmla="*/ 1736005 w 3377801"/>
                <a:gd name="connsiteY1518" fmla="*/ 5178647 h 6857987"/>
                <a:gd name="connsiteX1519" fmla="*/ 1735978 w 3377801"/>
                <a:gd name="connsiteY1519" fmla="*/ 5178638 h 6857987"/>
                <a:gd name="connsiteX1520" fmla="*/ 1785630 w 3377801"/>
                <a:gd name="connsiteY1520" fmla="*/ 5211911 h 6857987"/>
                <a:gd name="connsiteX1521" fmla="*/ 1774905 w 3377801"/>
                <a:gd name="connsiteY1521" fmla="*/ 5256464 h 6857987"/>
                <a:gd name="connsiteX1522" fmla="*/ 1722458 w 3377801"/>
                <a:gd name="connsiteY1522" fmla="*/ 5255327 h 6857987"/>
                <a:gd name="connsiteX1523" fmla="*/ 1736011 w 3377801"/>
                <a:gd name="connsiteY1523" fmla="*/ 5178646 h 6857987"/>
                <a:gd name="connsiteX1524" fmla="*/ 1917016 w 3377801"/>
                <a:gd name="connsiteY1524" fmla="*/ 5225455 h 6857987"/>
                <a:gd name="connsiteX1525" fmla="*/ 1909771 w 3377801"/>
                <a:gd name="connsiteY1525" fmla="*/ 5167839 h 6857987"/>
                <a:gd name="connsiteX1526" fmla="*/ 1909712 w 3377801"/>
                <a:gd name="connsiteY1526" fmla="*/ 5167904 h 6857987"/>
                <a:gd name="connsiteX1527" fmla="*/ 1909739 w 3377801"/>
                <a:gd name="connsiteY1527" fmla="*/ 5167786 h 6857987"/>
                <a:gd name="connsiteX1528" fmla="*/ 1909771 w 3377801"/>
                <a:gd name="connsiteY1528" fmla="*/ 5167839 h 6857987"/>
                <a:gd name="connsiteX1529" fmla="*/ 1924366 w 3377801"/>
                <a:gd name="connsiteY1529" fmla="*/ 5152113 h 6857987"/>
                <a:gd name="connsiteX1530" fmla="*/ 1958757 w 3377801"/>
                <a:gd name="connsiteY1530" fmla="*/ 5161145 h 6857987"/>
                <a:gd name="connsiteX1531" fmla="*/ 1974003 w 3377801"/>
                <a:gd name="connsiteY1531" fmla="*/ 5205133 h 6857987"/>
                <a:gd name="connsiteX1532" fmla="*/ 1953117 w 3377801"/>
                <a:gd name="connsiteY1532" fmla="*/ 5252505 h 6857987"/>
                <a:gd name="connsiteX1533" fmla="*/ 1926057 w 3377801"/>
                <a:gd name="connsiteY1533" fmla="*/ 5257590 h 6857987"/>
                <a:gd name="connsiteX1534" fmla="*/ 1898979 w 3377801"/>
                <a:gd name="connsiteY1534" fmla="*/ 5223189 h 6857987"/>
                <a:gd name="connsiteX1535" fmla="*/ 1915334 w 3377801"/>
                <a:gd name="connsiteY1535" fmla="*/ 5275646 h 6857987"/>
                <a:gd name="connsiteX1536" fmla="*/ 1894468 w 3377801"/>
                <a:gd name="connsiteY1536" fmla="*/ 5236168 h 6857987"/>
                <a:gd name="connsiteX1537" fmla="*/ 1889393 w 3377801"/>
                <a:gd name="connsiteY1537" fmla="*/ 5165102 h 6857987"/>
                <a:gd name="connsiteX1538" fmla="*/ 1906867 w 3377801"/>
                <a:gd name="connsiteY1538" fmla="*/ 5195563 h 6857987"/>
                <a:gd name="connsiteX1539" fmla="*/ 1902920 w 3377801"/>
                <a:gd name="connsiteY1539" fmla="*/ 5225453 h 6857987"/>
                <a:gd name="connsiteX1540" fmla="*/ 1917016 w 3377801"/>
                <a:gd name="connsiteY1540" fmla="*/ 5225453 h 6857987"/>
                <a:gd name="connsiteX1541" fmla="*/ 2091869 w 3377801"/>
                <a:gd name="connsiteY1541" fmla="*/ 5151541 h 6857987"/>
                <a:gd name="connsiteX1542" fmla="*/ 2064763 w 3377801"/>
                <a:gd name="connsiteY1542" fmla="*/ 5121069 h 6857987"/>
                <a:gd name="connsiteX1543" fmla="*/ 2064799 w 3377801"/>
                <a:gd name="connsiteY1543" fmla="*/ 5121061 h 6857987"/>
                <a:gd name="connsiteX1544" fmla="*/ 2099200 w 3377801"/>
                <a:gd name="connsiteY1544" fmla="*/ 5096821 h 6857987"/>
                <a:gd name="connsiteX1545" fmla="*/ 2130217 w 3377801"/>
                <a:gd name="connsiteY1545" fmla="*/ 5125018 h 6857987"/>
                <a:gd name="connsiteX1546" fmla="*/ 2155043 w 3377801"/>
                <a:gd name="connsiteY1546" fmla="*/ 5185360 h 6857987"/>
                <a:gd name="connsiteX1547" fmla="*/ 2129101 w 3377801"/>
                <a:gd name="connsiteY1547" fmla="*/ 5214140 h 6857987"/>
                <a:gd name="connsiteX1548" fmla="*/ 2102586 w 3377801"/>
                <a:gd name="connsiteY1548" fmla="*/ 5214689 h 6857987"/>
                <a:gd name="connsiteX1549" fmla="*/ 2091874 w 3377801"/>
                <a:gd name="connsiteY1549" fmla="*/ 5151539 h 6857987"/>
                <a:gd name="connsiteX1550" fmla="*/ 2084537 w 3377801"/>
                <a:gd name="connsiteY1550" fmla="*/ 5170751 h 6857987"/>
                <a:gd name="connsiteX1551" fmla="*/ 2087338 w 3377801"/>
                <a:gd name="connsiteY1551" fmla="*/ 5217560 h 6857987"/>
                <a:gd name="connsiteX1552" fmla="*/ 2112164 w 3377801"/>
                <a:gd name="connsiteY1552" fmla="*/ 5242373 h 6857987"/>
                <a:gd name="connsiteX1553" fmla="*/ 2078309 w 3377801"/>
                <a:gd name="connsiteY1553" fmla="*/ 5233350 h 6857987"/>
                <a:gd name="connsiteX1554" fmla="*/ 2070986 w 3377801"/>
                <a:gd name="connsiteY1554" fmla="*/ 5189934 h 6857987"/>
                <a:gd name="connsiteX1555" fmla="*/ 2051247 w 3377801"/>
                <a:gd name="connsiteY1555" fmla="*/ 5141362 h 6857987"/>
                <a:gd name="connsiteX1556" fmla="*/ 2051247 w 3377801"/>
                <a:gd name="connsiteY1556" fmla="*/ 5141433 h 6857987"/>
                <a:gd name="connsiteX1557" fmla="*/ 2055195 w 3377801"/>
                <a:gd name="connsiteY1557" fmla="*/ 5097436 h 6857987"/>
                <a:gd name="connsiteX1558" fmla="*/ 2056314 w 3377801"/>
                <a:gd name="connsiteY1558" fmla="*/ 5132961 h 6857987"/>
                <a:gd name="connsiteX1559" fmla="*/ 2084543 w 3377801"/>
                <a:gd name="connsiteY1559" fmla="*/ 5170750 h 6857987"/>
                <a:gd name="connsiteX1560" fmla="*/ 2055734 w 3377801"/>
                <a:gd name="connsiteY1560" fmla="*/ 5175763 h 6857987"/>
                <a:gd name="connsiteX1561" fmla="*/ 2044455 w 3377801"/>
                <a:gd name="connsiteY1561" fmla="*/ 5232177 h 6857987"/>
                <a:gd name="connsiteX1562" fmla="*/ 2005551 w 3377801"/>
                <a:gd name="connsiteY1562" fmla="*/ 5220325 h 6857987"/>
                <a:gd name="connsiteX1563" fmla="*/ 2019076 w 3377801"/>
                <a:gd name="connsiteY1563" fmla="*/ 5183677 h 6857987"/>
                <a:gd name="connsiteX1564" fmla="*/ 1998155 w 3377801"/>
                <a:gd name="connsiteY1564" fmla="*/ 5129011 h 6857987"/>
                <a:gd name="connsiteX1565" fmla="*/ 1998218 w 3377801"/>
                <a:gd name="connsiteY1565" fmla="*/ 5128974 h 6857987"/>
                <a:gd name="connsiteX1566" fmla="*/ 2028108 w 3377801"/>
                <a:gd name="connsiteY1566" fmla="*/ 5127828 h 6857987"/>
                <a:gd name="connsiteX1567" fmla="*/ 2055735 w 3377801"/>
                <a:gd name="connsiteY1567" fmla="*/ 5175762 h 6857987"/>
                <a:gd name="connsiteX1568" fmla="*/ 1874761 w 3377801"/>
                <a:gd name="connsiteY1568" fmla="*/ 5334889 h 6857987"/>
                <a:gd name="connsiteX1569" fmla="*/ 1874698 w 3377801"/>
                <a:gd name="connsiteY1569" fmla="*/ 5334816 h 6857987"/>
                <a:gd name="connsiteX1570" fmla="*/ 1919823 w 3377801"/>
                <a:gd name="connsiteY1570" fmla="*/ 5363577 h 6857987"/>
                <a:gd name="connsiteX1571" fmla="*/ 1912482 w 3377801"/>
                <a:gd name="connsiteY1571" fmla="*/ 5460013 h 6857987"/>
                <a:gd name="connsiteX1572" fmla="*/ 1882581 w 3377801"/>
                <a:gd name="connsiteY1572" fmla="*/ 5401926 h 6857987"/>
                <a:gd name="connsiteX1573" fmla="*/ 1874762 w 3377801"/>
                <a:gd name="connsiteY1573" fmla="*/ 5334888 h 6857987"/>
                <a:gd name="connsiteX1574" fmla="*/ 1918720 w 3377801"/>
                <a:gd name="connsiteY1574" fmla="*/ 5335398 h 6857987"/>
                <a:gd name="connsiteX1575" fmla="*/ 1932819 w 3377801"/>
                <a:gd name="connsiteY1575" fmla="*/ 5291973 h 6857987"/>
                <a:gd name="connsiteX1576" fmla="*/ 1952558 w 3377801"/>
                <a:gd name="connsiteY1576" fmla="*/ 5290282 h 6857987"/>
                <a:gd name="connsiteX1577" fmla="*/ 1971159 w 3377801"/>
                <a:gd name="connsiteY1577" fmla="*/ 5331459 h 6857987"/>
                <a:gd name="connsiteX1578" fmla="*/ 1962155 w 3377801"/>
                <a:gd name="connsiteY1578" fmla="*/ 5368116 h 6857987"/>
                <a:gd name="connsiteX1579" fmla="*/ 1945782 w 3377801"/>
                <a:gd name="connsiteY1579" fmla="*/ 5373756 h 6857987"/>
                <a:gd name="connsiteX1580" fmla="*/ 1918722 w 3377801"/>
                <a:gd name="connsiteY1580" fmla="*/ 5335397 h 6857987"/>
                <a:gd name="connsiteX1581" fmla="*/ 1990404 w 3377801"/>
                <a:gd name="connsiteY1581" fmla="*/ 5333730 h 6857987"/>
                <a:gd name="connsiteX1582" fmla="*/ 2021990 w 3377801"/>
                <a:gd name="connsiteY1582" fmla="*/ 5372083 h 6857987"/>
                <a:gd name="connsiteX1583" fmla="*/ 2019161 w 3377801"/>
                <a:gd name="connsiteY1583" fmla="*/ 5413260 h 6857987"/>
                <a:gd name="connsiteX1584" fmla="*/ 1998862 w 3377801"/>
                <a:gd name="connsiteY1584" fmla="*/ 5422838 h 6857987"/>
                <a:gd name="connsiteX1585" fmla="*/ 1965588 w 3377801"/>
                <a:gd name="connsiteY1585" fmla="*/ 5382806 h 6857987"/>
                <a:gd name="connsiteX1586" fmla="*/ 1990406 w 3377801"/>
                <a:gd name="connsiteY1586" fmla="*/ 5333729 h 6857987"/>
                <a:gd name="connsiteX1587" fmla="*/ 1996018 w 3377801"/>
                <a:gd name="connsiteY1587" fmla="*/ 5313941 h 6857987"/>
                <a:gd name="connsiteX1588" fmla="*/ 1965456 w 3377801"/>
                <a:gd name="connsiteY1588" fmla="*/ 5284651 h 6857987"/>
                <a:gd name="connsiteX1589" fmla="*/ 1965566 w 3377801"/>
                <a:gd name="connsiteY1589" fmla="*/ 5284606 h 6857987"/>
                <a:gd name="connsiteX1590" fmla="*/ 1995446 w 3377801"/>
                <a:gd name="connsiteY1590" fmla="*/ 5265995 h 6857987"/>
                <a:gd name="connsiteX1591" fmla="*/ 2016886 w 3377801"/>
                <a:gd name="connsiteY1591" fmla="*/ 5280103 h 6857987"/>
                <a:gd name="connsiteX1592" fmla="*/ 1996020 w 3377801"/>
                <a:gd name="connsiteY1592" fmla="*/ 5313939 h 6857987"/>
                <a:gd name="connsiteX1593" fmla="*/ 1988123 w 3377801"/>
                <a:gd name="connsiteY1593" fmla="*/ 5171770 h 6857987"/>
                <a:gd name="connsiteX1594" fmla="*/ 1988123 w 3377801"/>
                <a:gd name="connsiteY1594" fmla="*/ 5171816 h 6857987"/>
                <a:gd name="connsiteX1595" fmla="*/ 2001095 w 3377801"/>
                <a:gd name="connsiteY1595" fmla="*/ 5180830 h 6857987"/>
                <a:gd name="connsiteX1596" fmla="*/ 1996601 w 3377801"/>
                <a:gd name="connsiteY1596" fmla="*/ 5228202 h 6857987"/>
                <a:gd name="connsiteX1597" fmla="*/ 2014639 w 3377801"/>
                <a:gd name="connsiteY1597" fmla="*/ 5253028 h 6857987"/>
                <a:gd name="connsiteX1598" fmla="*/ 1987006 w 3377801"/>
                <a:gd name="connsiteY1598" fmla="*/ 5243996 h 6857987"/>
                <a:gd name="connsiteX1599" fmla="*/ 1985305 w 3377801"/>
                <a:gd name="connsiteY1599" fmla="*/ 5215799 h 6857987"/>
                <a:gd name="connsiteX1600" fmla="*/ 1988125 w 3377801"/>
                <a:gd name="connsiteY1600" fmla="*/ 5171769 h 6857987"/>
                <a:gd name="connsiteX1601" fmla="*/ 1976245 w 3377801"/>
                <a:gd name="connsiteY1601" fmla="*/ 5156616 h 6857987"/>
                <a:gd name="connsiteX1602" fmla="*/ 1966603 w 3377801"/>
                <a:gd name="connsiteY1602" fmla="*/ 5143063 h 6857987"/>
                <a:gd name="connsiteX1603" fmla="*/ 1966658 w 3377801"/>
                <a:gd name="connsiteY1603" fmla="*/ 5143072 h 6857987"/>
                <a:gd name="connsiteX1604" fmla="*/ 1994292 w 3377801"/>
                <a:gd name="connsiteY1604" fmla="*/ 5112609 h 6857987"/>
                <a:gd name="connsiteX1605" fmla="*/ 1976247 w 3377801"/>
                <a:gd name="connsiteY1605" fmla="*/ 5156614 h 6857987"/>
                <a:gd name="connsiteX1606" fmla="*/ 1901767 w 3377801"/>
                <a:gd name="connsiteY1606" fmla="*/ 5281843 h 6857987"/>
                <a:gd name="connsiteX1607" fmla="*/ 1919823 w 3377801"/>
                <a:gd name="connsiteY1607" fmla="*/ 5296505 h 6857987"/>
                <a:gd name="connsiteX1608" fmla="*/ 1905147 w 3377801"/>
                <a:gd name="connsiteY1608" fmla="*/ 5327522 h 6857987"/>
                <a:gd name="connsiteX1609" fmla="*/ 1871310 w 3377801"/>
                <a:gd name="connsiteY1609" fmla="*/ 5310604 h 6857987"/>
                <a:gd name="connsiteX1610" fmla="*/ 1874676 w 3377801"/>
                <a:gd name="connsiteY1610" fmla="*/ 5294231 h 6857987"/>
                <a:gd name="connsiteX1611" fmla="*/ 1874693 w 3377801"/>
                <a:gd name="connsiteY1611" fmla="*/ 5294249 h 6857987"/>
                <a:gd name="connsiteX1612" fmla="*/ 1901767 w 3377801"/>
                <a:gd name="connsiteY1612" fmla="*/ 5281838 h 6857987"/>
                <a:gd name="connsiteX1613" fmla="*/ 1883158 w 3377801"/>
                <a:gd name="connsiteY1613" fmla="*/ 5211304 h 6857987"/>
                <a:gd name="connsiteX1614" fmla="*/ 1875836 w 3377801"/>
                <a:gd name="connsiteY1614" fmla="*/ 5245151 h 6857987"/>
                <a:gd name="connsiteX1615" fmla="*/ 1818303 w 3377801"/>
                <a:gd name="connsiteY1615" fmla="*/ 5241194 h 6857987"/>
                <a:gd name="connsiteX1616" fmla="*/ 1818303 w 3377801"/>
                <a:gd name="connsiteY1616" fmla="*/ 5177521 h 6857987"/>
                <a:gd name="connsiteX1617" fmla="*/ 1818303 w 3377801"/>
                <a:gd name="connsiteY1617" fmla="*/ 5177457 h 6857987"/>
                <a:gd name="connsiteX1618" fmla="*/ 1874699 w 3377801"/>
                <a:gd name="connsiteY1618" fmla="*/ 5177457 h 6857987"/>
                <a:gd name="connsiteX1619" fmla="*/ 1883158 w 3377801"/>
                <a:gd name="connsiteY1619" fmla="*/ 5211300 h 6857987"/>
                <a:gd name="connsiteX1620" fmla="*/ 1794602 w 3377801"/>
                <a:gd name="connsiteY1620" fmla="*/ 5324140 h 6857987"/>
                <a:gd name="connsiteX1621" fmla="*/ 1808710 w 3377801"/>
                <a:gd name="connsiteY1621" fmla="*/ 5329215 h 6857987"/>
                <a:gd name="connsiteX1622" fmla="*/ 1814340 w 3377801"/>
                <a:gd name="connsiteY1622" fmla="*/ 5375468 h 6857987"/>
                <a:gd name="connsiteX1623" fmla="*/ 1768097 w 3377801"/>
                <a:gd name="connsiteY1623" fmla="*/ 5448791 h 6857987"/>
                <a:gd name="connsiteX1624" fmla="*/ 1728619 w 3377801"/>
                <a:gd name="connsiteY1624" fmla="*/ 5388449 h 6857987"/>
                <a:gd name="connsiteX1625" fmla="*/ 1733623 w 3377801"/>
                <a:gd name="connsiteY1625" fmla="*/ 5372531 h 6857987"/>
                <a:gd name="connsiteX1626" fmla="*/ 1733704 w 3377801"/>
                <a:gd name="connsiteY1626" fmla="*/ 5372649 h 6857987"/>
                <a:gd name="connsiteX1627" fmla="*/ 1794602 w 3377801"/>
                <a:gd name="connsiteY1627" fmla="*/ 5324140 h 6857987"/>
                <a:gd name="connsiteX1628" fmla="*/ 1795220 w 3377801"/>
                <a:gd name="connsiteY1628" fmla="*/ 5231080 h 6857987"/>
                <a:gd name="connsiteX1629" fmla="*/ 1827365 w 3377801"/>
                <a:gd name="connsiteY1629" fmla="*/ 5285806 h 6857987"/>
                <a:gd name="connsiteX1630" fmla="*/ 1791344 w 3377801"/>
                <a:gd name="connsiteY1630" fmla="*/ 5265431 h 6857987"/>
                <a:gd name="connsiteX1631" fmla="*/ 1791280 w 3377801"/>
                <a:gd name="connsiteY1631" fmla="*/ 5265504 h 6857987"/>
                <a:gd name="connsiteX1632" fmla="*/ 1795226 w 3377801"/>
                <a:gd name="connsiteY1632" fmla="*/ 5231084 h 6857987"/>
                <a:gd name="connsiteX1633" fmla="*/ 1799159 w 3377801"/>
                <a:gd name="connsiteY1633" fmla="*/ 5299880 h 6857987"/>
                <a:gd name="connsiteX1634" fmla="*/ 1857292 w 3377801"/>
                <a:gd name="connsiteY1634" fmla="*/ 5304393 h 6857987"/>
                <a:gd name="connsiteX1635" fmla="*/ 1829085 w 3377801"/>
                <a:gd name="connsiteY1635" fmla="*/ 5339358 h 6857987"/>
                <a:gd name="connsiteX1636" fmla="*/ 1799165 w 3377801"/>
                <a:gd name="connsiteY1636" fmla="*/ 5299884 h 6857987"/>
                <a:gd name="connsiteX1637" fmla="*/ 1799708 w 3377801"/>
                <a:gd name="connsiteY1637" fmla="*/ 5184216 h 6857987"/>
                <a:gd name="connsiteX1638" fmla="*/ 1813253 w 3377801"/>
                <a:gd name="connsiteY1638" fmla="*/ 5219181 h 6857987"/>
                <a:gd name="connsiteX1639" fmla="*/ 1786781 w 3377801"/>
                <a:gd name="connsiteY1639" fmla="*/ 5169061 h 6857987"/>
                <a:gd name="connsiteX1640" fmla="*/ 1786736 w 3377801"/>
                <a:gd name="connsiteY1640" fmla="*/ 5168989 h 6857987"/>
                <a:gd name="connsiteX1641" fmla="*/ 1818326 w 3377801"/>
                <a:gd name="connsiteY1641" fmla="*/ 5158839 h 6857987"/>
                <a:gd name="connsiteX1642" fmla="*/ 1799711 w 3377801"/>
                <a:gd name="connsiteY1642" fmla="*/ 5184220 h 6857987"/>
                <a:gd name="connsiteX1643" fmla="*/ 1788956 w 3377801"/>
                <a:gd name="connsiteY1643" fmla="*/ 5289685 h 6857987"/>
                <a:gd name="connsiteX1644" fmla="*/ 1738192 w 3377801"/>
                <a:gd name="connsiteY1644" fmla="*/ 5355111 h 6857987"/>
                <a:gd name="connsiteX1645" fmla="*/ 1700444 w 3377801"/>
                <a:gd name="connsiteY1645" fmla="*/ 5286890 h 6857987"/>
                <a:gd name="connsiteX1646" fmla="*/ 1700417 w 3377801"/>
                <a:gd name="connsiteY1646" fmla="*/ 5286872 h 6857987"/>
                <a:gd name="connsiteX1647" fmla="*/ 1788959 w 3377801"/>
                <a:gd name="connsiteY1647" fmla="*/ 5289690 h 6857987"/>
                <a:gd name="connsiteX1648" fmla="*/ 1693711 w 3377801"/>
                <a:gd name="connsiteY1648" fmla="*/ 5306649 h 6857987"/>
                <a:gd name="connsiteX1649" fmla="*/ 1707264 w 3377801"/>
                <a:gd name="connsiteY1649" fmla="*/ 5311724 h 6857987"/>
                <a:gd name="connsiteX1650" fmla="*/ 1719098 w 3377801"/>
                <a:gd name="connsiteY1650" fmla="*/ 5363062 h 6857987"/>
                <a:gd name="connsiteX1651" fmla="*/ 1667778 w 3377801"/>
                <a:gd name="connsiteY1651" fmla="*/ 5420585 h 6857987"/>
                <a:gd name="connsiteX1652" fmla="*/ 1650313 w 3377801"/>
                <a:gd name="connsiteY1652" fmla="*/ 5342267 h 6857987"/>
                <a:gd name="connsiteX1653" fmla="*/ 1650295 w 3377801"/>
                <a:gd name="connsiteY1653" fmla="*/ 5342177 h 6857987"/>
                <a:gd name="connsiteX1654" fmla="*/ 1693714 w 3377801"/>
                <a:gd name="connsiteY1654" fmla="*/ 5306654 h 6857987"/>
                <a:gd name="connsiteX1655" fmla="*/ 1644607 w 3377801"/>
                <a:gd name="connsiteY1655" fmla="*/ 5324660 h 6857987"/>
                <a:gd name="connsiteX1656" fmla="*/ 1643425 w 3377801"/>
                <a:gd name="connsiteY1656" fmla="*/ 5292460 h 6857987"/>
                <a:gd name="connsiteX1657" fmla="*/ 1643470 w 3377801"/>
                <a:gd name="connsiteY1657" fmla="*/ 5292515 h 6857987"/>
                <a:gd name="connsiteX1658" fmla="*/ 1681265 w 3377801"/>
                <a:gd name="connsiteY1658" fmla="*/ 5291932 h 6857987"/>
                <a:gd name="connsiteX1659" fmla="*/ 1644614 w 3377801"/>
                <a:gd name="connsiteY1659" fmla="*/ 5324664 h 6857987"/>
                <a:gd name="connsiteX1660" fmla="*/ 1714584 w 3377801"/>
                <a:gd name="connsiteY1660" fmla="*/ 5216408 h 6857987"/>
                <a:gd name="connsiteX1661" fmla="*/ 1711764 w 3377801"/>
                <a:gd name="connsiteY1661" fmla="*/ 5170200 h 6857987"/>
                <a:gd name="connsiteX1662" fmla="*/ 1711782 w 3377801"/>
                <a:gd name="connsiteY1662" fmla="*/ 5170172 h 6857987"/>
                <a:gd name="connsiteX1663" fmla="*/ 1723624 w 3377801"/>
                <a:gd name="connsiteY1663" fmla="*/ 5168472 h 6857987"/>
                <a:gd name="connsiteX1664" fmla="*/ 1714591 w 3377801"/>
                <a:gd name="connsiteY1664" fmla="*/ 5216412 h 6857987"/>
                <a:gd name="connsiteX1665" fmla="*/ 1716265 w 3377801"/>
                <a:gd name="connsiteY1665" fmla="*/ 5272821 h 6857987"/>
                <a:gd name="connsiteX1666" fmla="*/ 1695435 w 3377801"/>
                <a:gd name="connsiteY1666" fmla="*/ 5245716 h 6857987"/>
                <a:gd name="connsiteX1667" fmla="*/ 1695407 w 3377801"/>
                <a:gd name="connsiteY1667" fmla="*/ 5245761 h 6857987"/>
                <a:gd name="connsiteX1668" fmla="*/ 1706122 w 3377801"/>
                <a:gd name="connsiteY1668" fmla="*/ 5214180 h 6857987"/>
                <a:gd name="connsiteX1669" fmla="*/ 1716272 w 3377801"/>
                <a:gd name="connsiteY1669" fmla="*/ 5272826 h 6857987"/>
                <a:gd name="connsiteX1670" fmla="*/ 1697118 w 3377801"/>
                <a:gd name="connsiteY1670" fmla="*/ 5196050 h 6857987"/>
                <a:gd name="connsiteX1671" fmla="*/ 1680199 w 3377801"/>
                <a:gd name="connsiteY1671" fmla="*/ 5259796 h 6857987"/>
                <a:gd name="connsiteX1672" fmla="*/ 1629435 w 3377801"/>
                <a:gd name="connsiteY1672" fmla="*/ 5245697 h 6857987"/>
                <a:gd name="connsiteX1673" fmla="*/ 1658196 w 3377801"/>
                <a:gd name="connsiteY1673" fmla="*/ 5189856 h 6857987"/>
                <a:gd name="connsiteX1674" fmla="*/ 1663846 w 3377801"/>
                <a:gd name="connsiteY1674" fmla="*/ 5168990 h 6857987"/>
                <a:gd name="connsiteX1675" fmla="*/ 1697125 w 3377801"/>
                <a:gd name="connsiteY1675" fmla="*/ 5196054 h 6857987"/>
                <a:gd name="connsiteX1676" fmla="*/ 1626024 w 3377801"/>
                <a:gd name="connsiteY1676" fmla="*/ 5273358 h 6857987"/>
                <a:gd name="connsiteX1677" fmla="*/ 1608559 w 3377801"/>
                <a:gd name="connsiteY1677" fmla="*/ 5241158 h 6857987"/>
                <a:gd name="connsiteX1678" fmla="*/ 1608541 w 3377801"/>
                <a:gd name="connsiteY1678" fmla="*/ 5241213 h 6857987"/>
                <a:gd name="connsiteX1679" fmla="*/ 1616436 w 3377801"/>
                <a:gd name="connsiteY1679" fmla="*/ 5215272 h 6857987"/>
                <a:gd name="connsiteX1680" fmla="*/ 1626032 w 3377801"/>
                <a:gd name="connsiteY1680" fmla="*/ 5273362 h 6857987"/>
                <a:gd name="connsiteX1681" fmla="*/ 1572994 w 3377801"/>
                <a:gd name="connsiteY1681" fmla="*/ 5278988 h 6857987"/>
                <a:gd name="connsiteX1682" fmla="*/ 1522801 w 3377801"/>
                <a:gd name="connsiteY1682" fmla="*/ 5328071 h 6857987"/>
                <a:gd name="connsiteX1683" fmla="*/ 1518891 w 3377801"/>
                <a:gd name="connsiteY1683" fmla="*/ 5258119 h 6857987"/>
                <a:gd name="connsiteX1684" fmla="*/ 1573000 w 3377801"/>
                <a:gd name="connsiteY1684" fmla="*/ 5278992 h 6857987"/>
                <a:gd name="connsiteX1685" fmla="*/ 1474839 w 3377801"/>
                <a:gd name="connsiteY1685" fmla="*/ 5263816 h 6857987"/>
                <a:gd name="connsiteX1686" fmla="*/ 1418444 w 3377801"/>
                <a:gd name="connsiteY1686" fmla="*/ 5281826 h 6857987"/>
                <a:gd name="connsiteX1687" fmla="*/ 1435353 w 3377801"/>
                <a:gd name="connsiteY1687" fmla="*/ 5231107 h 6857987"/>
                <a:gd name="connsiteX1688" fmla="*/ 1474846 w 3377801"/>
                <a:gd name="connsiteY1688" fmla="*/ 5263820 h 6857987"/>
                <a:gd name="connsiteX1689" fmla="*/ 1368798 w 3377801"/>
                <a:gd name="connsiteY1689" fmla="*/ 5306609 h 6857987"/>
                <a:gd name="connsiteX1690" fmla="*/ 1368862 w 3377801"/>
                <a:gd name="connsiteY1690" fmla="*/ 5306609 h 6857987"/>
                <a:gd name="connsiteX1691" fmla="*/ 1407775 w 3377801"/>
                <a:gd name="connsiteY1691" fmla="*/ 5289135 h 6857987"/>
                <a:gd name="connsiteX1692" fmla="*/ 1369982 w 3377801"/>
                <a:gd name="connsiteY1692" fmla="*/ 5390656 h 6857987"/>
                <a:gd name="connsiteX1693" fmla="*/ 1368805 w 3377801"/>
                <a:gd name="connsiteY1693" fmla="*/ 5306618 h 6857987"/>
                <a:gd name="connsiteX1694" fmla="*/ 1334379 w 3377801"/>
                <a:gd name="connsiteY1694" fmla="*/ 5114311 h 6857987"/>
                <a:gd name="connsiteX1695" fmla="*/ 1369925 w 3377801"/>
                <a:gd name="connsiteY1695" fmla="*/ 5139137 h 6857987"/>
                <a:gd name="connsiteX1696" fmla="*/ 1365399 w 3377801"/>
                <a:gd name="connsiteY1696" fmla="*/ 5157748 h 6857987"/>
                <a:gd name="connsiteX1697" fmla="*/ 1328188 w 3377801"/>
                <a:gd name="connsiteY1697" fmla="*/ 5148147 h 6857987"/>
                <a:gd name="connsiteX1698" fmla="*/ 1334386 w 3377801"/>
                <a:gd name="connsiteY1698" fmla="*/ 5114318 h 6857987"/>
                <a:gd name="connsiteX1699" fmla="*/ 1334928 w 3377801"/>
                <a:gd name="connsiteY1699" fmla="*/ 5095657 h 6857987"/>
                <a:gd name="connsiteX1700" fmla="*/ 1345660 w 3377801"/>
                <a:gd name="connsiteY1700" fmla="*/ 5104116 h 6857987"/>
                <a:gd name="connsiteX1701" fmla="*/ 1334932 w 3377801"/>
                <a:gd name="connsiteY1701" fmla="*/ 5095671 h 6857987"/>
                <a:gd name="connsiteX1702" fmla="*/ 1356403 w 3377801"/>
                <a:gd name="connsiteY1702" fmla="*/ 5039271 h 6857987"/>
                <a:gd name="connsiteX1703" fmla="*/ 1371065 w 3377801"/>
                <a:gd name="connsiteY1703" fmla="*/ 5047175 h 6857987"/>
                <a:gd name="connsiteX1704" fmla="*/ 1356421 w 3377801"/>
                <a:gd name="connsiteY1704" fmla="*/ 5039261 h 6857987"/>
                <a:gd name="connsiteX1705" fmla="*/ 1401528 w 3377801"/>
                <a:gd name="connsiteY1705" fmla="*/ 5086679 h 6857987"/>
                <a:gd name="connsiteX1706" fmla="*/ 1383482 w 3377801"/>
                <a:gd name="connsiteY1706" fmla="*/ 5106979 h 6857987"/>
                <a:gd name="connsiteX1707" fmla="*/ 1357540 w 3377801"/>
                <a:gd name="connsiteY1707" fmla="*/ 5090050 h 6857987"/>
                <a:gd name="connsiteX1708" fmla="*/ 1356358 w 3377801"/>
                <a:gd name="connsiteY1708" fmla="*/ 5074860 h 6857987"/>
                <a:gd name="connsiteX1709" fmla="*/ 1356403 w 3377801"/>
                <a:gd name="connsiteY1709" fmla="*/ 5074833 h 6857987"/>
                <a:gd name="connsiteX1710" fmla="*/ 1371065 w 3377801"/>
                <a:gd name="connsiteY1710" fmla="*/ 5061298 h 6857987"/>
                <a:gd name="connsiteX1711" fmla="*/ 1401531 w 3377801"/>
                <a:gd name="connsiteY1711" fmla="*/ 5086693 h 6857987"/>
                <a:gd name="connsiteX1712" fmla="*/ 1378926 w 3377801"/>
                <a:gd name="connsiteY1712" fmla="*/ 4982340 h 6857987"/>
                <a:gd name="connsiteX1713" fmla="*/ 1378963 w 3377801"/>
                <a:gd name="connsiteY1713" fmla="*/ 4982331 h 6857987"/>
                <a:gd name="connsiteX1714" fmla="*/ 1389113 w 3377801"/>
                <a:gd name="connsiteY1714" fmla="*/ 4990799 h 6857987"/>
                <a:gd name="connsiteX1715" fmla="*/ 1378929 w 3377801"/>
                <a:gd name="connsiteY1715" fmla="*/ 4982354 h 6857987"/>
                <a:gd name="connsiteX1716" fmla="*/ 1424079 w 3377801"/>
                <a:gd name="connsiteY1716" fmla="*/ 5085569 h 6857987"/>
                <a:gd name="connsiteX1717" fmla="*/ 1393607 w 3377801"/>
                <a:gd name="connsiteY1717" fmla="*/ 5054552 h 6857987"/>
                <a:gd name="connsiteX1718" fmla="*/ 1424082 w 3377801"/>
                <a:gd name="connsiteY1718" fmla="*/ 5085583 h 6857987"/>
                <a:gd name="connsiteX1719" fmla="*/ 1428044 w 3377801"/>
                <a:gd name="connsiteY1719" fmla="*/ 5105869 h 6857987"/>
                <a:gd name="connsiteX1720" fmla="*/ 1413946 w 3377801"/>
                <a:gd name="connsiteY1720" fmla="*/ 5143090 h 6857987"/>
                <a:gd name="connsiteX1721" fmla="*/ 1409397 w 3377801"/>
                <a:gd name="connsiteY1721" fmla="*/ 5122260 h 6857987"/>
                <a:gd name="connsiteX1722" fmla="*/ 1409433 w 3377801"/>
                <a:gd name="connsiteY1722" fmla="*/ 5122223 h 6857987"/>
                <a:gd name="connsiteX1723" fmla="*/ 1428047 w 3377801"/>
                <a:gd name="connsiteY1723" fmla="*/ 5105887 h 6857987"/>
                <a:gd name="connsiteX1724" fmla="*/ 1384056 w 3377801"/>
                <a:gd name="connsiteY1724" fmla="*/ 5171796 h 6857987"/>
                <a:gd name="connsiteX1725" fmla="*/ 1396463 w 3377801"/>
                <a:gd name="connsiteY1725" fmla="*/ 5167270 h 6857987"/>
                <a:gd name="connsiteX1726" fmla="*/ 1410562 w 3377801"/>
                <a:gd name="connsiteY1726" fmla="*/ 5213523 h 6857987"/>
                <a:gd name="connsiteX1727" fmla="*/ 1384090 w 3377801"/>
                <a:gd name="connsiteY1727" fmla="*/ 5171864 h 6857987"/>
                <a:gd name="connsiteX1728" fmla="*/ 1363207 w 3377801"/>
                <a:gd name="connsiteY1728" fmla="*/ 5115400 h 6857987"/>
                <a:gd name="connsiteX1729" fmla="*/ 1363225 w 3377801"/>
                <a:gd name="connsiteY1729" fmla="*/ 5115400 h 6857987"/>
                <a:gd name="connsiteX1730" fmla="*/ 1399319 w 3377801"/>
                <a:gd name="connsiteY1730" fmla="*/ 5140775 h 6857987"/>
                <a:gd name="connsiteX1731" fmla="*/ 1363210 w 3377801"/>
                <a:gd name="connsiteY1731" fmla="*/ 5115418 h 6857987"/>
                <a:gd name="connsiteX1732" fmla="*/ 1345152 w 3377801"/>
                <a:gd name="connsiteY1732" fmla="*/ 5180265 h 6857987"/>
                <a:gd name="connsiteX1733" fmla="*/ 1307404 w 3377801"/>
                <a:gd name="connsiteY1733" fmla="*/ 5160526 h 6857987"/>
                <a:gd name="connsiteX1734" fmla="*/ 1307376 w 3377801"/>
                <a:gd name="connsiteY1734" fmla="*/ 5160516 h 6857987"/>
                <a:gd name="connsiteX1735" fmla="*/ 1345154 w 3377801"/>
                <a:gd name="connsiteY1735" fmla="*/ 5180282 h 6857987"/>
                <a:gd name="connsiteX1736" fmla="*/ 1308987 w 3377801"/>
                <a:gd name="connsiteY1736" fmla="*/ 5185423 h 6857987"/>
                <a:gd name="connsiteX1737" fmla="*/ 1309014 w 3377801"/>
                <a:gd name="connsiteY1737" fmla="*/ 5185350 h 6857987"/>
                <a:gd name="connsiteX1738" fmla="*/ 1348490 w 3377801"/>
                <a:gd name="connsiteY1738" fmla="*/ 5194374 h 6857987"/>
                <a:gd name="connsiteX1739" fmla="*/ 1327070 w 3377801"/>
                <a:gd name="connsiteY1739" fmla="*/ 5223145 h 6857987"/>
                <a:gd name="connsiteX1740" fmla="*/ 1305076 w 3377801"/>
                <a:gd name="connsiteY1740" fmla="*/ 5210164 h 6857987"/>
                <a:gd name="connsiteX1741" fmla="*/ 1308989 w 3377801"/>
                <a:gd name="connsiteY1741" fmla="*/ 5185441 h 6857987"/>
                <a:gd name="connsiteX1742" fmla="*/ 1306243 w 3377801"/>
                <a:gd name="connsiteY1742" fmla="*/ 5224853 h 6857987"/>
                <a:gd name="connsiteX1743" fmla="*/ 1307935 w 3377801"/>
                <a:gd name="connsiteY1743" fmla="*/ 5237824 h 6857987"/>
                <a:gd name="connsiteX1744" fmla="*/ 1284842 w 3377801"/>
                <a:gd name="connsiteY1744" fmla="*/ 5229914 h 6857987"/>
                <a:gd name="connsiteX1745" fmla="*/ 1284822 w 3377801"/>
                <a:gd name="connsiteY1745" fmla="*/ 5229914 h 6857987"/>
                <a:gd name="connsiteX1746" fmla="*/ 1306242 w 3377801"/>
                <a:gd name="connsiteY1746" fmla="*/ 5224870 h 6857987"/>
                <a:gd name="connsiteX1747" fmla="*/ 1298848 w 3377801"/>
                <a:gd name="connsiteY1747" fmla="*/ 5246274 h 6857987"/>
                <a:gd name="connsiteX1748" fmla="*/ 1298920 w 3377801"/>
                <a:gd name="connsiteY1748" fmla="*/ 5246292 h 6857987"/>
                <a:gd name="connsiteX1749" fmla="*/ 1326554 w 3377801"/>
                <a:gd name="connsiteY1749" fmla="*/ 5259817 h 6857987"/>
                <a:gd name="connsiteX1750" fmla="*/ 1317530 w 3377801"/>
                <a:gd name="connsiteY1750" fmla="*/ 5280117 h 6857987"/>
                <a:gd name="connsiteX1751" fmla="*/ 1288204 w 3377801"/>
                <a:gd name="connsiteY1751" fmla="*/ 5268829 h 6857987"/>
                <a:gd name="connsiteX1752" fmla="*/ 1298846 w 3377801"/>
                <a:gd name="connsiteY1752" fmla="*/ 5246292 h 6857987"/>
                <a:gd name="connsiteX1753" fmla="*/ 1313524 w 3377801"/>
                <a:gd name="connsiteY1753" fmla="*/ 5236673 h 6857987"/>
                <a:gd name="connsiteX1754" fmla="*/ 1313561 w 3377801"/>
                <a:gd name="connsiteY1754" fmla="*/ 5236645 h 6857987"/>
                <a:gd name="connsiteX1755" fmla="*/ 1346271 w 3377801"/>
                <a:gd name="connsiteY1755" fmla="*/ 5254136 h 6857987"/>
                <a:gd name="connsiteX1756" fmla="*/ 1313528 w 3377801"/>
                <a:gd name="connsiteY1756" fmla="*/ 5236696 h 6857987"/>
                <a:gd name="connsiteX1757" fmla="*/ 1342286 w 3377801"/>
                <a:gd name="connsiteY1757" fmla="*/ 5294796 h 6857987"/>
                <a:gd name="connsiteX1758" fmla="*/ 1362015 w 3377801"/>
                <a:gd name="connsiteY1758" fmla="*/ 5236153 h 6857987"/>
                <a:gd name="connsiteX1759" fmla="*/ 1379480 w 3377801"/>
                <a:gd name="connsiteY1759" fmla="*/ 5206864 h 6857987"/>
                <a:gd name="connsiteX1760" fmla="*/ 1379507 w 3377801"/>
                <a:gd name="connsiteY1760" fmla="*/ 5206809 h 6857987"/>
                <a:gd name="connsiteX1761" fmla="*/ 1415046 w 3377801"/>
                <a:gd name="connsiteY1761" fmla="*/ 5229931 h 6857987"/>
                <a:gd name="connsiteX1762" fmla="*/ 1342290 w 3377801"/>
                <a:gd name="connsiteY1762" fmla="*/ 5294819 h 6857987"/>
                <a:gd name="connsiteX1763" fmla="*/ 1364844 w 3377801"/>
                <a:gd name="connsiteY1763" fmla="*/ 5352893 h 6857987"/>
                <a:gd name="connsiteX1764" fmla="*/ 1328186 w 3377801"/>
                <a:gd name="connsiteY1764" fmla="*/ 5404786 h 6857987"/>
                <a:gd name="connsiteX1765" fmla="*/ 1348471 w 3377801"/>
                <a:gd name="connsiteY1765" fmla="*/ 5310557 h 6857987"/>
                <a:gd name="connsiteX1766" fmla="*/ 1348489 w 3377801"/>
                <a:gd name="connsiteY1766" fmla="*/ 5310602 h 6857987"/>
                <a:gd name="connsiteX1767" fmla="*/ 1364848 w 3377801"/>
                <a:gd name="connsiteY1767" fmla="*/ 5352916 h 6857987"/>
                <a:gd name="connsiteX1768" fmla="*/ 1450093 w 3377801"/>
                <a:gd name="connsiteY1768" fmla="*/ 5227074 h 6857987"/>
                <a:gd name="connsiteX1769" fmla="*/ 1464190 w 3377801"/>
                <a:gd name="connsiteY1769" fmla="*/ 5198333 h 6857987"/>
                <a:gd name="connsiteX1770" fmla="*/ 1450097 w 3377801"/>
                <a:gd name="connsiteY1770" fmla="*/ 5227098 h 6857987"/>
                <a:gd name="connsiteX1771" fmla="*/ 1428579 w 3377801"/>
                <a:gd name="connsiteY1771" fmla="*/ 5200006 h 6857987"/>
                <a:gd name="connsiteX1772" fmla="*/ 1406585 w 3377801"/>
                <a:gd name="connsiteY1772" fmla="*/ 5173509 h 6857987"/>
                <a:gd name="connsiteX1773" fmla="*/ 1441513 w 3377801"/>
                <a:gd name="connsiteY1773" fmla="*/ 5117569 h 6857987"/>
                <a:gd name="connsiteX1774" fmla="*/ 1441541 w 3377801"/>
                <a:gd name="connsiteY1774" fmla="*/ 5117669 h 6857987"/>
                <a:gd name="connsiteX1775" fmla="*/ 1466915 w 3377801"/>
                <a:gd name="connsiteY1775" fmla="*/ 5116540 h 6857987"/>
                <a:gd name="connsiteX1776" fmla="*/ 1428583 w 3377801"/>
                <a:gd name="connsiteY1776" fmla="*/ 5200030 h 6857987"/>
                <a:gd name="connsiteX1777" fmla="*/ 1431444 w 3377801"/>
                <a:gd name="connsiteY1777" fmla="*/ 5095685 h 6857987"/>
                <a:gd name="connsiteX1778" fmla="*/ 1431444 w 3377801"/>
                <a:gd name="connsiteY1778" fmla="*/ 5095657 h 6857987"/>
                <a:gd name="connsiteX1779" fmla="*/ 1442724 w 3377801"/>
                <a:gd name="connsiteY1779" fmla="*/ 5099597 h 6857987"/>
                <a:gd name="connsiteX1780" fmla="*/ 1431449 w 3377801"/>
                <a:gd name="connsiteY1780" fmla="*/ 5095708 h 6857987"/>
                <a:gd name="connsiteX1781" fmla="*/ 1417337 w 3377801"/>
                <a:gd name="connsiteY1781" fmla="*/ 5048821 h 6857987"/>
                <a:gd name="connsiteX1782" fmla="*/ 1390268 w 3377801"/>
                <a:gd name="connsiteY1782" fmla="*/ 5034167 h 6857987"/>
                <a:gd name="connsiteX1783" fmla="*/ 1389170 w 3377801"/>
                <a:gd name="connsiteY1783" fmla="*/ 5003158 h 6857987"/>
                <a:gd name="connsiteX1784" fmla="*/ 1430303 w 3377801"/>
                <a:gd name="connsiteY1784" fmla="*/ 5018383 h 6857987"/>
                <a:gd name="connsiteX1785" fmla="*/ 1432568 w 3377801"/>
                <a:gd name="connsiteY1785" fmla="*/ 5030799 h 6857987"/>
                <a:gd name="connsiteX1786" fmla="*/ 1417342 w 3377801"/>
                <a:gd name="connsiteY1786" fmla="*/ 5048845 h 6857987"/>
                <a:gd name="connsiteX1787" fmla="*/ 1414553 w 3377801"/>
                <a:gd name="connsiteY1787" fmla="*/ 4976718 h 6857987"/>
                <a:gd name="connsiteX1788" fmla="*/ 1414526 w 3377801"/>
                <a:gd name="connsiteY1788" fmla="*/ 4976681 h 6857987"/>
                <a:gd name="connsiteX1789" fmla="*/ 1424127 w 3377801"/>
                <a:gd name="connsiteY1789" fmla="*/ 4934948 h 6857987"/>
                <a:gd name="connsiteX1790" fmla="*/ 1467542 w 3377801"/>
                <a:gd name="connsiteY1790" fmla="*/ 4974434 h 6857987"/>
                <a:gd name="connsiteX1791" fmla="*/ 1451752 w 3377801"/>
                <a:gd name="connsiteY1791" fmla="*/ 4991908 h 6857987"/>
                <a:gd name="connsiteX1792" fmla="*/ 1414557 w 3377801"/>
                <a:gd name="connsiteY1792" fmla="*/ 4976741 h 6857987"/>
                <a:gd name="connsiteX1793" fmla="*/ 1484471 w 3377801"/>
                <a:gd name="connsiteY1793" fmla="*/ 4804715 h 6857987"/>
                <a:gd name="connsiteX1794" fmla="*/ 1465869 w 3377801"/>
                <a:gd name="connsiteY1794" fmla="*/ 4803014 h 6857987"/>
                <a:gd name="connsiteX1795" fmla="*/ 1456226 w 3377801"/>
                <a:gd name="connsiteY1795" fmla="*/ 4778819 h 6857987"/>
                <a:gd name="connsiteX1796" fmla="*/ 1456281 w 3377801"/>
                <a:gd name="connsiteY1796" fmla="*/ 4778782 h 6857987"/>
                <a:gd name="connsiteX1797" fmla="*/ 1488982 w 3377801"/>
                <a:gd name="connsiteY1797" fmla="*/ 4788932 h 6857987"/>
                <a:gd name="connsiteX1798" fmla="*/ 1484471 w 3377801"/>
                <a:gd name="connsiteY1798" fmla="*/ 4804715 h 6857987"/>
                <a:gd name="connsiteX1799" fmla="*/ 1479930 w 3377801"/>
                <a:gd name="connsiteY1799" fmla="*/ 4880839 h 6857987"/>
                <a:gd name="connsiteX1800" fmla="*/ 1479930 w 3377801"/>
                <a:gd name="connsiteY1800" fmla="*/ 4869560 h 6857987"/>
                <a:gd name="connsiteX1801" fmla="*/ 1479930 w 3377801"/>
                <a:gd name="connsiteY1801" fmla="*/ 4880839 h 6857987"/>
                <a:gd name="connsiteX1802" fmla="*/ 1461884 w 3377801"/>
                <a:gd name="connsiteY1802" fmla="*/ 4825544 h 6857987"/>
                <a:gd name="connsiteX1803" fmla="*/ 1424100 w 3377801"/>
                <a:gd name="connsiteY1803" fmla="*/ 4857145 h 6857987"/>
                <a:gd name="connsiteX1804" fmla="*/ 1417823 w 3377801"/>
                <a:gd name="connsiteY1804" fmla="*/ 4822215 h 6857987"/>
                <a:gd name="connsiteX1805" fmla="*/ 1417896 w 3377801"/>
                <a:gd name="connsiteY1805" fmla="*/ 4822170 h 6857987"/>
                <a:gd name="connsiteX1806" fmla="*/ 1461884 w 3377801"/>
                <a:gd name="connsiteY1806" fmla="*/ 4825538 h 6857987"/>
                <a:gd name="connsiteX1807" fmla="*/ 1450659 w 3377801"/>
                <a:gd name="connsiteY1807" fmla="*/ 4924173 h 6857987"/>
                <a:gd name="connsiteX1808" fmla="*/ 1450641 w 3377801"/>
                <a:gd name="connsiteY1808" fmla="*/ 4924228 h 6857987"/>
                <a:gd name="connsiteX1809" fmla="*/ 1461930 w 3377801"/>
                <a:gd name="connsiteY1809" fmla="*/ 4886443 h 6857987"/>
                <a:gd name="connsiteX1810" fmla="*/ 1509875 w 3377801"/>
                <a:gd name="connsiteY1810" fmla="*/ 4920298 h 6857987"/>
                <a:gd name="connsiteX1811" fmla="*/ 1487318 w 3377801"/>
                <a:gd name="connsiteY1811" fmla="*/ 4944548 h 6857987"/>
                <a:gd name="connsiteX1812" fmla="*/ 1450659 w 3377801"/>
                <a:gd name="connsiteY1812" fmla="*/ 4924166 h 6857987"/>
                <a:gd name="connsiteX1813" fmla="*/ 1530677 w 3377801"/>
                <a:gd name="connsiteY1813" fmla="*/ 4802431 h 6857987"/>
                <a:gd name="connsiteX1814" fmla="*/ 1544231 w 3377801"/>
                <a:gd name="connsiteY1814" fmla="*/ 4816530 h 6857987"/>
                <a:gd name="connsiteX1815" fmla="*/ 1530677 w 3377801"/>
                <a:gd name="connsiteY1815" fmla="*/ 4802425 h 6857987"/>
                <a:gd name="connsiteX1816" fmla="*/ 1534033 w 3377801"/>
                <a:gd name="connsiteY1816" fmla="*/ 4742062 h 6857987"/>
                <a:gd name="connsiteX1817" fmla="*/ 1496812 w 3377801"/>
                <a:gd name="connsiteY1817" fmla="*/ 4689623 h 6857987"/>
                <a:gd name="connsiteX1818" fmla="*/ 1509183 w 3377801"/>
                <a:gd name="connsiteY1818" fmla="*/ 4667520 h 6857987"/>
                <a:gd name="connsiteX1819" fmla="*/ 1509220 w 3377801"/>
                <a:gd name="connsiteY1819" fmla="*/ 4667629 h 6857987"/>
                <a:gd name="connsiteX1820" fmla="*/ 1536290 w 3377801"/>
                <a:gd name="connsiteY1820" fmla="*/ 4681155 h 6857987"/>
                <a:gd name="connsiteX1821" fmla="*/ 1556602 w 3377801"/>
                <a:gd name="connsiteY1821" fmla="*/ 4727962 h 6857987"/>
                <a:gd name="connsiteX1822" fmla="*/ 1534033 w 3377801"/>
                <a:gd name="connsiteY1822" fmla="*/ 4742055 h 6857987"/>
                <a:gd name="connsiteX1823" fmla="*/ 1521718 w 3377801"/>
                <a:gd name="connsiteY1823" fmla="*/ 4767985 h 6857987"/>
                <a:gd name="connsiteX1824" fmla="*/ 1470953 w 3377801"/>
                <a:gd name="connsiteY1824" fmla="*/ 4764028 h 6857987"/>
                <a:gd name="connsiteX1825" fmla="*/ 1442120 w 3377801"/>
                <a:gd name="connsiteY1825" fmla="*/ 4716728 h 6857987"/>
                <a:gd name="connsiteX1826" fmla="*/ 1442184 w 3377801"/>
                <a:gd name="connsiteY1826" fmla="*/ 4716656 h 6857987"/>
                <a:gd name="connsiteX1827" fmla="*/ 1492385 w 3377801"/>
                <a:gd name="connsiteY1827" fmla="*/ 4723433 h 6857987"/>
                <a:gd name="connsiteX1828" fmla="*/ 1521718 w 3377801"/>
                <a:gd name="connsiteY1828" fmla="*/ 4767978 h 6857987"/>
                <a:gd name="connsiteX1829" fmla="*/ 1423017 w 3377801"/>
                <a:gd name="connsiteY1829" fmla="*/ 4875772 h 6857987"/>
                <a:gd name="connsiteX1830" fmla="*/ 1393683 w 3377801"/>
                <a:gd name="connsiteY1830" fmla="*/ 4927110 h 6857987"/>
                <a:gd name="connsiteX1831" fmla="*/ 1366031 w 3377801"/>
                <a:gd name="connsiteY1831" fmla="*/ 4877536 h 6857987"/>
                <a:gd name="connsiteX1832" fmla="*/ 1366049 w 3377801"/>
                <a:gd name="connsiteY1832" fmla="*/ 4877473 h 6857987"/>
                <a:gd name="connsiteX1833" fmla="*/ 1423017 w 3377801"/>
                <a:gd name="connsiteY1833" fmla="*/ 4875764 h 6857987"/>
                <a:gd name="connsiteX1834" fmla="*/ 1377874 w 3377801"/>
                <a:gd name="connsiteY1834" fmla="*/ 4937799 h 6857987"/>
                <a:gd name="connsiteX1835" fmla="*/ 1360391 w 3377801"/>
                <a:gd name="connsiteY1835" fmla="*/ 4986872 h 6857987"/>
                <a:gd name="connsiteX1836" fmla="*/ 1327100 w 3377801"/>
                <a:gd name="connsiteY1836" fmla="*/ 4945758 h 6857987"/>
                <a:gd name="connsiteX1837" fmla="*/ 1327118 w 3377801"/>
                <a:gd name="connsiteY1837" fmla="*/ 4945693 h 6857987"/>
                <a:gd name="connsiteX1838" fmla="*/ 1377874 w 3377801"/>
                <a:gd name="connsiteY1838" fmla="*/ 4937792 h 6857987"/>
                <a:gd name="connsiteX1839" fmla="*/ 1353005 w 3377801"/>
                <a:gd name="connsiteY1839" fmla="*/ 5002662 h 6857987"/>
                <a:gd name="connsiteX1840" fmla="*/ 1357517 w 3377801"/>
                <a:gd name="connsiteY1840" fmla="*/ 5022413 h 6857987"/>
                <a:gd name="connsiteX1841" fmla="*/ 1325362 w 3377801"/>
                <a:gd name="connsiteY1841" fmla="*/ 5058506 h 6857987"/>
                <a:gd name="connsiteX1842" fmla="*/ 1294800 w 3377801"/>
                <a:gd name="connsiteY1842" fmla="*/ 5012844 h 6857987"/>
                <a:gd name="connsiteX1843" fmla="*/ 1294918 w 3377801"/>
                <a:gd name="connsiteY1843" fmla="*/ 5012817 h 6857987"/>
                <a:gd name="connsiteX1844" fmla="*/ 1353005 w 3377801"/>
                <a:gd name="connsiteY1844" fmla="*/ 5002655 h 6857987"/>
                <a:gd name="connsiteX1845" fmla="*/ 1324261 w 3377801"/>
                <a:gd name="connsiteY1845" fmla="*/ 5081061 h 6857987"/>
                <a:gd name="connsiteX1846" fmla="*/ 1293811 w 3377801"/>
                <a:gd name="connsiteY1846" fmla="*/ 5134637 h 6857987"/>
                <a:gd name="connsiteX1847" fmla="*/ 1263340 w 3377801"/>
                <a:gd name="connsiteY1847" fmla="*/ 5097434 h 6857987"/>
                <a:gd name="connsiteX1848" fmla="*/ 1263358 w 3377801"/>
                <a:gd name="connsiteY1848" fmla="*/ 5097416 h 6857987"/>
                <a:gd name="connsiteX1849" fmla="*/ 1324261 w 3377801"/>
                <a:gd name="connsiteY1849" fmla="*/ 5081054 h 6857987"/>
                <a:gd name="connsiteX1850" fmla="*/ 1232346 w 3377801"/>
                <a:gd name="connsiteY1850" fmla="*/ 5462346 h 6857987"/>
                <a:gd name="connsiteX1851" fmla="*/ 1175950 w 3377801"/>
                <a:gd name="connsiteY1851" fmla="*/ 5405952 h 6857987"/>
                <a:gd name="connsiteX1852" fmla="*/ 1233473 w 3377801"/>
                <a:gd name="connsiteY1852" fmla="*/ 5415530 h 6857987"/>
                <a:gd name="connsiteX1853" fmla="*/ 1232346 w 3377801"/>
                <a:gd name="connsiteY1853" fmla="*/ 5462340 h 6857987"/>
                <a:gd name="connsiteX1854" fmla="*/ 1205859 w 3377801"/>
                <a:gd name="connsiteY1854" fmla="*/ 5526547 h 6857987"/>
                <a:gd name="connsiteX1855" fmla="*/ 1205867 w 3377801"/>
                <a:gd name="connsiteY1855" fmla="*/ 5526565 h 6857987"/>
                <a:gd name="connsiteX1856" fmla="*/ 1228989 w 3377801"/>
                <a:gd name="connsiteY1856" fmla="*/ 5516977 h 6857987"/>
                <a:gd name="connsiteX1857" fmla="*/ 1229553 w 3377801"/>
                <a:gd name="connsiteY1857" fmla="*/ 5550824 h 6857987"/>
                <a:gd name="connsiteX1858" fmla="*/ 1208133 w 3377801"/>
                <a:gd name="connsiteY1858" fmla="*/ 5548560 h 6857987"/>
                <a:gd name="connsiteX1859" fmla="*/ 1205859 w 3377801"/>
                <a:gd name="connsiteY1859" fmla="*/ 5526540 h 6857987"/>
                <a:gd name="connsiteX1860" fmla="*/ 1166905 w 3377801"/>
                <a:gd name="connsiteY1860" fmla="*/ 5504053 h 6857987"/>
                <a:gd name="connsiteX1861" fmla="*/ 1156190 w 3377801"/>
                <a:gd name="connsiteY1861" fmla="*/ 5484887 h 6857987"/>
                <a:gd name="connsiteX1862" fmla="*/ 1187208 w 3377801"/>
                <a:gd name="connsiteY1862" fmla="*/ 5468605 h 6857987"/>
                <a:gd name="connsiteX1863" fmla="*/ 1187216 w 3377801"/>
                <a:gd name="connsiteY1863" fmla="*/ 5468532 h 6857987"/>
                <a:gd name="connsiteX1864" fmla="*/ 1221053 w 3377801"/>
                <a:gd name="connsiteY1864" fmla="*/ 5482641 h 6857987"/>
                <a:gd name="connsiteX1865" fmla="*/ 1217106 w 3377801"/>
                <a:gd name="connsiteY1865" fmla="*/ 5504053 h 6857987"/>
                <a:gd name="connsiteX1866" fmla="*/ 1166909 w 3377801"/>
                <a:gd name="connsiteY1866" fmla="*/ 5504046 h 6857987"/>
                <a:gd name="connsiteX1867" fmla="*/ 1192375 w 3377801"/>
                <a:gd name="connsiteY1867" fmla="*/ 5355769 h 6857987"/>
                <a:gd name="connsiteX1868" fmla="*/ 1192310 w 3377801"/>
                <a:gd name="connsiteY1868" fmla="*/ 5355742 h 6857987"/>
                <a:gd name="connsiteX1869" fmla="*/ 1240256 w 3377801"/>
                <a:gd name="connsiteY1869" fmla="*/ 5337132 h 6857987"/>
                <a:gd name="connsiteX1870" fmla="*/ 1244759 w 3377801"/>
                <a:gd name="connsiteY1870" fmla="*/ 5342772 h 6857987"/>
                <a:gd name="connsiteX1871" fmla="*/ 1236308 w 3377801"/>
                <a:gd name="connsiteY1871" fmla="*/ 5395792 h 6857987"/>
                <a:gd name="connsiteX1872" fmla="*/ 1192379 w 3377801"/>
                <a:gd name="connsiteY1872" fmla="*/ 5355762 h 6857987"/>
                <a:gd name="connsiteX1873" fmla="*/ 1208046 w 3377801"/>
                <a:gd name="connsiteY1873" fmla="*/ 5277334 h 6857987"/>
                <a:gd name="connsiteX1874" fmla="*/ 1265578 w 3377801"/>
                <a:gd name="connsiteY1874" fmla="*/ 5275633 h 6857987"/>
                <a:gd name="connsiteX1875" fmla="*/ 1249215 w 3377801"/>
                <a:gd name="connsiteY1875" fmla="*/ 5324706 h 6857987"/>
                <a:gd name="connsiteX1876" fmla="*/ 1222709 w 3377801"/>
                <a:gd name="connsiteY1876" fmla="*/ 5311172 h 6857987"/>
                <a:gd name="connsiteX1877" fmla="*/ 1207974 w 3377801"/>
                <a:gd name="connsiteY1877" fmla="*/ 5277430 h 6857987"/>
                <a:gd name="connsiteX1878" fmla="*/ 1199614 w 3377801"/>
                <a:gd name="connsiteY1878" fmla="*/ 5249673 h 6857987"/>
                <a:gd name="connsiteX1879" fmla="*/ 1176419 w 3377801"/>
                <a:gd name="connsiteY1879" fmla="*/ 5216472 h 6857987"/>
                <a:gd name="connsiteX1880" fmla="*/ 1176483 w 3377801"/>
                <a:gd name="connsiteY1880" fmla="*/ 5216390 h 6857987"/>
                <a:gd name="connsiteX1881" fmla="*/ 1237390 w 3377801"/>
                <a:gd name="connsiteY1881" fmla="*/ 5196661 h 6857987"/>
                <a:gd name="connsiteX1882" fmla="*/ 1265597 w 3377801"/>
                <a:gd name="connsiteY1882" fmla="*/ 5236146 h 6857987"/>
                <a:gd name="connsiteX1883" fmla="*/ 1265034 w 3377801"/>
                <a:gd name="connsiteY1883" fmla="*/ 5254183 h 6857987"/>
                <a:gd name="connsiteX1884" fmla="*/ 1199618 w 3377801"/>
                <a:gd name="connsiteY1884" fmla="*/ 5249662 h 6857987"/>
                <a:gd name="connsiteX1885" fmla="*/ 1278586 w 3377801"/>
                <a:gd name="connsiteY1885" fmla="*/ 5464021 h 6857987"/>
                <a:gd name="connsiteX1886" fmla="*/ 1238019 w 3377801"/>
                <a:gd name="connsiteY1886" fmla="*/ 5483214 h 6857987"/>
                <a:gd name="connsiteX1887" fmla="*/ 1237973 w 3377801"/>
                <a:gd name="connsiteY1887" fmla="*/ 5483178 h 6857987"/>
                <a:gd name="connsiteX1888" fmla="*/ 1278591 w 3377801"/>
                <a:gd name="connsiteY1888" fmla="*/ 5464014 h 6857987"/>
                <a:gd name="connsiteX1889" fmla="*/ 1254858 w 3377801"/>
                <a:gd name="connsiteY1889" fmla="*/ 5545749 h 6857987"/>
                <a:gd name="connsiteX1890" fmla="*/ 1254893 w 3377801"/>
                <a:gd name="connsiteY1890" fmla="*/ 5545759 h 6857987"/>
                <a:gd name="connsiteX1891" fmla="*/ 1290418 w 3377801"/>
                <a:gd name="connsiteY1891" fmla="*/ 5533925 h 6857987"/>
                <a:gd name="connsiteX1892" fmla="*/ 1254859 w 3377801"/>
                <a:gd name="connsiteY1892" fmla="*/ 5545742 h 6857987"/>
                <a:gd name="connsiteX1893" fmla="*/ 1270139 w 3377801"/>
                <a:gd name="connsiteY1893" fmla="*/ 5576294 h 6857987"/>
                <a:gd name="connsiteX1894" fmla="*/ 1265591 w 3377801"/>
                <a:gd name="connsiteY1894" fmla="*/ 5563287 h 6857987"/>
                <a:gd name="connsiteX1895" fmla="*/ 1265626 w 3377801"/>
                <a:gd name="connsiteY1895" fmla="*/ 5563314 h 6857987"/>
                <a:gd name="connsiteX1896" fmla="*/ 1270140 w 3377801"/>
                <a:gd name="connsiteY1896" fmla="*/ 5576287 h 6857987"/>
                <a:gd name="connsiteX1897" fmla="*/ 1255439 w 3377801"/>
                <a:gd name="connsiteY1897" fmla="*/ 5505708 h 6857987"/>
                <a:gd name="connsiteX1898" fmla="*/ 1255439 w 3377801"/>
                <a:gd name="connsiteY1898" fmla="*/ 5489363 h 6857987"/>
                <a:gd name="connsiteX1899" fmla="*/ 1290964 w 3377801"/>
                <a:gd name="connsiteY1899" fmla="*/ 5479213 h 6857987"/>
                <a:gd name="connsiteX1900" fmla="*/ 1255441 w 3377801"/>
                <a:gd name="connsiteY1900" fmla="*/ 5505701 h 6857987"/>
                <a:gd name="connsiteX1901" fmla="*/ 1251537 w 3377801"/>
                <a:gd name="connsiteY1901" fmla="*/ 5653491 h 6857987"/>
                <a:gd name="connsiteX1902" fmla="*/ 1210924 w 3377801"/>
                <a:gd name="connsiteY1902" fmla="*/ 5634308 h 6857987"/>
                <a:gd name="connsiteX1903" fmla="*/ 1209292 w 3377801"/>
                <a:gd name="connsiteY1903" fmla="*/ 5621877 h 6857987"/>
                <a:gd name="connsiteX1904" fmla="*/ 1209233 w 3377801"/>
                <a:gd name="connsiteY1904" fmla="*/ 5621893 h 6857987"/>
                <a:gd name="connsiteX1905" fmla="*/ 1209288 w 3377801"/>
                <a:gd name="connsiteY1905" fmla="*/ 5621847 h 6857987"/>
                <a:gd name="connsiteX1906" fmla="*/ 1209288 w 3377801"/>
                <a:gd name="connsiteY1906" fmla="*/ 5621877 h 6857987"/>
                <a:gd name="connsiteX1907" fmla="*/ 1248151 w 3377801"/>
                <a:gd name="connsiteY1907" fmla="*/ 5612877 h 6857987"/>
                <a:gd name="connsiteX1908" fmla="*/ 1246470 w 3377801"/>
                <a:gd name="connsiteY1908" fmla="*/ 5664261 h 6857987"/>
                <a:gd name="connsiteX1909" fmla="*/ 1263389 w 3377801"/>
                <a:gd name="connsiteY1909" fmla="*/ 5677232 h 6857987"/>
                <a:gd name="connsiteX1910" fmla="*/ 1262825 w 3377801"/>
                <a:gd name="connsiteY1910" fmla="*/ 5696416 h 6857987"/>
                <a:gd name="connsiteX1911" fmla="*/ 1236902 w 3377801"/>
                <a:gd name="connsiteY1911" fmla="*/ 5684502 h 6857987"/>
                <a:gd name="connsiteX1912" fmla="*/ 1246472 w 3377801"/>
                <a:gd name="connsiteY1912" fmla="*/ 5664254 h 6857987"/>
                <a:gd name="connsiteX1913" fmla="*/ 1270648 w 3377801"/>
                <a:gd name="connsiteY1913" fmla="*/ 5708759 h 6857987"/>
                <a:gd name="connsiteX1914" fmla="*/ 1289823 w 3377801"/>
                <a:gd name="connsiteY1914" fmla="*/ 5746553 h 6857987"/>
                <a:gd name="connsiteX1915" fmla="*/ 1239073 w 3377801"/>
                <a:gd name="connsiteY1915" fmla="*/ 5739277 h 6857987"/>
                <a:gd name="connsiteX1916" fmla="*/ 1239073 w 3377801"/>
                <a:gd name="connsiteY1916" fmla="*/ 5739230 h 6857987"/>
                <a:gd name="connsiteX1917" fmla="*/ 1270650 w 3377801"/>
                <a:gd name="connsiteY1917" fmla="*/ 5708751 h 6857987"/>
                <a:gd name="connsiteX1918" fmla="*/ 1278016 w 3377801"/>
                <a:gd name="connsiteY1918" fmla="*/ 5651267 h 6857987"/>
                <a:gd name="connsiteX1919" fmla="*/ 1281391 w 3377801"/>
                <a:gd name="connsiteY1919" fmla="*/ 5667635 h 6857987"/>
                <a:gd name="connsiteX1920" fmla="*/ 1278017 w 3377801"/>
                <a:gd name="connsiteY1920" fmla="*/ 5651267 h 6857987"/>
                <a:gd name="connsiteX1921" fmla="*/ 1270720 w 3377801"/>
                <a:gd name="connsiteY1921" fmla="*/ 5630988 h 6857987"/>
                <a:gd name="connsiteX1922" fmla="*/ 1302311 w 3377801"/>
                <a:gd name="connsiteY1922" fmla="*/ 5632117 h 6857987"/>
                <a:gd name="connsiteX1923" fmla="*/ 1270722 w 3377801"/>
                <a:gd name="connsiteY1923" fmla="*/ 5630981 h 6857987"/>
                <a:gd name="connsiteX1924" fmla="*/ 1267309 w 3377801"/>
                <a:gd name="connsiteY1924" fmla="*/ 5592057 h 6857987"/>
                <a:gd name="connsiteX1925" fmla="*/ 1267264 w 3377801"/>
                <a:gd name="connsiteY1925" fmla="*/ 5592057 h 6857987"/>
                <a:gd name="connsiteX1926" fmla="*/ 1296035 w 3377801"/>
                <a:gd name="connsiteY1926" fmla="*/ 5583053 h 6857987"/>
                <a:gd name="connsiteX1927" fmla="*/ 1296598 w 3377801"/>
                <a:gd name="connsiteY1927" fmla="*/ 5597152 h 6857987"/>
                <a:gd name="connsiteX1928" fmla="*/ 1267310 w 3377801"/>
                <a:gd name="connsiteY1928" fmla="*/ 5592051 h 6857987"/>
                <a:gd name="connsiteX1929" fmla="*/ 1254931 w 3377801"/>
                <a:gd name="connsiteY1929" fmla="*/ 5450508 h 6857987"/>
                <a:gd name="connsiteX1930" fmla="*/ 1256659 w 3377801"/>
                <a:gd name="connsiteY1930" fmla="*/ 5428587 h 6857987"/>
                <a:gd name="connsiteX1931" fmla="*/ 1256623 w 3377801"/>
                <a:gd name="connsiteY1931" fmla="*/ 5428515 h 6857987"/>
                <a:gd name="connsiteX1932" fmla="*/ 1296099 w 3377801"/>
                <a:gd name="connsiteY1932" fmla="*/ 5430197 h 6857987"/>
                <a:gd name="connsiteX1933" fmla="*/ 1254932 w 3377801"/>
                <a:gd name="connsiteY1933" fmla="*/ 5450497 h 6857987"/>
                <a:gd name="connsiteX1934" fmla="*/ 1253285 w 3377801"/>
                <a:gd name="connsiteY1934" fmla="*/ 5356255 h 6857987"/>
                <a:gd name="connsiteX1935" fmla="*/ 1253253 w 3377801"/>
                <a:gd name="connsiteY1935" fmla="*/ 5356293 h 6857987"/>
                <a:gd name="connsiteX1936" fmla="*/ 1253253 w 3377801"/>
                <a:gd name="connsiteY1936" fmla="*/ 5356256 h 6857987"/>
                <a:gd name="connsiteX1937" fmla="*/ 1253285 w 3377801"/>
                <a:gd name="connsiteY1937" fmla="*/ 5356256 h 6857987"/>
                <a:gd name="connsiteX1938" fmla="*/ 1306829 w 3377801"/>
                <a:gd name="connsiteY1938" fmla="*/ 5355159 h 6857987"/>
                <a:gd name="connsiteX1939" fmla="*/ 1253289 w 3377801"/>
                <a:gd name="connsiteY1939" fmla="*/ 5356244 h 6857987"/>
                <a:gd name="connsiteX1940" fmla="*/ 1253728 w 3377801"/>
                <a:gd name="connsiteY1940" fmla="*/ 5183123 h 6857987"/>
                <a:gd name="connsiteX1941" fmla="*/ 1253800 w 3377801"/>
                <a:gd name="connsiteY1941" fmla="*/ 5183105 h 6857987"/>
                <a:gd name="connsiteX1942" fmla="*/ 1275230 w 3377801"/>
                <a:gd name="connsiteY1942" fmla="*/ 5181414 h 6857987"/>
                <a:gd name="connsiteX1943" fmla="*/ 1274101 w 3377801"/>
                <a:gd name="connsiteY1943" fmla="*/ 5217508 h 6857987"/>
                <a:gd name="connsiteX1944" fmla="*/ 1253732 w 3377801"/>
                <a:gd name="connsiteY1944" fmla="*/ 5183112 h 6857987"/>
                <a:gd name="connsiteX1945" fmla="*/ 1218816 w 3377801"/>
                <a:gd name="connsiteY1945" fmla="*/ 5187101 h 6857987"/>
                <a:gd name="connsiteX1946" fmla="*/ 1175428 w 3377801"/>
                <a:gd name="connsiteY1946" fmla="*/ 5200653 h 6857987"/>
                <a:gd name="connsiteX1947" fmla="*/ 1175393 w 3377801"/>
                <a:gd name="connsiteY1947" fmla="*/ 5200653 h 6857987"/>
                <a:gd name="connsiteX1948" fmla="*/ 1189491 w 3377801"/>
                <a:gd name="connsiteY1948" fmla="*/ 5142539 h 6857987"/>
                <a:gd name="connsiteX1949" fmla="*/ 1218820 w 3377801"/>
                <a:gd name="connsiteY1949" fmla="*/ 5187095 h 6857987"/>
                <a:gd name="connsiteX1950" fmla="*/ 1179348 w 3377801"/>
                <a:gd name="connsiteY1950" fmla="*/ 5266627 h 6857987"/>
                <a:gd name="connsiteX1951" fmla="*/ 1158518 w 3377801"/>
                <a:gd name="connsiteY1951" fmla="*/ 5265530 h 6857987"/>
                <a:gd name="connsiteX1952" fmla="*/ 1158473 w 3377801"/>
                <a:gd name="connsiteY1952" fmla="*/ 5265503 h 6857987"/>
                <a:gd name="connsiteX1953" fmla="*/ 1167496 w 3377801"/>
                <a:gd name="connsiteY1953" fmla="*/ 5233339 h 6857987"/>
                <a:gd name="connsiteX1954" fmla="*/ 1179353 w 3377801"/>
                <a:gd name="connsiteY1954" fmla="*/ 5266622 h 6857987"/>
                <a:gd name="connsiteX1955" fmla="*/ 1193457 w 3377801"/>
                <a:gd name="connsiteY1955" fmla="*/ 5279626 h 6857987"/>
                <a:gd name="connsiteX1956" fmla="*/ 1210939 w 3377801"/>
                <a:gd name="connsiteY1956" fmla="*/ 5324752 h 6857987"/>
                <a:gd name="connsiteX1957" fmla="*/ 1164696 w 3377801"/>
                <a:gd name="connsiteY1957" fmla="*/ 5336030 h 6857987"/>
                <a:gd name="connsiteX1958" fmla="*/ 1152235 w 3377801"/>
                <a:gd name="connsiteY1958" fmla="*/ 5293187 h 6857987"/>
                <a:gd name="connsiteX1959" fmla="*/ 1152290 w 3377801"/>
                <a:gd name="connsiteY1959" fmla="*/ 5293160 h 6857987"/>
                <a:gd name="connsiteX1960" fmla="*/ 1193461 w 3377801"/>
                <a:gd name="connsiteY1960" fmla="*/ 5279620 h 6857987"/>
                <a:gd name="connsiteX1961" fmla="*/ 1187235 w 3377801"/>
                <a:gd name="connsiteY1961" fmla="*/ 5379409 h 6857987"/>
                <a:gd name="connsiteX1962" fmla="*/ 1163549 w 3377801"/>
                <a:gd name="connsiteY1962" fmla="*/ 5389010 h 6857987"/>
                <a:gd name="connsiteX1963" fmla="*/ 1143810 w 3377801"/>
                <a:gd name="connsiteY1963" fmla="*/ 5376594 h 6857987"/>
                <a:gd name="connsiteX1964" fmla="*/ 1144359 w 3377801"/>
                <a:gd name="connsiteY1964" fmla="*/ 5347760 h 6857987"/>
                <a:gd name="connsiteX1965" fmla="*/ 1144377 w 3377801"/>
                <a:gd name="connsiteY1965" fmla="*/ 5347833 h 6857987"/>
                <a:gd name="connsiteX1966" fmla="*/ 1187239 w 3377801"/>
                <a:gd name="connsiteY1966" fmla="*/ 5379403 h 6857987"/>
                <a:gd name="connsiteX1967" fmla="*/ 1160684 w 3377801"/>
                <a:gd name="connsiteY1967" fmla="*/ 5402576 h 6857987"/>
                <a:gd name="connsiteX1968" fmla="*/ 1174209 w 3377801"/>
                <a:gd name="connsiteY1968" fmla="*/ 5451068 h 6857987"/>
                <a:gd name="connsiteX1969" fmla="*/ 1142618 w 3377801"/>
                <a:gd name="connsiteY1969" fmla="*/ 5465176 h 6857987"/>
                <a:gd name="connsiteX1970" fmla="*/ 1143167 w 3377801"/>
                <a:gd name="connsiteY1970" fmla="*/ 5400321 h 6857987"/>
                <a:gd name="connsiteX1971" fmla="*/ 1143194 w 3377801"/>
                <a:gd name="connsiteY1971" fmla="*/ 5400312 h 6857987"/>
                <a:gd name="connsiteX1972" fmla="*/ 1160688 w 3377801"/>
                <a:gd name="connsiteY1972" fmla="*/ 5402571 h 6857987"/>
                <a:gd name="connsiteX1973" fmla="*/ 1180435 w 3377801"/>
                <a:gd name="connsiteY1973" fmla="*/ 5527182 h 6857987"/>
                <a:gd name="connsiteX1974" fmla="*/ 1151118 w 3377801"/>
                <a:gd name="connsiteY1974" fmla="*/ 5545220 h 6857987"/>
                <a:gd name="connsiteX1975" fmla="*/ 1142660 w 3377801"/>
                <a:gd name="connsiteY1975" fmla="*/ 5505197 h 6857987"/>
                <a:gd name="connsiteX1976" fmla="*/ 1180435 w 3377801"/>
                <a:gd name="connsiteY1976" fmla="*/ 5527177 h 6857987"/>
                <a:gd name="connsiteX1977" fmla="*/ 1185529 w 3377801"/>
                <a:gd name="connsiteY1977" fmla="*/ 5546921 h 6857987"/>
                <a:gd name="connsiteX1978" fmla="*/ 1245879 w 3377801"/>
                <a:gd name="connsiteY1978" fmla="*/ 5577384 h 6857987"/>
                <a:gd name="connsiteX1979" fmla="*/ 1147833 w 3377801"/>
                <a:gd name="connsiteY1979" fmla="*/ 5567223 h 6857987"/>
                <a:gd name="connsiteX1980" fmla="*/ 1147743 w 3377801"/>
                <a:gd name="connsiteY1980" fmla="*/ 5567223 h 6857987"/>
                <a:gd name="connsiteX1981" fmla="*/ 1185529 w 3377801"/>
                <a:gd name="connsiteY1981" fmla="*/ 5546915 h 6857987"/>
                <a:gd name="connsiteX1982" fmla="*/ 1151746 w 3377801"/>
                <a:gd name="connsiteY1982" fmla="*/ 5602789 h 6857987"/>
                <a:gd name="connsiteX1983" fmla="*/ 1190095 w 3377801"/>
                <a:gd name="connsiteY1983" fmla="*/ 5624209 h 6857987"/>
                <a:gd name="connsiteX1984" fmla="*/ 1162452 w 3377801"/>
                <a:gd name="connsiteY1984" fmla="*/ 5643960 h 6857987"/>
                <a:gd name="connsiteX1985" fmla="*/ 1151719 w 3377801"/>
                <a:gd name="connsiteY1985" fmla="*/ 5602755 h 6857987"/>
                <a:gd name="connsiteX1986" fmla="*/ 1165209 w 3377801"/>
                <a:gd name="connsiteY1986" fmla="*/ 5659730 h 6857987"/>
                <a:gd name="connsiteX1987" fmla="*/ 1196236 w 3377801"/>
                <a:gd name="connsiteY1987" fmla="*/ 5641674 h 6857987"/>
                <a:gd name="connsiteX1988" fmla="*/ 1230073 w 3377801"/>
                <a:gd name="connsiteY1988" fmla="*/ 5669881 h 6857987"/>
                <a:gd name="connsiteX1989" fmla="*/ 1191724 w 3377801"/>
                <a:gd name="connsiteY1989" fmla="*/ 5682287 h 6857987"/>
                <a:gd name="connsiteX1990" fmla="*/ 1164646 w 3377801"/>
                <a:gd name="connsiteY1990" fmla="*/ 5672137 h 6857987"/>
                <a:gd name="connsiteX1991" fmla="*/ 1165283 w 3377801"/>
                <a:gd name="connsiteY1991" fmla="*/ 5659766 h 6857987"/>
                <a:gd name="connsiteX1992" fmla="*/ 1239113 w 3377801"/>
                <a:gd name="connsiteY1992" fmla="*/ 5700316 h 6857987"/>
                <a:gd name="connsiteX1993" fmla="*/ 1241378 w 3377801"/>
                <a:gd name="connsiteY1993" fmla="*/ 5715541 h 6857987"/>
                <a:gd name="connsiteX1994" fmla="*/ 1190058 w 3377801"/>
                <a:gd name="connsiteY1994" fmla="*/ 5727949 h 6857987"/>
                <a:gd name="connsiteX1995" fmla="*/ 1172593 w 3377801"/>
                <a:gd name="connsiteY1995" fmla="*/ 5699842 h 6857987"/>
                <a:gd name="connsiteX1996" fmla="*/ 1172575 w 3377801"/>
                <a:gd name="connsiteY1996" fmla="*/ 5699751 h 6857987"/>
                <a:gd name="connsiteX1997" fmla="*/ 1239113 w 3377801"/>
                <a:gd name="connsiteY1997" fmla="*/ 5700311 h 6857987"/>
                <a:gd name="connsiteX1998" fmla="*/ 1197965 w 3377801"/>
                <a:gd name="connsiteY1998" fmla="*/ 5744260 h 6857987"/>
                <a:gd name="connsiteX1999" fmla="*/ 1197987 w 3377801"/>
                <a:gd name="connsiteY1999" fmla="*/ 5744315 h 6857987"/>
                <a:gd name="connsiteX2000" fmla="*/ 1256607 w 3377801"/>
                <a:gd name="connsiteY2000" fmla="*/ 5763488 h 6857987"/>
                <a:gd name="connsiteX2001" fmla="*/ 1215428 w 3377801"/>
                <a:gd name="connsiteY2001" fmla="*/ 5787738 h 6857987"/>
                <a:gd name="connsiteX2002" fmla="*/ 1197986 w 3377801"/>
                <a:gd name="connsiteY2002" fmla="*/ 5744313 h 6857987"/>
                <a:gd name="connsiteX2003" fmla="*/ 1197945 w 3377801"/>
                <a:gd name="connsiteY2003" fmla="*/ 5744321 h 6857987"/>
                <a:gd name="connsiteX2004" fmla="*/ 1259982 w 3377801"/>
                <a:gd name="connsiteY2004" fmla="*/ 5849745 h 6857987"/>
                <a:gd name="connsiteX2005" fmla="*/ 1292692 w 3377801"/>
                <a:gd name="connsiteY2005" fmla="*/ 5832254 h 6857987"/>
                <a:gd name="connsiteX2006" fmla="*/ 1313568 w 3377801"/>
                <a:gd name="connsiteY2006" fmla="*/ 5835092 h 6857987"/>
                <a:gd name="connsiteX2007" fmla="*/ 1306791 w 3377801"/>
                <a:gd name="connsiteY2007" fmla="*/ 5864409 h 6857987"/>
                <a:gd name="connsiteX2008" fmla="*/ 1262794 w 3377801"/>
                <a:gd name="connsiteY2008" fmla="*/ 5862726 h 6857987"/>
                <a:gd name="connsiteX2009" fmla="*/ 1259883 w 3377801"/>
                <a:gd name="connsiteY2009" fmla="*/ 5849720 h 6857987"/>
                <a:gd name="connsiteX2010" fmla="*/ 1265049 w 3377801"/>
                <a:gd name="connsiteY2010" fmla="*/ 5787720 h 6857987"/>
                <a:gd name="connsiteX2011" fmla="*/ 1268505 w 3377801"/>
                <a:gd name="connsiteY2011" fmla="*/ 5767436 h 6857987"/>
                <a:gd name="connsiteX2012" fmla="*/ 1268441 w 3377801"/>
                <a:gd name="connsiteY2012" fmla="*/ 5767426 h 6857987"/>
                <a:gd name="connsiteX2013" fmla="*/ 1306217 w 3377801"/>
                <a:gd name="connsiteY2013" fmla="*/ 5764606 h 6857987"/>
                <a:gd name="connsiteX2014" fmla="*/ 1306781 w 3377801"/>
                <a:gd name="connsiteY2014" fmla="*/ 5786018 h 6857987"/>
                <a:gd name="connsiteX2015" fmla="*/ 1265056 w 3377801"/>
                <a:gd name="connsiteY2015" fmla="*/ 5787715 h 6857987"/>
                <a:gd name="connsiteX2016" fmla="*/ 1295476 w 3377801"/>
                <a:gd name="connsiteY2016" fmla="*/ 5392875 h 6857987"/>
                <a:gd name="connsiteX2017" fmla="*/ 1267269 w 3377801"/>
                <a:gd name="connsiteY2017" fmla="*/ 5387245 h 6857987"/>
                <a:gd name="connsiteX2018" fmla="*/ 1267269 w 3377801"/>
                <a:gd name="connsiteY2018" fmla="*/ 5369198 h 6857987"/>
                <a:gd name="connsiteX2019" fmla="*/ 1309002 w 3377801"/>
                <a:gd name="connsiteY2019" fmla="*/ 5373725 h 6857987"/>
                <a:gd name="connsiteX2020" fmla="*/ 1295476 w 3377801"/>
                <a:gd name="connsiteY2020" fmla="*/ 5392875 h 6857987"/>
                <a:gd name="connsiteX2021" fmla="*/ 1307356 w 3377801"/>
                <a:gd name="connsiteY2021" fmla="*/ 5338771 h 6857987"/>
                <a:gd name="connsiteX2022" fmla="*/ 1274701 w 3377801"/>
                <a:gd name="connsiteY2022" fmla="*/ 5312299 h 6857987"/>
                <a:gd name="connsiteX2023" fmla="*/ 1274636 w 3377801"/>
                <a:gd name="connsiteY2023" fmla="*/ 5312254 h 6857987"/>
                <a:gd name="connsiteX2024" fmla="*/ 1320326 w 3377801"/>
                <a:gd name="connsiteY2024" fmla="*/ 5317902 h 6857987"/>
                <a:gd name="connsiteX2025" fmla="*/ 1307352 w 3377801"/>
                <a:gd name="connsiteY2025" fmla="*/ 5338771 h 6857987"/>
                <a:gd name="connsiteX2026" fmla="*/ 1325930 w 3377801"/>
                <a:gd name="connsiteY2026" fmla="*/ 5420626 h 6857987"/>
                <a:gd name="connsiteX2027" fmla="*/ 1325938 w 3377801"/>
                <a:gd name="connsiteY2027" fmla="*/ 5420591 h 6857987"/>
                <a:gd name="connsiteX2028" fmla="*/ 1360349 w 3377801"/>
                <a:gd name="connsiteY2028" fmla="*/ 5405937 h 6857987"/>
                <a:gd name="connsiteX2029" fmla="*/ 1368244 w 3377801"/>
                <a:gd name="connsiteY2029" fmla="*/ 5485454 h 6857987"/>
                <a:gd name="connsiteX2030" fmla="*/ 1328203 w 3377801"/>
                <a:gd name="connsiteY2030" fmla="*/ 5492212 h 6857987"/>
                <a:gd name="connsiteX2031" fmla="*/ 1325926 w 3377801"/>
                <a:gd name="connsiteY2031" fmla="*/ 5420626 h 6857987"/>
                <a:gd name="connsiteX2032" fmla="*/ 1376150 w 3377801"/>
                <a:gd name="connsiteY2032" fmla="*/ 5502363 h 6857987"/>
                <a:gd name="connsiteX2033" fmla="*/ 1420138 w 3377801"/>
                <a:gd name="connsiteY2033" fmla="*/ 5467971 h 6857987"/>
                <a:gd name="connsiteX2034" fmla="*/ 1421266 w 3377801"/>
                <a:gd name="connsiteY2034" fmla="*/ 5505748 h 6857987"/>
                <a:gd name="connsiteX2035" fmla="*/ 1376150 w 3377801"/>
                <a:gd name="connsiteY2035" fmla="*/ 5502382 h 6857987"/>
                <a:gd name="connsiteX2036" fmla="*/ 1399263 w 3377801"/>
                <a:gd name="connsiteY2036" fmla="*/ 5455573 h 6857987"/>
                <a:gd name="connsiteX2037" fmla="*/ 1379533 w 3377801"/>
                <a:gd name="connsiteY2037" fmla="*/ 5408751 h 6857987"/>
                <a:gd name="connsiteX2038" fmla="*/ 1379516 w 3377801"/>
                <a:gd name="connsiteY2038" fmla="*/ 5408765 h 6857987"/>
                <a:gd name="connsiteX2039" fmla="*/ 1379524 w 3377801"/>
                <a:gd name="connsiteY2039" fmla="*/ 5408728 h 6857987"/>
                <a:gd name="connsiteX2040" fmla="*/ 1379533 w 3377801"/>
                <a:gd name="connsiteY2040" fmla="*/ 5408750 h 6857987"/>
                <a:gd name="connsiteX2041" fmla="*/ 1424086 w 3377801"/>
                <a:gd name="connsiteY2041" fmla="*/ 5380567 h 6857987"/>
                <a:gd name="connsiteX2042" fmla="*/ 1399258 w 3377801"/>
                <a:gd name="connsiteY2042" fmla="*/ 5455573 h 6857987"/>
                <a:gd name="connsiteX2043" fmla="*/ 1490687 w 3377801"/>
                <a:gd name="connsiteY2043" fmla="*/ 5347850 h 6857987"/>
                <a:gd name="connsiteX2044" fmla="*/ 1430336 w 3377801"/>
                <a:gd name="connsiteY2044" fmla="*/ 5369853 h 6857987"/>
                <a:gd name="connsiteX2045" fmla="*/ 1430792 w 3377801"/>
                <a:gd name="connsiteY2045" fmla="*/ 5304998 h 6857987"/>
                <a:gd name="connsiteX2046" fmla="*/ 1430909 w 3377801"/>
                <a:gd name="connsiteY2046" fmla="*/ 5304980 h 6857987"/>
                <a:gd name="connsiteX2047" fmla="*/ 1502550 w 3377801"/>
                <a:gd name="connsiteY2047" fmla="*/ 5266068 h 6857987"/>
                <a:gd name="connsiteX2048" fmla="*/ 1490682 w 3377801"/>
                <a:gd name="connsiteY2048" fmla="*/ 5347850 h 6857987"/>
                <a:gd name="connsiteX2049" fmla="*/ 1553794 w 3377801"/>
                <a:gd name="connsiteY2049" fmla="*/ 5334232 h 6857987"/>
                <a:gd name="connsiteX2050" fmla="*/ 1511498 w 3377801"/>
                <a:gd name="connsiteY2050" fmla="*/ 5416587 h 6857987"/>
                <a:gd name="connsiteX2051" fmla="*/ 1505858 w 3377801"/>
                <a:gd name="connsiteY2051" fmla="*/ 5352278 h 6857987"/>
                <a:gd name="connsiteX2052" fmla="*/ 1553790 w 3377801"/>
                <a:gd name="connsiteY2052" fmla="*/ 5334232 h 6857987"/>
                <a:gd name="connsiteX2053" fmla="*/ 1507040 w 3377801"/>
                <a:gd name="connsiteY2053" fmla="*/ 5518736 h 6857987"/>
                <a:gd name="connsiteX2054" fmla="*/ 1573596 w 3377801"/>
                <a:gd name="connsiteY2054" fmla="*/ 5491675 h 6857987"/>
                <a:gd name="connsiteX2055" fmla="*/ 1573596 w 3377801"/>
                <a:gd name="connsiteY2055" fmla="*/ 5521002 h 6857987"/>
                <a:gd name="connsiteX2056" fmla="*/ 1507013 w 3377801"/>
                <a:gd name="connsiteY2056" fmla="*/ 5518818 h 6857987"/>
                <a:gd name="connsiteX2057" fmla="*/ 1552166 w 3377801"/>
                <a:gd name="connsiteY2057" fmla="*/ 5483152 h 6857987"/>
                <a:gd name="connsiteX2058" fmla="*/ 1510997 w 3377801"/>
                <a:gd name="connsiteY2058" fmla="*/ 5496687 h 6857987"/>
                <a:gd name="connsiteX2059" fmla="*/ 1507176 w 3377801"/>
                <a:gd name="connsiteY2059" fmla="*/ 5435835 h 6857987"/>
                <a:gd name="connsiteX2060" fmla="*/ 1507039 w 3377801"/>
                <a:gd name="connsiteY2060" fmla="*/ 5435780 h 6857987"/>
                <a:gd name="connsiteX2061" fmla="*/ 1558932 w 3377801"/>
                <a:gd name="connsiteY2061" fmla="*/ 5400256 h 6857987"/>
                <a:gd name="connsiteX2062" fmla="*/ 1571330 w 3377801"/>
                <a:gd name="connsiteY2062" fmla="*/ 5403649 h 6857987"/>
                <a:gd name="connsiteX2063" fmla="*/ 1552163 w 3377801"/>
                <a:gd name="connsiteY2063" fmla="*/ 5483152 h 6857987"/>
                <a:gd name="connsiteX2064" fmla="*/ 1573531 w 3377801"/>
                <a:gd name="connsiteY2064" fmla="*/ 5384452 h 6857987"/>
                <a:gd name="connsiteX2065" fmla="*/ 1565073 w 3377801"/>
                <a:gd name="connsiteY2065" fmla="*/ 5320234 h 6857987"/>
                <a:gd name="connsiteX2066" fmla="*/ 1565073 w 3377801"/>
                <a:gd name="connsiteY2066" fmla="*/ 5320170 h 6857987"/>
                <a:gd name="connsiteX2067" fmla="*/ 1603994 w 3377801"/>
                <a:gd name="connsiteY2067" fmla="*/ 5267714 h 6857987"/>
                <a:gd name="connsiteX2068" fmla="*/ 1628798 w 3377801"/>
                <a:gd name="connsiteY2068" fmla="*/ 5313388 h 6857987"/>
                <a:gd name="connsiteX2069" fmla="*/ 1573528 w 3377801"/>
                <a:gd name="connsiteY2069" fmla="*/ 5384452 h 6857987"/>
                <a:gd name="connsiteX2070" fmla="*/ 1627681 w 3377801"/>
                <a:gd name="connsiteY2070" fmla="*/ 5356226 h 6857987"/>
                <a:gd name="connsiteX2071" fmla="*/ 1627744 w 3377801"/>
                <a:gd name="connsiteY2071" fmla="*/ 5356281 h 6857987"/>
                <a:gd name="connsiteX2072" fmla="*/ 1640705 w 3377801"/>
                <a:gd name="connsiteY2072" fmla="*/ 5355152 h 6857987"/>
                <a:gd name="connsiteX2073" fmla="*/ 1651985 w 3377801"/>
                <a:gd name="connsiteY2073" fmla="*/ 5393500 h 6857987"/>
                <a:gd name="connsiteX2074" fmla="*/ 1586560 w 3377801"/>
                <a:gd name="connsiteY2074" fmla="*/ 5469643 h 6857987"/>
                <a:gd name="connsiteX2075" fmla="*/ 1583740 w 3377801"/>
                <a:gd name="connsiteY2075" fmla="*/ 5396884 h 6857987"/>
                <a:gd name="connsiteX2076" fmla="*/ 1627678 w 3377801"/>
                <a:gd name="connsiteY2076" fmla="*/ 5356226 h 6857987"/>
                <a:gd name="connsiteX2077" fmla="*/ 1585994 w 3377801"/>
                <a:gd name="connsiteY2077" fmla="*/ 5487076 h 6857987"/>
                <a:gd name="connsiteX2078" fmla="*/ 1648592 w 3377801"/>
                <a:gd name="connsiteY2078" fmla="*/ 5450411 h 6857987"/>
                <a:gd name="connsiteX2079" fmla="*/ 1684676 w 3377801"/>
                <a:gd name="connsiteY2079" fmla="*/ 5527127 h 6857987"/>
                <a:gd name="connsiteX2080" fmla="*/ 1596135 w 3377801"/>
                <a:gd name="connsiteY2080" fmla="*/ 5527691 h 6857987"/>
                <a:gd name="connsiteX2081" fmla="*/ 1585948 w 3377801"/>
                <a:gd name="connsiteY2081" fmla="*/ 5487123 h 6857987"/>
                <a:gd name="connsiteX2082" fmla="*/ 1770360 w 3377801"/>
                <a:gd name="connsiteY2082" fmla="*/ 5464537 h 6857987"/>
                <a:gd name="connsiteX2083" fmla="*/ 1770368 w 3377801"/>
                <a:gd name="connsiteY2083" fmla="*/ 5464519 h 6857987"/>
                <a:gd name="connsiteX2084" fmla="*/ 1796865 w 3377801"/>
                <a:gd name="connsiteY2084" fmla="*/ 5450411 h 6857987"/>
                <a:gd name="connsiteX2085" fmla="*/ 1810400 w 3377801"/>
                <a:gd name="connsiteY2085" fmla="*/ 5515836 h 6857987"/>
                <a:gd name="connsiteX2086" fmla="*/ 1747801 w 3377801"/>
                <a:gd name="connsiteY2086" fmla="*/ 5527124 h 6857987"/>
                <a:gd name="connsiteX2087" fmla="*/ 1770357 w 3377801"/>
                <a:gd name="connsiteY2087" fmla="*/ 5464542 h 6857987"/>
                <a:gd name="connsiteX2088" fmla="*/ 1807027 w 3377801"/>
                <a:gd name="connsiteY2088" fmla="*/ 5439204 h 6857987"/>
                <a:gd name="connsiteX2089" fmla="*/ 1832402 w 3377801"/>
                <a:gd name="connsiteY2089" fmla="*/ 5360824 h 6857987"/>
                <a:gd name="connsiteX2090" fmla="*/ 1857776 w 3377801"/>
                <a:gd name="connsiteY2090" fmla="*/ 5335997 h 6857987"/>
                <a:gd name="connsiteX2091" fmla="*/ 1866800 w 3377801"/>
                <a:gd name="connsiteY2091" fmla="*/ 5387317 h 6857987"/>
                <a:gd name="connsiteX2092" fmla="*/ 1807024 w 3377801"/>
                <a:gd name="connsiteY2092" fmla="*/ 5439209 h 6857987"/>
                <a:gd name="connsiteX2093" fmla="*/ 1892247 w 3377801"/>
                <a:gd name="connsiteY2093" fmla="*/ 5556444 h 6857987"/>
                <a:gd name="connsiteX2094" fmla="*/ 1892257 w 3377801"/>
                <a:gd name="connsiteY2094" fmla="*/ 5556479 h 6857987"/>
                <a:gd name="connsiteX2095" fmla="*/ 1908620 w 3377801"/>
                <a:gd name="connsiteY2095" fmla="*/ 5566629 h 6857987"/>
                <a:gd name="connsiteX2096" fmla="*/ 1892244 w 3377801"/>
                <a:gd name="connsiteY2096" fmla="*/ 5556449 h 6857987"/>
                <a:gd name="connsiteX2097" fmla="*/ 1902389 w 3377801"/>
                <a:gd name="connsiteY2097" fmla="*/ 5506870 h 6857987"/>
                <a:gd name="connsiteX2098" fmla="*/ 1906937 w 3377801"/>
                <a:gd name="connsiteY2098" fmla="*/ 5474215 h 6857987"/>
                <a:gd name="connsiteX2099" fmla="*/ 1906900 w 3377801"/>
                <a:gd name="connsiteY2099" fmla="*/ 5474160 h 6857987"/>
                <a:gd name="connsiteX2100" fmla="*/ 1926651 w 3377801"/>
                <a:gd name="connsiteY2100" fmla="*/ 5469085 h 6857987"/>
                <a:gd name="connsiteX2101" fmla="*/ 1941313 w 3377801"/>
                <a:gd name="connsiteY2101" fmla="*/ 5502922 h 6857987"/>
                <a:gd name="connsiteX2102" fmla="*/ 1902386 w 3377801"/>
                <a:gd name="connsiteY2102" fmla="*/ 5506875 h 6857987"/>
                <a:gd name="connsiteX2103" fmla="*/ 1938500 w 3377801"/>
                <a:gd name="connsiteY2103" fmla="*/ 5453850 h 6857987"/>
                <a:gd name="connsiteX2104" fmla="*/ 1953769 w 3377801"/>
                <a:gd name="connsiteY2104" fmla="*/ 5404210 h 6857987"/>
                <a:gd name="connsiteX2105" fmla="*/ 1953746 w 3377801"/>
                <a:gd name="connsiteY2105" fmla="*/ 5404210 h 6857987"/>
                <a:gd name="connsiteX2106" fmla="*/ 1953781 w 3377801"/>
                <a:gd name="connsiteY2106" fmla="*/ 5404182 h 6857987"/>
                <a:gd name="connsiteX2107" fmla="*/ 1953769 w 3377801"/>
                <a:gd name="connsiteY2107" fmla="*/ 5404207 h 6857987"/>
                <a:gd name="connsiteX2108" fmla="*/ 1976295 w 3377801"/>
                <a:gd name="connsiteY2108" fmla="*/ 5420000 h 6857987"/>
                <a:gd name="connsiteX2109" fmla="*/ 1954300 w 3377801"/>
                <a:gd name="connsiteY2109" fmla="*/ 5485991 h 6857987"/>
                <a:gd name="connsiteX2110" fmla="*/ 1938498 w 3377801"/>
                <a:gd name="connsiteY2110" fmla="*/ 5453855 h 6857987"/>
                <a:gd name="connsiteX2111" fmla="*/ 2001016 w 3377801"/>
                <a:gd name="connsiteY2111" fmla="*/ 5441442 h 6857987"/>
                <a:gd name="connsiteX2112" fmla="*/ 2001044 w 3377801"/>
                <a:gd name="connsiteY2112" fmla="*/ 5441414 h 6857987"/>
                <a:gd name="connsiteX2113" fmla="*/ 2039402 w 3377801"/>
                <a:gd name="connsiteY2113" fmla="*/ 5410965 h 6857987"/>
                <a:gd name="connsiteX2114" fmla="*/ 2052937 w 3377801"/>
                <a:gd name="connsiteY2114" fmla="*/ 5469062 h 6857987"/>
                <a:gd name="connsiteX2115" fmla="*/ 1980733 w 3377801"/>
                <a:gd name="connsiteY2115" fmla="*/ 5492748 h 6857987"/>
                <a:gd name="connsiteX2116" fmla="*/ 2001014 w 3377801"/>
                <a:gd name="connsiteY2116" fmla="*/ 5441448 h 6857987"/>
                <a:gd name="connsiteX2117" fmla="*/ 2008367 w 3377801"/>
                <a:gd name="connsiteY2117" fmla="*/ 5325250 h 6857987"/>
                <a:gd name="connsiteX2118" fmla="*/ 2008412 w 3377801"/>
                <a:gd name="connsiteY2118" fmla="*/ 5325259 h 6857987"/>
                <a:gd name="connsiteX2119" fmla="*/ 2035482 w 3377801"/>
                <a:gd name="connsiteY2119" fmla="*/ 5275059 h 6857987"/>
                <a:gd name="connsiteX2120" fmla="*/ 2074394 w 3377801"/>
                <a:gd name="connsiteY2120" fmla="*/ 5333710 h 6857987"/>
                <a:gd name="connsiteX2121" fmla="*/ 2043932 w 3377801"/>
                <a:gd name="connsiteY2121" fmla="*/ 5376006 h 6857987"/>
                <a:gd name="connsiteX2122" fmla="*/ 2008364 w 3377801"/>
                <a:gd name="connsiteY2122" fmla="*/ 5325255 h 6857987"/>
                <a:gd name="connsiteX2123" fmla="*/ 2051254 w 3377801"/>
                <a:gd name="connsiteY2123" fmla="*/ 5262678 h 6857987"/>
                <a:gd name="connsiteX2124" fmla="*/ 2100873 w 3377801"/>
                <a:gd name="connsiteY2124" fmla="*/ 5257604 h 6857987"/>
                <a:gd name="connsiteX2125" fmla="*/ 2097489 w 3377801"/>
                <a:gd name="connsiteY2125" fmla="*/ 5279016 h 6857987"/>
                <a:gd name="connsiteX2126" fmla="*/ 2077760 w 3377801"/>
                <a:gd name="connsiteY2126" fmla="*/ 5283542 h 6857987"/>
                <a:gd name="connsiteX2127" fmla="*/ 2051251 w 3377801"/>
                <a:gd name="connsiteY2127" fmla="*/ 5262684 h 6857987"/>
                <a:gd name="connsiteX2128" fmla="*/ 2110515 w 3377801"/>
                <a:gd name="connsiteY2128" fmla="*/ 5279560 h 6857987"/>
                <a:gd name="connsiteX2129" fmla="*/ 2124606 w 3377801"/>
                <a:gd name="connsiteY2129" fmla="*/ 5282944 h 6857987"/>
                <a:gd name="connsiteX2130" fmla="*/ 2127999 w 3377801"/>
                <a:gd name="connsiteY2130" fmla="*/ 5359641 h 6857987"/>
                <a:gd name="connsiteX2131" fmla="*/ 2084066 w 3377801"/>
                <a:gd name="connsiteY2131" fmla="*/ 5308885 h 6857987"/>
                <a:gd name="connsiteX2132" fmla="*/ 2084002 w 3377801"/>
                <a:gd name="connsiteY2132" fmla="*/ 5308885 h 6857987"/>
                <a:gd name="connsiteX2133" fmla="*/ 2110513 w 3377801"/>
                <a:gd name="connsiteY2133" fmla="*/ 5279563 h 6857987"/>
                <a:gd name="connsiteX2134" fmla="*/ 2123467 w 3377801"/>
                <a:gd name="connsiteY2134" fmla="*/ 5261495 h 6857987"/>
                <a:gd name="connsiteX2135" fmla="*/ 2123558 w 3377801"/>
                <a:gd name="connsiteY2135" fmla="*/ 5250216 h 6857987"/>
                <a:gd name="connsiteX2136" fmla="*/ 2123477 w 3377801"/>
                <a:gd name="connsiteY2136" fmla="*/ 5250216 h 6857987"/>
                <a:gd name="connsiteX2137" fmla="*/ 2157878 w 3377801"/>
                <a:gd name="connsiteY2137" fmla="*/ 5235554 h 6857987"/>
                <a:gd name="connsiteX2138" fmla="*/ 2155050 w 3377801"/>
                <a:gd name="connsiteY2138" fmla="*/ 5278423 h 6857987"/>
                <a:gd name="connsiteX2139" fmla="*/ 2138705 w 3377801"/>
                <a:gd name="connsiteY2139" fmla="*/ 5281243 h 6857987"/>
                <a:gd name="connsiteX2140" fmla="*/ 2123465 w 3377801"/>
                <a:gd name="connsiteY2140" fmla="*/ 5261500 h 6857987"/>
                <a:gd name="connsiteX2141" fmla="*/ 2146572 w 3377801"/>
                <a:gd name="connsiteY2141" fmla="*/ 5127319 h 6857987"/>
                <a:gd name="connsiteX2142" fmla="*/ 2113290 w 3377801"/>
                <a:gd name="connsiteY2142" fmla="*/ 5071479 h 6857987"/>
                <a:gd name="connsiteX2143" fmla="*/ 2156151 w 3377801"/>
                <a:gd name="connsiteY2143" fmla="*/ 5035931 h 6857987"/>
                <a:gd name="connsiteX2144" fmla="*/ 2134722 w 3377801"/>
                <a:gd name="connsiteY2144" fmla="*/ 5064711 h 6857987"/>
                <a:gd name="connsiteX2145" fmla="*/ 2135859 w 3377801"/>
                <a:gd name="connsiteY2145" fmla="*/ 5089525 h 6857987"/>
                <a:gd name="connsiteX2146" fmla="*/ 2166866 w 3377801"/>
                <a:gd name="connsiteY2146" fmla="*/ 5128447 h 6857987"/>
                <a:gd name="connsiteX2147" fmla="*/ 2179846 w 3377801"/>
                <a:gd name="connsiteY2147" fmla="*/ 5165658 h 6857987"/>
                <a:gd name="connsiteX2148" fmla="*/ 2201276 w 3377801"/>
                <a:gd name="connsiteY2148" fmla="*/ 5171307 h 6857987"/>
                <a:gd name="connsiteX2149" fmla="*/ 2227226 w 3377801"/>
                <a:gd name="connsiteY2149" fmla="*/ 5152687 h 6857987"/>
                <a:gd name="connsiteX2150" fmla="*/ 2169703 w 3377801"/>
                <a:gd name="connsiteY2150" fmla="*/ 5176947 h 6857987"/>
                <a:gd name="connsiteX2151" fmla="*/ 2146569 w 3377801"/>
                <a:gd name="connsiteY2151" fmla="*/ 5127325 h 6857987"/>
                <a:gd name="connsiteX2152" fmla="*/ 2213163 w 3377801"/>
                <a:gd name="connsiteY2152" fmla="*/ 4995892 h 6857987"/>
                <a:gd name="connsiteX2153" fmla="*/ 2270695 w 3377801"/>
                <a:gd name="connsiteY2153" fmla="*/ 4993627 h 6857987"/>
                <a:gd name="connsiteX2154" fmla="*/ 2308472 w 3377801"/>
                <a:gd name="connsiteY2154" fmla="*/ 5046092 h 6857987"/>
                <a:gd name="connsiteX2155" fmla="*/ 2256024 w 3377801"/>
                <a:gd name="connsiteY2155" fmla="*/ 5082749 h 6857987"/>
                <a:gd name="connsiteX2156" fmla="*/ 2234603 w 3377801"/>
                <a:gd name="connsiteY2156" fmla="*/ 5037633 h 6857987"/>
                <a:gd name="connsiteX2157" fmla="*/ 2213228 w 3377801"/>
                <a:gd name="connsiteY2157" fmla="*/ 4995882 h 6857987"/>
                <a:gd name="connsiteX2158" fmla="*/ 2309572 w 3377801"/>
                <a:gd name="connsiteY2158" fmla="*/ 5073708 h 6857987"/>
                <a:gd name="connsiteX2159" fmla="*/ 2305624 w 3377801"/>
                <a:gd name="connsiteY2159" fmla="*/ 5090609 h 6857987"/>
                <a:gd name="connsiteX2160" fmla="*/ 2279290 w 3377801"/>
                <a:gd name="connsiteY2160" fmla="*/ 5100608 h 6857987"/>
                <a:gd name="connsiteX2161" fmla="*/ 2279103 w 3377801"/>
                <a:gd name="connsiteY2161" fmla="*/ 5100768 h 6857987"/>
                <a:gd name="connsiteX2162" fmla="*/ 2279058 w 3377801"/>
                <a:gd name="connsiteY2162" fmla="*/ 5100704 h 6857987"/>
                <a:gd name="connsiteX2163" fmla="*/ 2279290 w 3377801"/>
                <a:gd name="connsiteY2163" fmla="*/ 5100606 h 6857987"/>
                <a:gd name="connsiteX2164" fmla="*/ 2309569 w 3377801"/>
                <a:gd name="connsiteY2164" fmla="*/ 5073713 h 6857987"/>
                <a:gd name="connsiteX2165" fmla="*/ 2309045 w 3377801"/>
                <a:gd name="connsiteY2165" fmla="*/ 5073763 h 6857987"/>
                <a:gd name="connsiteX2166" fmla="*/ 2329330 w 3377801"/>
                <a:gd name="connsiteY2166" fmla="*/ 5046657 h 6857987"/>
                <a:gd name="connsiteX2167" fmla="*/ 2309042 w 3377801"/>
                <a:gd name="connsiteY2167" fmla="*/ 5073768 h 6857987"/>
                <a:gd name="connsiteX2168" fmla="*/ 2236849 w 3377801"/>
                <a:gd name="connsiteY2168" fmla="*/ 5062993 h 6857987"/>
                <a:gd name="connsiteX2169" fmla="*/ 2244190 w 3377801"/>
                <a:gd name="connsiteY2169" fmla="*/ 5096266 h 6857987"/>
                <a:gd name="connsiteX2170" fmla="*/ 2190042 w 3377801"/>
                <a:gd name="connsiteY2170" fmla="*/ 5034768 h 6857987"/>
                <a:gd name="connsiteX2171" fmla="*/ 2193318 w 3377801"/>
                <a:gd name="connsiteY2171" fmla="*/ 4999203 h 6857987"/>
                <a:gd name="connsiteX2172" fmla="*/ 2193426 w 3377801"/>
                <a:gd name="connsiteY2172" fmla="*/ 4999256 h 6857987"/>
                <a:gd name="connsiteX2173" fmla="*/ 2212591 w 3377801"/>
                <a:gd name="connsiteY2173" fmla="*/ 5037604 h 6857987"/>
                <a:gd name="connsiteX2174" fmla="*/ 2236847 w 3377801"/>
                <a:gd name="connsiteY2174" fmla="*/ 5062998 h 6857987"/>
                <a:gd name="connsiteX2175" fmla="*/ 2253750 w 3377801"/>
                <a:gd name="connsiteY2175" fmla="*/ 5185381 h 6857987"/>
                <a:gd name="connsiteX2176" fmla="*/ 2247547 w 3377801"/>
                <a:gd name="connsiteY2176" fmla="*/ 5235591 h 6857987"/>
                <a:gd name="connsiteX2177" fmla="*/ 2196797 w 3377801"/>
                <a:gd name="connsiteY2177" fmla="*/ 5195567 h 6857987"/>
                <a:gd name="connsiteX2178" fmla="*/ 2196797 w 3377801"/>
                <a:gd name="connsiteY2178" fmla="*/ 5195550 h 6857987"/>
                <a:gd name="connsiteX2179" fmla="*/ 2240222 w 3377801"/>
                <a:gd name="connsiteY2179" fmla="*/ 5169607 h 6857987"/>
                <a:gd name="connsiteX2180" fmla="*/ 2253748 w 3377801"/>
                <a:gd name="connsiteY2180" fmla="*/ 5185386 h 6857987"/>
                <a:gd name="connsiteX2181" fmla="*/ 2192843 w 3377801"/>
                <a:gd name="connsiteY2181" fmla="*/ 5056234 h 6857987"/>
                <a:gd name="connsiteX2182" fmla="*/ 2227262 w 3377801"/>
                <a:gd name="connsiteY2182" fmla="*/ 5115458 h 6857987"/>
                <a:gd name="connsiteX2183" fmla="*/ 2192843 w 3377801"/>
                <a:gd name="connsiteY2183" fmla="*/ 5150996 h 6857987"/>
                <a:gd name="connsiteX2184" fmla="*/ 2176498 w 3377801"/>
                <a:gd name="connsiteY2184" fmla="*/ 5108127 h 6857987"/>
                <a:gd name="connsiteX2185" fmla="*/ 2151123 w 3377801"/>
                <a:gd name="connsiteY2185" fmla="*/ 5063557 h 6857987"/>
                <a:gd name="connsiteX2186" fmla="*/ 2192840 w 3377801"/>
                <a:gd name="connsiteY2186" fmla="*/ 5056239 h 6857987"/>
                <a:gd name="connsiteX2187" fmla="*/ 2240215 w 3377801"/>
                <a:gd name="connsiteY2187" fmla="*/ 5308304 h 6857987"/>
                <a:gd name="connsiteX2188" fmla="*/ 2250402 w 3377801"/>
                <a:gd name="connsiteY2188" fmla="*/ 5255908 h 6857987"/>
                <a:gd name="connsiteX2189" fmla="*/ 2250367 w 3377801"/>
                <a:gd name="connsiteY2189" fmla="*/ 5255854 h 6857987"/>
                <a:gd name="connsiteX2190" fmla="*/ 2276327 w 3377801"/>
                <a:gd name="connsiteY2190" fmla="*/ 5259801 h 6857987"/>
                <a:gd name="connsiteX2191" fmla="*/ 2300577 w 3377801"/>
                <a:gd name="connsiteY2191" fmla="*/ 5322963 h 6857987"/>
                <a:gd name="connsiteX2192" fmla="*/ 2273497 w 3377801"/>
                <a:gd name="connsiteY2192" fmla="*/ 5347213 h 6857987"/>
                <a:gd name="connsiteX2193" fmla="*/ 2240213 w 3377801"/>
                <a:gd name="connsiteY2193" fmla="*/ 5308309 h 6857987"/>
                <a:gd name="connsiteX2194" fmla="*/ 2261072 w 3377801"/>
                <a:gd name="connsiteY2194" fmla="*/ 5234998 h 6857987"/>
                <a:gd name="connsiteX2195" fmla="*/ 2270171 w 3377801"/>
                <a:gd name="connsiteY2195" fmla="*/ 5176908 h 6857987"/>
                <a:gd name="connsiteX2196" fmla="*/ 2270104 w 3377801"/>
                <a:gd name="connsiteY2196" fmla="*/ 5176908 h 6857987"/>
                <a:gd name="connsiteX2197" fmla="*/ 2270168 w 3377801"/>
                <a:gd name="connsiteY2197" fmla="*/ 5176881 h 6857987"/>
                <a:gd name="connsiteX2198" fmla="*/ 2270168 w 3377801"/>
                <a:gd name="connsiteY2198" fmla="*/ 5176915 h 6857987"/>
                <a:gd name="connsiteX2199" fmla="*/ 2316910 w 3377801"/>
                <a:gd name="connsiteY2199" fmla="*/ 5203988 h 6857987"/>
                <a:gd name="connsiteX2200" fmla="*/ 2315219 w 3377801"/>
                <a:gd name="connsiteY2200" fmla="*/ 5258682 h 6857987"/>
                <a:gd name="connsiteX2201" fmla="*/ 2302247 w 3377801"/>
                <a:gd name="connsiteY2201" fmla="*/ 5261510 h 6857987"/>
                <a:gd name="connsiteX2202" fmla="*/ 2261069 w 3377801"/>
                <a:gd name="connsiteY2202" fmla="*/ 5235004 h 6857987"/>
                <a:gd name="connsiteX2203" fmla="*/ 2305615 w 3377801"/>
                <a:gd name="connsiteY2203" fmla="*/ 5166251 h 6857987"/>
                <a:gd name="connsiteX2204" fmla="*/ 2305669 w 3377801"/>
                <a:gd name="connsiteY2204" fmla="*/ 5166170 h 6857987"/>
                <a:gd name="connsiteX2205" fmla="*/ 2356419 w 3377801"/>
                <a:gd name="connsiteY2205" fmla="*/ 5175748 h 6857987"/>
                <a:gd name="connsiteX2206" fmla="*/ 2372218 w 3377801"/>
                <a:gd name="connsiteY2206" fmla="*/ 5227085 h 6857987"/>
                <a:gd name="connsiteX2207" fmla="*/ 2332167 w 3377801"/>
                <a:gd name="connsiteY2207" fmla="*/ 5205091 h 6857987"/>
                <a:gd name="connsiteX2208" fmla="*/ 2305612 w 3377801"/>
                <a:gd name="connsiteY2208" fmla="*/ 5166257 h 6857987"/>
                <a:gd name="connsiteX2209" fmla="*/ 2331594 w 3377801"/>
                <a:gd name="connsiteY2209" fmla="*/ 5145294 h 6857987"/>
                <a:gd name="connsiteX2210" fmla="*/ 2251513 w 3377801"/>
                <a:gd name="connsiteY2210" fmla="*/ 5152635 h 6857987"/>
                <a:gd name="connsiteX2211" fmla="*/ 2275162 w 3377801"/>
                <a:gd name="connsiteY2211" fmla="*/ 5118252 h 6857987"/>
                <a:gd name="connsiteX2212" fmla="*/ 2275198 w 3377801"/>
                <a:gd name="connsiteY2212" fmla="*/ 5118234 h 6857987"/>
                <a:gd name="connsiteX2213" fmla="*/ 2328774 w 3377801"/>
                <a:gd name="connsiteY2213" fmla="*/ 5106955 h 6857987"/>
                <a:gd name="connsiteX2214" fmla="*/ 2331591 w 3377801"/>
                <a:gd name="connsiteY2214" fmla="*/ 5145300 h 6857987"/>
                <a:gd name="connsiteX2215" fmla="*/ 2330993 w 3377801"/>
                <a:gd name="connsiteY2215" fmla="*/ 5091227 h 6857987"/>
                <a:gd name="connsiteX2216" fmla="*/ 2346184 w 3377801"/>
                <a:gd name="connsiteY2216" fmla="*/ 5034741 h 6857987"/>
                <a:gd name="connsiteX2217" fmla="*/ 2346239 w 3377801"/>
                <a:gd name="connsiteY2217" fmla="*/ 5034823 h 6857987"/>
                <a:gd name="connsiteX2218" fmla="*/ 2363148 w 3377801"/>
                <a:gd name="connsiteY2218" fmla="*/ 5033140 h 6857987"/>
                <a:gd name="connsiteX2219" fmla="*/ 2367105 w 3377801"/>
                <a:gd name="connsiteY2219" fmla="*/ 5092355 h 6857987"/>
                <a:gd name="connsiteX2220" fmla="*/ 2330991 w 3377801"/>
                <a:gd name="connsiteY2220" fmla="*/ 5091233 h 6857987"/>
                <a:gd name="connsiteX2221" fmla="*/ 2305597 w 3377801"/>
                <a:gd name="connsiteY2221" fmla="*/ 5023543 h 6857987"/>
                <a:gd name="connsiteX2222" fmla="*/ 2277382 w 3377801"/>
                <a:gd name="connsiteY2222" fmla="*/ 4983503 h 6857987"/>
                <a:gd name="connsiteX2223" fmla="*/ 2237450 w 3377801"/>
                <a:gd name="connsiteY2223" fmla="*/ 4950211 h 6857987"/>
                <a:gd name="connsiteX2224" fmla="*/ 2237360 w 3377801"/>
                <a:gd name="connsiteY2224" fmla="*/ 4950230 h 6857987"/>
                <a:gd name="connsiteX2225" fmla="*/ 2268358 w 3377801"/>
                <a:gd name="connsiteY2225" fmla="*/ 4899480 h 6857987"/>
                <a:gd name="connsiteX2226" fmla="*/ 2254277 w 3377801"/>
                <a:gd name="connsiteY2226" fmla="*/ 4941778 h 6857987"/>
                <a:gd name="connsiteX2227" fmla="*/ 2292062 w 3377801"/>
                <a:gd name="connsiteY2227" fmla="*/ 4980690 h 6857987"/>
                <a:gd name="connsiteX2228" fmla="*/ 2307287 w 3377801"/>
                <a:gd name="connsiteY2228" fmla="*/ 5016784 h 6857987"/>
                <a:gd name="connsiteX2229" fmla="*/ 2344508 w 3377801"/>
                <a:gd name="connsiteY2229" fmla="*/ 5006642 h 6857987"/>
                <a:gd name="connsiteX2230" fmla="*/ 2373269 w 3377801"/>
                <a:gd name="connsiteY2230" fmla="*/ 4955322 h 6857987"/>
                <a:gd name="connsiteX2231" fmla="*/ 2305594 w 3377801"/>
                <a:gd name="connsiteY2231" fmla="*/ 5023548 h 6857987"/>
                <a:gd name="connsiteX2232" fmla="*/ 2296029 w 3377801"/>
                <a:gd name="connsiteY2232" fmla="*/ 4658611 h 6857987"/>
                <a:gd name="connsiteX2233" fmla="*/ 2315780 w 3377801"/>
                <a:gd name="connsiteY2233" fmla="*/ 4656920 h 6857987"/>
                <a:gd name="connsiteX2234" fmla="*/ 2351881 w 3377801"/>
                <a:gd name="connsiteY2234" fmla="*/ 4682862 h 6857987"/>
                <a:gd name="connsiteX2235" fmla="*/ 2340593 w 3377801"/>
                <a:gd name="connsiteY2235" fmla="*/ 4708237 h 6857987"/>
                <a:gd name="connsiteX2236" fmla="*/ 2305069 w 3377801"/>
                <a:gd name="connsiteY2236" fmla="*/ 4718387 h 6857987"/>
                <a:gd name="connsiteX2237" fmla="*/ 2265037 w 3377801"/>
                <a:gd name="connsiteY2237" fmla="*/ 4732495 h 6857987"/>
                <a:gd name="connsiteX2238" fmla="*/ 2252048 w 3377801"/>
                <a:gd name="connsiteY2238" fmla="*/ 4716140 h 6857987"/>
                <a:gd name="connsiteX2239" fmla="*/ 2296076 w 3377801"/>
                <a:gd name="connsiteY2239" fmla="*/ 4658653 h 6857987"/>
                <a:gd name="connsiteX2240" fmla="*/ 2345147 w 3377801"/>
                <a:gd name="connsiteY2240" fmla="*/ 4555918 h 6857987"/>
                <a:gd name="connsiteX2241" fmla="*/ 2374472 w 3377801"/>
                <a:gd name="connsiteY2241" fmla="*/ 4558165 h 6857987"/>
                <a:gd name="connsiteX2242" fmla="*/ 2318077 w 3377801"/>
                <a:gd name="connsiteY2242" fmla="*/ 4584125 h 6857987"/>
                <a:gd name="connsiteX2243" fmla="*/ 2345182 w 3377801"/>
                <a:gd name="connsiteY2243" fmla="*/ 4555927 h 6857987"/>
                <a:gd name="connsiteX2244" fmla="*/ 2362038 w 3377801"/>
                <a:gd name="connsiteY2244" fmla="*/ 4680047 h 6857987"/>
                <a:gd name="connsiteX2245" fmla="*/ 2337212 w 3377801"/>
                <a:gd name="connsiteY2245" fmla="*/ 4641662 h 6857987"/>
                <a:gd name="connsiteX2246" fmla="*/ 2373897 w 3377801"/>
                <a:gd name="connsiteY2246" fmla="*/ 4672716 h 6857987"/>
                <a:gd name="connsiteX2247" fmla="*/ 2373333 w 3377801"/>
                <a:gd name="connsiteY2247" fmla="*/ 4713316 h 6857987"/>
                <a:gd name="connsiteX2248" fmla="*/ 2350774 w 3377801"/>
                <a:gd name="connsiteY2248" fmla="*/ 4726295 h 6857987"/>
                <a:gd name="connsiteX2249" fmla="*/ 2362033 w 3377801"/>
                <a:gd name="connsiteY2249" fmla="*/ 4680056 h 6857987"/>
                <a:gd name="connsiteX2250" fmla="*/ 2382313 w 3377801"/>
                <a:gd name="connsiteY2250" fmla="*/ 4731346 h 6857987"/>
                <a:gd name="connsiteX2251" fmla="*/ 2385133 w 3377801"/>
                <a:gd name="connsiteY2251" fmla="*/ 4800721 h 6857987"/>
                <a:gd name="connsiteX2252" fmla="*/ 2296594 w 3377801"/>
                <a:gd name="connsiteY2252" fmla="*/ 4801840 h 6857987"/>
                <a:gd name="connsiteX2253" fmla="*/ 2292637 w 3377801"/>
                <a:gd name="connsiteY2253" fmla="*/ 4770259 h 6857987"/>
                <a:gd name="connsiteX2254" fmla="*/ 2335388 w 3377801"/>
                <a:gd name="connsiteY2254" fmla="*/ 4743699 h 6857987"/>
                <a:gd name="connsiteX2255" fmla="*/ 2335506 w 3377801"/>
                <a:gd name="connsiteY2255" fmla="*/ 4743754 h 6857987"/>
                <a:gd name="connsiteX2256" fmla="*/ 2382310 w 3377801"/>
                <a:gd name="connsiteY2256" fmla="*/ 4731348 h 6857987"/>
                <a:gd name="connsiteX2257" fmla="*/ 2369397 w 3377801"/>
                <a:gd name="connsiteY2257" fmla="*/ 4642787 h 6857987"/>
                <a:gd name="connsiteX2258" fmla="*/ 2320369 w 3377801"/>
                <a:gd name="connsiteY2258" fmla="*/ 4616863 h 6857987"/>
                <a:gd name="connsiteX2259" fmla="*/ 2320314 w 3377801"/>
                <a:gd name="connsiteY2259" fmla="*/ 4616863 h 6857987"/>
                <a:gd name="connsiteX2260" fmla="*/ 2348529 w 3377801"/>
                <a:gd name="connsiteY2260" fmla="*/ 4585828 h 6857987"/>
                <a:gd name="connsiteX2261" fmla="*/ 2413392 w 3377801"/>
                <a:gd name="connsiteY2261" fmla="*/ 4606128 h 6857987"/>
                <a:gd name="connsiteX2262" fmla="*/ 2369394 w 3377801"/>
                <a:gd name="connsiteY2262" fmla="*/ 4642790 h 6857987"/>
                <a:gd name="connsiteX2263" fmla="*/ 2303959 w 3377801"/>
                <a:gd name="connsiteY2263" fmla="*/ 4584768 h 6857987"/>
                <a:gd name="connsiteX2264" fmla="*/ 2269558 w 3377801"/>
                <a:gd name="connsiteY2264" fmla="*/ 4570660 h 6857987"/>
                <a:gd name="connsiteX2265" fmla="*/ 2322569 w 3377801"/>
                <a:gd name="connsiteY2265" fmla="*/ 4539079 h 6857987"/>
                <a:gd name="connsiteX2266" fmla="*/ 2303956 w 3377801"/>
                <a:gd name="connsiteY2266" fmla="*/ 4584767 h 6857987"/>
                <a:gd name="connsiteX2267" fmla="*/ 2268983 w 3377801"/>
                <a:gd name="connsiteY2267" fmla="*/ 4753338 h 6857987"/>
                <a:gd name="connsiteX2268" fmla="*/ 2311843 w 3377801"/>
                <a:gd name="connsiteY2268" fmla="*/ 4734736 h 6857987"/>
                <a:gd name="connsiteX2269" fmla="*/ 2268410 w 3377801"/>
                <a:gd name="connsiteY2269" fmla="*/ 4758422 h 6857987"/>
                <a:gd name="connsiteX2270" fmla="*/ 2233481 w 3377801"/>
                <a:gd name="connsiteY2270" fmla="*/ 4721855 h 6857987"/>
                <a:gd name="connsiteX2271" fmla="*/ 2233445 w 3377801"/>
                <a:gd name="connsiteY2271" fmla="*/ 4721746 h 6857987"/>
                <a:gd name="connsiteX2272" fmla="*/ 2268983 w 3377801"/>
                <a:gd name="connsiteY2272" fmla="*/ 4753334 h 6857987"/>
                <a:gd name="connsiteX2273" fmla="*/ 2262762 w 3377801"/>
                <a:gd name="connsiteY2273" fmla="*/ 4775351 h 6857987"/>
                <a:gd name="connsiteX2274" fmla="*/ 2290969 w 3377801"/>
                <a:gd name="connsiteY2274" fmla="*/ 4813135 h 6857987"/>
                <a:gd name="connsiteX2275" fmla="*/ 2395873 w 3377801"/>
                <a:gd name="connsiteY2275" fmla="*/ 4814827 h 6857987"/>
                <a:gd name="connsiteX2276" fmla="*/ 2413960 w 3377801"/>
                <a:gd name="connsiteY2276" fmla="*/ 4749514 h 6857987"/>
                <a:gd name="connsiteX2277" fmla="*/ 2413909 w 3377801"/>
                <a:gd name="connsiteY2277" fmla="*/ 4749398 h 6857987"/>
                <a:gd name="connsiteX2278" fmla="*/ 2413974 w 3377801"/>
                <a:gd name="connsiteY2278" fmla="*/ 4749426 h 6857987"/>
                <a:gd name="connsiteX2279" fmla="*/ 2413960 w 3377801"/>
                <a:gd name="connsiteY2279" fmla="*/ 4749514 h 6857987"/>
                <a:gd name="connsiteX2280" fmla="*/ 2417293 w 3377801"/>
                <a:gd name="connsiteY2280" fmla="*/ 4808630 h 6857987"/>
                <a:gd name="connsiteX2281" fmla="*/ 2376124 w 3377801"/>
                <a:gd name="connsiteY2281" fmla="*/ 4822155 h 6857987"/>
                <a:gd name="connsiteX2282" fmla="*/ 2271230 w 3377801"/>
                <a:gd name="connsiteY2282" fmla="*/ 4814824 h 6857987"/>
                <a:gd name="connsiteX2283" fmla="*/ 2262762 w 3377801"/>
                <a:gd name="connsiteY2283" fmla="*/ 4775346 h 6857987"/>
                <a:gd name="connsiteX2284" fmla="*/ 2315219 w 3377801"/>
                <a:gd name="connsiteY2284" fmla="*/ 4836262 h 6857987"/>
                <a:gd name="connsiteX2285" fmla="*/ 2410535 w 3377801"/>
                <a:gd name="connsiteY2285" fmla="*/ 4834561 h 6857987"/>
                <a:gd name="connsiteX2286" fmla="*/ 2406568 w 3377801"/>
                <a:gd name="connsiteY2286" fmla="*/ 4888710 h 6857987"/>
                <a:gd name="connsiteX2287" fmla="*/ 2370484 w 3377801"/>
                <a:gd name="connsiteY2287" fmla="*/ 4911269 h 6857987"/>
                <a:gd name="connsiteX2288" fmla="*/ 2334383 w 3377801"/>
                <a:gd name="connsiteY2288" fmla="*/ 4881935 h 6857987"/>
                <a:gd name="connsiteX2289" fmla="*/ 2295470 w 3377801"/>
                <a:gd name="connsiteY2289" fmla="*/ 4882498 h 6857987"/>
                <a:gd name="connsiteX2290" fmla="*/ 2315299 w 3377801"/>
                <a:gd name="connsiteY2290" fmla="*/ 4836381 h 6857987"/>
                <a:gd name="connsiteX2291" fmla="*/ 2275741 w 3377801"/>
                <a:gd name="connsiteY2291" fmla="*/ 4876285 h 6857987"/>
                <a:gd name="connsiteX2292" fmla="*/ 2284774 w 3377801"/>
                <a:gd name="connsiteY2292" fmla="*/ 4888129 h 6857987"/>
                <a:gd name="connsiteX2293" fmla="*/ 2275769 w 3377801"/>
                <a:gd name="connsiteY2293" fmla="*/ 4876304 h 6857987"/>
                <a:gd name="connsiteX2294" fmla="*/ 2311244 w 3377801"/>
                <a:gd name="connsiteY2294" fmla="*/ 4915270 h 6857987"/>
                <a:gd name="connsiteX2295" fmla="*/ 2352412 w 3377801"/>
                <a:gd name="connsiteY2295" fmla="*/ 4953619 h 6857987"/>
                <a:gd name="connsiteX2296" fmla="*/ 2325342 w 3377801"/>
                <a:gd name="connsiteY2296" fmla="*/ 5003811 h 6857987"/>
                <a:gd name="connsiteX2297" fmla="*/ 2313500 w 3377801"/>
                <a:gd name="connsiteY2297" fmla="*/ 4998736 h 6857987"/>
                <a:gd name="connsiteX2298" fmla="*/ 2265045 w 3377801"/>
                <a:gd name="connsiteY2298" fmla="*/ 4933276 h 6857987"/>
                <a:gd name="connsiteX2299" fmla="*/ 2265008 w 3377801"/>
                <a:gd name="connsiteY2299" fmla="*/ 4933318 h 6857987"/>
                <a:gd name="connsiteX2300" fmla="*/ 2265017 w 3377801"/>
                <a:gd name="connsiteY2300" fmla="*/ 4933245 h 6857987"/>
                <a:gd name="connsiteX2301" fmla="*/ 2265044 w 3377801"/>
                <a:gd name="connsiteY2301" fmla="*/ 4933276 h 6857987"/>
                <a:gd name="connsiteX2302" fmla="*/ 2311244 w 3377801"/>
                <a:gd name="connsiteY2302" fmla="*/ 4915266 h 6857987"/>
                <a:gd name="connsiteX2303" fmla="*/ 2354140 w 3377801"/>
                <a:gd name="connsiteY2303" fmla="*/ 4936127 h 6857987"/>
                <a:gd name="connsiteX2304" fmla="*/ 2315792 w 3377801"/>
                <a:gd name="connsiteY2304" fmla="*/ 4898906 h 6857987"/>
                <a:gd name="connsiteX2305" fmla="*/ 2356951 w 3377801"/>
                <a:gd name="connsiteY2305" fmla="*/ 4922592 h 6857987"/>
                <a:gd name="connsiteX2306" fmla="*/ 2410527 w 3377801"/>
                <a:gd name="connsiteY2306" fmla="*/ 4908493 h 6857987"/>
                <a:gd name="connsiteX2307" fmla="*/ 2410545 w 3377801"/>
                <a:gd name="connsiteY2307" fmla="*/ 4908483 h 6857987"/>
                <a:gd name="connsiteX2308" fmla="*/ 2429156 w 3377801"/>
                <a:gd name="connsiteY2308" fmla="*/ 4848723 h 6857987"/>
                <a:gd name="connsiteX2309" fmla="*/ 2415048 w 3377801"/>
                <a:gd name="connsiteY2309" fmla="*/ 4919223 h 6857987"/>
                <a:gd name="connsiteX2310" fmla="*/ 2354140 w 3377801"/>
                <a:gd name="connsiteY2310" fmla="*/ 4936127 h 6857987"/>
                <a:gd name="connsiteX2311" fmla="*/ 2418458 w 3377801"/>
                <a:gd name="connsiteY2311" fmla="*/ 4932680 h 6857987"/>
                <a:gd name="connsiteX2312" fmla="*/ 2521688 w 3377801"/>
                <a:gd name="connsiteY2312" fmla="*/ 4965398 h 6857987"/>
                <a:gd name="connsiteX2313" fmla="*/ 2487841 w 3377801"/>
                <a:gd name="connsiteY2313" fmla="*/ 4964834 h 6857987"/>
                <a:gd name="connsiteX2314" fmla="*/ 2418438 w 3377801"/>
                <a:gd name="connsiteY2314" fmla="*/ 4932725 h 6857987"/>
                <a:gd name="connsiteX2315" fmla="*/ 2444410 w 3377801"/>
                <a:gd name="connsiteY2315" fmla="*/ 4833451 h 6857987"/>
                <a:gd name="connsiteX2316" fmla="*/ 2435313 w 3377801"/>
                <a:gd name="connsiteY2316" fmla="*/ 4762951 h 6857987"/>
                <a:gd name="connsiteX2317" fmla="*/ 2490643 w 3377801"/>
                <a:gd name="connsiteY2317" fmla="*/ 4789466 h 6857987"/>
                <a:gd name="connsiteX2318" fmla="*/ 2459053 w 3377801"/>
                <a:gd name="connsiteY2318" fmla="*/ 4835140 h 6857987"/>
                <a:gd name="connsiteX2319" fmla="*/ 2444410 w 3377801"/>
                <a:gd name="connsiteY2319" fmla="*/ 4833451 h 6857987"/>
                <a:gd name="connsiteX2320" fmla="*/ 2474310 w 3377801"/>
                <a:gd name="connsiteY2320" fmla="*/ 4859402 h 6857987"/>
                <a:gd name="connsiteX2321" fmla="*/ 2490092 w 3377801"/>
                <a:gd name="connsiteY2321" fmla="*/ 4889303 h 6857987"/>
                <a:gd name="connsiteX2322" fmla="*/ 2442720 w 3377801"/>
                <a:gd name="connsiteY2322" fmla="*/ 4894378 h 6857987"/>
                <a:gd name="connsiteX2323" fmla="*/ 2446086 w 3377801"/>
                <a:gd name="connsiteY2323" fmla="*/ 4852626 h 6857987"/>
                <a:gd name="connsiteX2324" fmla="*/ 2446104 w 3377801"/>
                <a:gd name="connsiteY2324" fmla="*/ 4852636 h 6857987"/>
                <a:gd name="connsiteX2325" fmla="*/ 2474317 w 3377801"/>
                <a:gd name="connsiteY2325" fmla="*/ 4859402 h 6857987"/>
                <a:gd name="connsiteX2326" fmla="*/ 2546496 w 3377801"/>
                <a:gd name="connsiteY2326" fmla="*/ 4973275 h 6857987"/>
                <a:gd name="connsiteX2327" fmla="*/ 2546432 w 3377801"/>
                <a:gd name="connsiteY2327" fmla="*/ 4973339 h 6857987"/>
                <a:gd name="connsiteX2328" fmla="*/ 2601691 w 3377801"/>
                <a:gd name="connsiteY2328" fmla="*/ 4958115 h 6857987"/>
                <a:gd name="connsiteX2329" fmla="*/ 2584790 w 3377801"/>
                <a:gd name="connsiteY2329" fmla="*/ 4997019 h 6857987"/>
                <a:gd name="connsiteX2330" fmla="*/ 2546503 w 3377801"/>
                <a:gd name="connsiteY2330" fmla="*/ 4973275 h 6857987"/>
                <a:gd name="connsiteX2331" fmla="*/ 2598343 w 3377801"/>
                <a:gd name="connsiteY2331" fmla="*/ 4936046 h 6857987"/>
                <a:gd name="connsiteX2332" fmla="*/ 2537436 w 3377801"/>
                <a:gd name="connsiteY2332" fmla="*/ 4955238 h 6857987"/>
                <a:gd name="connsiteX2333" fmla="*/ 2495138 w 3377801"/>
                <a:gd name="connsiteY2333" fmla="*/ 4896024 h 6857987"/>
                <a:gd name="connsiteX2334" fmla="*/ 2558865 w 3377801"/>
                <a:gd name="connsiteY2334" fmla="*/ 4881917 h 6857987"/>
                <a:gd name="connsiteX2335" fmla="*/ 2598350 w 3377801"/>
                <a:gd name="connsiteY2335" fmla="*/ 4936046 h 6857987"/>
                <a:gd name="connsiteX2336" fmla="*/ 2584272 w 3377801"/>
                <a:gd name="connsiteY2336" fmla="*/ 4872919 h 6857987"/>
                <a:gd name="connsiteX2337" fmla="*/ 2627141 w 3377801"/>
                <a:gd name="connsiteY2337" fmla="*/ 4871228 h 6857987"/>
                <a:gd name="connsiteX2338" fmla="*/ 2613025 w 3377801"/>
                <a:gd name="connsiteY2338" fmla="*/ 4924239 h 6857987"/>
                <a:gd name="connsiteX2339" fmla="*/ 2584281 w 3377801"/>
                <a:gd name="connsiteY2339" fmla="*/ 4872941 h 6857987"/>
                <a:gd name="connsiteX2340" fmla="*/ 2500733 w 3377801"/>
                <a:gd name="connsiteY2340" fmla="*/ 4868953 h 6857987"/>
                <a:gd name="connsiteX2341" fmla="*/ 2474236 w 3377801"/>
                <a:gd name="connsiteY2341" fmla="*/ 4840191 h 6857987"/>
                <a:gd name="connsiteX2342" fmla="*/ 2493337 w 3377801"/>
                <a:gd name="connsiteY2342" fmla="*/ 4811448 h 6857987"/>
                <a:gd name="connsiteX2343" fmla="*/ 2565606 w 3377801"/>
                <a:gd name="connsiteY2343" fmla="*/ 4835671 h 6857987"/>
                <a:gd name="connsiteX2344" fmla="*/ 2571236 w 3377801"/>
                <a:gd name="connsiteY2344" fmla="*/ 4867261 h 6857987"/>
                <a:gd name="connsiteX2345" fmla="*/ 2500740 w 3377801"/>
                <a:gd name="connsiteY2345" fmla="*/ 4868953 h 6857987"/>
                <a:gd name="connsiteX2346" fmla="*/ 2532907 w 3377801"/>
                <a:gd name="connsiteY2346" fmla="*/ 4793393 h 6857987"/>
                <a:gd name="connsiteX2347" fmla="*/ 2475420 w 3377801"/>
                <a:gd name="connsiteY2347" fmla="*/ 4749459 h 6857987"/>
                <a:gd name="connsiteX2348" fmla="*/ 2475393 w 3377801"/>
                <a:gd name="connsiteY2348" fmla="*/ 4749396 h 6857987"/>
                <a:gd name="connsiteX2349" fmla="*/ 2538556 w 3377801"/>
                <a:gd name="connsiteY2349" fmla="*/ 4722326 h 6857987"/>
                <a:gd name="connsiteX2350" fmla="*/ 2580852 w 3377801"/>
                <a:gd name="connsiteY2350" fmla="*/ 4759556 h 6857987"/>
                <a:gd name="connsiteX2351" fmla="*/ 2532914 w 3377801"/>
                <a:gd name="connsiteY2351" fmla="*/ 4793393 h 6857987"/>
                <a:gd name="connsiteX2352" fmla="*/ 2429148 w 3377801"/>
                <a:gd name="connsiteY2352" fmla="*/ 4742682 h 6857987"/>
                <a:gd name="connsiteX2353" fmla="*/ 2407145 w 3377801"/>
                <a:gd name="connsiteY2353" fmla="*/ 4706024 h 6857987"/>
                <a:gd name="connsiteX2354" fmla="*/ 2424701 w 3377801"/>
                <a:gd name="connsiteY2354" fmla="*/ 4691380 h 6857987"/>
                <a:gd name="connsiteX2355" fmla="*/ 2424637 w 3377801"/>
                <a:gd name="connsiteY2355" fmla="*/ 4691362 h 6857987"/>
                <a:gd name="connsiteX2356" fmla="*/ 2478776 w 3377801"/>
                <a:gd name="connsiteY2356" fmla="*/ 4703770 h 6857987"/>
                <a:gd name="connsiteX2357" fmla="*/ 2429155 w 3377801"/>
                <a:gd name="connsiteY2357" fmla="*/ 4742682 h 6857987"/>
                <a:gd name="connsiteX2358" fmla="*/ 2442675 w 3377801"/>
                <a:gd name="connsiteY2358" fmla="*/ 4673852 h 6857987"/>
                <a:gd name="connsiteX2359" fmla="*/ 2400377 w 3377801"/>
                <a:gd name="connsiteY2359" fmla="*/ 4691354 h 6857987"/>
                <a:gd name="connsiteX2360" fmla="*/ 2382912 w 3377801"/>
                <a:gd name="connsiteY2360" fmla="*/ 4646874 h 6857987"/>
                <a:gd name="connsiteX2361" fmla="*/ 2382885 w 3377801"/>
                <a:gd name="connsiteY2361" fmla="*/ 4646793 h 6857987"/>
                <a:gd name="connsiteX2362" fmla="*/ 2436469 w 3377801"/>
                <a:gd name="connsiteY2362" fmla="*/ 4624244 h 6857987"/>
                <a:gd name="connsiteX2363" fmla="*/ 2475391 w 3377801"/>
                <a:gd name="connsiteY2363" fmla="*/ 4648486 h 6857987"/>
                <a:gd name="connsiteX2364" fmla="*/ 2442683 w 3377801"/>
                <a:gd name="connsiteY2364" fmla="*/ 4673852 h 6857987"/>
                <a:gd name="connsiteX2365" fmla="*/ 2386789 w 3377801"/>
                <a:gd name="connsiteY2365" fmla="*/ 4567192 h 6857987"/>
                <a:gd name="connsiteX2366" fmla="*/ 2398067 w 3377801"/>
                <a:gd name="connsiteY2366" fmla="*/ 4541269 h 6857987"/>
                <a:gd name="connsiteX2367" fmla="*/ 2444884 w 3377801"/>
                <a:gd name="connsiteY2367" fmla="*/ 4535057 h 6857987"/>
                <a:gd name="connsiteX2368" fmla="*/ 2417241 w 3377801"/>
                <a:gd name="connsiteY2368" fmla="*/ 4585806 h 6857987"/>
                <a:gd name="connsiteX2369" fmla="*/ 2386796 w 3377801"/>
                <a:gd name="connsiteY2369" fmla="*/ 4567192 h 6857987"/>
                <a:gd name="connsiteX2370" fmla="*/ 2351322 w 3377801"/>
                <a:gd name="connsiteY2370" fmla="*/ 4470238 h 6857987"/>
                <a:gd name="connsiteX2371" fmla="*/ 2363164 w 3377801"/>
                <a:gd name="connsiteY2371" fmla="*/ 4440337 h 6857987"/>
                <a:gd name="connsiteX2372" fmla="*/ 2411110 w 3377801"/>
                <a:gd name="connsiteY2372" fmla="*/ 4466843 h 6857987"/>
                <a:gd name="connsiteX2373" fmla="*/ 2405462 w 3377801"/>
                <a:gd name="connsiteY2373" fmla="*/ 4483216 h 6857987"/>
                <a:gd name="connsiteX2374" fmla="*/ 2351334 w 3377801"/>
                <a:gd name="connsiteY2374" fmla="*/ 4470238 h 6857987"/>
                <a:gd name="connsiteX2375" fmla="*/ 2388492 w 3377801"/>
                <a:gd name="connsiteY2375" fmla="*/ 4497318 h 6857987"/>
                <a:gd name="connsiteX2376" fmla="*/ 2388492 w 3377801"/>
                <a:gd name="connsiteY2376" fmla="*/ 4532293 h 6857987"/>
                <a:gd name="connsiteX2377" fmla="*/ 2338869 w 3377801"/>
                <a:gd name="connsiteY2377" fmla="*/ 4540111 h 6857987"/>
                <a:gd name="connsiteX2378" fmla="*/ 2338869 w 3377801"/>
                <a:gd name="connsiteY2378" fmla="*/ 4540187 h 6857987"/>
                <a:gd name="connsiteX2379" fmla="*/ 2338833 w 3377801"/>
                <a:gd name="connsiteY2379" fmla="*/ 4540114 h 6857987"/>
                <a:gd name="connsiteX2380" fmla="*/ 2338874 w 3377801"/>
                <a:gd name="connsiteY2380" fmla="*/ 4540114 h 6857987"/>
                <a:gd name="connsiteX2381" fmla="*/ 2388495 w 3377801"/>
                <a:gd name="connsiteY2381" fmla="*/ 4497318 h 6857987"/>
                <a:gd name="connsiteX2382" fmla="*/ 2281960 w 3377801"/>
                <a:gd name="connsiteY2382" fmla="*/ 4493296 h 6857987"/>
                <a:gd name="connsiteX2383" fmla="*/ 2281923 w 3377801"/>
                <a:gd name="connsiteY2383" fmla="*/ 4493341 h 6857987"/>
                <a:gd name="connsiteX2384" fmla="*/ 2338883 w 3377801"/>
                <a:gd name="connsiteY2384" fmla="*/ 4488257 h 6857987"/>
                <a:gd name="connsiteX2385" fmla="*/ 2341693 w 3377801"/>
                <a:gd name="connsiteY2385" fmla="*/ 4501237 h 6857987"/>
                <a:gd name="connsiteX2386" fmla="*/ 2328168 w 3377801"/>
                <a:gd name="connsiteY2386" fmla="*/ 4517583 h 6857987"/>
                <a:gd name="connsiteX2387" fmla="*/ 2263313 w 3377801"/>
                <a:gd name="connsiteY2387" fmla="*/ 4534501 h 6857987"/>
                <a:gd name="connsiteX2388" fmla="*/ 2281963 w 3377801"/>
                <a:gd name="connsiteY2388" fmla="*/ 4493296 h 6857987"/>
                <a:gd name="connsiteX2389" fmla="*/ 2276858 w 3377801"/>
                <a:gd name="connsiteY2389" fmla="*/ 4471948 h 6857987"/>
                <a:gd name="connsiteX2390" fmla="*/ 2301664 w 3377801"/>
                <a:gd name="connsiteY2390" fmla="*/ 4421756 h 6857987"/>
                <a:gd name="connsiteX2391" fmla="*/ 2345088 w 3377801"/>
                <a:gd name="connsiteY2391" fmla="*/ 4431906 h 6857987"/>
                <a:gd name="connsiteX2392" fmla="*/ 2330426 w 3377801"/>
                <a:gd name="connsiteY2392" fmla="*/ 4471382 h 6857987"/>
                <a:gd name="connsiteX2393" fmla="*/ 2276856 w 3377801"/>
                <a:gd name="connsiteY2393" fmla="*/ 4471948 h 6857987"/>
                <a:gd name="connsiteX2394" fmla="*/ 2232268 w 3377801"/>
                <a:gd name="connsiteY2394" fmla="*/ 4698029 h 6857987"/>
                <a:gd name="connsiteX2395" fmla="*/ 2253134 w 3377801"/>
                <a:gd name="connsiteY2395" fmla="*/ 4655733 h 6857987"/>
                <a:gd name="connsiteX2396" fmla="*/ 2284725 w 3377801"/>
                <a:gd name="connsiteY2396" fmla="*/ 4642762 h 6857987"/>
                <a:gd name="connsiteX2397" fmla="*/ 2279723 w 3377801"/>
                <a:gd name="connsiteY2397" fmla="*/ 4592734 h 6857987"/>
                <a:gd name="connsiteX2398" fmla="*/ 2279650 w 3377801"/>
                <a:gd name="connsiteY2398" fmla="*/ 4592579 h 6857987"/>
                <a:gd name="connsiteX2399" fmla="*/ 2299950 w 3377801"/>
                <a:gd name="connsiteY2399" fmla="*/ 4624724 h 6857987"/>
                <a:gd name="connsiteX2400" fmla="*/ 2268359 w 3377801"/>
                <a:gd name="connsiteY2400" fmla="*/ 4664775 h 6857987"/>
                <a:gd name="connsiteX2401" fmla="*/ 2217610 w 3377801"/>
                <a:gd name="connsiteY2401" fmla="*/ 4710449 h 6857987"/>
                <a:gd name="connsiteX2402" fmla="*/ 2169119 w 3377801"/>
                <a:gd name="connsiteY2402" fmla="*/ 4677731 h 6857987"/>
                <a:gd name="connsiteX2403" fmla="*/ 2232271 w 3377801"/>
                <a:gd name="connsiteY2403" fmla="*/ 4698029 h 6857987"/>
                <a:gd name="connsiteX2404" fmla="*/ 2212594 w 3377801"/>
                <a:gd name="connsiteY2404" fmla="*/ 4726319 h 6857987"/>
                <a:gd name="connsiteX2405" fmla="*/ 2250952 w 3377801"/>
                <a:gd name="connsiteY2405" fmla="*/ 4769734 h 6857987"/>
                <a:gd name="connsiteX2406" fmla="*/ 2253209 w 3377801"/>
                <a:gd name="connsiteY2406" fmla="*/ 4809785 h 6857987"/>
                <a:gd name="connsiteX2407" fmla="*/ 2273508 w 3377801"/>
                <a:gd name="connsiteY2407" fmla="*/ 4839674 h 6857987"/>
                <a:gd name="connsiteX2408" fmla="*/ 2260527 w 3377801"/>
                <a:gd name="connsiteY2408" fmla="*/ 4882534 h 6857987"/>
                <a:gd name="connsiteX2409" fmla="*/ 2226117 w 3377801"/>
                <a:gd name="connsiteY2409" fmla="*/ 4915808 h 6857987"/>
                <a:gd name="connsiteX2410" fmla="*/ 2222743 w 3377801"/>
                <a:gd name="connsiteY2410" fmla="*/ 4957550 h 6857987"/>
                <a:gd name="connsiteX2411" fmla="*/ 2197368 w 3377801"/>
                <a:gd name="connsiteY2411" fmla="*/ 4978408 h 6857987"/>
                <a:gd name="connsiteX2412" fmla="*/ 2176502 w 3377801"/>
                <a:gd name="connsiteY2412" fmla="*/ 5017910 h 6857987"/>
                <a:gd name="connsiteX2413" fmla="*/ 2097531 w 3377801"/>
                <a:gd name="connsiteY2413" fmla="*/ 5070357 h 6857987"/>
                <a:gd name="connsiteX2414" fmla="*/ 2045655 w 3377801"/>
                <a:gd name="connsiteY2414" fmla="*/ 5090656 h 6857987"/>
                <a:gd name="connsiteX2415" fmla="*/ 2003358 w 3377801"/>
                <a:gd name="connsiteY2415" fmla="*/ 5097997 h 6857987"/>
                <a:gd name="connsiteX2416" fmla="*/ 1957105 w 3377801"/>
                <a:gd name="connsiteY2416" fmla="*/ 5127887 h 6857987"/>
                <a:gd name="connsiteX2417" fmla="*/ 1913116 w 3377801"/>
                <a:gd name="connsiteY2417" fmla="*/ 5126768 h 6857987"/>
                <a:gd name="connsiteX2418" fmla="*/ 1875323 w 3377801"/>
                <a:gd name="connsiteY2418" fmla="*/ 5142542 h 6857987"/>
                <a:gd name="connsiteX2419" fmla="*/ 1807658 w 3377801"/>
                <a:gd name="connsiteY2419" fmla="*/ 5141432 h 6857987"/>
                <a:gd name="connsiteX2420" fmla="*/ 1776632 w 3377801"/>
                <a:gd name="connsiteY2420" fmla="*/ 5156657 h 6857987"/>
                <a:gd name="connsiteX2421" fmla="*/ 1736591 w 3377801"/>
                <a:gd name="connsiteY2421" fmla="*/ 5147069 h 6857987"/>
                <a:gd name="connsiteX2422" fmla="*/ 1642966 w 3377801"/>
                <a:gd name="connsiteY2422" fmla="*/ 5138037 h 6857987"/>
                <a:gd name="connsiteX2423" fmla="*/ 1565703 w 3377801"/>
                <a:gd name="connsiteY2423" fmla="*/ 5127330 h 6857987"/>
                <a:gd name="connsiteX2424" fmla="*/ 1491817 w 3377801"/>
                <a:gd name="connsiteY2424" fmla="*/ 5097986 h 6857987"/>
                <a:gd name="connsiteX2425" fmla="*/ 1435421 w 3377801"/>
                <a:gd name="connsiteY2425" fmla="*/ 5072036 h 6857987"/>
                <a:gd name="connsiteX2426" fmla="*/ 1464755 w 3377801"/>
                <a:gd name="connsiteY2426" fmla="*/ 5029748 h 6857987"/>
                <a:gd name="connsiteX2427" fmla="*/ 1494080 w 3377801"/>
                <a:gd name="connsiteY2427" fmla="*/ 4985196 h 6857987"/>
                <a:gd name="connsiteX2428" fmla="*/ 1534121 w 3377801"/>
                <a:gd name="connsiteY2428" fmla="*/ 4940645 h 6857987"/>
                <a:gd name="connsiteX2429" fmla="*/ 1552732 w 3377801"/>
                <a:gd name="connsiteY2429" fmla="*/ 4907925 h 6857987"/>
                <a:gd name="connsiteX2430" fmla="*/ 1601805 w 3377801"/>
                <a:gd name="connsiteY2430" fmla="*/ 4844763 h 6857987"/>
                <a:gd name="connsiteX2431" fmla="*/ 1655381 w 3377801"/>
                <a:gd name="connsiteY2431" fmla="*/ 4797391 h 6857987"/>
                <a:gd name="connsiteX2432" fmla="*/ 1723064 w 3377801"/>
                <a:gd name="connsiteY2432" fmla="*/ 4740413 h 6857987"/>
                <a:gd name="connsiteX2433" fmla="*/ 1753528 w 3377801"/>
                <a:gd name="connsiteY2433" fmla="*/ 4702064 h 6857987"/>
                <a:gd name="connsiteX2434" fmla="*/ 1807104 w 3377801"/>
                <a:gd name="connsiteY2434" fmla="*/ 4672194 h 6857987"/>
                <a:gd name="connsiteX2435" fmla="*/ 1838131 w 3377801"/>
                <a:gd name="connsiteY2435" fmla="*/ 4664280 h 6857987"/>
                <a:gd name="connsiteX2436" fmla="*/ 1874224 w 3377801"/>
                <a:gd name="connsiteY2436" fmla="*/ 4643404 h 6857987"/>
                <a:gd name="connsiteX2437" fmla="*/ 1942804 w 3377801"/>
                <a:gd name="connsiteY2437" fmla="*/ 4632579 h 6857987"/>
                <a:gd name="connsiteX2438" fmla="*/ 1943005 w 3377801"/>
                <a:gd name="connsiteY2438" fmla="*/ 4632705 h 6857987"/>
                <a:gd name="connsiteX2439" fmla="*/ 2020285 w 3377801"/>
                <a:gd name="connsiteY2439" fmla="*/ 4622555 h 6857987"/>
                <a:gd name="connsiteX2440" fmla="*/ 2099229 w 3377801"/>
                <a:gd name="connsiteY2440" fmla="*/ 4635527 h 6857987"/>
                <a:gd name="connsiteX2441" fmla="*/ 2152249 w 3377801"/>
                <a:gd name="connsiteY2441" fmla="*/ 4667683 h 6857987"/>
                <a:gd name="connsiteX2442" fmla="*/ 2212597 w 3377801"/>
                <a:gd name="connsiteY2442" fmla="*/ 4726319 h 6857987"/>
                <a:gd name="connsiteX2443" fmla="*/ 2093036 w 3377801"/>
                <a:gd name="connsiteY2443" fmla="*/ 4588123 h 6857987"/>
                <a:gd name="connsiteX2444" fmla="*/ 2112201 w 3377801"/>
                <a:gd name="connsiteY2444" fmla="*/ 4541316 h 6857987"/>
                <a:gd name="connsiteX2445" fmla="*/ 2103105 w 3377801"/>
                <a:gd name="connsiteY2445" fmla="*/ 4512571 h 6857987"/>
                <a:gd name="connsiteX2446" fmla="*/ 2103187 w 3377801"/>
                <a:gd name="connsiteY2446" fmla="*/ 4512535 h 6857987"/>
                <a:gd name="connsiteX2447" fmla="*/ 2130811 w 3377801"/>
                <a:gd name="connsiteY2447" fmla="*/ 4546391 h 6857987"/>
                <a:gd name="connsiteX2448" fmla="*/ 2093039 w 3377801"/>
                <a:gd name="connsiteY2448" fmla="*/ 4588123 h 6857987"/>
                <a:gd name="connsiteX2449" fmla="*/ 2102637 w 3377801"/>
                <a:gd name="connsiteY2449" fmla="*/ 4419501 h 6857987"/>
                <a:gd name="connsiteX2450" fmla="*/ 2097543 w 3377801"/>
                <a:gd name="connsiteY2450" fmla="*/ 4373749 h 6857987"/>
                <a:gd name="connsiteX2451" fmla="*/ 2097553 w 3377801"/>
                <a:gd name="connsiteY2451" fmla="*/ 4373821 h 6857987"/>
                <a:gd name="connsiteX2452" fmla="*/ 2165809 w 3377801"/>
                <a:gd name="connsiteY2452" fmla="*/ 4378333 h 6857987"/>
                <a:gd name="connsiteX2453" fmla="*/ 2102634 w 3377801"/>
                <a:gd name="connsiteY2453" fmla="*/ 4419501 h 6857987"/>
                <a:gd name="connsiteX2454" fmla="*/ 2103756 w 3377801"/>
                <a:gd name="connsiteY2454" fmla="*/ 4493952 h 6857987"/>
                <a:gd name="connsiteX2455" fmla="*/ 2077833 w 3377801"/>
                <a:gd name="connsiteY2455" fmla="*/ 4491677 h 6857987"/>
                <a:gd name="connsiteX2456" fmla="*/ 2077815 w 3377801"/>
                <a:gd name="connsiteY2456" fmla="*/ 4491705 h 6857987"/>
                <a:gd name="connsiteX2457" fmla="*/ 2096435 w 3377801"/>
                <a:gd name="connsiteY2457" fmla="*/ 4459560 h 6857987"/>
                <a:gd name="connsiteX2458" fmla="*/ 2103760 w 3377801"/>
                <a:gd name="connsiteY2458" fmla="*/ 4493952 h 6857987"/>
                <a:gd name="connsiteX2459" fmla="*/ 2084017 w 3377801"/>
                <a:gd name="connsiteY2459" fmla="*/ 4446515 h 6857987"/>
                <a:gd name="connsiteX2460" fmla="*/ 2051882 w 3377801"/>
                <a:gd name="connsiteY2460" fmla="*/ 4486001 h 6857987"/>
                <a:gd name="connsiteX2461" fmla="*/ 2041149 w 3377801"/>
                <a:gd name="connsiteY2461" fmla="*/ 4420600 h 6857987"/>
                <a:gd name="connsiteX2462" fmla="*/ 2041158 w 3377801"/>
                <a:gd name="connsiteY2462" fmla="*/ 4420572 h 6857987"/>
                <a:gd name="connsiteX2463" fmla="*/ 2084017 w 3377801"/>
                <a:gd name="connsiteY2463" fmla="*/ 4394639 h 6857987"/>
                <a:gd name="connsiteX2464" fmla="*/ 2084009 w 3377801"/>
                <a:gd name="connsiteY2464" fmla="*/ 4446515 h 6857987"/>
                <a:gd name="connsiteX2465" fmla="*/ 2025862 w 3377801"/>
                <a:gd name="connsiteY2465" fmla="*/ 4407657 h 6857987"/>
                <a:gd name="connsiteX2466" fmla="*/ 2008943 w 3377801"/>
                <a:gd name="connsiteY2466" fmla="*/ 4373820 h 6857987"/>
                <a:gd name="connsiteX2467" fmla="*/ 2068721 w 3377801"/>
                <a:gd name="connsiteY2467" fmla="*/ 4374393 h 6857987"/>
                <a:gd name="connsiteX2468" fmla="*/ 2025864 w 3377801"/>
                <a:gd name="connsiteY2468" fmla="*/ 4407657 h 6857987"/>
                <a:gd name="connsiteX2469" fmla="*/ 2019149 w 3377801"/>
                <a:gd name="connsiteY2469" fmla="*/ 4433610 h 6857987"/>
                <a:gd name="connsiteX2470" fmla="*/ 1970076 w 3377801"/>
                <a:gd name="connsiteY2470" fmla="*/ 4491132 h 6857987"/>
                <a:gd name="connsiteX2471" fmla="*/ 1957160 w 3377801"/>
                <a:gd name="connsiteY2471" fmla="*/ 4416181 h 6857987"/>
                <a:gd name="connsiteX2472" fmla="*/ 1957105 w 3377801"/>
                <a:gd name="connsiteY2472" fmla="*/ 4416116 h 6857987"/>
                <a:gd name="connsiteX2473" fmla="*/ 1993207 w 3377801"/>
                <a:gd name="connsiteY2473" fmla="*/ 4380032 h 6857987"/>
                <a:gd name="connsiteX2474" fmla="*/ 2019152 w 3377801"/>
                <a:gd name="connsiteY2474" fmla="*/ 4433610 h 6857987"/>
                <a:gd name="connsiteX2475" fmla="*/ 1833006 w 3377801"/>
                <a:gd name="connsiteY2475" fmla="*/ 4439184 h 6857987"/>
                <a:gd name="connsiteX2476" fmla="*/ 1840911 w 3377801"/>
                <a:gd name="connsiteY2476" fmla="*/ 4491067 h 6857987"/>
                <a:gd name="connsiteX2477" fmla="*/ 1817216 w 3377801"/>
                <a:gd name="connsiteY2477" fmla="*/ 4506857 h 6857987"/>
                <a:gd name="connsiteX2478" fmla="*/ 1808758 w 3377801"/>
                <a:gd name="connsiteY2478" fmla="*/ 4479751 h 6857987"/>
                <a:gd name="connsiteX2479" fmla="*/ 1808758 w 3377801"/>
                <a:gd name="connsiteY2479" fmla="*/ 4479787 h 6857987"/>
                <a:gd name="connsiteX2480" fmla="*/ 1833006 w 3377801"/>
                <a:gd name="connsiteY2480" fmla="*/ 4439184 h 6857987"/>
                <a:gd name="connsiteX2481" fmla="*/ 1772107 w 3377801"/>
                <a:gd name="connsiteY2481" fmla="*/ 4478170 h 6857987"/>
                <a:gd name="connsiteX2482" fmla="*/ 1742781 w 3377801"/>
                <a:gd name="connsiteY2482" fmla="*/ 4451654 h 6857987"/>
                <a:gd name="connsiteX2483" fmla="*/ 1743330 w 3377801"/>
                <a:gd name="connsiteY2483" fmla="*/ 4432552 h 6857987"/>
                <a:gd name="connsiteX2484" fmla="*/ 1743357 w 3377801"/>
                <a:gd name="connsiteY2484" fmla="*/ 4432489 h 6857987"/>
                <a:gd name="connsiteX2485" fmla="*/ 1805956 w 3377801"/>
                <a:gd name="connsiteY2485" fmla="*/ 4409358 h 6857987"/>
                <a:gd name="connsiteX2486" fmla="*/ 1821737 w 3377801"/>
                <a:gd name="connsiteY2486" fmla="*/ 4424583 h 6857987"/>
                <a:gd name="connsiteX2487" fmla="*/ 1772107 w 3377801"/>
                <a:gd name="connsiteY2487" fmla="*/ 4478170 h 6857987"/>
                <a:gd name="connsiteX2488" fmla="*/ 1761373 w 3377801"/>
                <a:gd name="connsiteY2488" fmla="*/ 4489977 h 6857987"/>
                <a:gd name="connsiteX2489" fmla="*/ 1742772 w 3377801"/>
                <a:gd name="connsiteY2489" fmla="*/ 4542434 h 6857987"/>
                <a:gd name="connsiteX2490" fmla="*/ 1712846 w 3377801"/>
                <a:gd name="connsiteY2490" fmla="*/ 4532247 h 6857987"/>
                <a:gd name="connsiteX2491" fmla="*/ 1712882 w 3377801"/>
                <a:gd name="connsiteY2491" fmla="*/ 4532274 h 6857987"/>
                <a:gd name="connsiteX2492" fmla="*/ 1735995 w 3377801"/>
                <a:gd name="connsiteY2492" fmla="*/ 4471357 h 6857987"/>
                <a:gd name="connsiteX2493" fmla="*/ 1694851 w 3377801"/>
                <a:gd name="connsiteY2493" fmla="*/ 4492769 h 6857987"/>
                <a:gd name="connsiteX2494" fmla="*/ 1650822 w 3377801"/>
                <a:gd name="connsiteY2494" fmla="*/ 4476397 h 6857987"/>
                <a:gd name="connsiteX2495" fmla="*/ 1650850 w 3377801"/>
                <a:gd name="connsiteY2495" fmla="*/ 4476424 h 6857987"/>
                <a:gd name="connsiteX2496" fmla="*/ 1727556 w 3377801"/>
                <a:gd name="connsiteY2496" fmla="*/ 4440899 h 6857987"/>
                <a:gd name="connsiteX2497" fmla="*/ 1729813 w 3377801"/>
                <a:gd name="connsiteY2497" fmla="*/ 4451041 h 6857987"/>
                <a:gd name="connsiteX2498" fmla="*/ 1694842 w 3377801"/>
                <a:gd name="connsiteY2498" fmla="*/ 4492769 h 6857987"/>
                <a:gd name="connsiteX2499" fmla="*/ 1684136 w 3377801"/>
                <a:gd name="connsiteY2499" fmla="*/ 4517595 h 6857987"/>
                <a:gd name="connsiteX2500" fmla="*/ 1649180 w 3377801"/>
                <a:gd name="connsiteY2500" fmla="*/ 4570616 h 6857987"/>
                <a:gd name="connsiteX2501" fmla="*/ 1622652 w 3377801"/>
                <a:gd name="connsiteY2501" fmla="*/ 4560441 h 6857987"/>
                <a:gd name="connsiteX2502" fmla="*/ 1622652 w 3377801"/>
                <a:gd name="connsiteY2502" fmla="*/ 4560465 h 6857987"/>
                <a:gd name="connsiteX2503" fmla="*/ 1622615 w 3377801"/>
                <a:gd name="connsiteY2503" fmla="*/ 4560429 h 6857987"/>
                <a:gd name="connsiteX2504" fmla="*/ 1622648 w 3377801"/>
                <a:gd name="connsiteY2504" fmla="*/ 4560441 h 6857987"/>
                <a:gd name="connsiteX2505" fmla="*/ 1635622 w 3377801"/>
                <a:gd name="connsiteY2505" fmla="*/ 4492782 h 6857987"/>
                <a:gd name="connsiteX2506" fmla="*/ 1684127 w 3377801"/>
                <a:gd name="connsiteY2506" fmla="*/ 4517601 h 6857987"/>
                <a:gd name="connsiteX2507" fmla="*/ 1619259 w 3377801"/>
                <a:gd name="connsiteY2507" fmla="*/ 4655783 h 6857987"/>
                <a:gd name="connsiteX2508" fmla="*/ 1602340 w 3377801"/>
                <a:gd name="connsiteY2508" fmla="*/ 4677222 h 6857987"/>
                <a:gd name="connsiteX2509" fmla="*/ 1565675 w 3377801"/>
                <a:gd name="connsiteY2509" fmla="*/ 4701472 h 6857987"/>
                <a:gd name="connsiteX2510" fmla="*/ 1555488 w 3377801"/>
                <a:gd name="connsiteY2510" fmla="*/ 4650080 h 6857987"/>
                <a:gd name="connsiteX2511" fmla="*/ 1555523 w 3377801"/>
                <a:gd name="connsiteY2511" fmla="*/ 4650152 h 6857987"/>
                <a:gd name="connsiteX2512" fmla="*/ 1619255 w 3377801"/>
                <a:gd name="connsiteY2512" fmla="*/ 4655788 h 6857987"/>
                <a:gd name="connsiteX2513" fmla="*/ 1605706 w 3377801"/>
                <a:gd name="connsiteY2513" fmla="*/ 4554816 h 6857987"/>
                <a:gd name="connsiteX2514" fmla="*/ 1566784 w 3377801"/>
                <a:gd name="connsiteY2514" fmla="*/ 4551442 h 6857987"/>
                <a:gd name="connsiteX2515" fmla="*/ 1564510 w 3377801"/>
                <a:gd name="connsiteY2515" fmla="*/ 4535615 h 6857987"/>
                <a:gd name="connsiteX2516" fmla="*/ 1564528 w 3377801"/>
                <a:gd name="connsiteY2516" fmla="*/ 4535633 h 6857987"/>
                <a:gd name="connsiteX2517" fmla="*/ 1611337 w 3377801"/>
                <a:gd name="connsiteY2517" fmla="*/ 4503488 h 6857987"/>
                <a:gd name="connsiteX2518" fmla="*/ 1605702 w 3377801"/>
                <a:gd name="connsiteY2518" fmla="*/ 4554822 h 6857987"/>
                <a:gd name="connsiteX2519" fmla="*/ 1601785 w 3377801"/>
                <a:gd name="connsiteY2519" fmla="*/ 4577411 h 6857987"/>
                <a:gd name="connsiteX2520" fmla="*/ 1601785 w 3377801"/>
                <a:gd name="connsiteY2520" fmla="*/ 4632686 h 6857987"/>
                <a:gd name="connsiteX2521" fmla="*/ 1542560 w 3377801"/>
                <a:gd name="connsiteY2521" fmla="*/ 4601095 h 6857987"/>
                <a:gd name="connsiteX2522" fmla="*/ 1543124 w 3377801"/>
                <a:gd name="connsiteY2522" fmla="*/ 4566131 h 6857987"/>
                <a:gd name="connsiteX2523" fmla="*/ 1554949 w 3377801"/>
                <a:gd name="connsiteY2523" fmla="*/ 4559308 h 6857987"/>
                <a:gd name="connsiteX2524" fmla="*/ 1554976 w 3377801"/>
                <a:gd name="connsiteY2524" fmla="*/ 4559371 h 6857987"/>
                <a:gd name="connsiteX2525" fmla="*/ 1601781 w 3377801"/>
                <a:gd name="connsiteY2525" fmla="*/ 4577416 h 6857987"/>
                <a:gd name="connsiteX2526" fmla="*/ 1550455 w 3377801"/>
                <a:gd name="connsiteY2526" fmla="*/ 4637191 h 6857987"/>
                <a:gd name="connsiteX2527" fmla="*/ 1539167 w 3377801"/>
                <a:gd name="connsiteY2527" fmla="*/ 4656364 h 6857987"/>
                <a:gd name="connsiteX2528" fmla="*/ 1482135 w 3377801"/>
                <a:gd name="connsiteY2528" fmla="*/ 4613522 h 6857987"/>
                <a:gd name="connsiteX2529" fmla="*/ 1482207 w 3377801"/>
                <a:gd name="connsiteY2529" fmla="*/ 4613495 h 6857987"/>
                <a:gd name="connsiteX2530" fmla="*/ 1526760 w 3377801"/>
                <a:gd name="connsiteY2530" fmla="*/ 4571780 h 6857987"/>
                <a:gd name="connsiteX2531" fmla="*/ 1550457 w 3377801"/>
                <a:gd name="connsiteY2531" fmla="*/ 4637196 h 6857987"/>
                <a:gd name="connsiteX2532" fmla="*/ 1494051 w 3377801"/>
                <a:gd name="connsiteY2532" fmla="*/ 4659749 h 6857987"/>
                <a:gd name="connsiteX2533" fmla="*/ 1481644 w 3377801"/>
                <a:gd name="connsiteY2533" fmla="*/ 4700349 h 6857987"/>
                <a:gd name="connsiteX2534" fmla="*/ 1422975 w 3377801"/>
                <a:gd name="connsiteY2534" fmla="*/ 4672151 h 6857987"/>
                <a:gd name="connsiteX2535" fmla="*/ 1422993 w 3377801"/>
                <a:gd name="connsiteY2535" fmla="*/ 4672161 h 6857987"/>
                <a:gd name="connsiteX2536" fmla="*/ 1463034 w 3377801"/>
                <a:gd name="connsiteY2536" fmla="*/ 4623643 h 6857987"/>
                <a:gd name="connsiteX2537" fmla="*/ 1494047 w 3377801"/>
                <a:gd name="connsiteY2537" fmla="*/ 4659755 h 6857987"/>
                <a:gd name="connsiteX2538" fmla="*/ 1430333 w 3377801"/>
                <a:gd name="connsiteY2538" fmla="*/ 4710486 h 6857987"/>
                <a:gd name="connsiteX2539" fmla="*/ 1430333 w 3377801"/>
                <a:gd name="connsiteY2539" fmla="*/ 4734172 h 6857987"/>
                <a:gd name="connsiteX2540" fmla="*/ 1385854 w 3377801"/>
                <a:gd name="connsiteY2540" fmla="*/ 4729715 h 6857987"/>
                <a:gd name="connsiteX2541" fmla="*/ 1385791 w 3377801"/>
                <a:gd name="connsiteY2541" fmla="*/ 4729651 h 6857987"/>
                <a:gd name="connsiteX2542" fmla="*/ 1406090 w 3377801"/>
                <a:gd name="connsiteY2542" fmla="*/ 4689620 h 6857987"/>
                <a:gd name="connsiteX2543" fmla="*/ 1430329 w 3377801"/>
                <a:gd name="connsiteY2543" fmla="*/ 4710486 h 6857987"/>
                <a:gd name="connsiteX2544" fmla="*/ 1401530 w 3377801"/>
                <a:gd name="connsiteY2544" fmla="*/ 4811470 h 6857987"/>
                <a:gd name="connsiteX2545" fmla="*/ 1401530 w 3377801"/>
                <a:gd name="connsiteY2545" fmla="*/ 4857145 h 6857987"/>
                <a:gd name="connsiteX2546" fmla="*/ 1345117 w 3377801"/>
                <a:gd name="connsiteY2546" fmla="*/ 4822743 h 6857987"/>
                <a:gd name="connsiteX2547" fmla="*/ 1350757 w 3377801"/>
                <a:gd name="connsiteY2547" fmla="*/ 4816013 h 6857987"/>
                <a:gd name="connsiteX2548" fmla="*/ 1350766 w 3377801"/>
                <a:gd name="connsiteY2548" fmla="*/ 4815976 h 6857987"/>
                <a:gd name="connsiteX2549" fmla="*/ 1401531 w 3377801"/>
                <a:gd name="connsiteY2549" fmla="*/ 4811476 h 6857987"/>
                <a:gd name="connsiteX2550" fmla="*/ 1354186 w 3377801"/>
                <a:gd name="connsiteY2550" fmla="*/ 4868403 h 6857987"/>
                <a:gd name="connsiteX2551" fmla="*/ 1359271 w 3377801"/>
                <a:gd name="connsiteY2551" fmla="*/ 4925925 h 6857987"/>
                <a:gd name="connsiteX2552" fmla="*/ 1298874 w 3377801"/>
                <a:gd name="connsiteY2552" fmla="*/ 4878625 h 6857987"/>
                <a:gd name="connsiteX2553" fmla="*/ 1298919 w 3377801"/>
                <a:gd name="connsiteY2553" fmla="*/ 4878554 h 6857987"/>
                <a:gd name="connsiteX2554" fmla="*/ 1354188 w 3377801"/>
                <a:gd name="connsiteY2554" fmla="*/ 4868408 h 6857987"/>
                <a:gd name="connsiteX2555" fmla="*/ 1314100 w 3377801"/>
                <a:gd name="connsiteY2555" fmla="*/ 4960926 h 6857987"/>
                <a:gd name="connsiteX2556" fmla="*/ 1332146 w 3377801"/>
                <a:gd name="connsiteY2556" fmla="*/ 4990816 h 6857987"/>
                <a:gd name="connsiteX2557" fmla="*/ 1258317 w 3377801"/>
                <a:gd name="connsiteY2557" fmla="*/ 4959235 h 6857987"/>
                <a:gd name="connsiteX2558" fmla="*/ 1258259 w 3377801"/>
                <a:gd name="connsiteY2558" fmla="*/ 4959235 h 6857987"/>
                <a:gd name="connsiteX2559" fmla="*/ 1258287 w 3377801"/>
                <a:gd name="connsiteY2559" fmla="*/ 4959163 h 6857987"/>
                <a:gd name="connsiteX2560" fmla="*/ 1258317 w 3377801"/>
                <a:gd name="connsiteY2560" fmla="*/ 4959235 h 6857987"/>
                <a:gd name="connsiteX2561" fmla="*/ 1314101 w 3377801"/>
                <a:gd name="connsiteY2561" fmla="*/ 4960932 h 6857987"/>
                <a:gd name="connsiteX2562" fmla="*/ 1279717 w 3377801"/>
                <a:gd name="connsiteY2562" fmla="*/ 5020728 h 6857987"/>
                <a:gd name="connsiteX2563" fmla="*/ 1229507 w 3377801"/>
                <a:gd name="connsiteY2563" fmla="*/ 5012270 h 6857987"/>
                <a:gd name="connsiteX2564" fmla="*/ 1247007 w 3377801"/>
                <a:gd name="connsiteY2564" fmla="*/ 4975039 h 6857987"/>
                <a:gd name="connsiteX2565" fmla="*/ 1279718 w 3377801"/>
                <a:gd name="connsiteY2565" fmla="*/ 5020728 h 6857987"/>
                <a:gd name="connsiteX2566" fmla="*/ 1229534 w 3377801"/>
                <a:gd name="connsiteY2566" fmla="*/ 5029133 h 6857987"/>
                <a:gd name="connsiteX2567" fmla="*/ 1284247 w 3377801"/>
                <a:gd name="connsiteY2567" fmla="*/ 5039267 h 6857987"/>
                <a:gd name="connsiteX2568" fmla="*/ 1301166 w 3377801"/>
                <a:gd name="connsiteY2568" fmla="*/ 5069168 h 6857987"/>
                <a:gd name="connsiteX2569" fmla="*/ 1234673 w 3377801"/>
                <a:gd name="connsiteY2569" fmla="*/ 5061891 h 6857987"/>
                <a:gd name="connsiteX2570" fmla="*/ 1229535 w 3377801"/>
                <a:gd name="connsiteY2570" fmla="*/ 5029133 h 6857987"/>
                <a:gd name="connsiteX2571" fmla="*/ 1244707 w 3377801"/>
                <a:gd name="connsiteY2571" fmla="*/ 5086139 h 6857987"/>
                <a:gd name="connsiteX2572" fmla="*/ 1245270 w 3377801"/>
                <a:gd name="connsiteY2572" fmla="*/ 5103048 h 6857987"/>
                <a:gd name="connsiteX2573" fmla="*/ 1199025 w 3377801"/>
                <a:gd name="connsiteY2573" fmla="*/ 5103048 h 6857987"/>
                <a:gd name="connsiteX2574" fmla="*/ 1210851 w 3377801"/>
                <a:gd name="connsiteY2574" fmla="*/ 5066390 h 6857987"/>
                <a:gd name="connsiteX2575" fmla="*/ 1210869 w 3377801"/>
                <a:gd name="connsiteY2575" fmla="*/ 5066390 h 6857987"/>
                <a:gd name="connsiteX2576" fmla="*/ 1244708 w 3377801"/>
                <a:gd name="connsiteY2576" fmla="*/ 5086139 h 6857987"/>
                <a:gd name="connsiteX2577" fmla="*/ 1199032 w 3377801"/>
                <a:gd name="connsiteY2577" fmla="*/ 5060752 h 6857987"/>
                <a:gd name="connsiteX2578" fmla="*/ 1188299 w 3377801"/>
                <a:gd name="connsiteY2578" fmla="*/ 5049473 h 6857987"/>
                <a:gd name="connsiteX2579" fmla="*/ 1188317 w 3377801"/>
                <a:gd name="connsiteY2579" fmla="*/ 5049473 h 6857987"/>
                <a:gd name="connsiteX2580" fmla="*/ 1199027 w 3377801"/>
                <a:gd name="connsiteY2580" fmla="*/ 5060752 h 6857987"/>
                <a:gd name="connsiteX2581" fmla="*/ 1190601 w 3377801"/>
                <a:gd name="connsiteY2581" fmla="*/ 5074887 h 6857987"/>
                <a:gd name="connsiteX2582" fmla="*/ 1164085 w 3377801"/>
                <a:gd name="connsiteY2582" fmla="*/ 5164546 h 6857987"/>
                <a:gd name="connsiteX2583" fmla="*/ 1149432 w 3377801"/>
                <a:gd name="connsiteY2583" fmla="*/ 5215876 h 6857987"/>
                <a:gd name="connsiteX2584" fmla="*/ 1165169 w 3377801"/>
                <a:gd name="connsiteY2584" fmla="*/ 5144290 h 6857987"/>
                <a:gd name="connsiteX2585" fmla="*/ 1165214 w 3377801"/>
                <a:gd name="connsiteY2585" fmla="*/ 5144253 h 6857987"/>
                <a:gd name="connsiteX2586" fmla="*/ 1190596 w 3377801"/>
                <a:gd name="connsiteY2586" fmla="*/ 5074887 h 6857987"/>
                <a:gd name="connsiteX2587" fmla="*/ 1183315 w 3377801"/>
                <a:gd name="connsiteY2587" fmla="*/ 5034783 h 6857987"/>
                <a:gd name="connsiteX2588" fmla="*/ 1172027 w 3377801"/>
                <a:gd name="connsiteY2588" fmla="*/ 5034783 h 6857987"/>
                <a:gd name="connsiteX2589" fmla="*/ 1171936 w 3377801"/>
                <a:gd name="connsiteY2589" fmla="*/ 5021867 h 6857987"/>
                <a:gd name="connsiteX2590" fmla="*/ 1172036 w 3377801"/>
                <a:gd name="connsiteY2590" fmla="*/ 5021822 h 6857987"/>
                <a:gd name="connsiteX2591" fmla="*/ 1184452 w 3377801"/>
                <a:gd name="connsiteY2591" fmla="*/ 5019565 h 6857987"/>
                <a:gd name="connsiteX2592" fmla="*/ 1183310 w 3377801"/>
                <a:gd name="connsiteY2592" fmla="*/ 5034783 h 6857987"/>
                <a:gd name="connsiteX2593" fmla="*/ 1121280 w 3377801"/>
                <a:gd name="connsiteY2593" fmla="*/ 5400852 h 6857987"/>
                <a:gd name="connsiteX2594" fmla="*/ 1130868 w 3377801"/>
                <a:gd name="connsiteY2594" fmla="*/ 5379422 h 6857987"/>
                <a:gd name="connsiteX2595" fmla="*/ 1125793 w 3377801"/>
                <a:gd name="connsiteY2595" fmla="*/ 5506321 h 6857987"/>
                <a:gd name="connsiteX2596" fmla="*/ 1132560 w 3377801"/>
                <a:gd name="connsiteY2596" fmla="*/ 5558778 h 6857987"/>
                <a:gd name="connsiteX2597" fmla="*/ 1122973 w 3377801"/>
                <a:gd name="connsiteY2597" fmla="*/ 5536220 h 6857987"/>
                <a:gd name="connsiteX2598" fmla="*/ 1121335 w 3377801"/>
                <a:gd name="connsiteY2598" fmla="*/ 5400871 h 6857987"/>
                <a:gd name="connsiteX2599" fmla="*/ 1127492 w 3377801"/>
                <a:gd name="connsiteY2599" fmla="*/ 5315713 h 6857987"/>
                <a:gd name="connsiteX2600" fmla="*/ 1127455 w 3377801"/>
                <a:gd name="connsiteY2600" fmla="*/ 5315713 h 6857987"/>
                <a:gd name="connsiteX2601" fmla="*/ 1139853 w 3377801"/>
                <a:gd name="connsiteY2601" fmla="*/ 5281875 h 6857987"/>
                <a:gd name="connsiteX2602" fmla="*/ 1127487 w 3377801"/>
                <a:gd name="connsiteY2602" fmla="*/ 5315713 h 6857987"/>
                <a:gd name="connsiteX2603" fmla="*/ 1022621 w 3377801"/>
                <a:gd name="connsiteY2603" fmla="*/ 5287437 h 6857987"/>
                <a:gd name="connsiteX2604" fmla="*/ 1022588 w 3377801"/>
                <a:gd name="connsiteY2604" fmla="*/ 5287516 h 6857987"/>
                <a:gd name="connsiteX2605" fmla="*/ 1022551 w 3377801"/>
                <a:gd name="connsiteY2605" fmla="*/ 5287507 h 6857987"/>
                <a:gd name="connsiteX2606" fmla="*/ 1022621 w 3377801"/>
                <a:gd name="connsiteY2606" fmla="*/ 5287437 h 6857987"/>
                <a:gd name="connsiteX2607" fmla="*/ 1066577 w 3377801"/>
                <a:gd name="connsiteY2607" fmla="*/ 5225471 h 6857987"/>
                <a:gd name="connsiteX2608" fmla="*/ 1022616 w 3377801"/>
                <a:gd name="connsiteY2608" fmla="*/ 5287437 h 6857987"/>
                <a:gd name="connsiteX2609" fmla="*/ 1053597 w 3377801"/>
                <a:gd name="connsiteY2609" fmla="*/ 5341654 h 6857987"/>
                <a:gd name="connsiteX2610" fmla="*/ 1018622 w 3377801"/>
                <a:gd name="connsiteY2610" fmla="*/ 5405380 h 6857987"/>
                <a:gd name="connsiteX2611" fmla="*/ 956587 w 3377801"/>
                <a:gd name="connsiteY2611" fmla="*/ 5387878 h 6857987"/>
                <a:gd name="connsiteX2612" fmla="*/ 955490 w 3377801"/>
                <a:gd name="connsiteY2612" fmla="*/ 5372105 h 6857987"/>
                <a:gd name="connsiteX2613" fmla="*/ 955453 w 3377801"/>
                <a:gd name="connsiteY2613" fmla="*/ 5372105 h 6857987"/>
                <a:gd name="connsiteX2614" fmla="*/ 955488 w 3377801"/>
                <a:gd name="connsiteY2614" fmla="*/ 5372050 h 6857987"/>
                <a:gd name="connsiteX2615" fmla="*/ 955488 w 3377801"/>
                <a:gd name="connsiteY2615" fmla="*/ 5372099 h 6857987"/>
                <a:gd name="connsiteX2616" fmla="*/ 1053592 w 3377801"/>
                <a:gd name="connsiteY2616" fmla="*/ 5341654 h 6857987"/>
                <a:gd name="connsiteX2617" fmla="*/ 1109422 w 3377801"/>
                <a:gd name="connsiteY2617" fmla="*/ 5300978 h 6857987"/>
                <a:gd name="connsiteX2618" fmla="*/ 1113333 w 3377801"/>
                <a:gd name="connsiteY2618" fmla="*/ 5286879 h 6857987"/>
                <a:gd name="connsiteX2619" fmla="*/ 1113370 w 3377801"/>
                <a:gd name="connsiteY2619" fmla="*/ 5286879 h 6857987"/>
                <a:gd name="connsiteX2620" fmla="*/ 1109413 w 3377801"/>
                <a:gd name="connsiteY2620" fmla="*/ 5300978 h 6857987"/>
                <a:gd name="connsiteX2621" fmla="*/ 1116717 w 3377801"/>
                <a:gd name="connsiteY2621" fmla="*/ 5571110 h 6857987"/>
                <a:gd name="connsiteX2622" fmla="*/ 1103164 w 3377801"/>
                <a:gd name="connsiteY2622" fmla="*/ 5571747 h 6857987"/>
                <a:gd name="connsiteX2623" fmla="*/ 1103182 w 3377801"/>
                <a:gd name="connsiteY2623" fmla="*/ 5571674 h 6857987"/>
                <a:gd name="connsiteX2624" fmla="*/ 1106566 w 3377801"/>
                <a:gd name="connsiteY2624" fmla="*/ 5527686 h 6857987"/>
                <a:gd name="connsiteX2625" fmla="*/ 1116709 w 3377801"/>
                <a:gd name="connsiteY2625" fmla="*/ 5571110 h 6857987"/>
                <a:gd name="connsiteX2626" fmla="*/ 1088529 w 3377801"/>
                <a:gd name="connsiteY2626" fmla="*/ 5709934 h 6857987"/>
                <a:gd name="connsiteX2627" fmla="*/ 1098107 w 3377801"/>
                <a:gd name="connsiteY2627" fmla="*/ 5710499 h 6857987"/>
                <a:gd name="connsiteX2628" fmla="*/ 1099244 w 3377801"/>
                <a:gd name="connsiteY2628" fmla="*/ 5730238 h 6857987"/>
                <a:gd name="connsiteX2629" fmla="*/ 1083445 w 3377801"/>
                <a:gd name="connsiteY2629" fmla="*/ 5733630 h 6857987"/>
                <a:gd name="connsiteX2630" fmla="*/ 1088629 w 3377801"/>
                <a:gd name="connsiteY2630" fmla="*/ 5709980 h 6857987"/>
                <a:gd name="connsiteX2631" fmla="*/ 1142104 w 3377801"/>
                <a:gd name="connsiteY2631" fmla="*/ 5743135 h 6857987"/>
                <a:gd name="connsiteX2632" fmla="*/ 1156766 w 3377801"/>
                <a:gd name="connsiteY2632" fmla="*/ 5741444 h 6857987"/>
                <a:gd name="connsiteX2633" fmla="*/ 1133080 w 3377801"/>
                <a:gd name="connsiteY2633" fmla="*/ 5823798 h 6857987"/>
                <a:gd name="connsiteX2634" fmla="*/ 1142104 w 3377801"/>
                <a:gd name="connsiteY2634" fmla="*/ 5743135 h 6857987"/>
                <a:gd name="connsiteX2635" fmla="*/ 1152830 w 3377801"/>
                <a:gd name="connsiteY2635" fmla="*/ 5689534 h 6857987"/>
                <a:gd name="connsiteX2636" fmla="*/ 1236877 w 3377801"/>
                <a:gd name="connsiteY2636" fmla="*/ 5866088 h 6857987"/>
                <a:gd name="connsiteX2637" fmla="*/ 1152830 w 3377801"/>
                <a:gd name="connsiteY2637" fmla="*/ 5689534 h 6857987"/>
                <a:gd name="connsiteX2638" fmla="*/ 1220566 w 3377801"/>
                <a:gd name="connsiteY2638" fmla="*/ 5874563 h 6857987"/>
                <a:gd name="connsiteX2639" fmla="*/ 1220566 w 3377801"/>
                <a:gd name="connsiteY2639" fmla="*/ 5874653 h 6857987"/>
                <a:gd name="connsiteX2640" fmla="*/ 1280289 w 3377801"/>
                <a:gd name="connsiteY2640" fmla="*/ 5971580 h 6857987"/>
                <a:gd name="connsiteX2641" fmla="*/ 1261677 w 3377801"/>
                <a:gd name="connsiteY2641" fmla="*/ 5948458 h 6857987"/>
                <a:gd name="connsiteX2642" fmla="*/ 1239120 w 3377801"/>
                <a:gd name="connsiteY2642" fmla="*/ 5950149 h 6857987"/>
                <a:gd name="connsiteX2643" fmla="*/ 1220566 w 3377801"/>
                <a:gd name="connsiteY2643" fmla="*/ 5874652 h 6857987"/>
                <a:gd name="connsiteX2644" fmla="*/ 1220509 w 3377801"/>
                <a:gd name="connsiteY2644" fmla="*/ 5874570 h 6857987"/>
                <a:gd name="connsiteX2645" fmla="*/ 1280319 w 3377801"/>
                <a:gd name="connsiteY2645" fmla="*/ 6130060 h 6857987"/>
                <a:gd name="connsiteX2646" fmla="*/ 1270676 w 3377801"/>
                <a:gd name="connsiteY2646" fmla="*/ 6116508 h 6857987"/>
                <a:gd name="connsiteX2647" fmla="*/ 1270722 w 3377801"/>
                <a:gd name="connsiteY2647" fmla="*/ 6116526 h 6857987"/>
                <a:gd name="connsiteX2648" fmla="*/ 1280319 w 3377801"/>
                <a:gd name="connsiteY2648" fmla="*/ 6130060 h 6857987"/>
                <a:gd name="connsiteX2649" fmla="*/ 1267289 w 3377801"/>
                <a:gd name="connsiteY2649" fmla="*/ 6244040 h 6857987"/>
                <a:gd name="connsiteX2650" fmla="*/ 1294932 w 3377801"/>
                <a:gd name="connsiteY2650" fmla="*/ 6175794 h 6857987"/>
                <a:gd name="connsiteX2651" fmla="*/ 1276312 w 3377801"/>
                <a:gd name="connsiteY2651" fmla="*/ 6174657 h 6857987"/>
                <a:gd name="connsiteX2652" fmla="*/ 1277410 w 3377801"/>
                <a:gd name="connsiteY2652" fmla="*/ 6146368 h 6857987"/>
                <a:gd name="connsiteX2653" fmla="*/ 1277455 w 3377801"/>
                <a:gd name="connsiteY2653" fmla="*/ 6146458 h 6857987"/>
                <a:gd name="connsiteX2654" fmla="*/ 1296066 w 3377801"/>
                <a:gd name="connsiteY2654" fmla="*/ 6183123 h 6857987"/>
                <a:gd name="connsiteX2655" fmla="*/ 1284796 w 3377801"/>
                <a:gd name="connsiteY2655" fmla="*/ 6247970 h 6857987"/>
                <a:gd name="connsiteX2656" fmla="*/ 1256589 w 3377801"/>
                <a:gd name="connsiteY2656" fmla="*/ 6293668 h 6857987"/>
                <a:gd name="connsiteX2657" fmla="*/ 1248684 w 3377801"/>
                <a:gd name="connsiteY2657" fmla="*/ 6247970 h 6857987"/>
                <a:gd name="connsiteX2658" fmla="*/ 1267294 w 3377801"/>
                <a:gd name="connsiteY2658" fmla="*/ 6244035 h 6857987"/>
                <a:gd name="connsiteX2659" fmla="*/ 1293264 w 3377801"/>
                <a:gd name="connsiteY2659" fmla="*/ 6105224 h 6857987"/>
                <a:gd name="connsiteX2660" fmla="*/ 1293275 w 3377801"/>
                <a:gd name="connsiteY2660" fmla="*/ 6105252 h 6857987"/>
                <a:gd name="connsiteX2661" fmla="*/ 1293257 w 3377801"/>
                <a:gd name="connsiteY2661" fmla="*/ 6105252 h 6857987"/>
                <a:gd name="connsiteX2662" fmla="*/ 1293257 w 3377801"/>
                <a:gd name="connsiteY2662" fmla="*/ 6105224 h 6857987"/>
                <a:gd name="connsiteX2663" fmla="*/ 1298344 w 3377801"/>
                <a:gd name="connsiteY2663" fmla="*/ 6065777 h 6857987"/>
                <a:gd name="connsiteX2664" fmla="*/ 1293269 w 3377801"/>
                <a:gd name="connsiteY2664" fmla="*/ 6105218 h 6857987"/>
                <a:gd name="connsiteX2665" fmla="*/ 1254353 w 3377801"/>
                <a:gd name="connsiteY2665" fmla="*/ 5890980 h 6857987"/>
                <a:gd name="connsiteX2666" fmla="*/ 1254345 w 3377801"/>
                <a:gd name="connsiteY2666" fmla="*/ 5890953 h 6857987"/>
                <a:gd name="connsiteX2667" fmla="*/ 1304545 w 3377801"/>
                <a:gd name="connsiteY2667" fmla="*/ 5950722 h 6857987"/>
                <a:gd name="connsiteX2668" fmla="*/ 1341767 w 3377801"/>
                <a:gd name="connsiteY2668" fmla="*/ 6004317 h 6857987"/>
                <a:gd name="connsiteX2669" fmla="*/ 1254359 w 3377801"/>
                <a:gd name="connsiteY2669" fmla="*/ 5890973 h 6857987"/>
                <a:gd name="connsiteX2670" fmla="*/ 1339483 w 3377801"/>
                <a:gd name="connsiteY2670" fmla="*/ 5950686 h 6857987"/>
                <a:gd name="connsiteX2671" fmla="*/ 1291547 w 3377801"/>
                <a:gd name="connsiteY2671" fmla="*/ 5914601 h 6857987"/>
                <a:gd name="connsiteX2672" fmla="*/ 1291547 w 3377801"/>
                <a:gd name="connsiteY2672" fmla="*/ 5914575 h 6857987"/>
                <a:gd name="connsiteX2673" fmla="*/ 1344004 w 3377801"/>
                <a:gd name="connsiteY2673" fmla="*/ 5925872 h 6857987"/>
                <a:gd name="connsiteX2674" fmla="*/ 1339488 w 3377801"/>
                <a:gd name="connsiteY2674" fmla="*/ 5950679 h 6857987"/>
                <a:gd name="connsiteX2675" fmla="*/ 1296050 w 3377801"/>
                <a:gd name="connsiteY2675" fmla="*/ 5886995 h 6857987"/>
                <a:gd name="connsiteX2676" fmla="*/ 1296095 w 3377801"/>
                <a:gd name="connsiteY2676" fmla="*/ 5886950 h 6857987"/>
                <a:gd name="connsiteX2677" fmla="*/ 1323165 w 3377801"/>
                <a:gd name="connsiteY2677" fmla="*/ 5867794 h 6857987"/>
                <a:gd name="connsiteX2678" fmla="*/ 1369418 w 3377801"/>
                <a:gd name="connsiteY2678" fmla="*/ 5867222 h 6857987"/>
                <a:gd name="connsiteX2679" fmla="*/ 1353628 w 3377801"/>
                <a:gd name="connsiteY2679" fmla="*/ 5905007 h 6857987"/>
                <a:gd name="connsiteX2680" fmla="*/ 1296055 w 3377801"/>
                <a:gd name="connsiteY2680" fmla="*/ 5886988 h 6857987"/>
                <a:gd name="connsiteX2681" fmla="*/ 1379580 w 3377801"/>
                <a:gd name="connsiteY2681" fmla="*/ 5780990 h 6857987"/>
                <a:gd name="connsiteX2682" fmla="*/ 1356458 w 3377801"/>
                <a:gd name="connsiteY2682" fmla="*/ 5806364 h 6857987"/>
                <a:gd name="connsiteX2683" fmla="*/ 1354729 w 3377801"/>
                <a:gd name="connsiteY2683" fmla="*/ 5788900 h 6857987"/>
                <a:gd name="connsiteX2684" fmla="*/ 1354765 w 3377801"/>
                <a:gd name="connsiteY2684" fmla="*/ 5788900 h 6857987"/>
                <a:gd name="connsiteX2685" fmla="*/ 1379583 w 3377801"/>
                <a:gd name="connsiteY2685" fmla="*/ 5780983 h 6857987"/>
                <a:gd name="connsiteX2686" fmla="*/ 1363771 w 3377801"/>
                <a:gd name="connsiteY2686" fmla="*/ 5739249 h 6857987"/>
                <a:gd name="connsiteX2687" fmla="*/ 1363771 w 3377801"/>
                <a:gd name="connsiteY2687" fmla="*/ 5739230 h 6857987"/>
                <a:gd name="connsiteX2688" fmla="*/ 1410016 w 3377801"/>
                <a:gd name="connsiteY2688" fmla="*/ 5766864 h 6857987"/>
                <a:gd name="connsiteX2689" fmla="*/ 1377871 w 3377801"/>
                <a:gd name="connsiteY2689" fmla="*/ 5768539 h 6857987"/>
                <a:gd name="connsiteX2690" fmla="*/ 1363774 w 3377801"/>
                <a:gd name="connsiteY2690" fmla="*/ 5739243 h 6857987"/>
                <a:gd name="connsiteX2691" fmla="*/ 1372176 w 3377801"/>
                <a:gd name="connsiteY2691" fmla="*/ 5839623 h 6857987"/>
                <a:gd name="connsiteX2692" fmla="*/ 1334383 w 3377801"/>
                <a:gd name="connsiteY2692" fmla="*/ 5849224 h 6857987"/>
                <a:gd name="connsiteX2693" fmla="*/ 1331578 w 3377801"/>
                <a:gd name="connsiteY2693" fmla="*/ 5834559 h 6857987"/>
                <a:gd name="connsiteX2694" fmla="*/ 1349054 w 3377801"/>
                <a:gd name="connsiteY2694" fmla="*/ 5823273 h 6857987"/>
                <a:gd name="connsiteX2695" fmla="*/ 1372179 w 3377801"/>
                <a:gd name="connsiteY2695" fmla="*/ 5839616 h 6857987"/>
                <a:gd name="connsiteX2696" fmla="*/ 1359824 w 3377801"/>
                <a:gd name="connsiteY2696" fmla="*/ 5937787 h 6857987"/>
                <a:gd name="connsiteX2697" fmla="*/ 1403248 w 3377801"/>
                <a:gd name="connsiteY2697" fmla="*/ 5945136 h 6857987"/>
                <a:gd name="connsiteX2698" fmla="*/ 1398174 w 3377801"/>
                <a:gd name="connsiteY2698" fmla="*/ 5967693 h 6857987"/>
                <a:gd name="connsiteX2699" fmla="*/ 1344052 w 3377801"/>
                <a:gd name="connsiteY2699" fmla="*/ 5965965 h 6857987"/>
                <a:gd name="connsiteX2700" fmla="*/ 1344034 w 3377801"/>
                <a:gd name="connsiteY2700" fmla="*/ 5965993 h 6857987"/>
                <a:gd name="connsiteX2701" fmla="*/ 1359826 w 3377801"/>
                <a:gd name="connsiteY2701" fmla="*/ 5937780 h 6857987"/>
                <a:gd name="connsiteX2702" fmla="*/ 1365447 w 3377801"/>
                <a:gd name="connsiteY2702" fmla="*/ 5920851 h 6857987"/>
                <a:gd name="connsiteX2703" fmla="*/ 1380728 w 3377801"/>
                <a:gd name="connsiteY2703" fmla="*/ 5896655 h 6857987"/>
                <a:gd name="connsiteX2704" fmla="*/ 1380683 w 3377801"/>
                <a:gd name="connsiteY2704" fmla="*/ 5896592 h 6857987"/>
                <a:gd name="connsiteX2705" fmla="*/ 1415084 w 3377801"/>
                <a:gd name="connsiteY2705" fmla="*/ 5899430 h 6857987"/>
                <a:gd name="connsiteX2706" fmla="*/ 1412828 w 3377801"/>
                <a:gd name="connsiteY2706" fmla="*/ 5920852 h 6857987"/>
                <a:gd name="connsiteX2707" fmla="*/ 1365457 w 3377801"/>
                <a:gd name="connsiteY2707" fmla="*/ 5920844 h 6857987"/>
                <a:gd name="connsiteX2708" fmla="*/ 1391981 w 3377801"/>
                <a:gd name="connsiteY2708" fmla="*/ 5876253 h 6857987"/>
                <a:gd name="connsiteX2709" fmla="*/ 1382884 w 3377801"/>
                <a:gd name="connsiteY2709" fmla="*/ 5849781 h 6857987"/>
                <a:gd name="connsiteX2710" fmla="*/ 1382957 w 3377801"/>
                <a:gd name="connsiteY2710" fmla="*/ 5849744 h 6857987"/>
                <a:gd name="connsiteX2711" fmla="*/ 1432594 w 3377801"/>
                <a:gd name="connsiteY2711" fmla="*/ 5877951 h 6857987"/>
                <a:gd name="connsiteX2712" fmla="*/ 1391990 w 3377801"/>
                <a:gd name="connsiteY2712" fmla="*/ 5876246 h 6857987"/>
                <a:gd name="connsiteX2713" fmla="*/ 1394783 w 3377801"/>
                <a:gd name="connsiteY2713" fmla="*/ 5835105 h 6857987"/>
                <a:gd name="connsiteX2714" fmla="*/ 1415649 w 3377801"/>
                <a:gd name="connsiteY2714" fmla="*/ 5815366 h 6857987"/>
                <a:gd name="connsiteX2715" fmla="*/ 1433131 w 3377801"/>
                <a:gd name="connsiteY2715" fmla="*/ 5845816 h 6857987"/>
                <a:gd name="connsiteX2716" fmla="*/ 1394838 w 3377801"/>
                <a:gd name="connsiteY2716" fmla="*/ 5835083 h 6857987"/>
                <a:gd name="connsiteX2717" fmla="*/ 1418960 w 3377801"/>
                <a:gd name="connsiteY2717" fmla="*/ 5946240 h 6857987"/>
                <a:gd name="connsiteX2718" fmla="*/ 1418978 w 3377801"/>
                <a:gd name="connsiteY2718" fmla="*/ 5946258 h 6857987"/>
                <a:gd name="connsiteX2719" fmla="*/ 1469170 w 3377801"/>
                <a:gd name="connsiteY2719" fmla="*/ 5944002 h 6857987"/>
                <a:gd name="connsiteX2720" fmla="*/ 1459020 w 3377801"/>
                <a:gd name="connsiteY2720" fmla="*/ 5971627 h 6857987"/>
                <a:gd name="connsiteX2721" fmla="*/ 1418421 w 3377801"/>
                <a:gd name="connsiteY2721" fmla="*/ 5978985 h 6857987"/>
                <a:gd name="connsiteX2722" fmla="*/ 1418970 w 3377801"/>
                <a:gd name="connsiteY2722" fmla="*/ 5946230 h 6857987"/>
                <a:gd name="connsiteX2723" fmla="*/ 1451193 w 3377801"/>
                <a:gd name="connsiteY2723" fmla="*/ 6034744 h 6857987"/>
                <a:gd name="connsiteX2724" fmla="*/ 1486717 w 3377801"/>
                <a:gd name="connsiteY2724" fmla="*/ 6045469 h 6857987"/>
                <a:gd name="connsiteX2725" fmla="*/ 1482206 w 3377801"/>
                <a:gd name="connsiteY2725" fmla="*/ 6078179 h 6857987"/>
                <a:gd name="connsiteX2726" fmla="*/ 1437090 w 3377801"/>
                <a:gd name="connsiteY2726" fmla="*/ 6071902 h 6857987"/>
                <a:gd name="connsiteX2727" fmla="*/ 1437082 w 3377801"/>
                <a:gd name="connsiteY2727" fmla="*/ 6071965 h 6857987"/>
                <a:gd name="connsiteX2728" fmla="*/ 1451197 w 3377801"/>
                <a:gd name="connsiteY2728" fmla="*/ 6034734 h 6857987"/>
                <a:gd name="connsiteX2729" fmla="*/ 1505851 w 3377801"/>
                <a:gd name="connsiteY2729" fmla="*/ 6053956 h 6857987"/>
                <a:gd name="connsiteX2730" fmla="*/ 1505878 w 3377801"/>
                <a:gd name="connsiteY2730" fmla="*/ 6053947 h 6857987"/>
                <a:gd name="connsiteX2731" fmla="*/ 1505878 w 3377801"/>
                <a:gd name="connsiteY2731" fmla="*/ 6053960 h 6857987"/>
                <a:gd name="connsiteX2732" fmla="*/ 1550973 w 3377801"/>
                <a:gd name="connsiteY2732" fmla="*/ 6067481 h 6857987"/>
                <a:gd name="connsiteX2733" fmla="*/ 1522775 w 3377801"/>
                <a:gd name="connsiteY2733" fmla="*/ 6114862 h 6857987"/>
                <a:gd name="connsiteX2734" fmla="*/ 1478777 w 3377801"/>
                <a:gd name="connsiteY2734" fmla="*/ 6110336 h 6857987"/>
                <a:gd name="connsiteX2735" fmla="*/ 1505878 w 3377801"/>
                <a:gd name="connsiteY2735" fmla="*/ 6053955 h 6857987"/>
                <a:gd name="connsiteX2736" fmla="*/ 1699860 w 3377801"/>
                <a:gd name="connsiteY2736" fmla="*/ 6130628 h 6857987"/>
                <a:gd name="connsiteX2737" fmla="*/ 1684060 w 3377801"/>
                <a:gd name="connsiteY2737" fmla="*/ 6185355 h 6857987"/>
                <a:gd name="connsiteX2738" fmla="*/ 1644019 w 3377801"/>
                <a:gd name="connsiteY2738" fmla="*/ 6190994 h 6857987"/>
                <a:gd name="connsiteX2739" fmla="*/ 1655298 w 3377801"/>
                <a:gd name="connsiteY2739" fmla="*/ 6144695 h 6857987"/>
                <a:gd name="connsiteX2740" fmla="*/ 1655298 w 3377801"/>
                <a:gd name="connsiteY2740" fmla="*/ 6144733 h 6857987"/>
                <a:gd name="connsiteX2741" fmla="*/ 1699864 w 3377801"/>
                <a:gd name="connsiteY2741" fmla="*/ 6130624 h 6857987"/>
                <a:gd name="connsiteX2742" fmla="*/ 1651368 w 3377801"/>
                <a:gd name="connsiteY2742" fmla="*/ 6129000 h 6857987"/>
                <a:gd name="connsiteX2743" fmla="*/ 1597228 w 3377801"/>
                <a:gd name="connsiteY2743" fmla="*/ 6133503 h 6857987"/>
                <a:gd name="connsiteX2744" fmla="*/ 1589860 w 3377801"/>
                <a:gd name="connsiteY2744" fmla="*/ 6109308 h 6857987"/>
                <a:gd name="connsiteX2745" fmla="*/ 1589897 w 3377801"/>
                <a:gd name="connsiteY2745" fmla="*/ 6109253 h 6857987"/>
                <a:gd name="connsiteX2746" fmla="*/ 1624873 w 3377801"/>
                <a:gd name="connsiteY2746" fmla="*/ 6071459 h 6857987"/>
                <a:gd name="connsiteX2747" fmla="*/ 1662094 w 3377801"/>
                <a:gd name="connsiteY2747" fmla="*/ 6080491 h 6857987"/>
                <a:gd name="connsiteX2748" fmla="*/ 1651372 w 3377801"/>
                <a:gd name="connsiteY2748" fmla="*/ 6128995 h 6857987"/>
                <a:gd name="connsiteX2749" fmla="*/ 1605734 w 3377801"/>
                <a:gd name="connsiteY2749" fmla="*/ 6078199 h 6857987"/>
                <a:gd name="connsiteX2750" fmla="*/ 1566248 w 3377801"/>
                <a:gd name="connsiteY2750" fmla="*/ 6091170 h 6857987"/>
                <a:gd name="connsiteX2751" fmla="*/ 1560608 w 3377801"/>
                <a:gd name="connsiteY2751" fmla="*/ 6059589 h 6857987"/>
                <a:gd name="connsiteX2752" fmla="*/ 1586550 w 3377801"/>
                <a:gd name="connsiteY2752" fmla="*/ 6040979 h 6857987"/>
                <a:gd name="connsiteX2753" fmla="*/ 1611364 w 3377801"/>
                <a:gd name="connsiteY2753" fmla="*/ 6046046 h 6857987"/>
                <a:gd name="connsiteX2754" fmla="*/ 1605732 w 3377801"/>
                <a:gd name="connsiteY2754" fmla="*/ 6078195 h 6857987"/>
                <a:gd name="connsiteX2755" fmla="*/ 1573579 w 3377801"/>
                <a:gd name="connsiteY2755" fmla="*/ 6115402 h 6857987"/>
                <a:gd name="connsiteX2756" fmla="*/ 1560608 w 3377801"/>
                <a:gd name="connsiteY2756" fmla="*/ 6164476 h 6857987"/>
                <a:gd name="connsiteX2757" fmla="*/ 1517739 w 3377801"/>
                <a:gd name="connsiteY2757" fmla="*/ 6141909 h 6857987"/>
                <a:gd name="connsiteX2758" fmla="*/ 1520003 w 3377801"/>
                <a:gd name="connsiteY2758" fmla="*/ 6135150 h 6857987"/>
                <a:gd name="connsiteX2759" fmla="*/ 1554932 w 3377801"/>
                <a:gd name="connsiteY2759" fmla="*/ 6110773 h 6857987"/>
                <a:gd name="connsiteX2760" fmla="*/ 1554968 w 3377801"/>
                <a:gd name="connsiteY2760" fmla="*/ 6110891 h 6857987"/>
                <a:gd name="connsiteX2761" fmla="*/ 1573583 w 3377801"/>
                <a:gd name="connsiteY2761" fmla="*/ 6115398 h 6857987"/>
                <a:gd name="connsiteX2762" fmla="*/ 1430262 w 3377801"/>
                <a:gd name="connsiteY2762" fmla="*/ 6111983 h 6857987"/>
                <a:gd name="connsiteX2763" fmla="*/ 1430317 w 3377801"/>
                <a:gd name="connsiteY2763" fmla="*/ 6111865 h 6857987"/>
                <a:gd name="connsiteX2764" fmla="*/ 1430317 w 3377801"/>
                <a:gd name="connsiteY2764" fmla="*/ 6112021 h 6857987"/>
                <a:gd name="connsiteX2765" fmla="*/ 1482734 w 3377801"/>
                <a:gd name="connsiteY2765" fmla="*/ 6158244 h 6857987"/>
                <a:gd name="connsiteX2766" fmla="*/ 1480470 w 3377801"/>
                <a:gd name="connsiteY2766" fmla="*/ 6215203 h 6857987"/>
                <a:gd name="connsiteX2767" fmla="*/ 1505857 w 3377801"/>
                <a:gd name="connsiteY2767" fmla="*/ 6279502 h 6857987"/>
                <a:gd name="connsiteX2768" fmla="*/ 1537438 w 3377801"/>
                <a:gd name="connsiteY2768" fmla="*/ 6323490 h 6857987"/>
                <a:gd name="connsiteX2769" fmla="*/ 1523903 w 3377801"/>
                <a:gd name="connsiteY2769" fmla="*/ 6361285 h 6857987"/>
                <a:gd name="connsiteX2770" fmla="*/ 1439873 w 3377801"/>
                <a:gd name="connsiteY2770" fmla="*/ 6184177 h 6857987"/>
                <a:gd name="connsiteX2771" fmla="*/ 1430317 w 3377801"/>
                <a:gd name="connsiteY2771" fmla="*/ 6112021 h 6857987"/>
                <a:gd name="connsiteX2772" fmla="*/ 1430266 w 3377801"/>
                <a:gd name="connsiteY2772" fmla="*/ 6111979 h 6857987"/>
                <a:gd name="connsiteX2773" fmla="*/ 1602841 w 3377801"/>
                <a:gd name="connsiteY2773" fmla="*/ 6202234 h 6857987"/>
                <a:gd name="connsiteX2774" fmla="*/ 1570641 w 3377801"/>
                <a:gd name="connsiteY2774" fmla="*/ 6181404 h 6857987"/>
                <a:gd name="connsiteX2775" fmla="*/ 1570704 w 3377801"/>
                <a:gd name="connsiteY2775" fmla="*/ 6181384 h 6857987"/>
                <a:gd name="connsiteX2776" fmla="*/ 1587059 w 3377801"/>
                <a:gd name="connsiteY2776" fmla="*/ 6154306 h 6857987"/>
                <a:gd name="connsiteX2777" fmla="*/ 1629355 w 3377801"/>
                <a:gd name="connsiteY2777" fmla="*/ 6156553 h 6857987"/>
                <a:gd name="connsiteX2778" fmla="*/ 1602852 w 3377801"/>
                <a:gd name="connsiteY2778" fmla="*/ 6202230 h 6857987"/>
                <a:gd name="connsiteX2779" fmla="*/ 1619823 w 3377801"/>
                <a:gd name="connsiteY2779" fmla="*/ 6212949 h 6857987"/>
                <a:gd name="connsiteX2780" fmla="*/ 1680738 w 3377801"/>
                <a:gd name="connsiteY2780" fmla="*/ 6213513 h 6857987"/>
                <a:gd name="connsiteX2781" fmla="*/ 1662682 w 3377801"/>
                <a:gd name="connsiteY2781" fmla="*/ 6239445 h 6857987"/>
                <a:gd name="connsiteX2782" fmla="*/ 1619751 w 3377801"/>
                <a:gd name="connsiteY2782" fmla="*/ 6212974 h 6857987"/>
                <a:gd name="connsiteX2783" fmla="*/ 1624390 w 3377801"/>
                <a:gd name="connsiteY2783" fmla="*/ 6244612 h 6857987"/>
                <a:gd name="connsiteX2784" fmla="*/ 1624409 w 3377801"/>
                <a:gd name="connsiteY2784" fmla="*/ 6244669 h 6857987"/>
                <a:gd name="connsiteX2785" fmla="*/ 1687444 w 3377801"/>
                <a:gd name="connsiteY2785" fmla="*/ 6284080 h 6857987"/>
                <a:gd name="connsiteX2786" fmla="*/ 1711126 w 3377801"/>
                <a:gd name="connsiteY2786" fmla="*/ 6385220 h 6857987"/>
                <a:gd name="connsiteX2787" fmla="*/ 1711126 w 3377801"/>
                <a:gd name="connsiteY2787" fmla="*/ 6385055 h 6857987"/>
                <a:gd name="connsiteX2788" fmla="*/ 1711144 w 3377801"/>
                <a:gd name="connsiteY2788" fmla="*/ 6385047 h 6857987"/>
                <a:gd name="connsiteX2789" fmla="*/ 1717921 w 3377801"/>
                <a:gd name="connsiteY2789" fmla="*/ 6469093 h 6857987"/>
                <a:gd name="connsiteX2790" fmla="*/ 1708889 w 3377801"/>
                <a:gd name="connsiteY2790" fmla="*/ 6467382 h 6857987"/>
                <a:gd name="connsiteX2791" fmla="*/ 1700430 w 3377801"/>
                <a:gd name="connsiteY2791" fmla="*/ 6436377 h 6857987"/>
                <a:gd name="connsiteX2792" fmla="*/ 1700412 w 3377801"/>
                <a:gd name="connsiteY2792" fmla="*/ 6436367 h 6857987"/>
                <a:gd name="connsiteX2793" fmla="*/ 1624407 w 3377801"/>
                <a:gd name="connsiteY2793" fmla="*/ 6244669 h 6857987"/>
                <a:gd name="connsiteX2794" fmla="*/ 1624278 w 3377801"/>
                <a:gd name="connsiteY2794" fmla="*/ 6244603 h 6857987"/>
                <a:gd name="connsiteX2795" fmla="*/ 1717951 w 3377801"/>
                <a:gd name="connsiteY2795" fmla="*/ 6270554 h 6857987"/>
                <a:gd name="connsiteX2796" fmla="*/ 1717969 w 3377801"/>
                <a:gd name="connsiteY2796" fmla="*/ 6270526 h 6857987"/>
                <a:gd name="connsiteX2797" fmla="*/ 1745612 w 3377801"/>
                <a:gd name="connsiteY2797" fmla="*/ 6262649 h 6857987"/>
                <a:gd name="connsiteX2798" fmla="*/ 1740528 w 3377801"/>
                <a:gd name="connsiteY2798" fmla="*/ 6286899 h 6857987"/>
                <a:gd name="connsiteX2799" fmla="*/ 1723045 w 3377801"/>
                <a:gd name="connsiteY2799" fmla="*/ 6288017 h 6857987"/>
                <a:gd name="connsiteX2800" fmla="*/ 1717955 w 3377801"/>
                <a:gd name="connsiteY2800" fmla="*/ 6270544 h 6857987"/>
                <a:gd name="connsiteX2801" fmla="*/ 1680148 w 3377801"/>
                <a:gd name="connsiteY2801" fmla="*/ 6114894 h 6857987"/>
                <a:gd name="connsiteX2802" fmla="*/ 1676783 w 3377801"/>
                <a:gd name="connsiteY2802" fmla="*/ 6072597 h 6857987"/>
                <a:gd name="connsiteX2803" fmla="*/ 1676765 w 3377801"/>
                <a:gd name="connsiteY2803" fmla="*/ 6072597 h 6857987"/>
                <a:gd name="connsiteX2804" fmla="*/ 1708909 w 3377801"/>
                <a:gd name="connsiteY2804" fmla="*/ 6056224 h 6857987"/>
                <a:gd name="connsiteX2805" fmla="*/ 1680153 w 3377801"/>
                <a:gd name="connsiteY2805" fmla="*/ 6114889 h 6857987"/>
                <a:gd name="connsiteX2806" fmla="*/ 1617531 w 3377801"/>
                <a:gd name="connsiteY2806" fmla="*/ 6025789 h 6857987"/>
                <a:gd name="connsiteX2807" fmla="*/ 1584813 w 3377801"/>
                <a:gd name="connsiteY2807" fmla="*/ 6007729 h 6857987"/>
                <a:gd name="connsiteX2808" fmla="*/ 1584803 w 3377801"/>
                <a:gd name="connsiteY2808" fmla="*/ 6007742 h 6857987"/>
                <a:gd name="connsiteX2809" fmla="*/ 1584785 w 3377801"/>
                <a:gd name="connsiteY2809" fmla="*/ 6007687 h 6857987"/>
                <a:gd name="connsiteX2810" fmla="*/ 1584813 w 3377801"/>
                <a:gd name="connsiteY2810" fmla="*/ 6007727 h 6857987"/>
                <a:gd name="connsiteX2811" fmla="*/ 1615274 w 3377801"/>
                <a:gd name="connsiteY2811" fmla="*/ 5966579 h 6857987"/>
                <a:gd name="connsiteX2812" fmla="*/ 1633884 w 3377801"/>
                <a:gd name="connsiteY2812" fmla="*/ 5996469 h 6857987"/>
                <a:gd name="connsiteX2813" fmla="*/ 1617535 w 3377801"/>
                <a:gd name="connsiteY2813" fmla="*/ 6025785 h 6857987"/>
                <a:gd name="connsiteX2814" fmla="*/ 1550376 w 3377801"/>
                <a:gd name="connsiteY2814" fmla="*/ 5986757 h 6857987"/>
                <a:gd name="connsiteX2815" fmla="*/ 1550421 w 3377801"/>
                <a:gd name="connsiteY2815" fmla="*/ 5986821 h 6857987"/>
                <a:gd name="connsiteX2816" fmla="*/ 1555488 w 3377801"/>
                <a:gd name="connsiteY2816" fmla="*/ 5941146 h 6857987"/>
                <a:gd name="connsiteX2817" fmla="*/ 1597220 w 3377801"/>
                <a:gd name="connsiteY2817" fmla="*/ 5962022 h 6857987"/>
                <a:gd name="connsiteX2818" fmla="*/ 1550380 w 3377801"/>
                <a:gd name="connsiteY2818" fmla="*/ 5986760 h 6857987"/>
                <a:gd name="connsiteX2819" fmla="*/ 1545327 w 3377801"/>
                <a:gd name="connsiteY2819" fmla="*/ 6003195 h 6857987"/>
                <a:gd name="connsiteX2820" fmla="*/ 1572405 w 3377801"/>
                <a:gd name="connsiteY2820" fmla="*/ 6006596 h 6857987"/>
                <a:gd name="connsiteX2821" fmla="*/ 1561117 w 3377801"/>
                <a:gd name="connsiteY2821" fmla="*/ 6039306 h 6857987"/>
                <a:gd name="connsiteX2822" fmla="*/ 1519385 w 3377801"/>
                <a:gd name="connsiteY2822" fmla="*/ 6037605 h 6857987"/>
                <a:gd name="connsiteX2823" fmla="*/ 1545331 w 3377801"/>
                <a:gd name="connsiteY2823" fmla="*/ 6003190 h 6857987"/>
                <a:gd name="connsiteX2824" fmla="*/ 1532393 w 3377801"/>
                <a:gd name="connsiteY2824" fmla="*/ 5989049 h 6857987"/>
                <a:gd name="connsiteX2825" fmla="*/ 1515484 w 3377801"/>
                <a:gd name="connsiteY2825" fmla="*/ 6016665 h 6857987"/>
                <a:gd name="connsiteX2826" fmla="*/ 1465283 w 3377801"/>
                <a:gd name="connsiteY2826" fmla="*/ 6020067 h 6857987"/>
                <a:gd name="connsiteX2827" fmla="*/ 1465283 w 3377801"/>
                <a:gd name="connsiteY2827" fmla="*/ 5987912 h 6857987"/>
                <a:gd name="connsiteX2828" fmla="*/ 1532397 w 3377801"/>
                <a:gd name="connsiteY2828" fmla="*/ 5989045 h 6857987"/>
                <a:gd name="connsiteX2829" fmla="*/ 1469202 w 3377801"/>
                <a:gd name="connsiteY2829" fmla="*/ 5909041 h 6857987"/>
                <a:gd name="connsiteX2830" fmla="*/ 1428602 w 3377801"/>
                <a:gd name="connsiteY2830" fmla="*/ 5925960 h 6857987"/>
                <a:gd name="connsiteX2831" fmla="*/ 1437607 w 3377801"/>
                <a:gd name="connsiteY2831" fmla="*/ 5878569 h 6857987"/>
                <a:gd name="connsiteX2832" fmla="*/ 1437625 w 3377801"/>
                <a:gd name="connsiteY2832" fmla="*/ 5878579 h 6857987"/>
                <a:gd name="connsiteX2833" fmla="*/ 1469206 w 3377801"/>
                <a:gd name="connsiteY2833" fmla="*/ 5909037 h 6857987"/>
                <a:gd name="connsiteX2834" fmla="*/ 1455686 w 3377801"/>
                <a:gd name="connsiteY2834" fmla="*/ 5864989 h 6857987"/>
                <a:gd name="connsiteX2835" fmla="*/ 1446044 w 3377801"/>
                <a:gd name="connsiteY2835" fmla="*/ 5851983 h 6857987"/>
                <a:gd name="connsiteX2836" fmla="*/ 1446089 w 3377801"/>
                <a:gd name="connsiteY2836" fmla="*/ 5852018 h 6857987"/>
                <a:gd name="connsiteX2837" fmla="*/ 1455690 w 3377801"/>
                <a:gd name="connsiteY2837" fmla="*/ 5864985 h 6857987"/>
                <a:gd name="connsiteX2838" fmla="*/ 1428571 w 3377801"/>
                <a:gd name="connsiteY2838" fmla="*/ 5809722 h 6857987"/>
                <a:gd name="connsiteX2839" fmla="*/ 1402057 w 3377801"/>
                <a:gd name="connsiteY2839" fmla="*/ 5787173 h 6857987"/>
                <a:gd name="connsiteX2840" fmla="*/ 1479891 w 3377801"/>
                <a:gd name="connsiteY2840" fmla="*/ 5793931 h 6857987"/>
                <a:gd name="connsiteX2841" fmla="*/ 1396980 w 3377801"/>
                <a:gd name="connsiteY2841" fmla="*/ 5739781 h 6857987"/>
                <a:gd name="connsiteX2842" fmla="*/ 1331580 w 3377801"/>
                <a:gd name="connsiteY2842" fmla="*/ 5691300 h 6857987"/>
                <a:gd name="connsiteX2843" fmla="*/ 1342849 w 3377801"/>
                <a:gd name="connsiteY2843" fmla="*/ 5684514 h 6857987"/>
                <a:gd name="connsiteX2844" fmla="*/ 1407713 w 3377801"/>
                <a:gd name="connsiteY2844" fmla="*/ 5734707 h 6857987"/>
                <a:gd name="connsiteX2845" fmla="*/ 1465227 w 3377801"/>
                <a:gd name="connsiteY2845" fmla="*/ 5774192 h 6857987"/>
                <a:gd name="connsiteX2846" fmla="*/ 1554341 w 3377801"/>
                <a:gd name="connsiteY2846" fmla="*/ 5809717 h 6857987"/>
                <a:gd name="connsiteX2847" fmla="*/ 1524451 w 3377801"/>
                <a:gd name="connsiteY2847" fmla="*/ 5819886 h 6857987"/>
                <a:gd name="connsiteX2848" fmla="*/ 1428575 w 3377801"/>
                <a:gd name="connsiteY2848" fmla="*/ 5809718 h 6857987"/>
                <a:gd name="connsiteX2849" fmla="*/ 1342831 w 3377801"/>
                <a:gd name="connsiteY2849" fmla="*/ 5803482 h 6857987"/>
                <a:gd name="connsiteX2850" fmla="*/ 1330425 w 3377801"/>
                <a:gd name="connsiteY2850" fmla="*/ 5818145 h 6857987"/>
                <a:gd name="connsiteX2851" fmla="*/ 1298280 w 3377801"/>
                <a:gd name="connsiteY2851" fmla="*/ 5818709 h 6857987"/>
                <a:gd name="connsiteX2852" fmla="*/ 1301008 w 3377801"/>
                <a:gd name="connsiteY2852" fmla="*/ 5802427 h 6857987"/>
                <a:gd name="connsiteX2853" fmla="*/ 1342835 w 3377801"/>
                <a:gd name="connsiteY2853" fmla="*/ 5803478 h 6857987"/>
                <a:gd name="connsiteX2854" fmla="*/ 1409459 w 3377801"/>
                <a:gd name="connsiteY2854" fmla="*/ 5586397 h 6857987"/>
                <a:gd name="connsiteX2855" fmla="*/ 1409500 w 3377801"/>
                <a:gd name="connsiteY2855" fmla="*/ 5586419 h 6857987"/>
                <a:gd name="connsiteX2856" fmla="*/ 1449473 w 3377801"/>
                <a:gd name="connsiteY2856" fmla="*/ 5596569 h 6857987"/>
                <a:gd name="connsiteX2857" fmla="*/ 1495154 w 3377801"/>
                <a:gd name="connsiteY2857" fmla="*/ 5614043 h 6857987"/>
                <a:gd name="connsiteX2858" fmla="*/ 1538023 w 3377801"/>
                <a:gd name="connsiteY2858" fmla="*/ 5643933 h 6857987"/>
                <a:gd name="connsiteX2859" fmla="*/ 1556633 w 3377801"/>
                <a:gd name="connsiteY2859" fmla="*/ 5664807 h 6857987"/>
                <a:gd name="connsiteX2860" fmla="*/ 1409500 w 3377801"/>
                <a:gd name="connsiteY2860" fmla="*/ 5586422 h 6857987"/>
                <a:gd name="connsiteX2861" fmla="*/ 1409432 w 3377801"/>
                <a:gd name="connsiteY2861" fmla="*/ 5586422 h 6857987"/>
                <a:gd name="connsiteX2862" fmla="*/ 1919255 w 3377801"/>
                <a:gd name="connsiteY2862" fmla="*/ 5633168 h 6857987"/>
                <a:gd name="connsiteX2863" fmla="*/ 1883144 w 3377801"/>
                <a:gd name="connsiteY2863" fmla="*/ 5621890 h 6857987"/>
                <a:gd name="connsiteX2864" fmla="*/ 1919260 w 3377801"/>
                <a:gd name="connsiteY2864" fmla="*/ 5633161 h 6857987"/>
                <a:gd name="connsiteX2865" fmla="*/ 1920483 w 3377801"/>
                <a:gd name="connsiteY2865" fmla="*/ 5552051 h 6857987"/>
                <a:gd name="connsiteX2866" fmla="*/ 1920446 w 3377801"/>
                <a:gd name="connsiteY2866" fmla="*/ 5552033 h 6857987"/>
                <a:gd name="connsiteX2867" fmla="*/ 1932853 w 3377801"/>
                <a:gd name="connsiteY2867" fmla="*/ 5561056 h 6857987"/>
                <a:gd name="connsiteX2868" fmla="*/ 1920487 w 3377801"/>
                <a:gd name="connsiteY2868" fmla="*/ 5552047 h 6857987"/>
                <a:gd name="connsiteX2869" fmla="*/ 1909820 w 3377801"/>
                <a:gd name="connsiteY2869" fmla="*/ 5528253 h 6857987"/>
                <a:gd name="connsiteX2870" fmla="*/ 1909713 w 3377801"/>
                <a:gd name="connsiteY2870" fmla="*/ 5528292 h 6857987"/>
                <a:gd name="connsiteX2871" fmla="*/ 1909705 w 3377801"/>
                <a:gd name="connsiteY2871" fmla="*/ 5528246 h 6857987"/>
                <a:gd name="connsiteX2872" fmla="*/ 1909820 w 3377801"/>
                <a:gd name="connsiteY2872" fmla="*/ 5528253 h 6857987"/>
                <a:gd name="connsiteX2873" fmla="*/ 2022494 w 3377801"/>
                <a:gd name="connsiteY2873" fmla="*/ 5501782 h 6857987"/>
                <a:gd name="connsiteX2874" fmla="*/ 1909824 w 3377801"/>
                <a:gd name="connsiteY2874" fmla="*/ 5528249 h 6857987"/>
                <a:gd name="connsiteX2875" fmla="*/ 1934566 w 3377801"/>
                <a:gd name="connsiteY2875" fmla="*/ 5591484 h 6857987"/>
                <a:gd name="connsiteX2876" fmla="*/ 1950340 w 3377801"/>
                <a:gd name="connsiteY2876" fmla="*/ 5571763 h 6857987"/>
                <a:gd name="connsiteX2877" fmla="*/ 1950904 w 3377801"/>
                <a:gd name="connsiteY2877" fmla="*/ 5596023 h 6857987"/>
                <a:gd name="connsiteX2878" fmla="*/ 1934571 w 3377801"/>
                <a:gd name="connsiteY2878" fmla="*/ 5591484 h 6857987"/>
                <a:gd name="connsiteX2879" fmla="*/ 1934549 w 3377801"/>
                <a:gd name="connsiteY2879" fmla="*/ 5591511 h 6857987"/>
                <a:gd name="connsiteX2880" fmla="*/ 1934531 w 3377801"/>
                <a:gd name="connsiteY2880" fmla="*/ 5591474 h 6857987"/>
                <a:gd name="connsiteX2881" fmla="*/ 2054657 w 3377801"/>
                <a:gd name="connsiteY2881" fmla="*/ 5494996 h 6857987"/>
                <a:gd name="connsiteX2882" fmla="*/ 2035501 w 3377801"/>
                <a:gd name="connsiteY2882" fmla="*/ 5502337 h 6857987"/>
                <a:gd name="connsiteX2883" fmla="*/ 2044566 w 3377801"/>
                <a:gd name="connsiteY2883" fmla="*/ 5491600 h 6857987"/>
                <a:gd name="connsiteX2884" fmla="*/ 2054657 w 3377801"/>
                <a:gd name="connsiteY2884" fmla="*/ 5494996 h 6857987"/>
                <a:gd name="connsiteX2885" fmla="*/ 2050131 w 3377801"/>
                <a:gd name="connsiteY2885" fmla="*/ 5397469 h 6857987"/>
                <a:gd name="connsiteX2886" fmla="*/ 2087878 w 3377801"/>
                <a:gd name="connsiteY2886" fmla="*/ 5347349 h 6857987"/>
                <a:gd name="connsiteX2887" fmla="*/ 2087906 w 3377801"/>
                <a:gd name="connsiteY2887" fmla="*/ 5347276 h 6857987"/>
                <a:gd name="connsiteX2888" fmla="*/ 2096930 w 3377801"/>
                <a:gd name="connsiteY2888" fmla="*/ 5347840 h 6857987"/>
                <a:gd name="connsiteX2889" fmla="*/ 2081148 w 3377801"/>
                <a:gd name="connsiteY2889" fmla="*/ 5461194 h 6857987"/>
                <a:gd name="connsiteX2890" fmla="*/ 2050131 w 3377801"/>
                <a:gd name="connsiteY2890" fmla="*/ 5397469 h 6857987"/>
                <a:gd name="connsiteX2891" fmla="*/ 2116667 w 3377801"/>
                <a:gd name="connsiteY2891" fmla="*/ 5441429 h 6857987"/>
                <a:gd name="connsiteX2892" fmla="*/ 2124581 w 3377801"/>
                <a:gd name="connsiteY2892" fmla="*/ 5382215 h 6857987"/>
                <a:gd name="connsiteX2893" fmla="*/ 2124563 w 3377801"/>
                <a:gd name="connsiteY2893" fmla="*/ 5382207 h 6857987"/>
                <a:gd name="connsiteX2894" fmla="*/ 2149950 w 3377801"/>
                <a:gd name="connsiteY2894" fmla="*/ 5352881 h 6857987"/>
                <a:gd name="connsiteX2895" fmla="*/ 2177584 w 3377801"/>
                <a:gd name="connsiteY2895" fmla="*/ 5403081 h 6857987"/>
                <a:gd name="connsiteX2896" fmla="*/ 2164603 w 3377801"/>
                <a:gd name="connsiteY2896" fmla="*/ 5417744 h 6857987"/>
                <a:gd name="connsiteX2897" fmla="*/ 2116670 w 3377801"/>
                <a:gd name="connsiteY2897" fmla="*/ 5441429 h 6857987"/>
                <a:gd name="connsiteX2898" fmla="*/ 2174255 w 3377801"/>
                <a:gd name="connsiteY2898" fmla="*/ 5426803 h 6857987"/>
                <a:gd name="connsiteX2899" fmla="*/ 2174228 w 3377801"/>
                <a:gd name="connsiteY2899" fmla="*/ 5426775 h 6857987"/>
                <a:gd name="connsiteX2900" fmla="*/ 2169161 w 3377801"/>
                <a:gd name="connsiteY2900" fmla="*/ 5439173 h 6857987"/>
                <a:gd name="connsiteX2901" fmla="*/ 2174261 w 3377801"/>
                <a:gd name="connsiteY2901" fmla="*/ 5426803 h 6857987"/>
                <a:gd name="connsiteX2902" fmla="*/ 2152788 w 3377801"/>
                <a:gd name="connsiteY2902" fmla="*/ 5333123 h 6857987"/>
                <a:gd name="connsiteX2903" fmla="*/ 2154514 w 3377801"/>
                <a:gd name="connsiteY2903" fmla="*/ 5292523 h 6857987"/>
                <a:gd name="connsiteX2904" fmla="*/ 2154490 w 3377801"/>
                <a:gd name="connsiteY2904" fmla="*/ 5292523 h 6857987"/>
                <a:gd name="connsiteX2905" fmla="*/ 2154518 w 3377801"/>
                <a:gd name="connsiteY2905" fmla="*/ 5292468 h 6857987"/>
                <a:gd name="connsiteX2906" fmla="*/ 2154518 w 3377801"/>
                <a:gd name="connsiteY2906" fmla="*/ 5292523 h 6857987"/>
                <a:gd name="connsiteX2907" fmla="*/ 2183256 w 3377801"/>
                <a:gd name="connsiteY2907" fmla="*/ 5297590 h 6857987"/>
                <a:gd name="connsiteX2908" fmla="*/ 2198480 w 3377801"/>
                <a:gd name="connsiteY2908" fmla="*/ 5368090 h 6857987"/>
                <a:gd name="connsiteX2909" fmla="*/ 2184382 w 3377801"/>
                <a:gd name="connsiteY2909" fmla="*/ 5370337 h 6857987"/>
                <a:gd name="connsiteX2910" fmla="*/ 2152791 w 3377801"/>
                <a:gd name="connsiteY2910" fmla="*/ 5333123 h 6857987"/>
                <a:gd name="connsiteX2911" fmla="*/ 2226107 w 3377801"/>
                <a:gd name="connsiteY2911" fmla="*/ 5396259 h 6857987"/>
                <a:gd name="connsiteX2912" fmla="*/ 2226080 w 3377801"/>
                <a:gd name="connsiteY2912" fmla="*/ 5396304 h 6857987"/>
                <a:gd name="connsiteX2913" fmla="*/ 2320269 w 3377801"/>
                <a:gd name="connsiteY2913" fmla="*/ 5334269 h 6857987"/>
                <a:gd name="connsiteX2914" fmla="*/ 2184356 w 3377801"/>
                <a:gd name="connsiteY2914" fmla="*/ 5428459 h 6857987"/>
                <a:gd name="connsiteX2915" fmla="*/ 2226107 w 3377801"/>
                <a:gd name="connsiteY2915" fmla="*/ 5396259 h 6857987"/>
                <a:gd name="connsiteX2916" fmla="*/ 2319141 w 3377801"/>
                <a:gd name="connsiteY2916" fmla="*/ 5310564 h 6857987"/>
                <a:gd name="connsiteX2917" fmla="*/ 2308991 w 3377801"/>
                <a:gd name="connsiteY2917" fmla="*/ 5285189 h 6857987"/>
                <a:gd name="connsiteX2918" fmla="*/ 2335552 w 3377801"/>
                <a:gd name="connsiteY2918" fmla="*/ 5236161 h 6857987"/>
                <a:gd name="connsiteX2919" fmla="*/ 2335506 w 3377801"/>
                <a:gd name="connsiteY2919" fmla="*/ 5236116 h 6857987"/>
                <a:gd name="connsiteX2920" fmla="*/ 2373281 w 3377801"/>
                <a:gd name="connsiteY2920" fmla="*/ 5269954 h 6857987"/>
                <a:gd name="connsiteX2921" fmla="*/ 2319139 w 3377801"/>
                <a:gd name="connsiteY2921" fmla="*/ 5310561 h 6857987"/>
                <a:gd name="connsiteX2922" fmla="*/ 2349658 w 3377801"/>
                <a:gd name="connsiteY2922" fmla="*/ 5147582 h 6857987"/>
                <a:gd name="connsiteX2923" fmla="*/ 2350207 w 3377801"/>
                <a:gd name="connsiteY2923" fmla="*/ 5103554 h 6857987"/>
                <a:gd name="connsiteX2924" fmla="*/ 2350244 w 3377801"/>
                <a:gd name="connsiteY2924" fmla="*/ 5103591 h 6857987"/>
                <a:gd name="connsiteX2925" fmla="*/ 2384617 w 3377801"/>
                <a:gd name="connsiteY2925" fmla="*/ 5135737 h 6857987"/>
                <a:gd name="connsiteX2926" fmla="*/ 2384069 w 3377801"/>
                <a:gd name="connsiteY2926" fmla="*/ 5174086 h 6857987"/>
                <a:gd name="connsiteX2927" fmla="*/ 2349655 w 3377801"/>
                <a:gd name="connsiteY2927" fmla="*/ 5147582 h 6857987"/>
                <a:gd name="connsiteX2928" fmla="*/ 2395893 w 3377801"/>
                <a:gd name="connsiteY2928" fmla="*/ 5176345 h 6857987"/>
                <a:gd name="connsiteX2929" fmla="*/ 2395903 w 3377801"/>
                <a:gd name="connsiteY2929" fmla="*/ 5176362 h 6857987"/>
                <a:gd name="connsiteX2930" fmla="*/ 2432551 w 3377801"/>
                <a:gd name="connsiteY2930" fmla="*/ 5170159 h 6857987"/>
                <a:gd name="connsiteX2931" fmla="*/ 2428603 w 3377801"/>
                <a:gd name="connsiteY2931" fmla="*/ 5214701 h 6857987"/>
                <a:gd name="connsiteX2932" fmla="*/ 2391947 w 3377801"/>
                <a:gd name="connsiteY2932" fmla="*/ 5256443 h 6857987"/>
                <a:gd name="connsiteX2933" fmla="*/ 2378976 w 3377801"/>
                <a:gd name="connsiteY2933" fmla="*/ 5254752 h 6857987"/>
                <a:gd name="connsiteX2934" fmla="*/ 2395891 w 3377801"/>
                <a:gd name="connsiteY2934" fmla="*/ 5176345 h 6857987"/>
                <a:gd name="connsiteX2935" fmla="*/ 2403725 w 3377801"/>
                <a:gd name="connsiteY2935" fmla="*/ 5147091 h 6857987"/>
                <a:gd name="connsiteX2936" fmla="*/ 2389626 w 3377801"/>
                <a:gd name="connsiteY2936" fmla="*/ 5113163 h 6857987"/>
                <a:gd name="connsiteX2937" fmla="*/ 2389626 w 3377801"/>
                <a:gd name="connsiteY2937" fmla="*/ 5113235 h 6857987"/>
                <a:gd name="connsiteX2938" fmla="*/ 2390190 w 3377801"/>
                <a:gd name="connsiteY2938" fmla="*/ 5061361 h 6857987"/>
                <a:gd name="connsiteX2939" fmla="*/ 2431923 w 3377801"/>
                <a:gd name="connsiteY2939" fmla="*/ 5094069 h 6857987"/>
                <a:gd name="connsiteX2940" fmla="*/ 2438690 w 3377801"/>
                <a:gd name="connsiteY2940" fmla="*/ 5149919 h 6857987"/>
                <a:gd name="connsiteX2941" fmla="*/ 2403729 w 3377801"/>
                <a:gd name="connsiteY2941" fmla="*/ 5147091 h 6857987"/>
                <a:gd name="connsiteX2942" fmla="*/ 2431932 w 3377801"/>
                <a:gd name="connsiteY2942" fmla="*/ 5059069 h 6857987"/>
                <a:gd name="connsiteX2943" fmla="*/ 2391333 w 3377801"/>
                <a:gd name="connsiteY2943" fmla="*/ 5044415 h 6857987"/>
                <a:gd name="connsiteX2944" fmla="*/ 2374404 w 3377801"/>
                <a:gd name="connsiteY2944" fmla="*/ 5019588 h 6857987"/>
                <a:gd name="connsiteX2945" fmla="*/ 2389049 w 3377801"/>
                <a:gd name="connsiteY2945" fmla="*/ 4978930 h 6857987"/>
                <a:gd name="connsiteX2946" fmla="*/ 2389086 w 3377801"/>
                <a:gd name="connsiteY2946" fmla="*/ 4978976 h 6857987"/>
                <a:gd name="connsiteX2947" fmla="*/ 2440396 w 3377801"/>
                <a:gd name="connsiteY2947" fmla="*/ 5031996 h 6857987"/>
                <a:gd name="connsiteX2948" fmla="*/ 2431929 w 3377801"/>
                <a:gd name="connsiteY2948" fmla="*/ 5059069 h 6857987"/>
                <a:gd name="connsiteX2949" fmla="*/ 2397576 w 3377801"/>
                <a:gd name="connsiteY2949" fmla="*/ 4965417 h 6857987"/>
                <a:gd name="connsiteX2950" fmla="*/ 2393664 w 3377801"/>
                <a:gd name="connsiteY2950" fmla="*/ 4949135 h 6857987"/>
                <a:gd name="connsiteX2951" fmla="*/ 2393627 w 3377801"/>
                <a:gd name="connsiteY2951" fmla="*/ 4949053 h 6857987"/>
                <a:gd name="connsiteX2952" fmla="*/ 2499104 w 3377801"/>
                <a:gd name="connsiteY2952" fmla="*/ 5013907 h 6857987"/>
                <a:gd name="connsiteX2953" fmla="*/ 2447202 w 3377801"/>
                <a:gd name="connsiteY2953" fmla="*/ 5000390 h 6857987"/>
                <a:gd name="connsiteX2954" fmla="*/ 2397573 w 3377801"/>
                <a:gd name="connsiteY2954" fmla="*/ 4965417 h 6857987"/>
                <a:gd name="connsiteX2955" fmla="*/ 2539665 w 3377801"/>
                <a:gd name="connsiteY2955" fmla="*/ 5107578 h 6857987"/>
                <a:gd name="connsiteX2956" fmla="*/ 2581962 w 3377801"/>
                <a:gd name="connsiteY2956" fmla="*/ 5035374 h 6857987"/>
                <a:gd name="connsiteX2957" fmla="*/ 2616982 w 3377801"/>
                <a:gd name="connsiteY2957" fmla="*/ 4962061 h 6857987"/>
                <a:gd name="connsiteX2958" fmla="*/ 2616936 w 3377801"/>
                <a:gd name="connsiteY2958" fmla="*/ 4962061 h 6857987"/>
                <a:gd name="connsiteX2959" fmla="*/ 2629334 w 3377801"/>
                <a:gd name="connsiteY2959" fmla="*/ 4960360 h 6857987"/>
                <a:gd name="connsiteX2960" fmla="*/ 2539662 w 3377801"/>
                <a:gd name="connsiteY2960" fmla="*/ 5107578 h 6857987"/>
                <a:gd name="connsiteX2961" fmla="*/ 2654729 w 3377801"/>
                <a:gd name="connsiteY2961" fmla="*/ 4808656 h 6857987"/>
                <a:gd name="connsiteX2962" fmla="*/ 2647361 w 3377801"/>
                <a:gd name="connsiteY2962" fmla="*/ 4793375 h 6857987"/>
                <a:gd name="connsiteX2963" fmla="*/ 2647406 w 3377801"/>
                <a:gd name="connsiteY2963" fmla="*/ 4793420 h 6857987"/>
                <a:gd name="connsiteX2964" fmla="*/ 2654732 w 3377801"/>
                <a:gd name="connsiteY2964" fmla="*/ 4808656 h 6857987"/>
                <a:gd name="connsiteX2965" fmla="*/ 2645760 w 3377801"/>
                <a:gd name="connsiteY2965" fmla="*/ 4770235 h 6857987"/>
                <a:gd name="connsiteX2966" fmla="*/ 2643486 w 3377801"/>
                <a:gd name="connsiteY2966" fmla="*/ 4727939 h 6857987"/>
                <a:gd name="connsiteX2967" fmla="*/ 2645758 w 3377801"/>
                <a:gd name="connsiteY2967" fmla="*/ 4770235 h 6857987"/>
                <a:gd name="connsiteX2968" fmla="*/ 2646309 w 3377801"/>
                <a:gd name="connsiteY2968" fmla="*/ 4886463 h 6857987"/>
                <a:gd name="connsiteX2969" fmla="*/ 2626583 w 3377801"/>
                <a:gd name="connsiteY2969" fmla="*/ 4940033 h 6857987"/>
                <a:gd name="connsiteX2970" fmla="*/ 2646304 w 3377801"/>
                <a:gd name="connsiteY2970" fmla="*/ 4886463 h 6857987"/>
                <a:gd name="connsiteX2971" fmla="*/ 2631093 w 3377801"/>
                <a:gd name="connsiteY2971" fmla="*/ 4773709 h 6857987"/>
                <a:gd name="connsiteX2972" fmla="*/ 2628273 w 3377801"/>
                <a:gd name="connsiteY2972" fmla="*/ 4853226 h 6857987"/>
                <a:gd name="connsiteX2973" fmla="*/ 2588231 w 3377801"/>
                <a:gd name="connsiteY2973" fmla="*/ 4854355 h 6857987"/>
                <a:gd name="connsiteX2974" fmla="*/ 2563991 w 3377801"/>
                <a:gd name="connsiteY2974" fmla="*/ 4809239 h 6857987"/>
                <a:gd name="connsiteX2975" fmla="*/ 2587094 w 3377801"/>
                <a:gd name="connsiteY2975" fmla="*/ 4775497 h 6857987"/>
                <a:gd name="connsiteX2976" fmla="*/ 2587104 w 3377801"/>
                <a:gd name="connsiteY2976" fmla="*/ 4775415 h 6857987"/>
                <a:gd name="connsiteX2977" fmla="*/ 2631087 w 3377801"/>
                <a:gd name="connsiteY2977" fmla="*/ 4773709 h 6857987"/>
                <a:gd name="connsiteX2978" fmla="*/ 2597811 w 3377801"/>
                <a:gd name="connsiteY2978" fmla="*/ 4753334 h 6857987"/>
                <a:gd name="connsiteX2979" fmla="*/ 2565666 w 3377801"/>
                <a:gd name="connsiteY2979" fmla="*/ 4720615 h 6857987"/>
                <a:gd name="connsiteX2980" fmla="*/ 2584834 w 3377801"/>
                <a:gd name="connsiteY2980" fmla="*/ 4651254 h 6857987"/>
                <a:gd name="connsiteX2981" fmla="*/ 2627701 w 3377801"/>
                <a:gd name="connsiteY2981" fmla="*/ 4756729 h 6857987"/>
                <a:gd name="connsiteX2982" fmla="*/ 2597811 w 3377801"/>
                <a:gd name="connsiteY2982" fmla="*/ 4753334 h 6857987"/>
                <a:gd name="connsiteX2983" fmla="*/ 2580902 w 3377801"/>
                <a:gd name="connsiteY2983" fmla="*/ 4643353 h 6857987"/>
                <a:gd name="connsiteX2984" fmla="*/ 2500220 w 3377801"/>
                <a:gd name="connsiteY2984" fmla="*/ 4623068 h 6857987"/>
                <a:gd name="connsiteX2985" fmla="*/ 2500238 w 3377801"/>
                <a:gd name="connsiteY2985" fmla="*/ 4623051 h 6857987"/>
                <a:gd name="connsiteX2986" fmla="*/ 2529572 w 3377801"/>
                <a:gd name="connsiteY2986" fmla="*/ 4575678 h 6857987"/>
                <a:gd name="connsiteX2987" fmla="*/ 2550438 w 3377801"/>
                <a:gd name="connsiteY2987" fmla="*/ 4580753 h 6857987"/>
                <a:gd name="connsiteX2988" fmla="*/ 2580895 w 3377801"/>
                <a:gd name="connsiteY2988" fmla="*/ 4643353 h 6857987"/>
                <a:gd name="connsiteX2989" fmla="*/ 2506359 w 3377801"/>
                <a:gd name="connsiteY2989" fmla="*/ 4642771 h 6857987"/>
                <a:gd name="connsiteX2990" fmla="*/ 2506424 w 3377801"/>
                <a:gd name="connsiteY2990" fmla="*/ 4642790 h 6857987"/>
                <a:gd name="connsiteX2991" fmla="*/ 2566758 w 3377801"/>
                <a:gd name="connsiteY2991" fmla="*/ 4658589 h 6857987"/>
                <a:gd name="connsiteX2992" fmla="*/ 2545891 w 3377801"/>
                <a:gd name="connsiteY2992" fmla="*/ 4709909 h 6857987"/>
                <a:gd name="connsiteX2993" fmla="*/ 2507552 w 3377801"/>
                <a:gd name="connsiteY2993" fmla="*/ 4708780 h 6857987"/>
                <a:gd name="connsiteX2994" fmla="*/ 2473705 w 3377801"/>
                <a:gd name="connsiteY2994" fmla="*/ 4676062 h 6857987"/>
                <a:gd name="connsiteX2995" fmla="*/ 2506352 w 3377801"/>
                <a:gd name="connsiteY2995" fmla="*/ 4642771 h 6857987"/>
                <a:gd name="connsiteX2996" fmla="*/ 2483902 w 3377801"/>
                <a:gd name="connsiteY2996" fmla="*/ 4623642 h 6857987"/>
                <a:gd name="connsiteX2997" fmla="*/ 2426915 w 3377801"/>
                <a:gd name="connsiteY2997" fmla="*/ 4605032 h 6857987"/>
                <a:gd name="connsiteX2998" fmla="*/ 2446117 w 3377801"/>
                <a:gd name="connsiteY2998" fmla="*/ 4577389 h 6857987"/>
                <a:gd name="connsiteX2999" fmla="*/ 2489550 w 3377801"/>
                <a:gd name="connsiteY2999" fmla="*/ 4578516 h 6857987"/>
                <a:gd name="connsiteX3000" fmla="*/ 2483895 w 3377801"/>
                <a:gd name="connsiteY3000" fmla="*/ 4623642 h 6857987"/>
                <a:gd name="connsiteX3001" fmla="*/ 2405966 w 3377801"/>
                <a:gd name="connsiteY3001" fmla="*/ 4517082 h 6857987"/>
                <a:gd name="connsiteX3002" fmla="*/ 2406002 w 3377801"/>
                <a:gd name="connsiteY3002" fmla="*/ 4517082 h 6857987"/>
                <a:gd name="connsiteX3003" fmla="*/ 2422357 w 3377801"/>
                <a:gd name="connsiteY3003" fmla="*/ 4484937 h 6857987"/>
                <a:gd name="connsiteX3004" fmla="*/ 2457881 w 3377801"/>
                <a:gd name="connsiteY3004" fmla="*/ 4500162 h 6857987"/>
                <a:gd name="connsiteX3005" fmla="*/ 2455635 w 3377801"/>
                <a:gd name="connsiteY3005" fmla="*/ 4519901 h 6857987"/>
                <a:gd name="connsiteX3006" fmla="*/ 2405959 w 3377801"/>
                <a:gd name="connsiteY3006" fmla="*/ 4517082 h 6857987"/>
                <a:gd name="connsiteX3007" fmla="*/ 2434792 w 3377801"/>
                <a:gd name="connsiteY3007" fmla="*/ 4439767 h 6857987"/>
                <a:gd name="connsiteX3008" fmla="*/ 2422376 w 3377801"/>
                <a:gd name="connsiteY3008" fmla="*/ 4433572 h 6857987"/>
                <a:gd name="connsiteX3009" fmla="*/ 2415599 w 3377801"/>
                <a:gd name="connsiteY3009" fmla="*/ 4351217 h 6857987"/>
                <a:gd name="connsiteX3010" fmla="*/ 2344541 w 3377801"/>
                <a:gd name="connsiteY3010" fmla="*/ 4273391 h 6857987"/>
                <a:gd name="connsiteX3011" fmla="*/ 2299415 w 3377801"/>
                <a:gd name="connsiteY3011" fmla="*/ 4244630 h 6857987"/>
                <a:gd name="connsiteX3012" fmla="*/ 2250915 w 3377801"/>
                <a:gd name="connsiteY3012" fmla="*/ 4224331 h 6857987"/>
                <a:gd name="connsiteX3013" fmla="*/ 2288700 w 3377801"/>
                <a:gd name="connsiteY3013" fmla="*/ 4272267 h 6857987"/>
                <a:gd name="connsiteX3014" fmla="*/ 2312386 w 3377801"/>
                <a:gd name="connsiteY3014" fmla="*/ 4315127 h 6857987"/>
                <a:gd name="connsiteX3015" fmla="*/ 2228463 w 3377801"/>
                <a:gd name="connsiteY3015" fmla="*/ 4194500 h 6857987"/>
                <a:gd name="connsiteX3016" fmla="*/ 2228358 w 3377801"/>
                <a:gd name="connsiteY3016" fmla="*/ 4194449 h 6857987"/>
                <a:gd name="connsiteX3017" fmla="*/ 2228431 w 3377801"/>
                <a:gd name="connsiteY3017" fmla="*/ 4194423 h 6857987"/>
                <a:gd name="connsiteX3018" fmla="*/ 2228463 w 3377801"/>
                <a:gd name="connsiteY3018" fmla="*/ 4194500 h 6857987"/>
                <a:gd name="connsiteX3019" fmla="*/ 2293230 w 3377801"/>
                <a:gd name="connsiteY3019" fmla="*/ 4228842 h 6857987"/>
                <a:gd name="connsiteX3020" fmla="*/ 2390230 w 3377801"/>
                <a:gd name="connsiteY3020" fmla="*/ 4284127 h 6857987"/>
                <a:gd name="connsiteX3021" fmla="*/ 2434785 w 3377801"/>
                <a:gd name="connsiteY3021" fmla="*/ 4439767 h 6857987"/>
                <a:gd name="connsiteX3022" fmla="*/ 2254281 w 3377801"/>
                <a:gd name="connsiteY3022" fmla="*/ 4293142 h 6857987"/>
                <a:gd name="connsiteX3023" fmla="*/ 2271755 w 3377801"/>
                <a:gd name="connsiteY3023" fmla="*/ 4296526 h 6857987"/>
                <a:gd name="connsiteX3024" fmla="*/ 2254291 w 3377801"/>
                <a:gd name="connsiteY3024" fmla="*/ 4293160 h 6857987"/>
                <a:gd name="connsiteX3025" fmla="*/ 2321948 w 3377801"/>
                <a:gd name="connsiteY3025" fmla="*/ 4341088 h 6857987"/>
                <a:gd name="connsiteX3026" fmla="*/ 2353538 w 3377801"/>
                <a:gd name="connsiteY3026" fmla="*/ 4394099 h 6857987"/>
                <a:gd name="connsiteX3027" fmla="*/ 2290940 w 3377801"/>
                <a:gd name="connsiteY3027" fmla="*/ 4366456 h 6857987"/>
                <a:gd name="connsiteX3028" fmla="*/ 2246370 w 3377801"/>
                <a:gd name="connsiteY3028" fmla="*/ 4312880 h 6857987"/>
                <a:gd name="connsiteX3029" fmla="*/ 2321941 w 3377801"/>
                <a:gd name="connsiteY3029" fmla="*/ 4341084 h 6857987"/>
                <a:gd name="connsiteX3030" fmla="*/ 2289303 w 3377801"/>
                <a:gd name="connsiteY3030" fmla="*/ 4409309 h 6857987"/>
                <a:gd name="connsiteX3031" fmla="*/ 2272385 w 3377801"/>
                <a:gd name="connsiteY3031" fmla="*/ 4429028 h 6857987"/>
                <a:gd name="connsiteX3032" fmla="*/ 2247571 w 3377801"/>
                <a:gd name="connsiteY3032" fmla="*/ 4426218 h 6857987"/>
                <a:gd name="connsiteX3033" fmla="*/ 2255484 w 3377801"/>
                <a:gd name="connsiteY3033" fmla="*/ 4395203 h 6857987"/>
                <a:gd name="connsiteX3034" fmla="*/ 2289295 w 3377801"/>
                <a:gd name="connsiteY3034" fmla="*/ 4409305 h 6857987"/>
                <a:gd name="connsiteX3035" fmla="*/ 2263907 w 3377801"/>
                <a:gd name="connsiteY3035" fmla="*/ 4450523 h 6857987"/>
                <a:gd name="connsiteX3036" fmla="*/ 2263343 w 3377801"/>
                <a:gd name="connsiteY3036" fmla="*/ 4475336 h 6857987"/>
                <a:gd name="connsiteX3037" fmla="*/ 2191157 w 3377801"/>
                <a:gd name="connsiteY3037" fmla="*/ 4489428 h 6857987"/>
                <a:gd name="connsiteX3038" fmla="*/ 2230635 w 3377801"/>
                <a:gd name="connsiteY3038" fmla="*/ 4441491 h 6857987"/>
                <a:gd name="connsiteX3039" fmla="*/ 2263899 w 3377801"/>
                <a:gd name="connsiteY3039" fmla="*/ 4450518 h 6857987"/>
                <a:gd name="connsiteX3040" fmla="*/ 2230078 w 3377801"/>
                <a:gd name="connsiteY3040" fmla="*/ 4422889 h 6857987"/>
                <a:gd name="connsiteX3041" fmla="*/ 2186663 w 3377801"/>
                <a:gd name="connsiteY3041" fmla="*/ 4442063 h 6857987"/>
                <a:gd name="connsiteX3042" fmla="*/ 2199033 w 3377801"/>
                <a:gd name="connsiteY3042" fmla="*/ 4382302 h 6857987"/>
                <a:gd name="connsiteX3043" fmla="*/ 2199069 w 3377801"/>
                <a:gd name="connsiteY3043" fmla="*/ 4382284 h 6857987"/>
                <a:gd name="connsiteX3044" fmla="*/ 2234607 w 3377801"/>
                <a:gd name="connsiteY3044" fmla="*/ 4394128 h 6857987"/>
                <a:gd name="connsiteX3045" fmla="*/ 2230070 w 3377801"/>
                <a:gd name="connsiteY3045" fmla="*/ 4422885 h 6857987"/>
                <a:gd name="connsiteX3046" fmla="*/ 2192229 w 3377801"/>
                <a:gd name="connsiteY3046" fmla="*/ 4567784 h 6857987"/>
                <a:gd name="connsiteX3047" fmla="*/ 2169679 w 3377801"/>
                <a:gd name="connsiteY3047" fmla="*/ 4606705 h 6857987"/>
                <a:gd name="connsiteX3048" fmla="*/ 2163458 w 3377801"/>
                <a:gd name="connsiteY3048" fmla="*/ 4636586 h 6857987"/>
                <a:gd name="connsiteX3049" fmla="*/ 2111001 w 3377801"/>
                <a:gd name="connsiteY3049" fmla="*/ 4593734 h 6857987"/>
                <a:gd name="connsiteX3050" fmla="*/ 2153298 w 3377801"/>
                <a:gd name="connsiteY3050" fmla="*/ 4555349 h 6857987"/>
                <a:gd name="connsiteX3051" fmla="*/ 2153316 w 3377801"/>
                <a:gd name="connsiteY3051" fmla="*/ 4555376 h 6857987"/>
                <a:gd name="connsiteX3052" fmla="*/ 2192229 w 3377801"/>
                <a:gd name="connsiteY3052" fmla="*/ 4567784 h 6857987"/>
                <a:gd name="connsiteX3053" fmla="*/ 2116123 w 3377801"/>
                <a:gd name="connsiteY3053" fmla="*/ 4503066 h 6857987"/>
                <a:gd name="connsiteX3054" fmla="*/ 2116113 w 3377801"/>
                <a:gd name="connsiteY3054" fmla="*/ 4502983 h 6857987"/>
                <a:gd name="connsiteX3055" fmla="*/ 2174756 w 3377801"/>
                <a:gd name="connsiteY3055" fmla="*/ 4473103 h 6857987"/>
                <a:gd name="connsiteX3056" fmla="*/ 2180977 w 3377801"/>
                <a:gd name="connsiteY3056" fmla="*/ 4522167 h 6857987"/>
                <a:gd name="connsiteX3057" fmla="*/ 2116116 w 3377801"/>
                <a:gd name="connsiteY3057" fmla="*/ 4503066 h 6857987"/>
                <a:gd name="connsiteX3058" fmla="*/ 2139226 w 3377801"/>
                <a:gd name="connsiteY3058" fmla="*/ 4337651 h 6857987"/>
                <a:gd name="connsiteX3059" fmla="*/ 2023600 w 3377801"/>
                <a:gd name="connsiteY3059" fmla="*/ 4257561 h 6857987"/>
                <a:gd name="connsiteX3060" fmla="*/ 2037144 w 3377801"/>
                <a:gd name="connsiteY3060" fmla="*/ 4279554 h 6857987"/>
                <a:gd name="connsiteX3061" fmla="*/ 1992011 w 3377801"/>
                <a:gd name="connsiteY3061" fmla="*/ 4243470 h 6857987"/>
                <a:gd name="connsiteX3062" fmla="*/ 1982987 w 3377801"/>
                <a:gd name="connsiteY3062" fmla="*/ 4248527 h 6857987"/>
                <a:gd name="connsiteX3063" fmla="*/ 1990882 w 3377801"/>
                <a:gd name="connsiteY3063" fmla="*/ 4297046 h 6857987"/>
                <a:gd name="connsiteX3064" fmla="*/ 1925456 w 3377801"/>
                <a:gd name="connsiteY3064" fmla="*/ 4212453 h 6857987"/>
                <a:gd name="connsiteX3065" fmla="*/ 2078296 w 3377801"/>
                <a:gd name="connsiteY3065" fmla="*/ 4264336 h 6857987"/>
                <a:gd name="connsiteX3066" fmla="*/ 2175306 w 3377801"/>
                <a:gd name="connsiteY3066" fmla="*/ 4341606 h 6857987"/>
                <a:gd name="connsiteX3067" fmla="*/ 2139219 w 3377801"/>
                <a:gd name="connsiteY3067" fmla="*/ 4337655 h 6857987"/>
                <a:gd name="connsiteX3068" fmla="*/ 2030437 w 3377801"/>
                <a:gd name="connsiteY3068" fmla="*/ 4315738 h 6857987"/>
                <a:gd name="connsiteX3069" fmla="*/ 2043963 w 3377801"/>
                <a:gd name="connsiteY3069" fmla="*/ 4334912 h 6857987"/>
                <a:gd name="connsiteX3070" fmla="*/ 1953163 w 3377801"/>
                <a:gd name="connsiteY3070" fmla="*/ 4338296 h 6857987"/>
                <a:gd name="connsiteX3071" fmla="*/ 1895584 w 3377801"/>
                <a:gd name="connsiteY3071" fmla="*/ 4292089 h 6857987"/>
                <a:gd name="connsiteX3072" fmla="*/ 1895630 w 3377801"/>
                <a:gd name="connsiteY3072" fmla="*/ 4292042 h 6857987"/>
                <a:gd name="connsiteX3073" fmla="*/ 1976857 w 3377801"/>
                <a:gd name="connsiteY3073" fmla="*/ 4318003 h 6857987"/>
                <a:gd name="connsiteX3074" fmla="*/ 2030430 w 3377801"/>
                <a:gd name="connsiteY3074" fmla="*/ 4315740 h 6857987"/>
                <a:gd name="connsiteX3075" fmla="*/ 1926625 w 3377801"/>
                <a:gd name="connsiteY3075" fmla="*/ 4364729 h 6857987"/>
                <a:gd name="connsiteX3076" fmla="*/ 1835825 w 3377801"/>
                <a:gd name="connsiteY3076" fmla="*/ 4384480 h 6857987"/>
                <a:gd name="connsiteX3077" fmla="*/ 1730402 w 3377801"/>
                <a:gd name="connsiteY3077" fmla="*/ 4417226 h 6857987"/>
                <a:gd name="connsiteX3078" fmla="*/ 1730357 w 3377801"/>
                <a:gd name="connsiteY3078" fmla="*/ 4417198 h 6857987"/>
                <a:gd name="connsiteX3079" fmla="*/ 1886583 w 3377801"/>
                <a:gd name="connsiteY3079" fmla="*/ 4363606 h 6857987"/>
                <a:gd name="connsiteX3080" fmla="*/ 1926618 w 3377801"/>
                <a:gd name="connsiteY3080" fmla="*/ 4364733 h 6857987"/>
                <a:gd name="connsiteX3081" fmla="*/ 1787966 w 3377801"/>
                <a:gd name="connsiteY3081" fmla="*/ 4373143 h 6857987"/>
                <a:gd name="connsiteX3082" fmla="*/ 1787929 w 3377801"/>
                <a:gd name="connsiteY3082" fmla="*/ 4373179 h 6857987"/>
                <a:gd name="connsiteX3083" fmla="*/ 1834174 w 3377801"/>
                <a:gd name="connsiteY3083" fmla="*/ 4355133 h 6857987"/>
                <a:gd name="connsiteX3084" fmla="*/ 1787959 w 3377801"/>
                <a:gd name="connsiteY3084" fmla="*/ 4373147 h 6857987"/>
                <a:gd name="connsiteX3085" fmla="*/ 1713460 w 3377801"/>
                <a:gd name="connsiteY3085" fmla="*/ 4335972 h 6857987"/>
                <a:gd name="connsiteX3086" fmla="*/ 1636788 w 3377801"/>
                <a:gd name="connsiteY3086" fmla="*/ 4321329 h 6857987"/>
                <a:gd name="connsiteX3087" fmla="*/ 1727000 w 3377801"/>
                <a:gd name="connsiteY3087" fmla="*/ 4315679 h 6857987"/>
                <a:gd name="connsiteX3088" fmla="*/ 1825136 w 3377801"/>
                <a:gd name="connsiteY3088" fmla="*/ 4337683 h 6857987"/>
                <a:gd name="connsiteX3089" fmla="*/ 1713454 w 3377801"/>
                <a:gd name="connsiteY3089" fmla="*/ 4335972 h 6857987"/>
                <a:gd name="connsiteX3090" fmla="*/ 1657030 w 3377801"/>
                <a:gd name="connsiteY3090" fmla="*/ 4351264 h 6857987"/>
                <a:gd name="connsiteX3091" fmla="*/ 1673957 w 3377801"/>
                <a:gd name="connsiteY3091" fmla="*/ 4354656 h 6857987"/>
                <a:gd name="connsiteX3092" fmla="*/ 1657038 w 3377801"/>
                <a:gd name="connsiteY3092" fmla="*/ 4351290 h 6857987"/>
                <a:gd name="connsiteX3093" fmla="*/ 1666590 w 3377801"/>
                <a:gd name="connsiteY3093" fmla="*/ 4374949 h 6857987"/>
                <a:gd name="connsiteX3094" fmla="*/ 1716800 w 3377801"/>
                <a:gd name="connsiteY3094" fmla="*/ 4362578 h 6857987"/>
                <a:gd name="connsiteX3095" fmla="*/ 1716792 w 3377801"/>
                <a:gd name="connsiteY3095" fmla="*/ 4362541 h 6857987"/>
                <a:gd name="connsiteX3096" fmla="*/ 1783894 w 3377801"/>
                <a:gd name="connsiteY3096" fmla="*/ 4368745 h 6857987"/>
                <a:gd name="connsiteX3097" fmla="*/ 1689150 w 3377801"/>
                <a:gd name="connsiteY3097" fmla="*/ 4412734 h 6857987"/>
                <a:gd name="connsiteX3098" fmla="*/ 1580862 w 3377801"/>
                <a:gd name="connsiteY3098" fmla="*/ 4393560 h 6857987"/>
                <a:gd name="connsiteX3099" fmla="*/ 1666590 w 3377801"/>
                <a:gd name="connsiteY3099" fmla="*/ 4374947 h 6857987"/>
                <a:gd name="connsiteX3100" fmla="*/ 1558848 w 3377801"/>
                <a:gd name="connsiteY3100" fmla="*/ 4454448 h 6857987"/>
                <a:gd name="connsiteX3101" fmla="*/ 1558884 w 3377801"/>
                <a:gd name="connsiteY3101" fmla="*/ 4454413 h 6857987"/>
                <a:gd name="connsiteX3102" fmla="*/ 1622611 w 3377801"/>
                <a:gd name="connsiteY3102" fmla="*/ 4455540 h 6857987"/>
                <a:gd name="connsiteX3103" fmla="*/ 1558848 w 3377801"/>
                <a:gd name="connsiteY3103" fmla="*/ 4454447 h 6857987"/>
                <a:gd name="connsiteX3104" fmla="*/ 1592140 w 3377801"/>
                <a:gd name="connsiteY3104" fmla="*/ 4495035 h 6857987"/>
                <a:gd name="connsiteX3105" fmla="*/ 1490619 w 3377801"/>
                <a:gd name="connsiteY3105" fmla="*/ 4580760 h 6857987"/>
                <a:gd name="connsiteX3106" fmla="*/ 1409410 w 3377801"/>
                <a:gd name="connsiteY3106" fmla="*/ 4656913 h 6857987"/>
                <a:gd name="connsiteX3107" fmla="*/ 1500210 w 3377801"/>
                <a:gd name="connsiteY3107" fmla="*/ 4563287 h 6857987"/>
                <a:gd name="connsiteX3108" fmla="*/ 1592140 w 3377801"/>
                <a:gd name="connsiteY3108" fmla="*/ 4495034 h 6857987"/>
                <a:gd name="connsiteX3109" fmla="*/ 1451733 w 3377801"/>
                <a:gd name="connsiteY3109" fmla="*/ 4584711 h 6857987"/>
                <a:gd name="connsiteX3110" fmla="*/ 1429213 w 3377801"/>
                <a:gd name="connsiteY3110" fmla="*/ 4569454 h 6857987"/>
                <a:gd name="connsiteX3111" fmla="*/ 1429174 w 3377801"/>
                <a:gd name="connsiteY3111" fmla="*/ 4569475 h 6857987"/>
                <a:gd name="connsiteX3112" fmla="*/ 1429174 w 3377801"/>
                <a:gd name="connsiteY3112" fmla="*/ 4569429 h 6857987"/>
                <a:gd name="connsiteX3113" fmla="*/ 1429213 w 3377801"/>
                <a:gd name="connsiteY3113" fmla="*/ 4569454 h 6857987"/>
                <a:gd name="connsiteX3114" fmla="*/ 1494029 w 3377801"/>
                <a:gd name="connsiteY3114" fmla="*/ 4543531 h 6857987"/>
                <a:gd name="connsiteX3115" fmla="*/ 1451733 w 3377801"/>
                <a:gd name="connsiteY3115" fmla="*/ 4584711 h 6857987"/>
                <a:gd name="connsiteX3116" fmla="*/ 1366594 w 3377801"/>
                <a:gd name="connsiteY3116" fmla="*/ 4749385 h 6857987"/>
                <a:gd name="connsiteX3117" fmla="*/ 1380702 w 3377801"/>
                <a:gd name="connsiteY3117" fmla="*/ 4799037 h 6857987"/>
                <a:gd name="connsiteX3118" fmla="*/ 1341226 w 3377801"/>
                <a:gd name="connsiteY3118" fmla="*/ 4783214 h 6857987"/>
                <a:gd name="connsiteX3119" fmla="*/ 1366594 w 3377801"/>
                <a:gd name="connsiteY3119" fmla="*/ 4749386 h 6857987"/>
                <a:gd name="connsiteX3120" fmla="*/ 1343982 w 3377801"/>
                <a:gd name="connsiteY3120" fmla="*/ 4856013 h 6857987"/>
                <a:gd name="connsiteX3121" fmla="*/ 1306232 w 3377801"/>
                <a:gd name="connsiteY3121" fmla="*/ 4858833 h 6857987"/>
                <a:gd name="connsiteX3122" fmla="*/ 1306197 w 3377801"/>
                <a:gd name="connsiteY3122" fmla="*/ 4858823 h 6857987"/>
                <a:gd name="connsiteX3123" fmla="*/ 1328754 w 3377801"/>
                <a:gd name="connsiteY3123" fmla="*/ 4803556 h 6857987"/>
                <a:gd name="connsiteX3124" fmla="*/ 1343982 w 3377801"/>
                <a:gd name="connsiteY3124" fmla="*/ 4856013 h 6857987"/>
                <a:gd name="connsiteX3125" fmla="*/ 1214309 w 3377801"/>
                <a:gd name="connsiteY3125" fmla="*/ 4950220 h 6857987"/>
                <a:gd name="connsiteX3126" fmla="*/ 1186656 w 3377801"/>
                <a:gd name="connsiteY3126" fmla="*/ 4942306 h 6857987"/>
                <a:gd name="connsiteX3127" fmla="*/ 1186674 w 3377801"/>
                <a:gd name="connsiteY3127" fmla="*/ 4942323 h 6857987"/>
                <a:gd name="connsiteX3128" fmla="*/ 1220521 w 3377801"/>
                <a:gd name="connsiteY3128" fmla="*/ 4922031 h 6857987"/>
                <a:gd name="connsiteX3129" fmla="*/ 1214309 w 3377801"/>
                <a:gd name="connsiteY3129" fmla="*/ 4950217 h 6857987"/>
                <a:gd name="connsiteX3130" fmla="*/ 1201338 w 3377801"/>
                <a:gd name="connsiteY3130" fmla="*/ 4972805 h 6857987"/>
                <a:gd name="connsiteX3131" fmla="*/ 1191188 w 3377801"/>
                <a:gd name="connsiteY3131" fmla="*/ 5012846 h 6857987"/>
                <a:gd name="connsiteX3132" fmla="*/ 1183857 w 3377801"/>
                <a:gd name="connsiteY3132" fmla="*/ 4992546 h 6857987"/>
                <a:gd name="connsiteX3133" fmla="*/ 1157906 w 3377801"/>
                <a:gd name="connsiteY3133" fmla="*/ 5009465 h 6857987"/>
                <a:gd name="connsiteX3134" fmla="*/ 1147264 w 3377801"/>
                <a:gd name="connsiteY3134" fmla="*/ 4997640 h 6857987"/>
                <a:gd name="connsiteX3135" fmla="*/ 1147200 w 3377801"/>
                <a:gd name="connsiteY3135" fmla="*/ 4997630 h 6857987"/>
                <a:gd name="connsiteX3136" fmla="*/ 1201338 w 3377801"/>
                <a:gd name="connsiteY3136" fmla="*/ 4972802 h 6857987"/>
                <a:gd name="connsiteX3137" fmla="*/ 1122966 w 3377801"/>
                <a:gd name="connsiteY3137" fmla="*/ 4993080 h 6857987"/>
                <a:gd name="connsiteX3138" fmla="*/ 1140449 w 3377801"/>
                <a:gd name="connsiteY3138" fmla="*/ 5010008 h 6857987"/>
                <a:gd name="connsiteX3139" fmla="*/ 1064882 w 3377801"/>
                <a:gd name="connsiteY3139" fmla="*/ 5074303 h 6857987"/>
                <a:gd name="connsiteX3140" fmla="*/ 1122966 w 3377801"/>
                <a:gd name="connsiteY3140" fmla="*/ 4993077 h 6857987"/>
                <a:gd name="connsiteX3141" fmla="*/ 1073838 w 3377801"/>
                <a:gd name="connsiteY3141" fmla="*/ 5191591 h 6857987"/>
                <a:gd name="connsiteX3142" fmla="*/ 920998 w 3377801"/>
                <a:gd name="connsiteY3142" fmla="*/ 5244612 h 6857987"/>
                <a:gd name="connsiteX3143" fmla="*/ 857262 w 3377801"/>
                <a:gd name="connsiteY3143" fmla="*/ 5241774 h 6857987"/>
                <a:gd name="connsiteX3144" fmla="*/ 891664 w 3377801"/>
                <a:gd name="connsiteY3144" fmla="*/ 5224873 h 6857987"/>
                <a:gd name="connsiteX3145" fmla="*/ 937280 w 3377801"/>
                <a:gd name="connsiteY3145" fmla="*/ 5235606 h 6857987"/>
                <a:gd name="connsiteX3146" fmla="*/ 937353 w 3377801"/>
                <a:gd name="connsiteY3146" fmla="*/ 5235579 h 6857987"/>
                <a:gd name="connsiteX3147" fmla="*/ 1073838 w 3377801"/>
                <a:gd name="connsiteY3147" fmla="*/ 5191589 h 6857987"/>
                <a:gd name="connsiteX3148" fmla="*/ 494063 w 3377801"/>
                <a:gd name="connsiteY3148" fmla="*/ 4940615 h 6857987"/>
                <a:gd name="connsiteX3149" fmla="*/ 494063 w 3377801"/>
                <a:gd name="connsiteY3149" fmla="*/ 4940597 h 6857987"/>
                <a:gd name="connsiteX3150" fmla="*/ 535231 w 3377801"/>
                <a:gd name="connsiteY3150" fmla="*/ 4887586 h 6857987"/>
                <a:gd name="connsiteX3151" fmla="*/ 639008 w 3377801"/>
                <a:gd name="connsiteY3151" fmla="*/ 4924233 h 6857987"/>
                <a:gd name="connsiteX3152" fmla="*/ 576964 w 3377801"/>
                <a:gd name="connsiteY3152" fmla="*/ 4969359 h 6857987"/>
                <a:gd name="connsiteX3153" fmla="*/ 494068 w 3377801"/>
                <a:gd name="connsiteY3153" fmla="*/ 4940612 h 6857987"/>
                <a:gd name="connsiteX3154" fmla="*/ 535240 w 3377801"/>
                <a:gd name="connsiteY3154" fmla="*/ 4984085 h 6857987"/>
                <a:gd name="connsiteX3155" fmla="*/ 534111 w 3377801"/>
                <a:gd name="connsiteY3155" fmla="*/ 4999884 h 6857987"/>
                <a:gd name="connsiteX3156" fmla="*/ 511552 w 3377801"/>
                <a:gd name="connsiteY3156" fmla="*/ 4989734 h 6857987"/>
                <a:gd name="connsiteX3157" fmla="*/ 511552 w 3377801"/>
                <a:gd name="connsiteY3157" fmla="*/ 4977891 h 6857987"/>
                <a:gd name="connsiteX3158" fmla="*/ 535245 w 3377801"/>
                <a:gd name="connsiteY3158" fmla="*/ 4984082 h 6857987"/>
                <a:gd name="connsiteX3159" fmla="*/ 363785 w 3377801"/>
                <a:gd name="connsiteY3159" fmla="*/ 4799577 h 6857987"/>
                <a:gd name="connsiteX3160" fmla="*/ 369425 w 3377801"/>
                <a:gd name="connsiteY3160" fmla="*/ 4780930 h 6857987"/>
                <a:gd name="connsiteX3161" fmla="*/ 369425 w 3377801"/>
                <a:gd name="connsiteY3161" fmla="*/ 4780958 h 6857987"/>
                <a:gd name="connsiteX3162" fmla="*/ 363785 w 3377801"/>
                <a:gd name="connsiteY3162" fmla="*/ 4799577 h 6857987"/>
                <a:gd name="connsiteX3163" fmla="*/ 329948 w 3377801"/>
                <a:gd name="connsiteY3163" fmla="*/ 4797877 h 6857987"/>
                <a:gd name="connsiteX3164" fmla="*/ 332778 w 3377801"/>
                <a:gd name="connsiteY3164" fmla="*/ 4830605 h 6857987"/>
                <a:gd name="connsiteX3165" fmla="*/ 351951 w 3377801"/>
                <a:gd name="connsiteY3165" fmla="*/ 4843577 h 6857987"/>
                <a:gd name="connsiteX3166" fmla="*/ 333343 w 3377801"/>
                <a:gd name="connsiteY3166" fmla="*/ 4873409 h 6857987"/>
                <a:gd name="connsiteX3167" fmla="*/ 329948 w 3377801"/>
                <a:gd name="connsiteY3167" fmla="*/ 4797877 h 6857987"/>
                <a:gd name="connsiteX3168" fmla="*/ 260572 w 3377801"/>
                <a:gd name="connsiteY3168" fmla="*/ 4765213 h 6857987"/>
                <a:gd name="connsiteX3169" fmla="*/ 257189 w 3377801"/>
                <a:gd name="connsiteY3169" fmla="*/ 4650148 h 6857987"/>
                <a:gd name="connsiteX3170" fmla="*/ 263966 w 3377801"/>
                <a:gd name="connsiteY3170" fmla="*/ 4649600 h 6857987"/>
                <a:gd name="connsiteX3171" fmla="*/ 260572 w 3377801"/>
                <a:gd name="connsiteY3171" fmla="*/ 4765213 h 6857987"/>
                <a:gd name="connsiteX3172" fmla="*/ 257189 w 3377801"/>
                <a:gd name="connsiteY3172" fmla="*/ 4871282 h 6857987"/>
                <a:gd name="connsiteX3173" fmla="*/ 301186 w 3377801"/>
                <a:gd name="connsiteY3173" fmla="*/ 4809811 h 6857987"/>
                <a:gd name="connsiteX3174" fmla="*/ 257189 w 3377801"/>
                <a:gd name="connsiteY3174" fmla="*/ 4871299 h 6857987"/>
                <a:gd name="connsiteX3175" fmla="*/ 275235 w 3377801"/>
                <a:gd name="connsiteY3175" fmla="*/ 4482608 h 6857987"/>
                <a:gd name="connsiteX3176" fmla="*/ 318660 w 3377801"/>
                <a:gd name="connsiteY3176" fmla="*/ 4367571 h 6857987"/>
                <a:gd name="connsiteX3177" fmla="*/ 319787 w 3377801"/>
                <a:gd name="connsiteY3177" fmla="*/ 4426212 h 6857987"/>
                <a:gd name="connsiteX3178" fmla="*/ 275235 w 3377801"/>
                <a:gd name="connsiteY3178" fmla="*/ 4482608 h 6857987"/>
                <a:gd name="connsiteX3179" fmla="*/ 313594 w 3377801"/>
                <a:gd name="connsiteY3179" fmla="*/ 4466854 h 6857987"/>
                <a:gd name="connsiteX3180" fmla="*/ 285980 w 3377801"/>
                <a:gd name="connsiteY3180" fmla="*/ 4497859 h 6857987"/>
                <a:gd name="connsiteX3181" fmla="*/ 285959 w 3377801"/>
                <a:gd name="connsiteY3181" fmla="*/ 4497890 h 6857987"/>
                <a:gd name="connsiteX3182" fmla="*/ 285959 w 3377801"/>
                <a:gd name="connsiteY3182" fmla="*/ 4497872 h 6857987"/>
                <a:gd name="connsiteX3183" fmla="*/ 285980 w 3377801"/>
                <a:gd name="connsiteY3183" fmla="*/ 4497859 h 6857987"/>
                <a:gd name="connsiteX3184" fmla="*/ 313594 w 3377801"/>
                <a:gd name="connsiteY3184" fmla="*/ 4466854 h 6857987"/>
                <a:gd name="connsiteX3185" fmla="*/ 277501 w 3377801"/>
                <a:gd name="connsiteY3185" fmla="*/ 4518211 h 6857987"/>
                <a:gd name="connsiteX3186" fmla="*/ 268477 w 3377801"/>
                <a:gd name="connsiteY3186" fmla="*/ 4508661 h 6857987"/>
                <a:gd name="connsiteX3187" fmla="*/ 268477 w 3377801"/>
                <a:gd name="connsiteY3187" fmla="*/ 4508625 h 6857987"/>
                <a:gd name="connsiteX3188" fmla="*/ 277501 w 3377801"/>
                <a:gd name="connsiteY3188" fmla="*/ 4518211 h 6857987"/>
                <a:gd name="connsiteX3189" fmla="*/ 283705 w 3377801"/>
                <a:gd name="connsiteY3189" fmla="*/ 4538496 h 6857987"/>
                <a:gd name="connsiteX3190" fmla="*/ 283705 w 3377801"/>
                <a:gd name="connsiteY3190" fmla="*/ 4538459 h 6857987"/>
                <a:gd name="connsiteX3191" fmla="*/ 283141 w 3377801"/>
                <a:gd name="connsiteY3191" fmla="*/ 4553683 h 6857987"/>
                <a:gd name="connsiteX3192" fmla="*/ 283705 w 3377801"/>
                <a:gd name="connsiteY3192" fmla="*/ 4538496 h 6857987"/>
                <a:gd name="connsiteX3193" fmla="*/ 293292 w 3377801"/>
                <a:gd name="connsiteY3193" fmla="*/ 4585275 h 6857987"/>
                <a:gd name="connsiteX3194" fmla="*/ 289908 w 3377801"/>
                <a:gd name="connsiteY3194" fmla="*/ 4569448 h 6857987"/>
                <a:gd name="connsiteX3195" fmla="*/ 289908 w 3377801"/>
                <a:gd name="connsiteY3195" fmla="*/ 4569476 h 6857987"/>
                <a:gd name="connsiteX3196" fmla="*/ 293292 w 3377801"/>
                <a:gd name="connsiteY3196" fmla="*/ 4585275 h 6857987"/>
                <a:gd name="connsiteX3197" fmla="*/ 300058 w 3377801"/>
                <a:gd name="connsiteY3197" fmla="*/ 4699777 h 6857987"/>
                <a:gd name="connsiteX3198" fmla="*/ 300058 w 3377801"/>
                <a:gd name="connsiteY3198" fmla="*/ 4699822 h 6857987"/>
                <a:gd name="connsiteX3199" fmla="*/ 308517 w 3377801"/>
                <a:gd name="connsiteY3199" fmla="*/ 4712238 h 6857987"/>
                <a:gd name="connsiteX3200" fmla="*/ 300058 w 3377801"/>
                <a:gd name="connsiteY3200" fmla="*/ 4699777 h 6857987"/>
                <a:gd name="connsiteX3201" fmla="*/ 306262 w 3377801"/>
                <a:gd name="connsiteY3201" fmla="*/ 4552585 h 6857987"/>
                <a:gd name="connsiteX3202" fmla="*/ 306262 w 3377801"/>
                <a:gd name="connsiteY3202" fmla="*/ 4537940 h 6857987"/>
                <a:gd name="connsiteX3203" fmla="*/ 306262 w 3377801"/>
                <a:gd name="connsiteY3203" fmla="*/ 4537913 h 6857987"/>
                <a:gd name="connsiteX3204" fmla="*/ 306262 w 3377801"/>
                <a:gd name="connsiteY3204" fmla="*/ 4552585 h 6857987"/>
                <a:gd name="connsiteX3205" fmla="*/ 292151 w 3377801"/>
                <a:gd name="connsiteY3205" fmla="*/ 4531767 h 6857987"/>
                <a:gd name="connsiteX3206" fmla="*/ 292151 w 3377801"/>
                <a:gd name="connsiteY3206" fmla="*/ 4531731 h 6857987"/>
                <a:gd name="connsiteX3207" fmla="*/ 322622 w 3377801"/>
                <a:gd name="connsiteY3207" fmla="*/ 4493382 h 6857987"/>
                <a:gd name="connsiteX3208" fmla="*/ 292151 w 3377801"/>
                <a:gd name="connsiteY3208" fmla="*/ 4531767 h 6857987"/>
                <a:gd name="connsiteX3209" fmla="*/ 312471 w 3377801"/>
                <a:gd name="connsiteY3209" fmla="*/ 4245215 h 6857987"/>
                <a:gd name="connsiteX3210" fmla="*/ 324305 w 3377801"/>
                <a:gd name="connsiteY3210" fmla="*/ 4201218 h 6857987"/>
                <a:gd name="connsiteX3211" fmla="*/ 324869 w 3377801"/>
                <a:gd name="connsiteY3211" fmla="*/ 4242941 h 6857987"/>
                <a:gd name="connsiteX3212" fmla="*/ 312475 w 3377801"/>
                <a:gd name="connsiteY3212" fmla="*/ 4245212 h 6857987"/>
                <a:gd name="connsiteX3213" fmla="*/ 347996 w 3377801"/>
                <a:gd name="connsiteY3213" fmla="*/ 4061893 h 6857987"/>
                <a:gd name="connsiteX3214" fmla="*/ 300623 w 3377801"/>
                <a:gd name="connsiteY3214" fmla="*/ 4110384 h 6857987"/>
                <a:gd name="connsiteX3215" fmla="*/ 330504 w 3377801"/>
                <a:gd name="connsiteY3215" fmla="*/ 4062993 h 6857987"/>
                <a:gd name="connsiteX3216" fmla="*/ 330504 w 3377801"/>
                <a:gd name="connsiteY3216" fmla="*/ 4063011 h 6857987"/>
                <a:gd name="connsiteX3217" fmla="*/ 347994 w 3377801"/>
                <a:gd name="connsiteY3217" fmla="*/ 4061891 h 6857987"/>
                <a:gd name="connsiteX3218" fmla="*/ 317546 w 3377801"/>
                <a:gd name="connsiteY3218" fmla="*/ 3854385 h 6857987"/>
                <a:gd name="connsiteX3219" fmla="*/ 278634 w 3377801"/>
                <a:gd name="connsiteY3219" fmla="*/ 3895590 h 6857987"/>
                <a:gd name="connsiteX3220" fmla="*/ 278634 w 3377801"/>
                <a:gd name="connsiteY3220" fmla="*/ 3895554 h 6857987"/>
                <a:gd name="connsiteX3221" fmla="*/ 349691 w 3377801"/>
                <a:gd name="connsiteY3221" fmla="*/ 3800237 h 6857987"/>
                <a:gd name="connsiteX3222" fmla="*/ 317541 w 3377801"/>
                <a:gd name="connsiteY3222" fmla="*/ 3854383 h 6857987"/>
                <a:gd name="connsiteX3223" fmla="*/ 351393 w 3377801"/>
                <a:gd name="connsiteY3223" fmla="*/ 3951349 h 6857987"/>
                <a:gd name="connsiteX3224" fmla="*/ 342934 w 3377801"/>
                <a:gd name="connsiteY3224" fmla="*/ 3938979 h 6857987"/>
                <a:gd name="connsiteX3225" fmla="*/ 342934 w 3377801"/>
                <a:gd name="connsiteY3225" fmla="*/ 3938942 h 6857987"/>
                <a:gd name="connsiteX3226" fmla="*/ 351387 w 3377801"/>
                <a:gd name="connsiteY3226" fmla="*/ 3951347 h 6857987"/>
                <a:gd name="connsiteX3227" fmla="*/ 280326 w 3377801"/>
                <a:gd name="connsiteY3227" fmla="*/ 3901176 h 6857987"/>
                <a:gd name="connsiteX3228" fmla="*/ 254952 w 3377801"/>
                <a:gd name="connsiteY3228" fmla="*/ 3941195 h 6857987"/>
                <a:gd name="connsiteX3229" fmla="*/ 280321 w 3377801"/>
                <a:gd name="connsiteY3229" fmla="*/ 3901173 h 6857987"/>
                <a:gd name="connsiteX3230" fmla="*/ 311353 w 3377801"/>
                <a:gd name="connsiteY3230" fmla="*/ 3938921 h 6857987"/>
                <a:gd name="connsiteX3231" fmla="*/ 321503 w 3377801"/>
                <a:gd name="connsiteY3231" fmla="*/ 3950192 h 6857987"/>
                <a:gd name="connsiteX3232" fmla="*/ 173166 w 3377801"/>
                <a:gd name="connsiteY3232" fmla="*/ 4032538 h 6857987"/>
                <a:gd name="connsiteX3233" fmla="*/ 200244 w 3377801"/>
                <a:gd name="connsiteY3233" fmla="*/ 4007164 h 6857987"/>
                <a:gd name="connsiteX3234" fmla="*/ 234636 w 3377801"/>
                <a:gd name="connsiteY3234" fmla="*/ 3995885 h 6857987"/>
                <a:gd name="connsiteX3235" fmla="*/ 311353 w 3377801"/>
                <a:gd name="connsiteY3235" fmla="*/ 3938921 h 6857987"/>
                <a:gd name="connsiteX3236" fmla="*/ 327700 w 3377801"/>
                <a:gd name="connsiteY3236" fmla="*/ 3980718 h 6857987"/>
                <a:gd name="connsiteX3237" fmla="*/ 327700 w 3377801"/>
                <a:gd name="connsiteY3237" fmla="*/ 3980691 h 6857987"/>
                <a:gd name="connsiteX3238" fmla="*/ 365485 w 3377801"/>
                <a:gd name="connsiteY3238" fmla="*/ 3981820 h 6857987"/>
                <a:gd name="connsiteX3239" fmla="*/ 297802 w 3377801"/>
                <a:gd name="connsiteY3239" fmla="*/ 4032020 h 6857987"/>
                <a:gd name="connsiteX3240" fmla="*/ 327693 w 3377801"/>
                <a:gd name="connsiteY3240" fmla="*/ 3980718 h 6857987"/>
                <a:gd name="connsiteX3241" fmla="*/ 519462 w 3377801"/>
                <a:gd name="connsiteY3241" fmla="*/ 3724082 h 6857987"/>
                <a:gd name="connsiteX3242" fmla="*/ 520591 w 3377801"/>
                <a:gd name="connsiteY3242" fmla="*/ 3790620 h 6857987"/>
                <a:gd name="connsiteX3243" fmla="*/ 545978 w 3377801"/>
                <a:gd name="connsiteY3243" fmla="*/ 3836294 h 6857987"/>
                <a:gd name="connsiteX3244" fmla="*/ 541452 w 3377801"/>
                <a:gd name="connsiteY3244" fmla="*/ 3844762 h 6857987"/>
                <a:gd name="connsiteX3245" fmla="*/ 448399 w 3377801"/>
                <a:gd name="connsiteY3245" fmla="*/ 3833483 h 6857987"/>
                <a:gd name="connsiteX3246" fmla="*/ 444442 w 3377801"/>
                <a:gd name="connsiteY3246" fmla="*/ 3816565 h 6857987"/>
                <a:gd name="connsiteX3247" fmla="*/ 490686 w 3377801"/>
                <a:gd name="connsiteY3247" fmla="*/ 3707686 h 6857987"/>
                <a:gd name="connsiteX3248" fmla="*/ 490686 w 3377801"/>
                <a:gd name="connsiteY3248" fmla="*/ 3707713 h 6857987"/>
                <a:gd name="connsiteX3249" fmla="*/ 519455 w 3377801"/>
                <a:gd name="connsiteY3249" fmla="*/ 3724082 h 6857987"/>
                <a:gd name="connsiteX3250" fmla="*/ 532432 w 3377801"/>
                <a:gd name="connsiteY3250" fmla="*/ 3523325 h 6857987"/>
                <a:gd name="connsiteX3251" fmla="*/ 520589 w 3377801"/>
                <a:gd name="connsiteY3251" fmla="*/ 3512592 h 6857987"/>
                <a:gd name="connsiteX3252" fmla="*/ 520589 w 3377801"/>
                <a:gd name="connsiteY3252" fmla="*/ 3512610 h 6857987"/>
                <a:gd name="connsiteX3253" fmla="*/ 532425 w 3377801"/>
                <a:gd name="connsiteY3253" fmla="*/ 3523325 h 6857987"/>
                <a:gd name="connsiteX3254" fmla="*/ 526774 w 3377801"/>
                <a:gd name="connsiteY3254" fmla="*/ 3479827 h 6857987"/>
                <a:gd name="connsiteX3255" fmla="*/ 517196 w 3377801"/>
                <a:gd name="connsiteY3255" fmla="*/ 3500138 h 6857987"/>
                <a:gd name="connsiteX3256" fmla="*/ 470951 w 3377801"/>
                <a:gd name="connsiteY3256" fmla="*/ 3506414 h 6857987"/>
                <a:gd name="connsiteX3257" fmla="*/ 470951 w 3377801"/>
                <a:gd name="connsiteY3257" fmla="*/ 3506332 h 6857987"/>
                <a:gd name="connsiteX3258" fmla="*/ 539190 w 3377801"/>
                <a:gd name="connsiteY3258" fmla="*/ 3465164 h 6857987"/>
                <a:gd name="connsiteX3259" fmla="*/ 539190 w 3377801"/>
                <a:gd name="connsiteY3259" fmla="*/ 3496181 h 6857987"/>
                <a:gd name="connsiteX3260" fmla="*/ 526767 w 3377801"/>
                <a:gd name="connsiteY3260" fmla="*/ 3479827 h 6857987"/>
                <a:gd name="connsiteX3261" fmla="*/ 539763 w 3377801"/>
                <a:gd name="connsiteY3261" fmla="*/ 3541344 h 6857987"/>
                <a:gd name="connsiteX3262" fmla="*/ 491263 w 3377801"/>
                <a:gd name="connsiteY3262" fmla="*/ 3589278 h 6857987"/>
                <a:gd name="connsiteX3263" fmla="*/ 539756 w 3377801"/>
                <a:gd name="connsiteY3263" fmla="*/ 3541344 h 6857987"/>
                <a:gd name="connsiteX3264" fmla="*/ 695425 w 3377801"/>
                <a:gd name="connsiteY3264" fmla="*/ 3402538 h 6857987"/>
                <a:gd name="connsiteX3265" fmla="*/ 725874 w 3377801"/>
                <a:gd name="connsiteY3265" fmla="*/ 3436385 h 6857987"/>
                <a:gd name="connsiteX3266" fmla="*/ 711775 w 3377801"/>
                <a:gd name="connsiteY3266" fmla="*/ 3481510 h 6857987"/>
                <a:gd name="connsiteX3267" fmla="*/ 734334 w 3377801"/>
                <a:gd name="connsiteY3267" fmla="*/ 3543535 h 6857987"/>
                <a:gd name="connsiteX3268" fmla="*/ 663834 w 3377801"/>
                <a:gd name="connsiteY3268" fmla="*/ 3529437 h 6857987"/>
                <a:gd name="connsiteX3269" fmla="*/ 629987 w 3377801"/>
                <a:gd name="connsiteY3269" fmla="*/ 3492216 h 6857987"/>
                <a:gd name="connsiteX3270" fmla="*/ 635627 w 3377801"/>
                <a:gd name="connsiteY3270" fmla="*/ 3473023 h 6857987"/>
                <a:gd name="connsiteX3271" fmla="*/ 635627 w 3377801"/>
                <a:gd name="connsiteY3271" fmla="*/ 3473041 h 6857987"/>
                <a:gd name="connsiteX3272" fmla="*/ 695418 w 3377801"/>
                <a:gd name="connsiteY3272" fmla="*/ 3402539 h 6857987"/>
                <a:gd name="connsiteX3273" fmla="*/ 1029903 w 3377801"/>
                <a:gd name="connsiteY3273" fmla="*/ 3117196 h 6857987"/>
                <a:gd name="connsiteX3274" fmla="*/ 1042310 w 3377801"/>
                <a:gd name="connsiteY3274" fmla="*/ 3132431 h 6857987"/>
                <a:gd name="connsiteX3275" fmla="*/ 1023699 w 3377801"/>
                <a:gd name="connsiteY3275" fmla="*/ 3161748 h 6857987"/>
                <a:gd name="connsiteX3276" fmla="*/ 1020316 w 3377801"/>
                <a:gd name="connsiteY3276" fmla="*/ 3236775 h 6857987"/>
                <a:gd name="connsiteX3277" fmla="*/ 930720 w 3377801"/>
                <a:gd name="connsiteY3277" fmla="*/ 3193295 h 6857987"/>
                <a:gd name="connsiteX3278" fmla="*/ 930629 w 3377801"/>
                <a:gd name="connsiteY3278" fmla="*/ 3193340 h 6857987"/>
                <a:gd name="connsiteX3279" fmla="*/ 1029896 w 3377801"/>
                <a:gd name="connsiteY3279" fmla="*/ 3117197 h 6857987"/>
                <a:gd name="connsiteX3280" fmla="*/ 991482 w 3377801"/>
                <a:gd name="connsiteY3280" fmla="*/ 3117204 h 6857987"/>
                <a:gd name="connsiteX3281" fmla="*/ 1014031 w 3377801"/>
                <a:gd name="connsiteY3281" fmla="*/ 3100849 h 6857987"/>
                <a:gd name="connsiteX3282" fmla="*/ 1011775 w 3377801"/>
                <a:gd name="connsiteY3282" fmla="*/ 3117204 h 6857987"/>
                <a:gd name="connsiteX3283" fmla="*/ 1164670 w 3377801"/>
                <a:gd name="connsiteY3283" fmla="*/ 3118932 h 6857987"/>
                <a:gd name="connsiteX3284" fmla="*/ 1164770 w 3377801"/>
                <a:gd name="connsiteY3284" fmla="*/ 3118887 h 6857987"/>
                <a:gd name="connsiteX3285" fmla="*/ 1164723 w 3377801"/>
                <a:gd name="connsiteY3285" fmla="*/ 3118937 h 6857987"/>
                <a:gd name="connsiteX3286" fmla="*/ 1194568 w 3377801"/>
                <a:gd name="connsiteY3286" fmla="*/ 3127392 h 6857987"/>
                <a:gd name="connsiteX3287" fmla="*/ 1210349 w 3377801"/>
                <a:gd name="connsiteY3287" fmla="*/ 3165750 h 6857987"/>
                <a:gd name="connsiteX3288" fmla="*/ 1205838 w 3377801"/>
                <a:gd name="connsiteY3288" fmla="*/ 3226092 h 6857987"/>
                <a:gd name="connsiteX3289" fmla="*/ 1187227 w 3377801"/>
                <a:gd name="connsiteY3289" fmla="*/ 3233433 h 6857987"/>
                <a:gd name="connsiteX3290" fmla="*/ 1139846 w 3377801"/>
                <a:gd name="connsiteY3290" fmla="*/ 3193383 h 6857987"/>
                <a:gd name="connsiteX3291" fmla="*/ 1164723 w 3377801"/>
                <a:gd name="connsiteY3291" fmla="*/ 3118936 h 6857987"/>
                <a:gd name="connsiteX3292" fmla="*/ 1125757 w 3377801"/>
                <a:gd name="connsiteY3292" fmla="*/ 3159510 h 6857987"/>
                <a:gd name="connsiteX3293" fmla="*/ 1046258 w 3377801"/>
                <a:gd name="connsiteY3293" fmla="*/ 3103115 h 6857987"/>
                <a:gd name="connsiteX3294" fmla="*/ 1046240 w 3377801"/>
                <a:gd name="connsiteY3294" fmla="*/ 3103105 h 6857987"/>
                <a:gd name="connsiteX3295" fmla="*/ 1106582 w 3377801"/>
                <a:gd name="connsiteY3295" fmla="*/ 3065874 h 6857987"/>
                <a:gd name="connsiteX3296" fmla="*/ 1120681 w 3377801"/>
                <a:gd name="connsiteY3296" fmla="*/ 3077163 h 6857987"/>
                <a:gd name="connsiteX3297" fmla="*/ 1150571 w 3377801"/>
                <a:gd name="connsiteY3297" fmla="*/ 3109309 h 6857987"/>
                <a:gd name="connsiteX3298" fmla="*/ 1125750 w 3377801"/>
                <a:gd name="connsiteY3298" fmla="*/ 3159511 h 6857987"/>
                <a:gd name="connsiteX3299" fmla="*/ 1087390 w 3377801"/>
                <a:gd name="connsiteY3299" fmla="*/ 3386792 h 6857987"/>
                <a:gd name="connsiteX3300" fmla="*/ 1001706 w 3377801"/>
                <a:gd name="connsiteY3300" fmla="*/ 3280187 h 6857987"/>
                <a:gd name="connsiteX3301" fmla="*/ 1001669 w 3377801"/>
                <a:gd name="connsiteY3301" fmla="*/ 3280205 h 6857987"/>
                <a:gd name="connsiteX3302" fmla="*/ 1032118 w 3377801"/>
                <a:gd name="connsiteY3302" fmla="*/ 3250315 h 6857987"/>
                <a:gd name="connsiteX3303" fmla="*/ 1077234 w 3377801"/>
                <a:gd name="connsiteY3303" fmla="*/ 3284726 h 6857987"/>
                <a:gd name="connsiteX3304" fmla="*/ 1117834 w 3377801"/>
                <a:gd name="connsiteY3304" fmla="*/ 3297687 h 6857987"/>
                <a:gd name="connsiteX3305" fmla="*/ 1087383 w 3377801"/>
                <a:gd name="connsiteY3305" fmla="*/ 3386793 h 6857987"/>
                <a:gd name="connsiteX3306" fmla="*/ 816677 w 3377801"/>
                <a:gd name="connsiteY3306" fmla="*/ 3768636 h 6857987"/>
                <a:gd name="connsiteX3307" fmla="*/ 763101 w 3377801"/>
                <a:gd name="connsiteY3307" fmla="*/ 3768636 h 6857987"/>
                <a:gd name="connsiteX3308" fmla="*/ 697109 w 3377801"/>
                <a:gd name="connsiteY3308" fmla="*/ 3710548 h 6857987"/>
                <a:gd name="connsiteX3309" fmla="*/ 699365 w 3377801"/>
                <a:gd name="connsiteY3309" fmla="*/ 3673891 h 6857987"/>
                <a:gd name="connsiteX3310" fmla="*/ 791298 w 3377801"/>
                <a:gd name="connsiteY3310" fmla="*/ 3675582 h 6857987"/>
                <a:gd name="connsiteX3311" fmla="*/ 817804 w 3377801"/>
                <a:gd name="connsiteY3311" fmla="*/ 3709983 h 6857987"/>
                <a:gd name="connsiteX3312" fmla="*/ 816677 w 3377801"/>
                <a:gd name="connsiteY3312" fmla="*/ 3768636 h 6857987"/>
                <a:gd name="connsiteX3313" fmla="*/ 719112 w 3377801"/>
                <a:gd name="connsiteY3313" fmla="*/ 4114921 h 6857987"/>
                <a:gd name="connsiteX3314" fmla="*/ 650874 w 3377801"/>
                <a:gd name="connsiteY3314" fmla="*/ 4129010 h 6857987"/>
                <a:gd name="connsiteX3315" fmla="*/ 597281 w 3377801"/>
                <a:gd name="connsiteY3315" fmla="*/ 4059644 h 6857987"/>
                <a:gd name="connsiteX3316" fmla="*/ 693171 w 3377801"/>
                <a:gd name="connsiteY3316" fmla="*/ 4041024 h 6857987"/>
                <a:gd name="connsiteX3317" fmla="*/ 699375 w 3377801"/>
                <a:gd name="connsiteY3317" fmla="*/ 4081647 h 6857987"/>
                <a:gd name="connsiteX3318" fmla="*/ 719112 w 3377801"/>
                <a:gd name="connsiteY3318" fmla="*/ 4114921 h 6857987"/>
                <a:gd name="connsiteX3319" fmla="*/ 710090 w 3377801"/>
                <a:gd name="connsiteY3319" fmla="*/ 4048911 h 6857987"/>
                <a:gd name="connsiteX3320" fmla="*/ 774379 w 3377801"/>
                <a:gd name="connsiteY3320" fmla="*/ 4063020 h 6857987"/>
                <a:gd name="connsiteX3321" fmla="*/ 768167 w 3377801"/>
                <a:gd name="connsiteY3321" fmla="*/ 4110392 h 6857987"/>
                <a:gd name="connsiteX3322" fmla="*/ 714583 w 3377801"/>
                <a:gd name="connsiteY3322" fmla="*/ 4081639 h 6857987"/>
                <a:gd name="connsiteX3323" fmla="*/ 710090 w 3377801"/>
                <a:gd name="connsiteY3323" fmla="*/ 4048911 h 6857987"/>
                <a:gd name="connsiteX3324" fmla="*/ 751257 w 3377801"/>
                <a:gd name="connsiteY3324" fmla="*/ 4649649 h 6857987"/>
                <a:gd name="connsiteX3325" fmla="*/ 749556 w 3377801"/>
                <a:gd name="connsiteY3325" fmla="*/ 4719005 h 6857987"/>
                <a:gd name="connsiteX3326" fmla="*/ 637319 w 3377801"/>
                <a:gd name="connsiteY3326" fmla="*/ 4693063 h 6857987"/>
                <a:gd name="connsiteX3327" fmla="*/ 698235 w 3377801"/>
                <a:gd name="connsiteY3327" fmla="*/ 4646219 h 6857987"/>
                <a:gd name="connsiteX3328" fmla="*/ 698235 w 3377801"/>
                <a:gd name="connsiteY3328" fmla="*/ 4646246 h 6857987"/>
                <a:gd name="connsiteX3329" fmla="*/ 727006 w 3377801"/>
                <a:gd name="connsiteY3329" fmla="*/ 4620295 h 6857987"/>
                <a:gd name="connsiteX3330" fmla="*/ 751257 w 3377801"/>
                <a:gd name="connsiteY3330" fmla="*/ 4649649 h 6857987"/>
                <a:gd name="connsiteX3331" fmla="*/ 734320 w 3377801"/>
                <a:gd name="connsiteY3331" fmla="*/ 4586449 h 6857987"/>
                <a:gd name="connsiteX3332" fmla="*/ 739405 w 3377801"/>
                <a:gd name="connsiteY3332" fmla="*/ 4553885 h 6857987"/>
                <a:gd name="connsiteX3333" fmla="*/ 739405 w 3377801"/>
                <a:gd name="connsiteY3333" fmla="*/ 4553740 h 6857987"/>
                <a:gd name="connsiteX3334" fmla="*/ 802577 w 3377801"/>
                <a:gd name="connsiteY3334" fmla="*/ 4558233 h 6857987"/>
                <a:gd name="connsiteX3335" fmla="*/ 844319 w 3377801"/>
                <a:gd name="connsiteY3335" fmla="*/ 4561634 h 6857987"/>
                <a:gd name="connsiteX3336" fmla="*/ 813857 w 3377801"/>
                <a:gd name="connsiteY3336" fmla="*/ 4575733 h 6857987"/>
                <a:gd name="connsiteX3337" fmla="*/ 763656 w 3377801"/>
                <a:gd name="connsiteY3337" fmla="*/ 4562762 h 6857987"/>
                <a:gd name="connsiteX3338" fmla="*/ 734320 w 3377801"/>
                <a:gd name="connsiteY3338" fmla="*/ 4586449 h 6857987"/>
                <a:gd name="connsiteX3339" fmla="*/ 809909 w 3377801"/>
                <a:gd name="connsiteY3339" fmla="*/ 4803544 h 6857987"/>
                <a:gd name="connsiteX3340" fmla="*/ 798621 w 3377801"/>
                <a:gd name="connsiteY3340" fmla="*/ 4734869 h 6857987"/>
                <a:gd name="connsiteX3341" fmla="*/ 798621 w 3377801"/>
                <a:gd name="connsiteY3341" fmla="*/ 4734751 h 6857987"/>
                <a:gd name="connsiteX3342" fmla="*/ 831903 w 3377801"/>
                <a:gd name="connsiteY3342" fmla="*/ 4733050 h 6857987"/>
                <a:gd name="connsiteX3343" fmla="*/ 807089 w 3377801"/>
                <a:gd name="connsiteY3343" fmla="*/ 4757291 h 6857987"/>
                <a:gd name="connsiteX3344" fmla="*/ 809909 w 3377801"/>
                <a:gd name="connsiteY3344" fmla="*/ 4803544 h 6857987"/>
                <a:gd name="connsiteX3345" fmla="*/ 827965 w 3377801"/>
                <a:gd name="connsiteY3345" fmla="*/ 4838519 h 6857987"/>
                <a:gd name="connsiteX3346" fmla="*/ 830221 w 3377801"/>
                <a:gd name="connsiteY3346" fmla="*/ 4865026 h 6857987"/>
                <a:gd name="connsiteX3347" fmla="*/ 780594 w 3377801"/>
                <a:gd name="connsiteY3347" fmla="*/ 4867846 h 6857987"/>
                <a:gd name="connsiteX3348" fmla="*/ 747876 w 3377801"/>
                <a:gd name="connsiteY3348" fmla="*/ 4850381 h 6857987"/>
                <a:gd name="connsiteX3349" fmla="*/ 747876 w 3377801"/>
                <a:gd name="connsiteY3349" fmla="*/ 4850354 h 6857987"/>
                <a:gd name="connsiteX3350" fmla="*/ 788475 w 3377801"/>
                <a:gd name="connsiteY3350" fmla="*/ 4809185 h 6857987"/>
                <a:gd name="connsiteX3351" fmla="*/ 827965 w 3377801"/>
                <a:gd name="connsiteY3351" fmla="*/ 4838526 h 6857987"/>
                <a:gd name="connsiteX3352" fmla="*/ 839807 w 3377801"/>
                <a:gd name="connsiteY3352" fmla="*/ 5126693 h 6857987"/>
                <a:gd name="connsiteX3353" fmla="*/ 839844 w 3377801"/>
                <a:gd name="connsiteY3353" fmla="*/ 5126630 h 6857987"/>
                <a:gd name="connsiteX3354" fmla="*/ 839823 w 3377801"/>
                <a:gd name="connsiteY3354" fmla="*/ 5126698 h 6857987"/>
                <a:gd name="connsiteX3355" fmla="*/ 895647 w 3377801"/>
                <a:gd name="connsiteY3355" fmla="*/ 5136290 h 6857987"/>
                <a:gd name="connsiteX3356" fmla="*/ 940199 w 3377801"/>
                <a:gd name="connsiteY3356" fmla="*/ 5123301 h 6857987"/>
                <a:gd name="connsiteX3357" fmla="*/ 909749 w 3377801"/>
                <a:gd name="connsiteY3357" fmla="*/ 5195505 h 6857987"/>
                <a:gd name="connsiteX3358" fmla="*/ 839818 w 3377801"/>
                <a:gd name="connsiteY3358" fmla="*/ 5226512 h 6857987"/>
                <a:gd name="connsiteX3359" fmla="*/ 790755 w 3377801"/>
                <a:gd name="connsiteY3359" fmla="*/ 5220309 h 6857987"/>
                <a:gd name="connsiteX3360" fmla="*/ 827976 w 3377801"/>
                <a:gd name="connsiteY3360" fmla="*/ 5169559 h 6857987"/>
                <a:gd name="connsiteX3361" fmla="*/ 839834 w 3377801"/>
                <a:gd name="connsiteY3361" fmla="*/ 5126695 h 6857987"/>
                <a:gd name="connsiteX3362" fmla="*/ 822889 w 3377801"/>
                <a:gd name="connsiteY3362" fmla="*/ 5114858 h 6857987"/>
                <a:gd name="connsiteX3363" fmla="*/ 785096 w 3377801"/>
                <a:gd name="connsiteY3363" fmla="*/ 5123882 h 6857987"/>
                <a:gd name="connsiteX3364" fmla="*/ 749002 w 3377801"/>
                <a:gd name="connsiteY3364" fmla="*/ 5114281 h 6857987"/>
                <a:gd name="connsiteX3365" fmla="*/ 772688 w 3377801"/>
                <a:gd name="connsiteY3365" fmla="*/ 5039250 h 6857987"/>
                <a:gd name="connsiteX3366" fmla="*/ 772688 w 3377801"/>
                <a:gd name="connsiteY3366" fmla="*/ 5039286 h 6857987"/>
                <a:gd name="connsiteX3367" fmla="*/ 865186 w 3377801"/>
                <a:gd name="connsiteY3367" fmla="*/ 5027442 h 6857987"/>
                <a:gd name="connsiteX3368" fmla="*/ 872517 w 3377801"/>
                <a:gd name="connsiteY3368" fmla="*/ 5043242 h 6857987"/>
                <a:gd name="connsiteX3369" fmla="*/ 822889 w 3377801"/>
                <a:gd name="connsiteY3369" fmla="*/ 5114864 h 6857987"/>
                <a:gd name="connsiteX3370" fmla="*/ 652557 w 3377801"/>
                <a:gd name="connsiteY3370" fmla="*/ 4932670 h 6857987"/>
                <a:gd name="connsiteX3371" fmla="*/ 702193 w 3377801"/>
                <a:gd name="connsiteY3371" fmla="*/ 4963120 h 6857987"/>
                <a:gd name="connsiteX3372" fmla="*/ 659324 w 3377801"/>
                <a:gd name="connsiteY3372" fmla="*/ 5013320 h 6857987"/>
                <a:gd name="connsiteX3373" fmla="*/ 577551 w 3377801"/>
                <a:gd name="connsiteY3373" fmla="*/ 4998096 h 6857987"/>
                <a:gd name="connsiteX3374" fmla="*/ 579797 w 3377801"/>
                <a:gd name="connsiteY3374" fmla="*/ 4986179 h 6857987"/>
                <a:gd name="connsiteX3375" fmla="*/ 579797 w 3377801"/>
                <a:gd name="connsiteY3375" fmla="*/ 4986242 h 6857987"/>
                <a:gd name="connsiteX3376" fmla="*/ 652557 w 3377801"/>
                <a:gd name="connsiteY3376" fmla="*/ 4932670 h 6857987"/>
                <a:gd name="connsiteX3377" fmla="*/ 394812 w 3377801"/>
                <a:gd name="connsiteY3377" fmla="*/ 4262667 h 6857987"/>
                <a:gd name="connsiteX3378" fmla="*/ 490687 w 3377801"/>
                <a:gd name="connsiteY3378" fmla="*/ 4259847 h 6857987"/>
                <a:gd name="connsiteX3379" fmla="*/ 550467 w 3377801"/>
                <a:gd name="connsiteY3379" fmla="*/ 4304409 h 6857987"/>
                <a:gd name="connsiteX3380" fmla="*/ 549340 w 3377801"/>
                <a:gd name="connsiteY3380" fmla="*/ 4343323 h 6857987"/>
                <a:gd name="connsiteX3381" fmla="*/ 454587 w 3377801"/>
                <a:gd name="connsiteY3381" fmla="*/ 4363061 h 6857987"/>
                <a:gd name="connsiteX3382" fmla="*/ 400447 w 3377801"/>
                <a:gd name="connsiteY3382" fmla="*/ 4323585 h 6857987"/>
                <a:gd name="connsiteX3383" fmla="*/ 394812 w 3377801"/>
                <a:gd name="connsiteY3383" fmla="*/ 4262667 h 6857987"/>
                <a:gd name="connsiteX3384" fmla="*/ 503664 w 3377801"/>
                <a:gd name="connsiteY3384" fmla="*/ 3868418 h 6857987"/>
                <a:gd name="connsiteX3385" fmla="*/ 554413 w 3377801"/>
                <a:gd name="connsiteY3385" fmla="*/ 3858277 h 6857987"/>
                <a:gd name="connsiteX3386" fmla="*/ 584876 w 3377801"/>
                <a:gd name="connsiteY3386" fmla="*/ 3937239 h 6857987"/>
                <a:gd name="connsiteX3387" fmla="*/ 525098 w 3377801"/>
                <a:gd name="connsiteY3387" fmla="*/ 3949646 h 6857987"/>
                <a:gd name="connsiteX3388" fmla="*/ 455714 w 3377801"/>
                <a:gd name="connsiteY3388" fmla="*/ 3860506 h 6857987"/>
                <a:gd name="connsiteX3389" fmla="*/ 455714 w 3377801"/>
                <a:gd name="connsiteY3389" fmla="*/ 3860533 h 6857987"/>
                <a:gd name="connsiteX3390" fmla="*/ 503664 w 3377801"/>
                <a:gd name="connsiteY3390" fmla="*/ 3868418 h 6857987"/>
                <a:gd name="connsiteX3391" fmla="*/ 604621 w 3377801"/>
                <a:gd name="connsiteY3391" fmla="*/ 3746105 h 6857987"/>
                <a:gd name="connsiteX3392" fmla="*/ 631690 w 3377801"/>
                <a:gd name="connsiteY3392" fmla="*/ 3774866 h 6857987"/>
                <a:gd name="connsiteX3393" fmla="*/ 653684 w 3377801"/>
                <a:gd name="connsiteY3393" fmla="*/ 3825615 h 6857987"/>
                <a:gd name="connsiteX3394" fmla="*/ 539756 w 3377801"/>
                <a:gd name="connsiteY3394" fmla="*/ 3795734 h 6857987"/>
                <a:gd name="connsiteX3395" fmla="*/ 533554 w 3377801"/>
                <a:gd name="connsiteY3395" fmla="*/ 3731971 h 6857987"/>
                <a:gd name="connsiteX3396" fmla="*/ 533554 w 3377801"/>
                <a:gd name="connsiteY3396" fmla="*/ 3732009 h 6857987"/>
                <a:gd name="connsiteX3397" fmla="*/ 604621 w 3377801"/>
                <a:gd name="connsiteY3397" fmla="*/ 3746105 h 6857987"/>
                <a:gd name="connsiteX3398" fmla="*/ 997141 w 3377801"/>
                <a:gd name="connsiteY3398" fmla="*/ 3352384 h 6857987"/>
                <a:gd name="connsiteX3399" fmla="*/ 934560 w 3377801"/>
                <a:gd name="connsiteY3399" fmla="*/ 3325823 h 6857987"/>
                <a:gd name="connsiteX3400" fmla="*/ 934533 w 3377801"/>
                <a:gd name="connsiteY3400" fmla="*/ 3325868 h 6857987"/>
                <a:gd name="connsiteX3401" fmla="*/ 935097 w 3377801"/>
                <a:gd name="connsiteY3401" fmla="*/ 3226604 h 6857987"/>
                <a:gd name="connsiteX3402" fmla="*/ 999960 w 3377801"/>
                <a:gd name="connsiteY3402" fmla="*/ 3252555 h 6857987"/>
                <a:gd name="connsiteX3403" fmla="*/ 997141 w 3377801"/>
                <a:gd name="connsiteY3403" fmla="*/ 3352384 h 6857987"/>
                <a:gd name="connsiteX3404" fmla="*/ 886590 w 3377801"/>
                <a:gd name="connsiteY3404" fmla="*/ 3227732 h 6857987"/>
                <a:gd name="connsiteX3405" fmla="*/ 886617 w 3377801"/>
                <a:gd name="connsiteY3405" fmla="*/ 3227723 h 6857987"/>
                <a:gd name="connsiteX3406" fmla="*/ 922710 w 3377801"/>
                <a:gd name="connsiteY3406" fmla="*/ 3206865 h 6857987"/>
                <a:gd name="connsiteX3407" fmla="*/ 900152 w 3377801"/>
                <a:gd name="connsiteY3407" fmla="*/ 3267209 h 6857987"/>
                <a:gd name="connsiteX3408" fmla="*/ 913132 w 3377801"/>
                <a:gd name="connsiteY3408" fmla="*/ 3329253 h 6857987"/>
                <a:gd name="connsiteX3409" fmla="*/ 855600 w 3377801"/>
                <a:gd name="connsiteY3409" fmla="*/ 3326425 h 6857987"/>
                <a:gd name="connsiteX3410" fmla="*/ 814441 w 3377801"/>
                <a:gd name="connsiteY3410" fmla="*/ 3289768 h 6857987"/>
                <a:gd name="connsiteX3411" fmla="*/ 886589 w 3377801"/>
                <a:gd name="connsiteY3411" fmla="*/ 3227732 h 6857987"/>
                <a:gd name="connsiteX3412" fmla="*/ 875329 w 3377801"/>
                <a:gd name="connsiteY3412" fmla="*/ 3211440 h 6857987"/>
                <a:gd name="connsiteX3413" fmla="*/ 923275 w 3377801"/>
                <a:gd name="connsiteY3413" fmla="*/ 3174784 h 6857987"/>
                <a:gd name="connsiteX3414" fmla="*/ 875348 w 3377801"/>
                <a:gd name="connsiteY3414" fmla="*/ 3211440 h 6857987"/>
                <a:gd name="connsiteX3415" fmla="*/ 824018 w 3377801"/>
                <a:gd name="connsiteY3415" fmla="*/ 3328712 h 6857987"/>
                <a:gd name="connsiteX3416" fmla="*/ 900724 w 3377801"/>
                <a:gd name="connsiteY3416" fmla="*/ 3351834 h 6857987"/>
                <a:gd name="connsiteX3417" fmla="*/ 912567 w 3377801"/>
                <a:gd name="connsiteY3417" fmla="*/ 3435299 h 6857987"/>
                <a:gd name="connsiteX3418" fmla="*/ 819550 w 3377801"/>
                <a:gd name="connsiteY3418" fmla="*/ 3412741 h 6857987"/>
                <a:gd name="connsiteX3419" fmla="*/ 819505 w 3377801"/>
                <a:gd name="connsiteY3419" fmla="*/ 3412741 h 6857987"/>
                <a:gd name="connsiteX3420" fmla="*/ 824016 w 3377801"/>
                <a:gd name="connsiteY3420" fmla="*/ 3328706 h 6857987"/>
                <a:gd name="connsiteX3421" fmla="*/ 830777 w 3377801"/>
                <a:gd name="connsiteY3421" fmla="*/ 3448880 h 6857987"/>
                <a:gd name="connsiteX3422" fmla="*/ 828521 w 3377801"/>
                <a:gd name="connsiteY3422" fmla="*/ 3509230 h 6857987"/>
                <a:gd name="connsiteX3423" fmla="*/ 842619 w 3377801"/>
                <a:gd name="connsiteY3423" fmla="*/ 3544206 h 6857987"/>
                <a:gd name="connsiteX3424" fmla="*/ 753505 w 3377801"/>
                <a:gd name="connsiteY3424" fmla="*/ 3535173 h 6857987"/>
                <a:gd name="connsiteX3425" fmla="*/ 730383 w 3377801"/>
                <a:gd name="connsiteY3425" fmla="*/ 3495687 h 6857987"/>
                <a:gd name="connsiteX3426" fmla="*/ 741661 w 3377801"/>
                <a:gd name="connsiteY3426" fmla="*/ 3442659 h 6857987"/>
                <a:gd name="connsiteX3427" fmla="*/ 830778 w 3377801"/>
                <a:gd name="connsiteY3427" fmla="*/ 3448875 h 6857987"/>
                <a:gd name="connsiteX3428" fmla="*/ 765353 w 3377801"/>
                <a:gd name="connsiteY3428" fmla="*/ 3564457 h 6857987"/>
                <a:gd name="connsiteX3429" fmla="*/ 775503 w 3377801"/>
                <a:gd name="connsiteY3429" fmla="*/ 3656955 h 6857987"/>
                <a:gd name="connsiteX3430" fmla="*/ 694853 w 3377801"/>
                <a:gd name="connsiteY3430" fmla="*/ 3643983 h 6857987"/>
                <a:gd name="connsiteX3431" fmla="*/ 664403 w 3377801"/>
                <a:gd name="connsiteY3431" fmla="*/ 3553205 h 6857987"/>
                <a:gd name="connsiteX3432" fmla="*/ 664403 w 3377801"/>
                <a:gd name="connsiteY3432" fmla="*/ 3553178 h 6857987"/>
                <a:gd name="connsiteX3433" fmla="*/ 765353 w 3377801"/>
                <a:gd name="connsiteY3433" fmla="*/ 3564457 h 6857987"/>
                <a:gd name="connsiteX3434" fmla="*/ 660439 w 3377801"/>
                <a:gd name="connsiteY3434" fmla="*/ 3633795 h 6857987"/>
                <a:gd name="connsiteX3435" fmla="*/ 687519 w 3377801"/>
                <a:gd name="connsiteY3435" fmla="*/ 3662002 h 6857987"/>
                <a:gd name="connsiteX3436" fmla="*/ 693721 w 3377801"/>
                <a:gd name="connsiteY3436" fmla="*/ 3747727 h 6857987"/>
                <a:gd name="connsiteX3437" fmla="*/ 641838 w 3377801"/>
                <a:gd name="connsiteY3437" fmla="*/ 3747727 h 6857987"/>
                <a:gd name="connsiteX3438" fmla="*/ 579793 w 3377801"/>
                <a:gd name="connsiteY3438" fmla="*/ 3677775 h 6857987"/>
                <a:gd name="connsiteX3439" fmla="*/ 589943 w 3377801"/>
                <a:gd name="connsiteY3439" fmla="*/ 3633787 h 6857987"/>
                <a:gd name="connsiteX3440" fmla="*/ 660443 w 3377801"/>
                <a:gd name="connsiteY3440" fmla="*/ 3633795 h 6857987"/>
                <a:gd name="connsiteX3441" fmla="*/ 744477 w 3377801"/>
                <a:gd name="connsiteY3441" fmla="*/ 3825594 h 6857987"/>
                <a:gd name="connsiteX3442" fmla="*/ 664396 w 3377801"/>
                <a:gd name="connsiteY3442" fmla="*/ 3810950 h 6857987"/>
                <a:gd name="connsiteX3443" fmla="*/ 645224 w 3377801"/>
                <a:gd name="connsiteY3443" fmla="*/ 3772028 h 6857987"/>
                <a:gd name="connsiteX3444" fmla="*/ 702182 w 3377801"/>
                <a:gd name="connsiteY3444" fmla="*/ 3765825 h 6857987"/>
                <a:gd name="connsiteX3445" fmla="*/ 744479 w 3377801"/>
                <a:gd name="connsiteY3445" fmla="*/ 3781607 h 6857987"/>
                <a:gd name="connsiteX3446" fmla="*/ 744481 w 3377801"/>
                <a:gd name="connsiteY3446" fmla="*/ 3825594 h 6857987"/>
                <a:gd name="connsiteX3447" fmla="*/ 527353 w 3377801"/>
                <a:gd name="connsiteY3447" fmla="*/ 3991987 h 6857987"/>
                <a:gd name="connsiteX3448" fmla="*/ 574170 w 3377801"/>
                <a:gd name="connsiteY3448" fmla="*/ 4056834 h 6857987"/>
                <a:gd name="connsiteX3449" fmla="*/ 520022 w 3377801"/>
                <a:gd name="connsiteY3449" fmla="*/ 4070940 h 6857987"/>
                <a:gd name="connsiteX3450" fmla="*/ 446135 w 3377801"/>
                <a:gd name="connsiteY3450" fmla="*/ 4008342 h 6857987"/>
                <a:gd name="connsiteX3451" fmla="*/ 527350 w 3377801"/>
                <a:gd name="connsiteY3451" fmla="*/ 3991987 h 6857987"/>
                <a:gd name="connsiteX3452" fmla="*/ 627172 w 3377801"/>
                <a:gd name="connsiteY3452" fmla="*/ 4779848 h 6857987"/>
                <a:gd name="connsiteX3453" fmla="*/ 554421 w 3377801"/>
                <a:gd name="connsiteY3453" fmla="*/ 4750013 h 6857987"/>
                <a:gd name="connsiteX3454" fmla="*/ 554421 w 3377801"/>
                <a:gd name="connsiteY3454" fmla="*/ 4749940 h 6857987"/>
                <a:gd name="connsiteX3455" fmla="*/ 625489 w 3377801"/>
                <a:gd name="connsiteY3455" fmla="*/ 4696938 h 6857987"/>
                <a:gd name="connsiteX3456" fmla="*/ 708390 w 3377801"/>
                <a:gd name="connsiteY3456" fmla="*/ 4748267 h 6857987"/>
                <a:gd name="connsiteX3457" fmla="*/ 627170 w 3377801"/>
                <a:gd name="connsiteY3457" fmla="*/ 4779848 h 6857987"/>
                <a:gd name="connsiteX3458" fmla="*/ 769307 w 3377801"/>
                <a:gd name="connsiteY3458" fmla="*/ 4804734 h 6857987"/>
                <a:gd name="connsiteX3459" fmla="*/ 630566 w 3377801"/>
                <a:gd name="connsiteY3459" fmla="*/ 4803637 h 6857987"/>
                <a:gd name="connsiteX3460" fmla="*/ 630566 w 3377801"/>
                <a:gd name="connsiteY3460" fmla="*/ 4803601 h 6857987"/>
                <a:gd name="connsiteX3461" fmla="*/ 707263 w 3377801"/>
                <a:gd name="connsiteY3461" fmla="*/ 4769754 h 6857987"/>
                <a:gd name="connsiteX3462" fmla="*/ 769304 w 3377801"/>
                <a:gd name="connsiteY3462" fmla="*/ 4804734 h 6857987"/>
                <a:gd name="connsiteX3463" fmla="*/ 567394 w 3377801"/>
                <a:gd name="connsiteY3463" fmla="*/ 4668213 h 6857987"/>
                <a:gd name="connsiteX3464" fmla="*/ 521141 w 3377801"/>
                <a:gd name="connsiteY3464" fmla="*/ 4625352 h 6857987"/>
                <a:gd name="connsiteX3465" fmla="*/ 532429 w 3377801"/>
                <a:gd name="connsiteY3465" fmla="*/ 4613528 h 6857987"/>
                <a:gd name="connsiteX3466" fmla="*/ 532429 w 3377801"/>
                <a:gd name="connsiteY3466" fmla="*/ 4613500 h 6857987"/>
                <a:gd name="connsiteX3467" fmla="*/ 616467 w 3377801"/>
                <a:gd name="connsiteY3467" fmla="*/ 4585311 h 6857987"/>
                <a:gd name="connsiteX3468" fmla="*/ 658199 w 3377801"/>
                <a:gd name="connsiteY3468" fmla="*/ 4615773 h 6857987"/>
                <a:gd name="connsiteX3469" fmla="*/ 693724 w 3377801"/>
                <a:gd name="connsiteY3469" fmla="*/ 4622532 h 6857987"/>
                <a:gd name="connsiteX3470" fmla="*/ 642404 w 3377801"/>
                <a:gd name="connsiteY3470" fmla="*/ 4668766 h 6857987"/>
                <a:gd name="connsiteX3471" fmla="*/ 567391 w 3377801"/>
                <a:gd name="connsiteY3471" fmla="*/ 4668213 h 6857987"/>
                <a:gd name="connsiteX3472" fmla="*/ 609690 w 3377801"/>
                <a:gd name="connsiteY3472" fmla="*/ 4569467 h 6857987"/>
                <a:gd name="connsiteX3473" fmla="*/ 463052 w 3377801"/>
                <a:gd name="connsiteY3473" fmla="*/ 4555378 h 6857987"/>
                <a:gd name="connsiteX3474" fmla="*/ 549346 w 3377801"/>
                <a:gd name="connsiteY3474" fmla="*/ 4529445 h 6857987"/>
                <a:gd name="connsiteX3475" fmla="*/ 609687 w 3377801"/>
                <a:gd name="connsiteY3475" fmla="*/ 4569467 h 6857987"/>
                <a:gd name="connsiteX3476" fmla="*/ 513815 w 3377801"/>
                <a:gd name="connsiteY3476" fmla="*/ 4479826 h 6857987"/>
                <a:gd name="connsiteX3477" fmla="*/ 505365 w 3377801"/>
                <a:gd name="connsiteY3477" fmla="*/ 4447625 h 6857987"/>
                <a:gd name="connsiteX3478" fmla="*/ 505365 w 3377801"/>
                <a:gd name="connsiteY3478" fmla="*/ 4447679 h 6857987"/>
                <a:gd name="connsiteX3479" fmla="*/ 576422 w 3377801"/>
                <a:gd name="connsiteY3479" fmla="*/ 4455001 h 6857987"/>
                <a:gd name="connsiteX3480" fmla="*/ 608003 w 3377801"/>
                <a:gd name="connsiteY3480" fmla="*/ 4463469 h 6857987"/>
                <a:gd name="connsiteX3481" fmla="*/ 609695 w 3377801"/>
                <a:gd name="connsiteY3481" fmla="*/ 4479824 h 6857987"/>
                <a:gd name="connsiteX3482" fmla="*/ 513801 w 3377801"/>
                <a:gd name="connsiteY3482" fmla="*/ 4479826 h 6857987"/>
                <a:gd name="connsiteX3483" fmla="*/ 562888 w 3377801"/>
                <a:gd name="connsiteY3483" fmla="*/ 4517056 h 6857987"/>
                <a:gd name="connsiteX3484" fmla="*/ 613081 w 3377801"/>
                <a:gd name="connsiteY3484" fmla="*/ 4497954 h 6857987"/>
                <a:gd name="connsiteX3485" fmla="*/ 613081 w 3377801"/>
                <a:gd name="connsiteY3485" fmla="*/ 4497890 h 6857987"/>
                <a:gd name="connsiteX3486" fmla="*/ 630563 w 3377801"/>
                <a:gd name="connsiteY3486" fmla="*/ 4492795 h 6857987"/>
                <a:gd name="connsiteX3487" fmla="*/ 706138 w 3377801"/>
                <a:gd name="connsiteY3487" fmla="*/ 4497890 h 6857987"/>
                <a:gd name="connsiteX3488" fmla="*/ 648051 w 3377801"/>
                <a:gd name="connsiteY3488" fmla="*/ 4544134 h 6857987"/>
                <a:gd name="connsiteX3489" fmla="*/ 562880 w 3377801"/>
                <a:gd name="connsiteY3489" fmla="*/ 4517056 h 6857987"/>
                <a:gd name="connsiteX3490" fmla="*/ 582062 w 3377801"/>
                <a:gd name="connsiteY3490" fmla="*/ 4438629 h 6857987"/>
                <a:gd name="connsiteX3491" fmla="*/ 522847 w 3377801"/>
                <a:gd name="connsiteY3491" fmla="*/ 4425658 h 6857987"/>
                <a:gd name="connsiteX3492" fmla="*/ 496899 w 3377801"/>
                <a:gd name="connsiteY3492" fmla="*/ 4386735 h 6857987"/>
                <a:gd name="connsiteX3493" fmla="*/ 558931 w 3377801"/>
                <a:gd name="connsiteY3493" fmla="*/ 4360238 h 6857987"/>
                <a:gd name="connsiteX3494" fmla="*/ 642969 w 3377801"/>
                <a:gd name="connsiteY3494" fmla="*/ 4396886 h 6857987"/>
                <a:gd name="connsiteX3495" fmla="*/ 582054 w 3377801"/>
                <a:gd name="connsiteY3495" fmla="*/ 4438635 h 6857987"/>
                <a:gd name="connsiteX3496" fmla="*/ 626622 w 3377801"/>
                <a:gd name="connsiteY3496" fmla="*/ 4373229 h 6857987"/>
                <a:gd name="connsiteX3497" fmla="*/ 563451 w 3377801"/>
                <a:gd name="connsiteY3497" fmla="*/ 4306737 h 6857987"/>
                <a:gd name="connsiteX3498" fmla="*/ 563451 w 3377801"/>
                <a:gd name="connsiteY3498" fmla="*/ 4306691 h 6857987"/>
                <a:gd name="connsiteX3499" fmla="*/ 638466 w 3377801"/>
                <a:gd name="connsiteY3499" fmla="*/ 4279604 h 6857987"/>
                <a:gd name="connsiteX3500" fmla="*/ 663841 w 3377801"/>
                <a:gd name="connsiteY3500" fmla="*/ 4313451 h 6857987"/>
                <a:gd name="connsiteX3501" fmla="*/ 714590 w 3377801"/>
                <a:gd name="connsiteY3501" fmla="*/ 4326985 h 6857987"/>
                <a:gd name="connsiteX3502" fmla="*/ 715163 w 3377801"/>
                <a:gd name="connsiteY3502" fmla="*/ 4347285 h 6857987"/>
                <a:gd name="connsiteX3503" fmla="*/ 626614 w 3377801"/>
                <a:gd name="connsiteY3503" fmla="*/ 4373229 h 6857987"/>
                <a:gd name="connsiteX3504" fmla="*/ 534116 w 3377801"/>
                <a:gd name="connsiteY3504" fmla="*/ 4273409 h 6857987"/>
                <a:gd name="connsiteX3505" fmla="*/ 489564 w 3377801"/>
                <a:gd name="connsiteY3505" fmla="*/ 4197276 h 6857987"/>
                <a:gd name="connsiteX3506" fmla="*/ 496331 w 3377801"/>
                <a:gd name="connsiteY3506" fmla="*/ 4175846 h 6857987"/>
                <a:gd name="connsiteX3507" fmla="*/ 561750 w 3377801"/>
                <a:gd name="connsiteY3507" fmla="*/ 4195002 h 6857987"/>
                <a:gd name="connsiteX3508" fmla="*/ 626041 w 3377801"/>
                <a:gd name="connsiteY3508" fmla="*/ 4263823 h 6857987"/>
                <a:gd name="connsiteX3509" fmla="*/ 534108 w 3377801"/>
                <a:gd name="connsiteY3509" fmla="*/ 4273409 h 6857987"/>
                <a:gd name="connsiteX3510" fmla="*/ 524538 w 3377801"/>
                <a:gd name="connsiteY3510" fmla="*/ 4169597 h 6857987"/>
                <a:gd name="connsiteX3511" fmla="*/ 477156 w 3377801"/>
                <a:gd name="connsiteY3511" fmla="*/ 4086187 h 6857987"/>
                <a:gd name="connsiteX3512" fmla="*/ 477156 w 3377801"/>
                <a:gd name="connsiteY3512" fmla="*/ 4086114 h 6857987"/>
                <a:gd name="connsiteX3513" fmla="*/ 583189 w 3377801"/>
                <a:gd name="connsiteY3513" fmla="*/ 4074280 h 6857987"/>
                <a:gd name="connsiteX3514" fmla="*/ 626622 w 3377801"/>
                <a:gd name="connsiteY3514" fmla="*/ 4141390 h 6857987"/>
                <a:gd name="connsiteX3515" fmla="*/ 611946 w 3377801"/>
                <a:gd name="connsiteY3515" fmla="*/ 4158892 h 6857987"/>
                <a:gd name="connsiteX3516" fmla="*/ 524530 w 3377801"/>
                <a:gd name="connsiteY3516" fmla="*/ 4169597 h 6857987"/>
                <a:gd name="connsiteX3517" fmla="*/ 464750 w 3377801"/>
                <a:gd name="connsiteY3517" fmla="*/ 4069840 h 6857987"/>
                <a:gd name="connsiteX3518" fmla="*/ 375072 w 3377801"/>
                <a:gd name="connsiteY3518" fmla="*/ 4068140 h 6857987"/>
                <a:gd name="connsiteX3519" fmla="*/ 395938 w 3377801"/>
                <a:gd name="connsiteY3519" fmla="*/ 3982454 h 6857987"/>
                <a:gd name="connsiteX3520" fmla="*/ 395938 w 3377801"/>
                <a:gd name="connsiteY3520" fmla="*/ 3982419 h 6857987"/>
                <a:gd name="connsiteX3521" fmla="*/ 428083 w 3377801"/>
                <a:gd name="connsiteY3521" fmla="*/ 4002718 h 6857987"/>
                <a:gd name="connsiteX3522" fmla="*/ 464742 w 3377801"/>
                <a:gd name="connsiteY3522" fmla="*/ 4069840 h 6857987"/>
                <a:gd name="connsiteX3523" fmla="*/ 462494 w 3377801"/>
                <a:gd name="connsiteY3523" fmla="*/ 4095172 h 6857987"/>
                <a:gd name="connsiteX3524" fmla="*/ 484489 w 3377801"/>
                <a:gd name="connsiteY3524" fmla="*/ 4160598 h 6857987"/>
                <a:gd name="connsiteX3525" fmla="*/ 401015 w 3377801"/>
                <a:gd name="connsiteY3525" fmla="*/ 4152112 h 6857987"/>
                <a:gd name="connsiteX3526" fmla="*/ 375081 w 3377801"/>
                <a:gd name="connsiteY3526" fmla="*/ 4099118 h 6857987"/>
                <a:gd name="connsiteX3527" fmla="*/ 462486 w 3377801"/>
                <a:gd name="connsiteY3527" fmla="*/ 4095172 h 6857987"/>
                <a:gd name="connsiteX3528" fmla="*/ 433169 w 3377801"/>
                <a:gd name="connsiteY3528" fmla="*/ 4194984 h 6857987"/>
                <a:gd name="connsiteX3529" fmla="*/ 476594 w 3377801"/>
                <a:gd name="connsiteY3529" fmla="*/ 4184285 h 6857987"/>
                <a:gd name="connsiteX3530" fmla="*/ 478850 w 3377801"/>
                <a:gd name="connsiteY3530" fmla="*/ 4245202 h 6857987"/>
                <a:gd name="connsiteX3531" fmla="*/ 383534 w 3377801"/>
                <a:gd name="connsiteY3531" fmla="*/ 4231094 h 6857987"/>
                <a:gd name="connsiteX3532" fmla="*/ 433161 w 3377801"/>
                <a:gd name="connsiteY3532" fmla="*/ 4194984 h 6857987"/>
                <a:gd name="connsiteX3533" fmla="*/ 417927 w 3377801"/>
                <a:gd name="connsiteY3533" fmla="*/ 4370436 h 6857987"/>
                <a:gd name="connsiteX3534" fmla="*/ 482791 w 3377801"/>
                <a:gd name="connsiteY3534" fmla="*/ 4384553 h 6857987"/>
                <a:gd name="connsiteX3535" fmla="*/ 501401 w 3377801"/>
                <a:gd name="connsiteY3535" fmla="*/ 4434172 h 6857987"/>
                <a:gd name="connsiteX3536" fmla="*/ 425258 w 3377801"/>
                <a:gd name="connsiteY3536" fmla="*/ 4461250 h 6857987"/>
                <a:gd name="connsiteX3537" fmla="*/ 357583 w 3377801"/>
                <a:gd name="connsiteY3537" fmla="*/ 4385117 h 6857987"/>
                <a:gd name="connsiteX3538" fmla="*/ 357583 w 3377801"/>
                <a:gd name="connsiteY3538" fmla="*/ 4385099 h 6857987"/>
                <a:gd name="connsiteX3539" fmla="*/ 417927 w 3377801"/>
                <a:gd name="connsiteY3539" fmla="*/ 4370436 h 6857987"/>
                <a:gd name="connsiteX3540" fmla="*/ 440494 w 3377801"/>
                <a:gd name="connsiteY3540" fmla="*/ 4480499 h 6857987"/>
                <a:gd name="connsiteX3541" fmla="*/ 440494 w 3377801"/>
                <a:gd name="connsiteY3541" fmla="*/ 4480426 h 6857987"/>
                <a:gd name="connsiteX3542" fmla="*/ 485046 w 3377801"/>
                <a:gd name="connsiteY3542" fmla="*/ 4469148 h 6857987"/>
                <a:gd name="connsiteX3543" fmla="*/ 505912 w 3377801"/>
                <a:gd name="connsiteY3543" fmla="*/ 4492834 h 6857987"/>
                <a:gd name="connsiteX3544" fmla="*/ 535237 w 3377801"/>
                <a:gd name="connsiteY3544" fmla="*/ 4513700 h 6857987"/>
                <a:gd name="connsiteX3545" fmla="*/ 415105 w 3377801"/>
                <a:gd name="connsiteY3545" fmla="*/ 4511453 h 6857987"/>
                <a:gd name="connsiteX3546" fmla="*/ 404955 w 3377801"/>
                <a:gd name="connsiteY3546" fmla="*/ 4477044 h 6857987"/>
                <a:gd name="connsiteX3547" fmla="*/ 440492 w 3377801"/>
                <a:gd name="connsiteY3547" fmla="*/ 4480499 h 6857987"/>
                <a:gd name="connsiteX3548" fmla="*/ 499718 w 3377801"/>
                <a:gd name="connsiteY3548" fmla="*/ 4612882 h 6857987"/>
                <a:gd name="connsiteX3549" fmla="*/ 500291 w 3377801"/>
                <a:gd name="connsiteY3549" fmla="*/ 4628117 h 6857987"/>
                <a:gd name="connsiteX3550" fmla="*/ 430352 w 3377801"/>
                <a:gd name="connsiteY3550" fmla="*/ 4642770 h 6857987"/>
                <a:gd name="connsiteX3551" fmla="*/ 387483 w 3377801"/>
                <a:gd name="connsiteY3551" fmla="*/ 4598291 h 6857987"/>
                <a:gd name="connsiteX3552" fmla="*/ 387483 w 3377801"/>
                <a:gd name="connsiteY3552" fmla="*/ 4598218 h 6857987"/>
                <a:gd name="connsiteX3553" fmla="*/ 452346 w 3377801"/>
                <a:gd name="connsiteY3553" fmla="*/ 4575096 h 6857987"/>
                <a:gd name="connsiteX3554" fmla="*/ 499716 w 3377801"/>
                <a:gd name="connsiteY3554" fmla="*/ 4612882 h 6857987"/>
                <a:gd name="connsiteX3555" fmla="*/ 473202 w 3377801"/>
                <a:gd name="connsiteY3555" fmla="*/ 4662538 h 6857987"/>
                <a:gd name="connsiteX3556" fmla="*/ 512124 w 3377801"/>
                <a:gd name="connsiteY3556" fmla="*/ 4639425 h 6857987"/>
                <a:gd name="connsiteX3557" fmla="*/ 598409 w 3377801"/>
                <a:gd name="connsiteY3557" fmla="*/ 4696365 h 6857987"/>
                <a:gd name="connsiteX3558" fmla="*/ 531298 w 3377801"/>
                <a:gd name="connsiteY3558" fmla="*/ 4730776 h 6857987"/>
                <a:gd name="connsiteX3559" fmla="*/ 438237 w 3377801"/>
                <a:gd name="connsiteY3559" fmla="*/ 4668178 h 6857987"/>
                <a:gd name="connsiteX3560" fmla="*/ 473202 w 3377801"/>
                <a:gd name="connsiteY3560" fmla="*/ 4662538 h 6857987"/>
                <a:gd name="connsiteX3561" fmla="*/ 542004 w 3377801"/>
                <a:gd name="connsiteY3561" fmla="*/ 4761228 h 6857987"/>
                <a:gd name="connsiteX3562" fmla="*/ 613635 w 3377801"/>
                <a:gd name="connsiteY3562" fmla="*/ 4802961 h 6857987"/>
                <a:gd name="connsiteX3563" fmla="*/ 537492 w 3377801"/>
                <a:gd name="connsiteY3563" fmla="*/ 4845266 h 6857987"/>
                <a:gd name="connsiteX3564" fmla="*/ 469253 w 3377801"/>
                <a:gd name="connsiteY3564" fmla="*/ 4818188 h 6857987"/>
                <a:gd name="connsiteX3565" fmla="*/ 473764 w 3377801"/>
                <a:gd name="connsiteY3565" fmla="*/ 4806344 h 6857987"/>
                <a:gd name="connsiteX3566" fmla="*/ 542004 w 3377801"/>
                <a:gd name="connsiteY3566" fmla="*/ 4761235 h 6857987"/>
                <a:gd name="connsiteX3567" fmla="*/ 605740 w 3377801"/>
                <a:gd name="connsiteY3567" fmla="*/ 4836280 h 6857987"/>
                <a:gd name="connsiteX3568" fmla="*/ 605740 w 3377801"/>
                <a:gd name="connsiteY3568" fmla="*/ 4836262 h 6857987"/>
                <a:gd name="connsiteX3569" fmla="*/ 629426 w 3377801"/>
                <a:gd name="connsiteY3569" fmla="*/ 4826112 h 6857987"/>
                <a:gd name="connsiteX3570" fmla="*/ 698801 w 3377801"/>
                <a:gd name="connsiteY3570" fmla="*/ 4861636 h 6857987"/>
                <a:gd name="connsiteX3571" fmla="*/ 639013 w 3377801"/>
                <a:gd name="connsiteY3571" fmla="*/ 4901112 h 6857987"/>
                <a:gd name="connsiteX3572" fmla="*/ 541995 w 3377801"/>
                <a:gd name="connsiteY3572" fmla="*/ 4867839 h 6857987"/>
                <a:gd name="connsiteX3573" fmla="*/ 605740 w 3377801"/>
                <a:gd name="connsiteY3573" fmla="*/ 4836280 h 6857987"/>
                <a:gd name="connsiteX3574" fmla="*/ 722496 w 3377801"/>
                <a:gd name="connsiteY3574" fmla="*/ 5053939 h 6857987"/>
                <a:gd name="connsiteX3575" fmla="*/ 751822 w 3377801"/>
                <a:gd name="connsiteY3575" fmla="*/ 5051129 h 6857987"/>
                <a:gd name="connsiteX3576" fmla="*/ 709525 w 3377801"/>
                <a:gd name="connsiteY3576" fmla="*/ 5119357 h 6857987"/>
                <a:gd name="connsiteX3577" fmla="*/ 628307 w 3377801"/>
                <a:gd name="connsiteY3577" fmla="*/ 5103003 h 6857987"/>
                <a:gd name="connsiteX3578" fmla="*/ 658756 w 3377801"/>
                <a:gd name="connsiteY3578" fmla="*/ 5030825 h 6857987"/>
                <a:gd name="connsiteX3579" fmla="*/ 722496 w 3377801"/>
                <a:gd name="connsiteY3579" fmla="*/ 5053935 h 6857987"/>
                <a:gd name="connsiteX3580" fmla="*/ 770987 w 3377801"/>
                <a:gd name="connsiteY3580" fmla="*/ 5023550 h 6857987"/>
                <a:gd name="connsiteX3581" fmla="*/ 680755 w 3377801"/>
                <a:gd name="connsiteY3581" fmla="*/ 5022986 h 6857987"/>
                <a:gd name="connsiteX3582" fmla="*/ 717976 w 3377801"/>
                <a:gd name="connsiteY3582" fmla="*/ 4967136 h 6857987"/>
                <a:gd name="connsiteX3583" fmla="*/ 717976 w 3377801"/>
                <a:gd name="connsiteY3583" fmla="*/ 4967154 h 6857987"/>
                <a:gd name="connsiteX3584" fmla="*/ 798626 w 3377801"/>
                <a:gd name="connsiteY3584" fmla="*/ 4946278 h 6857987"/>
                <a:gd name="connsiteX3585" fmla="*/ 770987 w 3377801"/>
                <a:gd name="connsiteY3585" fmla="*/ 5023550 h 6857987"/>
                <a:gd name="connsiteX3586" fmla="*/ 703886 w 3377801"/>
                <a:gd name="connsiteY3586" fmla="*/ 4944033 h 6857987"/>
                <a:gd name="connsiteX3587" fmla="*/ 662708 w 3377801"/>
                <a:gd name="connsiteY3587" fmla="*/ 4918646 h 6857987"/>
                <a:gd name="connsiteX3588" fmla="*/ 689214 w 3377801"/>
                <a:gd name="connsiteY3588" fmla="*/ 4896633 h 6857987"/>
                <a:gd name="connsiteX3589" fmla="*/ 689214 w 3377801"/>
                <a:gd name="connsiteY3589" fmla="*/ 4896660 h 6857987"/>
                <a:gd name="connsiteX3590" fmla="*/ 732647 w 3377801"/>
                <a:gd name="connsiteY3590" fmla="*/ 4852663 h 6857987"/>
                <a:gd name="connsiteX3591" fmla="*/ 818372 w 3377801"/>
                <a:gd name="connsiteY3591" fmla="*/ 4889329 h 6857987"/>
                <a:gd name="connsiteX3592" fmla="*/ 821756 w 3377801"/>
                <a:gd name="connsiteY3592" fmla="*/ 4897206 h 6857987"/>
                <a:gd name="connsiteX3593" fmla="*/ 703886 w 3377801"/>
                <a:gd name="connsiteY3593" fmla="*/ 4944033 h 6857987"/>
                <a:gd name="connsiteX3594" fmla="*/ 724186 w 3377801"/>
                <a:gd name="connsiteY3594" fmla="*/ 4766323 h 6857987"/>
                <a:gd name="connsiteX3595" fmla="*/ 727006 w 3377801"/>
                <a:gd name="connsiteY3595" fmla="*/ 4743764 h 6857987"/>
                <a:gd name="connsiteX3596" fmla="*/ 757455 w 3377801"/>
                <a:gd name="connsiteY3596" fmla="*/ 4733039 h 6857987"/>
                <a:gd name="connsiteX3597" fmla="*/ 773246 w 3377801"/>
                <a:gd name="connsiteY3597" fmla="*/ 4744891 h 6857987"/>
                <a:gd name="connsiteX3598" fmla="*/ 775511 w 3377801"/>
                <a:gd name="connsiteY3598" fmla="*/ 4782103 h 6857987"/>
                <a:gd name="connsiteX3599" fmla="*/ 724188 w 3377801"/>
                <a:gd name="connsiteY3599" fmla="*/ 4766323 h 6857987"/>
                <a:gd name="connsiteX3600" fmla="*/ 719101 w 3377801"/>
                <a:gd name="connsiteY3600" fmla="*/ 4598850 h 6857987"/>
                <a:gd name="connsiteX3601" fmla="*/ 627171 w 3377801"/>
                <a:gd name="connsiteY3601" fmla="*/ 4567841 h 6857987"/>
                <a:gd name="connsiteX3602" fmla="*/ 706695 w 3377801"/>
                <a:gd name="connsiteY3602" fmla="*/ 4527242 h 6857987"/>
                <a:gd name="connsiteX3603" fmla="*/ 725870 w 3377801"/>
                <a:gd name="connsiteY3603" fmla="*/ 4552616 h 6857987"/>
                <a:gd name="connsiteX3604" fmla="*/ 719104 w 3377801"/>
                <a:gd name="connsiteY3604" fmla="*/ 4598847 h 6857987"/>
                <a:gd name="connsiteX3605" fmla="*/ 666662 w 3377801"/>
                <a:gd name="connsiteY3605" fmla="*/ 4482085 h 6857987"/>
                <a:gd name="connsiteX3606" fmla="*/ 619290 w 3377801"/>
                <a:gd name="connsiteY3606" fmla="*/ 4459535 h 6857987"/>
                <a:gd name="connsiteX3607" fmla="*/ 633388 w 3377801"/>
                <a:gd name="connsiteY3607" fmla="*/ 4434710 h 6857987"/>
                <a:gd name="connsiteX3608" fmla="*/ 669473 w 3377801"/>
                <a:gd name="connsiteY3608" fmla="*/ 4385682 h 6857987"/>
                <a:gd name="connsiteX3609" fmla="*/ 669473 w 3377801"/>
                <a:gd name="connsiteY3609" fmla="*/ 4385646 h 6857987"/>
                <a:gd name="connsiteX3610" fmla="*/ 697116 w 3377801"/>
                <a:gd name="connsiteY3610" fmla="*/ 4380016 h 6857987"/>
                <a:gd name="connsiteX3611" fmla="*/ 721929 w 3377801"/>
                <a:gd name="connsiteY3611" fmla="*/ 4456704 h 6857987"/>
                <a:gd name="connsiteX3612" fmla="*/ 666665 w 3377801"/>
                <a:gd name="connsiteY3612" fmla="*/ 4482082 h 6857987"/>
                <a:gd name="connsiteX3613" fmla="*/ 714589 w 3377801"/>
                <a:gd name="connsiteY3613" fmla="*/ 4401393 h 6857987"/>
                <a:gd name="connsiteX3614" fmla="*/ 714025 w 3377801"/>
                <a:gd name="connsiteY3614" fmla="*/ 4364736 h 6857987"/>
                <a:gd name="connsiteX3615" fmla="*/ 739399 w 3377801"/>
                <a:gd name="connsiteY3615" fmla="*/ 4353457 h 6857987"/>
                <a:gd name="connsiteX3616" fmla="*/ 714591 w 3377801"/>
                <a:gd name="connsiteY3616" fmla="*/ 4401391 h 6857987"/>
                <a:gd name="connsiteX3617" fmla="*/ 728716 w 3377801"/>
                <a:gd name="connsiteY3617" fmla="*/ 4261546 h 6857987"/>
                <a:gd name="connsiteX3618" fmla="*/ 728689 w 3377801"/>
                <a:gd name="connsiteY3618" fmla="*/ 4261579 h 6857987"/>
                <a:gd name="connsiteX3619" fmla="*/ 728689 w 3377801"/>
                <a:gd name="connsiteY3619" fmla="*/ 4261561 h 6857987"/>
                <a:gd name="connsiteX3620" fmla="*/ 728716 w 3377801"/>
                <a:gd name="connsiteY3620" fmla="*/ 4261546 h 6857987"/>
                <a:gd name="connsiteX3621" fmla="*/ 763099 w 3377801"/>
                <a:gd name="connsiteY3621" fmla="*/ 4235637 h 6857987"/>
                <a:gd name="connsiteX3622" fmla="*/ 728717 w 3377801"/>
                <a:gd name="connsiteY3622" fmla="*/ 4261544 h 6857987"/>
                <a:gd name="connsiteX3623" fmla="*/ 707268 w 3377801"/>
                <a:gd name="connsiteY3623" fmla="*/ 4303243 h 6857987"/>
                <a:gd name="connsiteX3624" fmla="*/ 654248 w 3377801"/>
                <a:gd name="connsiteY3624" fmla="*/ 4263221 h 6857987"/>
                <a:gd name="connsiteX3625" fmla="*/ 729823 w 3377801"/>
                <a:gd name="connsiteY3625" fmla="*/ 4232759 h 6857987"/>
                <a:gd name="connsiteX3626" fmla="*/ 707270 w 3377801"/>
                <a:gd name="connsiteY3626" fmla="*/ 4303244 h 6857987"/>
                <a:gd name="connsiteX3627" fmla="*/ 627178 w 3377801"/>
                <a:gd name="connsiteY3627" fmla="*/ 4238380 h 6857987"/>
                <a:gd name="connsiteX3628" fmla="*/ 577586 w 3377801"/>
                <a:gd name="connsiteY3628" fmla="*/ 4192706 h 6857987"/>
                <a:gd name="connsiteX3629" fmla="*/ 577549 w 3377801"/>
                <a:gd name="connsiteY3629" fmla="*/ 4192718 h 6857987"/>
                <a:gd name="connsiteX3630" fmla="*/ 577549 w 3377801"/>
                <a:gd name="connsiteY3630" fmla="*/ 4192627 h 6857987"/>
                <a:gd name="connsiteX3631" fmla="*/ 577586 w 3377801"/>
                <a:gd name="connsiteY3631" fmla="*/ 4192706 h 6857987"/>
                <a:gd name="connsiteX3632" fmla="*/ 637893 w 3377801"/>
                <a:gd name="connsiteY3632" fmla="*/ 4162238 h 6857987"/>
                <a:gd name="connsiteX3633" fmla="*/ 651428 w 3377801"/>
                <a:gd name="connsiteY3633" fmla="*/ 4166749 h 6857987"/>
                <a:gd name="connsiteX3634" fmla="*/ 688659 w 3377801"/>
                <a:gd name="connsiteY3634" fmla="*/ 4224283 h 6857987"/>
                <a:gd name="connsiteX3635" fmla="*/ 627179 w 3377801"/>
                <a:gd name="connsiteY3635" fmla="*/ 4238382 h 6857987"/>
                <a:gd name="connsiteX3636" fmla="*/ 563433 w 3377801"/>
                <a:gd name="connsiteY3636" fmla="*/ 4024169 h 6857987"/>
                <a:gd name="connsiteX3637" fmla="*/ 541447 w 3377801"/>
                <a:gd name="connsiteY3637" fmla="*/ 3973959 h 6857987"/>
                <a:gd name="connsiteX3638" fmla="*/ 615890 w 3377801"/>
                <a:gd name="connsiteY3638" fmla="*/ 3954785 h 6857987"/>
                <a:gd name="connsiteX3639" fmla="*/ 656489 w 3377801"/>
                <a:gd name="connsiteY3639" fmla="*/ 3968892 h 6857987"/>
                <a:gd name="connsiteX3640" fmla="*/ 679611 w 3377801"/>
                <a:gd name="connsiteY3640" fmla="*/ 4024716 h 6857987"/>
                <a:gd name="connsiteX3641" fmla="*/ 563434 w 3377801"/>
                <a:gd name="connsiteY3641" fmla="*/ 4024170 h 6857987"/>
                <a:gd name="connsiteX3642" fmla="*/ 609695 w 3377801"/>
                <a:gd name="connsiteY3642" fmla="*/ 3932763 h 6857987"/>
                <a:gd name="connsiteX3643" fmla="*/ 566836 w 3377801"/>
                <a:gd name="connsiteY3643" fmla="*/ 3855502 h 6857987"/>
                <a:gd name="connsiteX3644" fmla="*/ 615326 w 3377801"/>
                <a:gd name="connsiteY3644" fmla="*/ 3856599 h 6857987"/>
                <a:gd name="connsiteX3645" fmla="*/ 615326 w 3377801"/>
                <a:gd name="connsiteY3645" fmla="*/ 3856625 h 6857987"/>
                <a:gd name="connsiteX3646" fmla="*/ 666090 w 3377801"/>
                <a:gd name="connsiteY3646" fmla="*/ 3843664 h 6857987"/>
                <a:gd name="connsiteX3647" fmla="*/ 669474 w 3377801"/>
                <a:gd name="connsiteY3647" fmla="*/ 3900058 h 6857987"/>
                <a:gd name="connsiteX3648" fmla="*/ 701628 w 3377801"/>
                <a:gd name="connsiteY3648" fmla="*/ 3946867 h 6857987"/>
                <a:gd name="connsiteX3649" fmla="*/ 609697 w 3377801"/>
                <a:gd name="connsiteY3649" fmla="*/ 3932764 h 6857987"/>
                <a:gd name="connsiteX3650" fmla="*/ 681318 w 3377801"/>
                <a:gd name="connsiteY3650" fmla="*/ 3845940 h 6857987"/>
                <a:gd name="connsiteX3651" fmla="*/ 681318 w 3377801"/>
                <a:gd name="connsiteY3651" fmla="*/ 3845885 h 6857987"/>
                <a:gd name="connsiteX3652" fmla="*/ 755768 w 3377801"/>
                <a:gd name="connsiteY3652" fmla="*/ 3844194 h 6857987"/>
                <a:gd name="connsiteX3653" fmla="*/ 786785 w 3377801"/>
                <a:gd name="connsiteY3653" fmla="*/ 3886490 h 6857987"/>
                <a:gd name="connsiteX3654" fmla="*/ 783402 w 3377801"/>
                <a:gd name="connsiteY3654" fmla="*/ 3934436 h 6857987"/>
                <a:gd name="connsiteX3655" fmla="*/ 705568 w 3377801"/>
                <a:gd name="connsiteY3655" fmla="*/ 3920892 h 6857987"/>
                <a:gd name="connsiteX3656" fmla="*/ 681319 w 3377801"/>
                <a:gd name="connsiteY3656" fmla="*/ 3845942 h 6857987"/>
                <a:gd name="connsiteX3657" fmla="*/ 777741 w 3377801"/>
                <a:gd name="connsiteY3657" fmla="*/ 3575143 h 6857987"/>
                <a:gd name="connsiteX3658" fmla="*/ 777759 w 3377801"/>
                <a:gd name="connsiteY3658" fmla="*/ 3575188 h 6857987"/>
                <a:gd name="connsiteX3659" fmla="*/ 848817 w 3377801"/>
                <a:gd name="connsiteY3659" fmla="*/ 3562780 h 6857987"/>
                <a:gd name="connsiteX3660" fmla="*/ 877024 w 3377801"/>
                <a:gd name="connsiteY3660" fmla="*/ 3568975 h 6857987"/>
                <a:gd name="connsiteX3661" fmla="*/ 887748 w 3377801"/>
                <a:gd name="connsiteY3661" fmla="*/ 3608460 h 6857987"/>
                <a:gd name="connsiteX3662" fmla="*/ 930599 w 3377801"/>
                <a:gd name="connsiteY3662" fmla="*/ 3660925 h 6857987"/>
                <a:gd name="connsiteX3663" fmla="*/ 829643 w 3377801"/>
                <a:gd name="connsiteY3663" fmla="*/ 3677834 h 6857987"/>
                <a:gd name="connsiteX3664" fmla="*/ 777745 w 3377801"/>
                <a:gd name="connsiteY3664" fmla="*/ 3575144 h 6857987"/>
                <a:gd name="connsiteX3665" fmla="*/ 895634 w 3377801"/>
                <a:gd name="connsiteY3665" fmla="*/ 3579646 h 6857987"/>
                <a:gd name="connsiteX3666" fmla="*/ 979664 w 3377801"/>
                <a:gd name="connsiteY3666" fmla="*/ 3570045 h 6857987"/>
                <a:gd name="connsiteX3667" fmla="*/ 997156 w 3377801"/>
                <a:gd name="connsiteY3667" fmla="*/ 3643368 h 6857987"/>
                <a:gd name="connsiteX3668" fmla="*/ 933984 w 3377801"/>
                <a:gd name="connsiteY3668" fmla="*/ 3636600 h 6857987"/>
                <a:gd name="connsiteX3669" fmla="*/ 895638 w 3377801"/>
                <a:gd name="connsiteY3669" fmla="*/ 3579647 h 6857987"/>
                <a:gd name="connsiteX3670" fmla="*/ 871940 w 3377801"/>
                <a:gd name="connsiteY3670" fmla="*/ 3546382 h 6857987"/>
                <a:gd name="connsiteX3671" fmla="*/ 842597 w 3377801"/>
                <a:gd name="connsiteY3671" fmla="*/ 3452693 h 6857987"/>
                <a:gd name="connsiteX3672" fmla="*/ 842625 w 3377801"/>
                <a:gd name="connsiteY3672" fmla="*/ 3452756 h 6857987"/>
                <a:gd name="connsiteX3673" fmla="*/ 909162 w 3377801"/>
                <a:gd name="connsiteY3673" fmla="*/ 3453320 h 6857987"/>
                <a:gd name="connsiteX3674" fmla="*/ 964438 w 3377801"/>
                <a:gd name="connsiteY3674" fmla="*/ 3478146 h 6857987"/>
                <a:gd name="connsiteX3675" fmla="*/ 980801 w 3377801"/>
                <a:gd name="connsiteY3675" fmla="*/ 3549776 h 6857987"/>
                <a:gd name="connsiteX3676" fmla="*/ 871944 w 3377801"/>
                <a:gd name="connsiteY3676" fmla="*/ 3546383 h 6857987"/>
                <a:gd name="connsiteX3677" fmla="*/ 975143 w 3377801"/>
                <a:gd name="connsiteY3677" fmla="*/ 3487814 h 6857987"/>
                <a:gd name="connsiteX3678" fmla="*/ 975189 w 3377801"/>
                <a:gd name="connsiteY3678" fmla="*/ 3487777 h 6857987"/>
                <a:gd name="connsiteX3679" fmla="*/ 1042308 w 3377801"/>
                <a:gd name="connsiteY3679" fmla="*/ 3488341 h 6857987"/>
                <a:gd name="connsiteX3680" fmla="*/ 1081776 w 3377801"/>
                <a:gd name="connsiteY3680" fmla="*/ 3517112 h 6857987"/>
                <a:gd name="connsiteX3681" fmla="*/ 1080656 w 3377801"/>
                <a:gd name="connsiteY3681" fmla="*/ 3562218 h 6857987"/>
                <a:gd name="connsiteX3682" fmla="*/ 975147 w 3377801"/>
                <a:gd name="connsiteY3682" fmla="*/ 3487814 h 6857987"/>
                <a:gd name="connsiteX3683" fmla="*/ 917665 w 3377801"/>
                <a:gd name="connsiteY3683" fmla="*/ 3379580 h 6857987"/>
                <a:gd name="connsiteX3684" fmla="*/ 917610 w 3377801"/>
                <a:gd name="connsiteY3684" fmla="*/ 3379443 h 6857987"/>
                <a:gd name="connsiteX3685" fmla="*/ 926634 w 3377801"/>
                <a:gd name="connsiteY3685" fmla="*/ 3348993 h 6857987"/>
                <a:gd name="connsiteX3686" fmla="*/ 988669 w 3377801"/>
                <a:gd name="connsiteY3686" fmla="*/ 3372679 h 6857987"/>
                <a:gd name="connsiteX3687" fmla="*/ 1023633 w 3377801"/>
                <a:gd name="connsiteY3687" fmla="*/ 3376063 h 6857987"/>
                <a:gd name="connsiteX3688" fmla="*/ 1011791 w 3377801"/>
                <a:gd name="connsiteY3688" fmla="*/ 3424563 h 6857987"/>
                <a:gd name="connsiteX3689" fmla="*/ 1025899 w 3377801"/>
                <a:gd name="connsiteY3689" fmla="*/ 3466859 h 6857987"/>
                <a:gd name="connsiteX3690" fmla="*/ 917669 w 3377801"/>
                <a:gd name="connsiteY3690" fmla="*/ 3379580 h 6857987"/>
                <a:gd name="connsiteX3691" fmla="*/ 1115558 w 3377801"/>
                <a:gd name="connsiteY3691" fmla="*/ 3271738 h 6857987"/>
                <a:gd name="connsiteX3692" fmla="*/ 1033239 w 3377801"/>
                <a:gd name="connsiteY3692" fmla="*/ 3198970 h 6857987"/>
                <a:gd name="connsiteX3693" fmla="*/ 1033221 w 3377801"/>
                <a:gd name="connsiteY3693" fmla="*/ 3198979 h 6857987"/>
                <a:gd name="connsiteX3694" fmla="*/ 1049003 w 3377801"/>
                <a:gd name="connsiteY3694" fmla="*/ 3148214 h 6857987"/>
                <a:gd name="connsiteX3695" fmla="*/ 1110474 w 3377801"/>
                <a:gd name="connsiteY3695" fmla="*/ 3178104 h 6857987"/>
                <a:gd name="connsiteX3696" fmla="*/ 1133032 w 3377801"/>
                <a:gd name="connsiteY3696" fmla="*/ 3223230 h 6857987"/>
                <a:gd name="connsiteX3697" fmla="*/ 1115562 w 3377801"/>
                <a:gd name="connsiteY3697" fmla="*/ 3271738 h 6857987"/>
                <a:gd name="connsiteX3698" fmla="*/ 1075008 w 3377801"/>
                <a:gd name="connsiteY3698" fmla="*/ 3060828 h 6857987"/>
                <a:gd name="connsiteX3699" fmla="*/ 1074971 w 3377801"/>
                <a:gd name="connsiteY3699" fmla="*/ 3060811 h 6857987"/>
                <a:gd name="connsiteX3700" fmla="*/ 1109937 w 3377801"/>
                <a:gd name="connsiteY3700" fmla="*/ 3038817 h 6857987"/>
                <a:gd name="connsiteX3701" fmla="*/ 1075012 w 3377801"/>
                <a:gd name="connsiteY3701" fmla="*/ 3060828 h 6857987"/>
                <a:gd name="connsiteX3702" fmla="*/ 1080065 w 3377801"/>
                <a:gd name="connsiteY3702" fmla="*/ 3062466 h 6857987"/>
                <a:gd name="connsiteX3703" fmla="*/ 1037769 w 3377801"/>
                <a:gd name="connsiteY3703" fmla="*/ 3087299 h 6857987"/>
                <a:gd name="connsiteX3704" fmla="*/ 1037769 w 3377801"/>
                <a:gd name="connsiteY3704" fmla="*/ 3087281 h 6857987"/>
                <a:gd name="connsiteX3705" fmla="*/ 1080069 w 3377801"/>
                <a:gd name="connsiteY3705" fmla="*/ 3062466 h 6857987"/>
                <a:gd name="connsiteX3706" fmla="*/ 1036105 w 3377801"/>
                <a:gd name="connsiteY3706" fmla="*/ 3067551 h 6857987"/>
                <a:gd name="connsiteX3707" fmla="*/ 1023098 w 3377801"/>
                <a:gd name="connsiteY3707" fmla="*/ 3059092 h 6857987"/>
                <a:gd name="connsiteX3708" fmla="*/ 1023126 w 3377801"/>
                <a:gd name="connsiteY3708" fmla="*/ 3059082 h 6857987"/>
                <a:gd name="connsiteX3709" fmla="*/ 1036107 w 3377801"/>
                <a:gd name="connsiteY3709" fmla="*/ 3067551 h 6857987"/>
                <a:gd name="connsiteX3710" fmla="*/ 967266 w 3377801"/>
                <a:gd name="connsiteY3710" fmla="*/ 3131323 h 6857987"/>
                <a:gd name="connsiteX3711" fmla="*/ 967276 w 3377801"/>
                <a:gd name="connsiteY3711" fmla="*/ 3131305 h 6857987"/>
                <a:gd name="connsiteX3712" fmla="*/ 975180 w 3377801"/>
                <a:gd name="connsiteY3712" fmla="*/ 3143149 h 6857987"/>
                <a:gd name="connsiteX3713" fmla="*/ 967270 w 3377801"/>
                <a:gd name="connsiteY3713" fmla="*/ 3131323 h 6857987"/>
                <a:gd name="connsiteX3714" fmla="*/ 945307 w 3377801"/>
                <a:gd name="connsiteY3714" fmla="*/ 3073226 h 6857987"/>
                <a:gd name="connsiteX3715" fmla="*/ 932899 w 3377801"/>
                <a:gd name="connsiteY3715" fmla="*/ 3057991 h 6857987"/>
                <a:gd name="connsiteX3716" fmla="*/ 989850 w 3377801"/>
                <a:gd name="connsiteY3716" fmla="*/ 3057991 h 6857987"/>
                <a:gd name="connsiteX3717" fmla="*/ 945307 w 3377801"/>
                <a:gd name="connsiteY3717" fmla="*/ 3073226 h 6857987"/>
                <a:gd name="connsiteX3718" fmla="*/ 962171 w 3377801"/>
                <a:gd name="connsiteY3718" fmla="*/ 3115496 h 6857987"/>
                <a:gd name="connsiteX3719" fmla="*/ 911970 w 3377801"/>
                <a:gd name="connsiteY3719" fmla="*/ 3154972 h 6857987"/>
                <a:gd name="connsiteX3720" fmla="*/ 920429 w 3377801"/>
                <a:gd name="connsiteY3720" fmla="*/ 3123409 h 6857987"/>
                <a:gd name="connsiteX3721" fmla="*/ 920438 w 3377801"/>
                <a:gd name="connsiteY3721" fmla="*/ 3123391 h 6857987"/>
                <a:gd name="connsiteX3722" fmla="*/ 962166 w 3377801"/>
                <a:gd name="connsiteY3722" fmla="*/ 3115496 h 6857987"/>
                <a:gd name="connsiteX3723" fmla="*/ 912561 w 3377801"/>
                <a:gd name="connsiteY3723" fmla="*/ 3155547 h 6857987"/>
                <a:gd name="connsiteX3724" fmla="*/ 864052 w 3377801"/>
                <a:gd name="connsiteY3724" fmla="*/ 3198980 h 6857987"/>
                <a:gd name="connsiteX3725" fmla="*/ 807191 w 3377801"/>
                <a:gd name="connsiteY3725" fmla="*/ 3207362 h 6857987"/>
                <a:gd name="connsiteX3726" fmla="*/ 807092 w 3377801"/>
                <a:gd name="connsiteY3726" fmla="*/ 3207440 h 6857987"/>
                <a:gd name="connsiteX3727" fmla="*/ 807129 w 3377801"/>
                <a:gd name="connsiteY3727" fmla="*/ 3207349 h 6857987"/>
                <a:gd name="connsiteX3728" fmla="*/ 807191 w 3377801"/>
                <a:gd name="connsiteY3728" fmla="*/ 3207362 h 6857987"/>
                <a:gd name="connsiteX3729" fmla="*/ 912557 w 3377801"/>
                <a:gd name="connsiteY3729" fmla="*/ 3155546 h 6857987"/>
                <a:gd name="connsiteX3730" fmla="*/ 866887 w 3377801"/>
                <a:gd name="connsiteY3730" fmla="*/ 3220437 h 6857987"/>
                <a:gd name="connsiteX3731" fmla="*/ 807672 w 3377801"/>
                <a:gd name="connsiteY3731" fmla="*/ 3277961 h 6857987"/>
                <a:gd name="connsiteX3732" fmla="*/ 715739 w 3377801"/>
                <a:gd name="connsiteY3732" fmla="*/ 3355822 h 6857987"/>
                <a:gd name="connsiteX3733" fmla="*/ 715739 w 3377801"/>
                <a:gd name="connsiteY3733" fmla="*/ 3355795 h 6857987"/>
                <a:gd name="connsiteX3734" fmla="*/ 866877 w 3377801"/>
                <a:gd name="connsiteY3734" fmla="*/ 3220436 h 6857987"/>
                <a:gd name="connsiteX3735" fmla="*/ 793564 w 3377801"/>
                <a:gd name="connsiteY3735" fmla="*/ 3308941 h 6857987"/>
                <a:gd name="connsiteX3736" fmla="*/ 808240 w 3377801"/>
                <a:gd name="connsiteY3736" fmla="*/ 3303301 h 6857987"/>
                <a:gd name="connsiteX3737" fmla="*/ 790758 w 3377801"/>
                <a:gd name="connsiteY3737" fmla="*/ 3356877 h 6857987"/>
                <a:gd name="connsiteX3738" fmla="*/ 810487 w 3377801"/>
                <a:gd name="connsiteY3738" fmla="*/ 3433020 h 6857987"/>
                <a:gd name="connsiteX3739" fmla="*/ 709537 w 3377801"/>
                <a:gd name="connsiteY3739" fmla="*/ 3390724 h 6857987"/>
                <a:gd name="connsiteX3740" fmla="*/ 714040 w 3377801"/>
                <a:gd name="connsiteY3740" fmla="*/ 3382266 h 6857987"/>
                <a:gd name="connsiteX3741" fmla="*/ 793554 w 3377801"/>
                <a:gd name="connsiteY3741" fmla="*/ 3308940 h 6857987"/>
                <a:gd name="connsiteX3742" fmla="*/ 646926 w 3377801"/>
                <a:gd name="connsiteY3742" fmla="*/ 3557172 h 6857987"/>
                <a:gd name="connsiteX3743" fmla="*/ 650310 w 3377801"/>
                <a:gd name="connsiteY3743" fmla="*/ 3619207 h 6857987"/>
                <a:gd name="connsiteX3744" fmla="*/ 563452 w 3377801"/>
                <a:gd name="connsiteY3744" fmla="*/ 3594947 h 6857987"/>
                <a:gd name="connsiteX3745" fmla="*/ 579807 w 3377801"/>
                <a:gd name="connsiteY3745" fmla="*/ 3552105 h 6857987"/>
                <a:gd name="connsiteX3746" fmla="*/ 579807 w 3377801"/>
                <a:gd name="connsiteY3746" fmla="*/ 3552087 h 6857987"/>
                <a:gd name="connsiteX3747" fmla="*/ 615331 w 3377801"/>
                <a:gd name="connsiteY3747" fmla="*/ 3503578 h 6857987"/>
                <a:gd name="connsiteX3748" fmla="*/ 646917 w 3377801"/>
                <a:gd name="connsiteY3748" fmla="*/ 3557171 h 6857987"/>
                <a:gd name="connsiteX3749" fmla="*/ 569656 w 3377801"/>
                <a:gd name="connsiteY3749" fmla="*/ 3627094 h 6857987"/>
                <a:gd name="connsiteX3750" fmla="*/ 569092 w 3377801"/>
                <a:gd name="connsiteY3750" fmla="*/ 3716208 h 6857987"/>
                <a:gd name="connsiteX3751" fmla="*/ 503110 w 3377801"/>
                <a:gd name="connsiteY3751" fmla="*/ 3686327 h 6857987"/>
                <a:gd name="connsiteX3752" fmla="*/ 538634 w 3377801"/>
                <a:gd name="connsiteY3752" fmla="*/ 3616834 h 6857987"/>
                <a:gd name="connsiteX3753" fmla="*/ 538634 w 3377801"/>
                <a:gd name="connsiteY3753" fmla="*/ 3616943 h 6857987"/>
                <a:gd name="connsiteX3754" fmla="*/ 569646 w 3377801"/>
                <a:gd name="connsiteY3754" fmla="*/ 3627092 h 6857987"/>
                <a:gd name="connsiteX3755" fmla="*/ 520592 w 3377801"/>
                <a:gd name="connsiteY3755" fmla="*/ 3605696 h 6857987"/>
                <a:gd name="connsiteX3756" fmla="*/ 520592 w 3377801"/>
                <a:gd name="connsiteY3756" fmla="*/ 3605669 h 6857987"/>
                <a:gd name="connsiteX3757" fmla="*/ 518901 w 3377801"/>
                <a:gd name="connsiteY3757" fmla="*/ 3620345 h 6857987"/>
                <a:gd name="connsiteX3758" fmla="*/ 520583 w 3377801"/>
                <a:gd name="connsiteY3758" fmla="*/ 3605690 h 6857987"/>
                <a:gd name="connsiteX3759" fmla="*/ 544842 w 3377801"/>
                <a:gd name="connsiteY3759" fmla="*/ 3585357 h 6857987"/>
                <a:gd name="connsiteX3760" fmla="*/ 538629 w 3377801"/>
                <a:gd name="connsiteY3760" fmla="*/ 3571804 h 6857987"/>
                <a:gd name="connsiteX3761" fmla="*/ 538629 w 3377801"/>
                <a:gd name="connsiteY3761" fmla="*/ 3571832 h 6857987"/>
                <a:gd name="connsiteX3762" fmla="*/ 544833 w 3377801"/>
                <a:gd name="connsiteY3762" fmla="*/ 3585350 h 6857987"/>
                <a:gd name="connsiteX3763" fmla="*/ 443892 w 3377801"/>
                <a:gd name="connsiteY3763" fmla="*/ 3721831 h 6857987"/>
                <a:gd name="connsiteX3764" fmla="*/ 417927 w 3377801"/>
                <a:gd name="connsiteY3764" fmla="*/ 3721831 h 6857987"/>
                <a:gd name="connsiteX3765" fmla="*/ 457977 w 3377801"/>
                <a:gd name="connsiteY3765" fmla="*/ 3697572 h 6857987"/>
                <a:gd name="connsiteX3766" fmla="*/ 443876 w 3377801"/>
                <a:gd name="connsiteY3766" fmla="*/ 3721819 h 6857987"/>
                <a:gd name="connsiteX3767" fmla="*/ 421897 w 3377801"/>
                <a:gd name="connsiteY3767" fmla="*/ 3879674 h 6857987"/>
                <a:gd name="connsiteX3768" fmla="*/ 421897 w 3377801"/>
                <a:gd name="connsiteY3768" fmla="*/ 3879737 h 6857987"/>
                <a:gd name="connsiteX3769" fmla="*/ 438243 w 3377801"/>
                <a:gd name="connsiteY3769" fmla="*/ 3843089 h 6857987"/>
                <a:gd name="connsiteX3770" fmla="*/ 440507 w 3377801"/>
                <a:gd name="connsiteY3770" fmla="*/ 3898356 h 6857987"/>
                <a:gd name="connsiteX3771" fmla="*/ 467577 w 3377801"/>
                <a:gd name="connsiteY3771" fmla="*/ 3945163 h 6857987"/>
                <a:gd name="connsiteX3772" fmla="*/ 518906 w 3377801"/>
                <a:gd name="connsiteY3772" fmla="*/ 3976191 h 6857987"/>
                <a:gd name="connsiteX3773" fmla="*/ 463066 w 3377801"/>
                <a:gd name="connsiteY3773" fmla="*/ 3990289 h 6857987"/>
                <a:gd name="connsiteX3774" fmla="*/ 403287 w 3377801"/>
                <a:gd name="connsiteY3774" fmla="*/ 3969990 h 6857987"/>
                <a:gd name="connsiteX3775" fmla="*/ 421881 w 3377801"/>
                <a:gd name="connsiteY3775" fmla="*/ 3879661 h 6857987"/>
                <a:gd name="connsiteX3776" fmla="*/ 359901 w 3377801"/>
                <a:gd name="connsiteY3776" fmla="*/ 3786091 h 6857987"/>
                <a:gd name="connsiteX3777" fmla="*/ 359865 w 3377801"/>
                <a:gd name="connsiteY3777" fmla="*/ 3786139 h 6857987"/>
                <a:gd name="connsiteX3778" fmla="*/ 359865 w 3377801"/>
                <a:gd name="connsiteY3778" fmla="*/ 3786121 h 6857987"/>
                <a:gd name="connsiteX3779" fmla="*/ 359901 w 3377801"/>
                <a:gd name="connsiteY3779" fmla="*/ 3786091 h 6857987"/>
                <a:gd name="connsiteX3780" fmla="*/ 408929 w 3377801"/>
                <a:gd name="connsiteY3780" fmla="*/ 3734819 h 6857987"/>
                <a:gd name="connsiteX3781" fmla="*/ 359883 w 3377801"/>
                <a:gd name="connsiteY3781" fmla="*/ 3786078 h 6857987"/>
                <a:gd name="connsiteX3782" fmla="*/ 366633 w 3377801"/>
                <a:gd name="connsiteY3782" fmla="*/ 4130687 h 6857987"/>
                <a:gd name="connsiteX3783" fmla="*/ 421336 w 3377801"/>
                <a:gd name="connsiteY3783" fmla="*/ 4179778 h 6857987"/>
                <a:gd name="connsiteX3784" fmla="*/ 353098 w 3377801"/>
                <a:gd name="connsiteY3784" fmla="*/ 4211369 h 6857987"/>
                <a:gd name="connsiteX3785" fmla="*/ 366615 w 3377801"/>
                <a:gd name="connsiteY3785" fmla="*/ 4130675 h 6857987"/>
                <a:gd name="connsiteX3786" fmla="*/ 386370 w 3377801"/>
                <a:gd name="connsiteY3786" fmla="*/ 4252546 h 6857987"/>
                <a:gd name="connsiteX3787" fmla="*/ 398778 w 3377801"/>
                <a:gd name="connsiteY3787" fmla="*/ 4357460 h 6857987"/>
                <a:gd name="connsiteX3788" fmla="*/ 353662 w 3377801"/>
                <a:gd name="connsiteY3788" fmla="*/ 4363100 h 6857987"/>
                <a:gd name="connsiteX3789" fmla="*/ 352525 w 3377801"/>
                <a:gd name="connsiteY3789" fmla="*/ 4233936 h 6857987"/>
                <a:gd name="connsiteX3790" fmla="*/ 386352 w 3377801"/>
                <a:gd name="connsiteY3790" fmla="*/ 4252534 h 6857987"/>
                <a:gd name="connsiteX3791" fmla="*/ 329402 w 3377801"/>
                <a:gd name="connsiteY3791" fmla="*/ 4096903 h 6857987"/>
                <a:gd name="connsiteX3792" fmla="*/ 329402 w 3377801"/>
                <a:gd name="connsiteY3792" fmla="*/ 4096858 h 6857987"/>
                <a:gd name="connsiteX3793" fmla="*/ 333913 w 3377801"/>
                <a:gd name="connsiteY3793" fmla="*/ 4109820 h 6857987"/>
                <a:gd name="connsiteX3794" fmla="*/ 329384 w 3377801"/>
                <a:gd name="connsiteY3794" fmla="*/ 4096891 h 6857987"/>
                <a:gd name="connsiteX3795" fmla="*/ 350842 w 3377801"/>
                <a:gd name="connsiteY3795" fmla="*/ 4649061 h 6857987"/>
                <a:gd name="connsiteX3796" fmla="*/ 331668 w 3377801"/>
                <a:gd name="connsiteY3796" fmla="*/ 4650180 h 6857987"/>
                <a:gd name="connsiteX3797" fmla="*/ 337872 w 3377801"/>
                <a:gd name="connsiteY3797" fmla="*/ 4621982 h 6857987"/>
                <a:gd name="connsiteX3798" fmla="*/ 350824 w 3377801"/>
                <a:gd name="connsiteY3798" fmla="*/ 4649048 h 6857987"/>
                <a:gd name="connsiteX3799" fmla="*/ 350832 w 3377801"/>
                <a:gd name="connsiteY3799" fmla="*/ 4444873 h 6857987"/>
                <a:gd name="connsiteX3800" fmla="*/ 366623 w 3377801"/>
                <a:gd name="connsiteY3800" fmla="*/ 4444309 h 6857987"/>
                <a:gd name="connsiteX3801" fmla="*/ 360897 w 3377801"/>
                <a:gd name="connsiteY3801" fmla="*/ 4469589 h 6857987"/>
                <a:gd name="connsiteX3802" fmla="*/ 364940 w 3377801"/>
                <a:gd name="connsiteY3802" fmla="*/ 4451112 h 6857987"/>
                <a:gd name="connsiteX3803" fmla="*/ 388626 w 3377801"/>
                <a:gd name="connsiteY3803" fmla="*/ 4483822 h 6857987"/>
                <a:gd name="connsiteX3804" fmla="*/ 355922 w 3377801"/>
                <a:gd name="connsiteY3804" fmla="*/ 4494462 h 6857987"/>
                <a:gd name="connsiteX3805" fmla="*/ 355907 w 3377801"/>
                <a:gd name="connsiteY3805" fmla="*/ 4494537 h 6857987"/>
                <a:gd name="connsiteX3806" fmla="*/ 355907 w 3377801"/>
                <a:gd name="connsiteY3806" fmla="*/ 4494465 h 6857987"/>
                <a:gd name="connsiteX3807" fmla="*/ 355922 w 3377801"/>
                <a:gd name="connsiteY3807" fmla="*/ 4494465 h 6857987"/>
                <a:gd name="connsiteX3808" fmla="*/ 357612 w 3377801"/>
                <a:gd name="connsiteY3808" fmla="*/ 4485788 h 6857987"/>
                <a:gd name="connsiteX3809" fmla="*/ 355897 w 3377801"/>
                <a:gd name="connsiteY3809" fmla="*/ 4494503 h 6857987"/>
                <a:gd name="connsiteX3810" fmla="*/ 350814 w 3377801"/>
                <a:gd name="connsiteY3810" fmla="*/ 4444861 h 6857987"/>
                <a:gd name="connsiteX3811" fmla="*/ 354216 w 3377801"/>
                <a:gd name="connsiteY3811" fmla="*/ 4690738 h 6857987"/>
                <a:gd name="connsiteX3812" fmla="*/ 356472 w 3377801"/>
                <a:gd name="connsiteY3812" fmla="*/ 4729078 h 6857987"/>
                <a:gd name="connsiteX3813" fmla="*/ 354198 w 3377801"/>
                <a:gd name="connsiteY3813" fmla="*/ 4690726 h 6857987"/>
                <a:gd name="connsiteX3814" fmla="*/ 366633 w 3377801"/>
                <a:gd name="connsiteY3814" fmla="*/ 4574600 h 6857987"/>
                <a:gd name="connsiteX3815" fmla="*/ 360429 w 3377801"/>
                <a:gd name="connsiteY3815" fmla="*/ 4509109 h 6857987"/>
                <a:gd name="connsiteX3816" fmla="*/ 360429 w 3377801"/>
                <a:gd name="connsiteY3816" fmla="*/ 4509182 h 6857987"/>
                <a:gd name="connsiteX3817" fmla="*/ 390309 w 3377801"/>
                <a:gd name="connsiteY3817" fmla="*/ 4506352 h 6857987"/>
                <a:gd name="connsiteX3818" fmla="*/ 422464 w 3377801"/>
                <a:gd name="connsiteY3818" fmla="*/ 4537370 h 6857987"/>
                <a:gd name="connsiteX3819" fmla="*/ 453491 w 3377801"/>
                <a:gd name="connsiteY3819" fmla="*/ 4553169 h 6857987"/>
                <a:gd name="connsiteX3820" fmla="*/ 366615 w 3377801"/>
                <a:gd name="connsiteY3820" fmla="*/ 4574588 h 6857987"/>
                <a:gd name="connsiteX3821" fmla="*/ 419634 w 3377801"/>
                <a:gd name="connsiteY3821" fmla="*/ 4659803 h 6857987"/>
                <a:gd name="connsiteX3822" fmla="*/ 388617 w 3377801"/>
                <a:gd name="connsiteY3822" fmla="*/ 4669390 h 6857987"/>
                <a:gd name="connsiteX3823" fmla="*/ 373392 w 3377801"/>
                <a:gd name="connsiteY3823" fmla="*/ 4612422 h 6857987"/>
                <a:gd name="connsiteX3824" fmla="*/ 419616 w 3377801"/>
                <a:gd name="connsiteY3824" fmla="*/ 4659791 h 6857987"/>
                <a:gd name="connsiteX3825" fmla="*/ 423591 w 3377801"/>
                <a:gd name="connsiteY3825" fmla="*/ 4675557 h 6857987"/>
                <a:gd name="connsiteX3826" fmla="*/ 479996 w 3377801"/>
                <a:gd name="connsiteY3826" fmla="*/ 4733644 h 6857987"/>
                <a:gd name="connsiteX3827" fmla="*/ 524548 w 3377801"/>
                <a:gd name="connsiteY3827" fmla="*/ 4748320 h 6857987"/>
                <a:gd name="connsiteX3828" fmla="*/ 420208 w 3377801"/>
                <a:gd name="connsiteY3828" fmla="*/ 4770887 h 6857987"/>
                <a:gd name="connsiteX3829" fmla="*/ 392574 w 3377801"/>
                <a:gd name="connsiteY3829" fmla="*/ 4691934 h 6857987"/>
                <a:gd name="connsiteX3830" fmla="*/ 423573 w 3377801"/>
                <a:gd name="connsiteY3830" fmla="*/ 4675545 h 6857987"/>
                <a:gd name="connsiteX3831" fmla="*/ 522292 w 3377801"/>
                <a:gd name="connsiteY3831" fmla="*/ 4862280 h 6857987"/>
                <a:gd name="connsiteX3832" fmla="*/ 479432 w 3377801"/>
                <a:gd name="connsiteY3832" fmla="*/ 4918104 h 6857987"/>
                <a:gd name="connsiteX3833" fmla="*/ 437128 w 3377801"/>
                <a:gd name="connsiteY3833" fmla="*/ 4803614 h 6857987"/>
                <a:gd name="connsiteX3834" fmla="*/ 522274 w 3377801"/>
                <a:gd name="connsiteY3834" fmla="*/ 4862267 h 6857987"/>
                <a:gd name="connsiteX3835" fmla="*/ 557816 w 3377801"/>
                <a:gd name="connsiteY3835" fmla="*/ 4996971 h 6857987"/>
                <a:gd name="connsiteX3836" fmla="*/ 557816 w 3377801"/>
                <a:gd name="connsiteY3836" fmla="*/ 4997007 h 6857987"/>
                <a:gd name="connsiteX3837" fmla="*/ 642419 w 3377801"/>
                <a:gd name="connsiteY3837" fmla="*/ 5041569 h 6857987"/>
                <a:gd name="connsiteX3838" fmla="*/ 593910 w 3377801"/>
                <a:gd name="connsiteY3838" fmla="*/ 5094579 h 6857987"/>
                <a:gd name="connsiteX3839" fmla="*/ 538069 w 3377801"/>
                <a:gd name="connsiteY3839" fmla="*/ 5021256 h 6857987"/>
                <a:gd name="connsiteX3840" fmla="*/ 557804 w 3377801"/>
                <a:gd name="connsiteY3840" fmla="*/ 4996953 h 6857987"/>
                <a:gd name="connsiteX3841" fmla="*/ 608007 w 3377801"/>
                <a:gd name="connsiteY3841" fmla="*/ 5109187 h 6857987"/>
                <a:gd name="connsiteX3842" fmla="*/ 608036 w 3377801"/>
                <a:gd name="connsiteY3842" fmla="*/ 5109268 h 6857987"/>
                <a:gd name="connsiteX3843" fmla="*/ 661591 w 3377801"/>
                <a:gd name="connsiteY3843" fmla="*/ 5138594 h 6857987"/>
                <a:gd name="connsiteX3844" fmla="*/ 713475 w 3377801"/>
                <a:gd name="connsiteY3844" fmla="*/ 5140850 h 6857987"/>
                <a:gd name="connsiteX3845" fmla="*/ 684714 w 3377801"/>
                <a:gd name="connsiteY3845" fmla="*/ 5180891 h 6857987"/>
                <a:gd name="connsiteX3846" fmla="*/ 654252 w 3377801"/>
                <a:gd name="connsiteY3846" fmla="*/ 5174679 h 6857987"/>
                <a:gd name="connsiteX3847" fmla="*/ 608036 w 3377801"/>
                <a:gd name="connsiteY3847" fmla="*/ 5109269 h 6857987"/>
                <a:gd name="connsiteX3848" fmla="*/ 608007 w 3377801"/>
                <a:gd name="connsiteY3848" fmla="*/ 5109253 h 6857987"/>
                <a:gd name="connsiteX3849" fmla="*/ 686406 w 3377801"/>
                <a:gd name="connsiteY3849" fmla="*/ 5200673 h 6857987"/>
                <a:gd name="connsiteX3850" fmla="*/ 765368 w 3377801"/>
                <a:gd name="connsiteY3850" fmla="*/ 5227169 h 6857987"/>
                <a:gd name="connsiteX3851" fmla="*/ 759720 w 3377801"/>
                <a:gd name="connsiteY3851" fmla="*/ 5263817 h 6857987"/>
                <a:gd name="connsiteX3852" fmla="*/ 686406 w 3377801"/>
                <a:gd name="connsiteY3852" fmla="*/ 5200691 h 6857987"/>
                <a:gd name="connsiteX3853" fmla="*/ 686406 w 3377801"/>
                <a:gd name="connsiteY3853" fmla="*/ 5200673 h 6857987"/>
                <a:gd name="connsiteX3854" fmla="*/ 714040 w 3377801"/>
                <a:gd name="connsiteY3854" fmla="*/ 5198363 h 6857987"/>
                <a:gd name="connsiteX3855" fmla="*/ 719115 w 3377801"/>
                <a:gd name="connsiteY3855" fmla="*/ 5173548 h 6857987"/>
                <a:gd name="connsiteX3856" fmla="*/ 731522 w 3377801"/>
                <a:gd name="connsiteY3856" fmla="*/ 5126248 h 6857987"/>
                <a:gd name="connsiteX3857" fmla="*/ 731522 w 3377801"/>
                <a:gd name="connsiteY3857" fmla="*/ 5126175 h 6857987"/>
                <a:gd name="connsiteX3858" fmla="*/ 769315 w 3377801"/>
                <a:gd name="connsiteY3858" fmla="*/ 5138019 h 6857987"/>
                <a:gd name="connsiteX3859" fmla="*/ 822336 w 3377801"/>
                <a:gd name="connsiteY3859" fmla="*/ 5139156 h 6857987"/>
                <a:gd name="connsiteX3860" fmla="*/ 770998 w 3377801"/>
                <a:gd name="connsiteY3860" fmla="*/ 5203447 h 6857987"/>
                <a:gd name="connsiteX3861" fmla="*/ 714028 w 3377801"/>
                <a:gd name="connsiteY3861" fmla="*/ 5198338 h 6857987"/>
                <a:gd name="connsiteX3862" fmla="*/ 785680 w 3377801"/>
                <a:gd name="connsiteY3862" fmla="*/ 5233347 h 6857987"/>
                <a:gd name="connsiteX3863" fmla="*/ 785680 w 3377801"/>
                <a:gd name="connsiteY3863" fmla="*/ 5233329 h 6857987"/>
                <a:gd name="connsiteX3864" fmla="*/ 842640 w 3377801"/>
                <a:gd name="connsiteY3864" fmla="*/ 5259280 h 6857987"/>
                <a:gd name="connsiteX3865" fmla="*/ 813877 w 3377801"/>
                <a:gd name="connsiteY3865" fmla="*/ 5307225 h 6857987"/>
                <a:gd name="connsiteX3866" fmla="*/ 772135 w 3377801"/>
                <a:gd name="connsiteY3866" fmla="*/ 5279010 h 6857987"/>
                <a:gd name="connsiteX3867" fmla="*/ 785668 w 3377801"/>
                <a:gd name="connsiteY3867" fmla="*/ 5233322 h 6857987"/>
                <a:gd name="connsiteX3868" fmla="*/ 857312 w 3377801"/>
                <a:gd name="connsiteY3868" fmla="*/ 5259897 h 6857987"/>
                <a:gd name="connsiteX3869" fmla="*/ 945289 w 3377801"/>
                <a:gd name="connsiteY3869" fmla="*/ 5260446 h 6857987"/>
                <a:gd name="connsiteX3870" fmla="*/ 842641 w 3377801"/>
                <a:gd name="connsiteY3870" fmla="*/ 5299367 h 6857987"/>
                <a:gd name="connsiteX3871" fmla="*/ 857299 w 3377801"/>
                <a:gd name="connsiteY3871" fmla="*/ 5259872 h 6857987"/>
                <a:gd name="connsiteX3872" fmla="*/ 869136 w 3377801"/>
                <a:gd name="connsiteY3872" fmla="*/ 5324752 h 6857987"/>
                <a:gd name="connsiteX3873" fmla="*/ 945843 w 3377801"/>
                <a:gd name="connsiteY3873" fmla="*/ 5294280 h 6857987"/>
                <a:gd name="connsiteX3874" fmla="*/ 927807 w 3377801"/>
                <a:gd name="connsiteY3874" fmla="*/ 5374382 h 6857987"/>
                <a:gd name="connsiteX3875" fmla="*/ 826840 w 3377801"/>
                <a:gd name="connsiteY3875" fmla="*/ 5316840 h 6857987"/>
                <a:gd name="connsiteX3876" fmla="*/ 869124 w 3377801"/>
                <a:gd name="connsiteY3876" fmla="*/ 5324727 h 6857987"/>
                <a:gd name="connsiteX3877" fmla="*/ 985301 w 3377801"/>
                <a:gd name="connsiteY3877" fmla="*/ 5181481 h 6857987"/>
                <a:gd name="connsiteX3878" fmla="*/ 1040005 w 3377801"/>
                <a:gd name="connsiteY3878" fmla="*/ 5158922 h 6857987"/>
                <a:gd name="connsiteX3879" fmla="*/ 1040578 w 3377801"/>
                <a:gd name="connsiteY3879" fmla="*/ 5185419 h 6857987"/>
                <a:gd name="connsiteX3880" fmla="*/ 950336 w 3377801"/>
                <a:gd name="connsiteY3880" fmla="*/ 5213634 h 6857987"/>
                <a:gd name="connsiteX3881" fmla="*/ 985356 w 3377801"/>
                <a:gd name="connsiteY3881" fmla="*/ 5181525 h 6857987"/>
                <a:gd name="connsiteX3882" fmla="*/ 1017501 w 3377801"/>
                <a:gd name="connsiteY3882" fmla="*/ 5140276 h 6857987"/>
                <a:gd name="connsiteX3883" fmla="*/ 1029907 w 3377801"/>
                <a:gd name="connsiteY3883" fmla="*/ 5148153 h 6857987"/>
                <a:gd name="connsiteX3884" fmla="*/ 1017537 w 3377801"/>
                <a:gd name="connsiteY3884" fmla="*/ 5140239 h 6857987"/>
                <a:gd name="connsiteX3885" fmla="*/ 1021376 w 3377801"/>
                <a:gd name="connsiteY3885" fmla="*/ 5110375 h 6857987"/>
                <a:gd name="connsiteX3886" fmla="*/ 932290 w 3377801"/>
                <a:gd name="connsiteY3886" fmla="*/ 5202298 h 6857987"/>
                <a:gd name="connsiteX3887" fmla="*/ 932271 w 3377801"/>
                <a:gd name="connsiteY3887" fmla="*/ 5202317 h 6857987"/>
                <a:gd name="connsiteX3888" fmla="*/ 932235 w 3377801"/>
                <a:gd name="connsiteY3888" fmla="*/ 5202335 h 6857987"/>
                <a:gd name="connsiteX3889" fmla="*/ 932290 w 3377801"/>
                <a:gd name="connsiteY3889" fmla="*/ 5202297 h 6857987"/>
                <a:gd name="connsiteX3890" fmla="*/ 1063681 w 3377801"/>
                <a:gd name="connsiteY3890" fmla="*/ 5038751 h 6857987"/>
                <a:gd name="connsiteX3891" fmla="*/ 1021363 w 3377801"/>
                <a:gd name="connsiteY3891" fmla="*/ 5110343 h 6857987"/>
                <a:gd name="connsiteX3892" fmla="*/ 975756 w 3377801"/>
                <a:gd name="connsiteY3892" fmla="*/ 5057896 h 6857987"/>
                <a:gd name="connsiteX3893" fmla="*/ 858445 w 3377801"/>
                <a:gd name="connsiteY3893" fmla="*/ 5114291 h 6857987"/>
                <a:gd name="connsiteX3894" fmla="*/ 886088 w 3377801"/>
                <a:gd name="connsiteY3894" fmla="*/ 5027433 h 6857987"/>
                <a:gd name="connsiteX3895" fmla="*/ 935643 w 3377801"/>
                <a:gd name="connsiteY3895" fmla="*/ 5025249 h 6857987"/>
                <a:gd name="connsiteX3896" fmla="*/ 935715 w 3377801"/>
                <a:gd name="connsiteY3896" fmla="*/ 5025185 h 6857987"/>
                <a:gd name="connsiteX3897" fmla="*/ 974064 w 3377801"/>
                <a:gd name="connsiteY3897" fmla="*/ 5004301 h 6857987"/>
                <a:gd name="connsiteX3898" fmla="*/ 975756 w 3377801"/>
                <a:gd name="connsiteY3898" fmla="*/ 5057896 h 6857987"/>
                <a:gd name="connsiteX3899" fmla="*/ 834167 w 3377801"/>
                <a:gd name="connsiteY3899" fmla="*/ 5025196 h 6857987"/>
                <a:gd name="connsiteX3900" fmla="*/ 794682 w 3377801"/>
                <a:gd name="connsiteY3900" fmla="*/ 5024622 h 6857987"/>
                <a:gd name="connsiteX3901" fmla="*/ 814433 w 3377801"/>
                <a:gd name="connsiteY3901" fmla="*/ 4957493 h 6857987"/>
                <a:gd name="connsiteX3902" fmla="*/ 814433 w 3377801"/>
                <a:gd name="connsiteY3902" fmla="*/ 4957511 h 6857987"/>
                <a:gd name="connsiteX3903" fmla="*/ 888875 w 3377801"/>
                <a:gd name="connsiteY3903" fmla="*/ 4948487 h 6857987"/>
                <a:gd name="connsiteX3904" fmla="*/ 834167 w 3377801"/>
                <a:gd name="connsiteY3904" fmla="*/ 5025196 h 6857987"/>
                <a:gd name="connsiteX3905" fmla="*/ 884933 w 3377801"/>
                <a:gd name="connsiteY3905" fmla="*/ 4933316 h 6857987"/>
                <a:gd name="connsiteX3906" fmla="*/ 817249 w 3377801"/>
                <a:gd name="connsiteY3906" fmla="*/ 4933316 h 6857987"/>
                <a:gd name="connsiteX3907" fmla="*/ 846575 w 3377801"/>
                <a:gd name="connsiteY3907" fmla="*/ 4876912 h 6857987"/>
                <a:gd name="connsiteX3908" fmla="*/ 885487 w 3377801"/>
                <a:gd name="connsiteY3908" fmla="*/ 4904555 h 6857987"/>
                <a:gd name="connsiteX3909" fmla="*/ 884933 w 3377801"/>
                <a:gd name="connsiteY3909" fmla="*/ 4933316 h 6857987"/>
                <a:gd name="connsiteX3910" fmla="*/ 849387 w 3377801"/>
                <a:gd name="connsiteY3910" fmla="*/ 4825528 h 6857987"/>
                <a:gd name="connsiteX3911" fmla="*/ 877019 w 3377801"/>
                <a:gd name="connsiteY3911" fmla="*/ 4811448 h 6857987"/>
                <a:gd name="connsiteX3912" fmla="*/ 852193 w 3377801"/>
                <a:gd name="connsiteY3912" fmla="*/ 4853171 h 6857987"/>
                <a:gd name="connsiteX3913" fmla="*/ 849387 w 3377801"/>
                <a:gd name="connsiteY3913" fmla="*/ 4825528 h 6857987"/>
                <a:gd name="connsiteX3914" fmla="*/ 838670 w 3377801"/>
                <a:gd name="connsiteY3914" fmla="*/ 4737608 h 6857987"/>
                <a:gd name="connsiteX3915" fmla="*/ 838670 w 3377801"/>
                <a:gd name="connsiteY3915" fmla="*/ 4737573 h 6857987"/>
                <a:gd name="connsiteX3916" fmla="*/ 891127 w 3377801"/>
                <a:gd name="connsiteY3916" fmla="*/ 4724601 h 6857987"/>
                <a:gd name="connsiteX3917" fmla="*/ 838670 w 3377801"/>
                <a:gd name="connsiteY3917" fmla="*/ 4737607 h 6857987"/>
                <a:gd name="connsiteX3918" fmla="*/ 794118 w 3377801"/>
                <a:gd name="connsiteY3918" fmla="*/ 4709920 h 6857987"/>
                <a:gd name="connsiteX3919" fmla="*/ 794682 w 3377801"/>
                <a:gd name="connsiteY3919" fmla="*/ 4680030 h 6857987"/>
                <a:gd name="connsiteX3920" fmla="*/ 852205 w 3377801"/>
                <a:gd name="connsiteY3920" fmla="*/ 4684578 h 6857987"/>
                <a:gd name="connsiteX3921" fmla="*/ 852205 w 3377801"/>
                <a:gd name="connsiteY3921" fmla="*/ 4684542 h 6857987"/>
                <a:gd name="connsiteX3922" fmla="*/ 890564 w 3377801"/>
                <a:gd name="connsiteY3922" fmla="*/ 4661993 h 6857987"/>
                <a:gd name="connsiteX3923" fmla="*/ 908046 w 3377801"/>
                <a:gd name="connsiteY3923" fmla="*/ 4667633 h 6857987"/>
                <a:gd name="connsiteX3924" fmla="*/ 908610 w 3377801"/>
                <a:gd name="connsiteY3924" fmla="*/ 4687372 h 6857987"/>
                <a:gd name="connsiteX3925" fmla="*/ 794118 w 3377801"/>
                <a:gd name="connsiteY3925" fmla="*/ 4709918 h 6857987"/>
                <a:gd name="connsiteX3926" fmla="*/ 783403 w 3377801"/>
                <a:gd name="connsiteY3926" fmla="*/ 4681159 h 6857987"/>
                <a:gd name="connsiteX3927" fmla="*/ 781706 w 3377801"/>
                <a:gd name="connsiteY3927" fmla="*/ 4726833 h 6857987"/>
                <a:gd name="connsiteX3928" fmla="*/ 773817 w 3377801"/>
                <a:gd name="connsiteY3928" fmla="*/ 4652378 h 6857987"/>
                <a:gd name="connsiteX3929" fmla="*/ 831341 w 3377801"/>
                <a:gd name="connsiteY3929" fmla="*/ 4658600 h 6857987"/>
                <a:gd name="connsiteX3930" fmla="*/ 870253 w 3377801"/>
                <a:gd name="connsiteY3930" fmla="*/ 4660301 h 6857987"/>
                <a:gd name="connsiteX3931" fmla="*/ 783403 w 3377801"/>
                <a:gd name="connsiteY3931" fmla="*/ 4681157 h 6857987"/>
                <a:gd name="connsiteX3932" fmla="*/ 774943 w 3377801"/>
                <a:gd name="connsiteY3932" fmla="*/ 4629248 h 6857987"/>
                <a:gd name="connsiteX3933" fmla="*/ 752949 w 3377801"/>
                <a:gd name="connsiteY3933" fmla="*/ 4591463 h 6857987"/>
                <a:gd name="connsiteX3934" fmla="*/ 765921 w 3377801"/>
                <a:gd name="connsiteY3934" fmla="*/ 4575636 h 6857987"/>
                <a:gd name="connsiteX3935" fmla="*/ 765921 w 3377801"/>
                <a:gd name="connsiteY3935" fmla="*/ 4575663 h 6857987"/>
                <a:gd name="connsiteX3936" fmla="*/ 846011 w 3377801"/>
                <a:gd name="connsiteY3936" fmla="*/ 4579611 h 6857987"/>
                <a:gd name="connsiteX3937" fmla="*/ 884369 w 3377801"/>
                <a:gd name="connsiteY3937" fmla="*/ 4578483 h 6857987"/>
                <a:gd name="connsiteX3938" fmla="*/ 860110 w 3377801"/>
                <a:gd name="connsiteY3938" fmla="*/ 4638834 h 6857987"/>
                <a:gd name="connsiteX3939" fmla="*/ 774943 w 3377801"/>
                <a:gd name="connsiteY3939" fmla="*/ 4629246 h 6857987"/>
                <a:gd name="connsiteX3940" fmla="*/ 837543 w 3377801"/>
                <a:gd name="connsiteY3940" fmla="*/ 4542425 h 6857987"/>
                <a:gd name="connsiteX3941" fmla="*/ 751258 w 3377801"/>
                <a:gd name="connsiteY3941" fmla="*/ 4529464 h 6857987"/>
                <a:gd name="connsiteX3942" fmla="*/ 742235 w 3377801"/>
                <a:gd name="connsiteY3942" fmla="*/ 4503504 h 6857987"/>
                <a:gd name="connsiteX3943" fmla="*/ 754642 w 3377801"/>
                <a:gd name="connsiteY3943" fmla="*/ 4486021 h 6857987"/>
                <a:gd name="connsiteX3944" fmla="*/ 825701 w 3377801"/>
                <a:gd name="connsiteY3944" fmla="*/ 4498391 h 6857987"/>
                <a:gd name="connsiteX3945" fmla="*/ 825701 w 3377801"/>
                <a:gd name="connsiteY3945" fmla="*/ 4498437 h 6857987"/>
                <a:gd name="connsiteX3946" fmla="*/ 871375 w 3377801"/>
                <a:gd name="connsiteY3946" fmla="*/ 4491096 h 6857987"/>
                <a:gd name="connsiteX3947" fmla="*/ 837543 w 3377801"/>
                <a:gd name="connsiteY3947" fmla="*/ 4542424 h 6857987"/>
                <a:gd name="connsiteX3948" fmla="*/ 761968 w 3377801"/>
                <a:gd name="connsiteY3948" fmla="*/ 4471914 h 6857987"/>
                <a:gd name="connsiteX3949" fmla="*/ 720235 w 3377801"/>
                <a:gd name="connsiteY3949" fmla="*/ 4504660 h 6857987"/>
                <a:gd name="connsiteX3950" fmla="*/ 720235 w 3377801"/>
                <a:gd name="connsiteY3950" fmla="*/ 4504624 h 6857987"/>
                <a:gd name="connsiteX3951" fmla="*/ 740535 w 3377801"/>
                <a:gd name="connsiteY3951" fmla="*/ 4461763 h 6857987"/>
                <a:gd name="connsiteX3952" fmla="*/ 839236 w 3377801"/>
                <a:gd name="connsiteY3952" fmla="*/ 4476988 h 6857987"/>
                <a:gd name="connsiteX3953" fmla="*/ 761973 w 3377801"/>
                <a:gd name="connsiteY3953" fmla="*/ 4471913 h 6857987"/>
                <a:gd name="connsiteX3954" fmla="*/ 804828 w 3377801"/>
                <a:gd name="connsiteY3954" fmla="*/ 4453894 h 6857987"/>
                <a:gd name="connsiteX3955" fmla="*/ 742229 w 3377801"/>
                <a:gd name="connsiteY3955" fmla="*/ 4420612 h 6857987"/>
                <a:gd name="connsiteX3956" fmla="*/ 746742 w 3377801"/>
                <a:gd name="connsiteY3956" fmla="*/ 4371676 h 6857987"/>
                <a:gd name="connsiteX3957" fmla="*/ 746742 w 3377801"/>
                <a:gd name="connsiteY3957" fmla="*/ 4371549 h 6857987"/>
                <a:gd name="connsiteX3958" fmla="*/ 791294 w 3377801"/>
                <a:gd name="connsiteY3958" fmla="*/ 4383956 h 6857987"/>
                <a:gd name="connsiteX3959" fmla="*/ 859541 w 3377801"/>
                <a:gd name="connsiteY3959" fmla="*/ 4385083 h 6857987"/>
                <a:gd name="connsiteX3960" fmla="*/ 860668 w 3377801"/>
                <a:gd name="connsiteY3960" fmla="*/ 4430209 h 6857987"/>
                <a:gd name="connsiteX3961" fmla="*/ 804833 w 3377801"/>
                <a:gd name="connsiteY3961" fmla="*/ 4453893 h 6857987"/>
                <a:gd name="connsiteX3962" fmla="*/ 765915 w 3377801"/>
                <a:gd name="connsiteY3962" fmla="*/ 4352396 h 6857987"/>
                <a:gd name="connsiteX3963" fmla="*/ 765915 w 3377801"/>
                <a:gd name="connsiteY3963" fmla="*/ 4352359 h 6857987"/>
                <a:gd name="connsiteX3964" fmla="*/ 800891 w 3377801"/>
                <a:gd name="connsiteY3964" fmla="*/ 4368132 h 6857987"/>
                <a:gd name="connsiteX3965" fmla="*/ 765921 w 3377801"/>
                <a:gd name="connsiteY3965" fmla="*/ 4352390 h 6857987"/>
                <a:gd name="connsiteX3966" fmla="*/ 839894 w 3377801"/>
                <a:gd name="connsiteY3966" fmla="*/ 4365344 h 6857987"/>
                <a:gd name="connsiteX3967" fmla="*/ 839802 w 3377801"/>
                <a:gd name="connsiteY3967" fmla="*/ 4365367 h 6857987"/>
                <a:gd name="connsiteX3968" fmla="*/ 839802 w 3377801"/>
                <a:gd name="connsiteY3968" fmla="*/ 4365312 h 6857987"/>
                <a:gd name="connsiteX3969" fmla="*/ 839894 w 3377801"/>
                <a:gd name="connsiteY3969" fmla="*/ 4365344 h 6857987"/>
                <a:gd name="connsiteX3970" fmla="*/ 867436 w 3377801"/>
                <a:gd name="connsiteY3970" fmla="*/ 4359154 h 6857987"/>
                <a:gd name="connsiteX3971" fmla="*/ 877023 w 3377801"/>
                <a:gd name="connsiteY3971" fmla="*/ 4377773 h 6857987"/>
                <a:gd name="connsiteX3972" fmla="*/ 839899 w 3377801"/>
                <a:gd name="connsiteY3972" fmla="*/ 4365338 h 6857987"/>
                <a:gd name="connsiteX3973" fmla="*/ 875322 w 3377801"/>
                <a:gd name="connsiteY3973" fmla="*/ 4339371 h 6857987"/>
                <a:gd name="connsiteX3974" fmla="*/ 861224 w 3377801"/>
                <a:gd name="connsiteY3974" fmla="*/ 4284644 h 6857987"/>
                <a:gd name="connsiteX3975" fmla="*/ 778886 w 3377801"/>
                <a:gd name="connsiteY3975" fmla="*/ 4240711 h 6857987"/>
                <a:gd name="connsiteX3976" fmla="*/ 778886 w 3377801"/>
                <a:gd name="connsiteY3976" fmla="*/ 4240656 h 6857987"/>
                <a:gd name="connsiteX3977" fmla="*/ 833034 w 3377801"/>
                <a:gd name="connsiteY3977" fmla="*/ 4267734 h 6857987"/>
                <a:gd name="connsiteX3978" fmla="*/ 876459 w 3377801"/>
                <a:gd name="connsiteY3978" fmla="*/ 4285206 h 6857987"/>
                <a:gd name="connsiteX3979" fmla="*/ 875328 w 3377801"/>
                <a:gd name="connsiteY3979" fmla="*/ 4339366 h 6857987"/>
                <a:gd name="connsiteX3980" fmla="*/ 813288 w 3377801"/>
                <a:gd name="connsiteY3980" fmla="*/ 4286914 h 6857987"/>
                <a:gd name="connsiteX3981" fmla="*/ 851072 w 3377801"/>
                <a:gd name="connsiteY3981" fmla="*/ 4295928 h 6857987"/>
                <a:gd name="connsiteX3982" fmla="*/ 848252 w 3377801"/>
                <a:gd name="connsiteY3982" fmla="*/ 4345011 h 6857987"/>
                <a:gd name="connsiteX3983" fmla="*/ 802017 w 3377801"/>
                <a:gd name="connsiteY3983" fmla="*/ 4343866 h 6857987"/>
                <a:gd name="connsiteX3984" fmla="*/ 742229 w 3377801"/>
                <a:gd name="connsiteY3984" fmla="*/ 4320753 h 6857987"/>
                <a:gd name="connsiteX3985" fmla="*/ 754071 w 3377801"/>
                <a:gd name="connsiteY3985" fmla="*/ 4260356 h 6857987"/>
                <a:gd name="connsiteX3986" fmla="*/ 754071 w 3377801"/>
                <a:gd name="connsiteY3986" fmla="*/ 4260401 h 6857987"/>
                <a:gd name="connsiteX3987" fmla="*/ 813293 w 3377801"/>
                <a:gd name="connsiteY3987" fmla="*/ 4286909 h 6857987"/>
                <a:gd name="connsiteX3988" fmla="*/ 768735 w 3377801"/>
                <a:gd name="connsiteY3988" fmla="*/ 4158860 h 6857987"/>
                <a:gd name="connsiteX3989" fmla="*/ 768735 w 3377801"/>
                <a:gd name="connsiteY3989" fmla="*/ 4158888 h 6857987"/>
                <a:gd name="connsiteX3990" fmla="*/ 770982 w 3377801"/>
                <a:gd name="connsiteY3990" fmla="*/ 4172413 h 6857987"/>
                <a:gd name="connsiteX3991" fmla="*/ 768741 w 3377801"/>
                <a:gd name="connsiteY3991" fmla="*/ 4158854 h 6857987"/>
                <a:gd name="connsiteX3992" fmla="*/ 747868 w 3377801"/>
                <a:gd name="connsiteY3992" fmla="*/ 4165154 h 6857987"/>
                <a:gd name="connsiteX3993" fmla="*/ 737153 w 3377801"/>
                <a:gd name="connsiteY3993" fmla="*/ 4212536 h 6857987"/>
                <a:gd name="connsiteX3994" fmla="*/ 658758 w 3377801"/>
                <a:gd name="connsiteY3994" fmla="*/ 4154430 h 6857987"/>
                <a:gd name="connsiteX3995" fmla="*/ 736025 w 3377801"/>
                <a:gd name="connsiteY3995" fmla="*/ 4130745 h 6857987"/>
                <a:gd name="connsiteX3996" fmla="*/ 782270 w 3377801"/>
                <a:gd name="connsiteY3996" fmla="*/ 4133009 h 6857987"/>
                <a:gd name="connsiteX3997" fmla="*/ 747873 w 3377801"/>
                <a:gd name="connsiteY3997" fmla="*/ 4165149 h 6857987"/>
                <a:gd name="connsiteX3998" fmla="*/ 689787 w 3377801"/>
                <a:gd name="connsiteY3998" fmla="*/ 4010559 h 6857987"/>
                <a:gd name="connsiteX3999" fmla="*/ 675111 w 3377801"/>
                <a:gd name="connsiteY3999" fmla="*/ 3964884 h 6857987"/>
                <a:gd name="connsiteX4000" fmla="*/ 727004 w 3377801"/>
                <a:gd name="connsiteY4000" fmla="*/ 3953606 h 6857987"/>
                <a:gd name="connsiteX4001" fmla="*/ 761969 w 3377801"/>
                <a:gd name="connsiteY4001" fmla="*/ 3956426 h 6857987"/>
                <a:gd name="connsiteX4002" fmla="*/ 788475 w 3377801"/>
                <a:gd name="connsiteY4002" fmla="*/ 3950785 h 6857987"/>
                <a:gd name="connsiteX4003" fmla="*/ 818376 w 3377801"/>
                <a:gd name="connsiteY4003" fmla="*/ 4028048 h 6857987"/>
                <a:gd name="connsiteX4004" fmla="*/ 689787 w 3377801"/>
                <a:gd name="connsiteY4004" fmla="*/ 4010559 h 6857987"/>
                <a:gd name="connsiteX4005" fmla="*/ 810479 w 3377801"/>
                <a:gd name="connsiteY4005" fmla="*/ 4048346 h 6857987"/>
                <a:gd name="connsiteX4006" fmla="*/ 810479 w 3377801"/>
                <a:gd name="connsiteY4006" fmla="*/ 4048364 h 6857987"/>
                <a:gd name="connsiteX4007" fmla="*/ 834173 w 3377801"/>
                <a:gd name="connsiteY4007" fmla="*/ 4047808 h 6857987"/>
                <a:gd name="connsiteX4008" fmla="*/ 807659 w 3377801"/>
                <a:gd name="connsiteY4008" fmla="*/ 4067538 h 6857987"/>
                <a:gd name="connsiteX4009" fmla="*/ 785101 w 3377801"/>
                <a:gd name="connsiteY4009" fmla="*/ 4109833 h 6857987"/>
                <a:gd name="connsiteX4010" fmla="*/ 810479 w 3377801"/>
                <a:gd name="connsiteY4010" fmla="*/ 4048346 h 6857987"/>
                <a:gd name="connsiteX4011" fmla="*/ 819510 w 3377801"/>
                <a:gd name="connsiteY4011" fmla="*/ 3958159 h 6857987"/>
                <a:gd name="connsiteX4012" fmla="*/ 800891 w 3377801"/>
                <a:gd name="connsiteY4012" fmla="*/ 3881480 h 6857987"/>
                <a:gd name="connsiteX4013" fmla="*/ 800891 w 3377801"/>
                <a:gd name="connsiteY4013" fmla="*/ 3881453 h 6857987"/>
                <a:gd name="connsiteX4014" fmla="*/ 856167 w 3377801"/>
                <a:gd name="connsiteY4014" fmla="*/ 3895561 h 6857987"/>
                <a:gd name="connsiteX4015" fmla="*/ 855029 w 3377801"/>
                <a:gd name="connsiteY4015" fmla="*/ 3933337 h 6857987"/>
                <a:gd name="connsiteX4016" fmla="*/ 819505 w 3377801"/>
                <a:gd name="connsiteY4016" fmla="*/ 3958163 h 6857987"/>
                <a:gd name="connsiteX4017" fmla="*/ 759725 w 3377801"/>
                <a:gd name="connsiteY4017" fmla="*/ 3791765 h 6857987"/>
                <a:gd name="connsiteX4018" fmla="*/ 827969 w 3377801"/>
                <a:gd name="connsiteY4018" fmla="*/ 3787827 h 6857987"/>
                <a:gd name="connsiteX4019" fmla="*/ 907496 w 3377801"/>
                <a:gd name="connsiteY4019" fmla="*/ 3816580 h 6857987"/>
                <a:gd name="connsiteX4020" fmla="*/ 859550 w 3377801"/>
                <a:gd name="connsiteY4020" fmla="*/ 3874112 h 6857987"/>
                <a:gd name="connsiteX4021" fmla="*/ 759720 w 3377801"/>
                <a:gd name="connsiteY4021" fmla="*/ 3791765 h 6857987"/>
                <a:gd name="connsiteX4022" fmla="*/ 858415 w 3377801"/>
                <a:gd name="connsiteY4022" fmla="*/ 3955840 h 6857987"/>
                <a:gd name="connsiteX4023" fmla="*/ 858442 w 3377801"/>
                <a:gd name="connsiteY4023" fmla="*/ 3955840 h 6857987"/>
                <a:gd name="connsiteX4024" fmla="*/ 902411 w 3377801"/>
                <a:gd name="connsiteY4024" fmla="*/ 3953021 h 6857987"/>
                <a:gd name="connsiteX4025" fmla="*/ 858442 w 3377801"/>
                <a:gd name="connsiteY4025" fmla="*/ 3955840 h 6857987"/>
                <a:gd name="connsiteX4026" fmla="*/ 858415 w 3377801"/>
                <a:gd name="connsiteY4026" fmla="*/ 3955859 h 6857987"/>
                <a:gd name="connsiteX4027" fmla="*/ 876470 w 3377801"/>
                <a:gd name="connsiteY4027" fmla="*/ 3880861 h 6857987"/>
                <a:gd name="connsiteX4028" fmla="*/ 898464 w 3377801"/>
                <a:gd name="connsiteY4028" fmla="*/ 3842476 h 6857987"/>
                <a:gd name="connsiteX4029" fmla="*/ 898464 w 3377801"/>
                <a:gd name="connsiteY4029" fmla="*/ 3842521 h 6857987"/>
                <a:gd name="connsiteX4030" fmla="*/ 939063 w 3377801"/>
                <a:gd name="connsiteY4030" fmla="*/ 3825021 h 6857987"/>
                <a:gd name="connsiteX4031" fmla="*/ 967824 w 3377801"/>
                <a:gd name="connsiteY4031" fmla="*/ 3870695 h 6857987"/>
                <a:gd name="connsiteX4032" fmla="*/ 936807 w 3377801"/>
                <a:gd name="connsiteY4032" fmla="*/ 3849829 h 6857987"/>
                <a:gd name="connsiteX4033" fmla="*/ 876465 w 3377801"/>
                <a:gd name="connsiteY4033" fmla="*/ 3880861 h 6857987"/>
                <a:gd name="connsiteX4034" fmla="*/ 839249 w 3377801"/>
                <a:gd name="connsiteY4034" fmla="*/ 3771427 h 6857987"/>
                <a:gd name="connsiteX4035" fmla="*/ 832991 w 3377801"/>
                <a:gd name="connsiteY4035" fmla="*/ 3703206 h 6857987"/>
                <a:gd name="connsiteX4036" fmla="*/ 833045 w 3377801"/>
                <a:gd name="connsiteY4036" fmla="*/ 3703171 h 6857987"/>
                <a:gd name="connsiteX4037" fmla="*/ 921031 w 3377801"/>
                <a:gd name="connsiteY4037" fmla="*/ 3686262 h 6857987"/>
                <a:gd name="connsiteX4038" fmla="*/ 935121 w 3377801"/>
                <a:gd name="connsiteY4038" fmla="*/ 3744912 h 6857987"/>
                <a:gd name="connsiteX4039" fmla="*/ 909747 w 3377801"/>
                <a:gd name="connsiteY4039" fmla="*/ 3792849 h 6857987"/>
                <a:gd name="connsiteX4040" fmla="*/ 839244 w 3377801"/>
                <a:gd name="connsiteY4040" fmla="*/ 3771427 h 6857987"/>
                <a:gd name="connsiteX4041" fmla="*/ 937867 w 3377801"/>
                <a:gd name="connsiteY4041" fmla="*/ 3678913 h 6857987"/>
                <a:gd name="connsiteX4042" fmla="*/ 937904 w 3377801"/>
                <a:gd name="connsiteY4042" fmla="*/ 3678976 h 6857987"/>
                <a:gd name="connsiteX4043" fmla="*/ 999383 w 3377801"/>
                <a:gd name="connsiteY4043" fmla="*/ 3663751 h 6857987"/>
                <a:gd name="connsiteX4044" fmla="*/ 974570 w 3377801"/>
                <a:gd name="connsiteY4044" fmla="*/ 3724666 h 6857987"/>
                <a:gd name="connsiteX4045" fmla="*/ 944690 w 3377801"/>
                <a:gd name="connsiteY4045" fmla="*/ 3728032 h 6857987"/>
                <a:gd name="connsiteX4046" fmla="*/ 937863 w 3377801"/>
                <a:gd name="connsiteY4046" fmla="*/ 3678913 h 6857987"/>
                <a:gd name="connsiteX4047" fmla="*/ 1042316 w 3377801"/>
                <a:gd name="connsiteY4047" fmla="*/ 3651878 h 6857987"/>
                <a:gd name="connsiteX4048" fmla="*/ 997753 w 3377801"/>
                <a:gd name="connsiteY4048" fmla="*/ 3721812 h 6857987"/>
                <a:gd name="connsiteX4049" fmla="*/ 1042312 w 3377801"/>
                <a:gd name="connsiteY4049" fmla="*/ 3651885 h 6857987"/>
                <a:gd name="connsiteX4050" fmla="*/ 1016956 w 3377801"/>
                <a:gd name="connsiteY4050" fmla="*/ 3633286 h 6857987"/>
                <a:gd name="connsiteX4051" fmla="*/ 1000030 w 3377801"/>
                <a:gd name="connsiteY4051" fmla="*/ 3563911 h 6857987"/>
                <a:gd name="connsiteX4052" fmla="*/ 1035554 w 3377801"/>
                <a:gd name="connsiteY4052" fmla="*/ 3575189 h 6857987"/>
                <a:gd name="connsiteX4053" fmla="*/ 1084063 w 3377801"/>
                <a:gd name="connsiteY4053" fmla="*/ 3578009 h 6857987"/>
                <a:gd name="connsiteX4054" fmla="*/ 1065452 w 3377801"/>
                <a:gd name="connsiteY4054" fmla="*/ 3631594 h 6857987"/>
                <a:gd name="connsiteX4055" fmla="*/ 1016952 w 3377801"/>
                <a:gd name="connsiteY4055" fmla="*/ 3633286 h 6857987"/>
                <a:gd name="connsiteX4056" fmla="*/ 1189452 w 3377801"/>
                <a:gd name="connsiteY4056" fmla="*/ 3461827 h 6857987"/>
                <a:gd name="connsiteX4057" fmla="*/ 1112231 w 3377801"/>
                <a:gd name="connsiteY4057" fmla="*/ 3414527 h 6857987"/>
                <a:gd name="connsiteX4058" fmla="*/ 1112185 w 3377801"/>
                <a:gd name="connsiteY4058" fmla="*/ 3414462 h 6857987"/>
                <a:gd name="connsiteX4059" fmla="*/ 1131924 w 3377801"/>
                <a:gd name="connsiteY4059" fmla="*/ 3333813 h 6857987"/>
                <a:gd name="connsiteX4060" fmla="*/ 1201290 w 3377801"/>
                <a:gd name="connsiteY4060" fmla="*/ 3367650 h 6857987"/>
                <a:gd name="connsiteX4061" fmla="*/ 1188328 w 3377801"/>
                <a:gd name="connsiteY4061" fmla="*/ 3408249 h 6857987"/>
                <a:gd name="connsiteX4062" fmla="*/ 1189452 w 3377801"/>
                <a:gd name="connsiteY4062" fmla="*/ 3461827 h 6857987"/>
                <a:gd name="connsiteX4063" fmla="*/ 1135903 w 3377801"/>
                <a:gd name="connsiteY4063" fmla="*/ 3305029 h 6857987"/>
                <a:gd name="connsiteX4064" fmla="*/ 1147751 w 3377801"/>
                <a:gd name="connsiteY4064" fmla="*/ 3240732 h 6857987"/>
                <a:gd name="connsiteX4065" fmla="*/ 1223326 w 3377801"/>
                <a:gd name="connsiteY4065" fmla="*/ 3254265 h 6857987"/>
                <a:gd name="connsiteX4066" fmla="*/ 1210355 w 3377801"/>
                <a:gd name="connsiteY4066" fmla="*/ 3294880 h 6857987"/>
                <a:gd name="connsiteX4067" fmla="*/ 1210919 w 3377801"/>
                <a:gd name="connsiteY4067" fmla="*/ 3351274 h 6857987"/>
                <a:gd name="connsiteX4068" fmla="*/ 1135900 w 3377801"/>
                <a:gd name="connsiteY4068" fmla="*/ 3305029 h 6857987"/>
                <a:gd name="connsiteX4069" fmla="*/ 1227252 w 3377801"/>
                <a:gd name="connsiteY4069" fmla="*/ 3070997 h 6857987"/>
                <a:gd name="connsiteX4070" fmla="*/ 1246425 w 3377801"/>
                <a:gd name="connsiteY4070" fmla="*/ 3052387 h 6857987"/>
                <a:gd name="connsiteX4071" fmla="*/ 1300001 w 3377801"/>
                <a:gd name="connsiteY4071" fmla="*/ 3077214 h 6857987"/>
                <a:gd name="connsiteX4072" fmla="*/ 1297755 w 3377801"/>
                <a:gd name="connsiteY4072" fmla="*/ 3119509 h 6857987"/>
                <a:gd name="connsiteX4073" fmla="*/ 1319750 w 3377801"/>
                <a:gd name="connsiteY4073" fmla="*/ 3160124 h 6857987"/>
                <a:gd name="connsiteX4074" fmla="*/ 1306778 w 3377801"/>
                <a:gd name="connsiteY4074" fmla="*/ 3180424 h 6857987"/>
                <a:gd name="connsiteX4075" fmla="*/ 1217674 w 3377801"/>
                <a:gd name="connsiteY4075" fmla="*/ 3139811 h 6857987"/>
                <a:gd name="connsiteX4076" fmla="*/ 1227316 w 3377801"/>
                <a:gd name="connsiteY4076" fmla="*/ 3071045 h 6857987"/>
                <a:gd name="connsiteX4077" fmla="*/ 1367155 w 3377801"/>
                <a:gd name="connsiteY4077" fmla="*/ 2949657 h 6857987"/>
                <a:gd name="connsiteX4078" fmla="*/ 1426370 w 3377801"/>
                <a:gd name="connsiteY4078" fmla="*/ 2990257 h 6857987"/>
                <a:gd name="connsiteX4079" fmla="*/ 1393088 w 3377801"/>
                <a:gd name="connsiteY4079" fmla="*/ 3063580 h 6857987"/>
                <a:gd name="connsiteX4080" fmla="*/ 1333873 w 3377801"/>
                <a:gd name="connsiteY4080" fmla="*/ 3012816 h 6857987"/>
                <a:gd name="connsiteX4081" fmla="*/ 1367164 w 3377801"/>
                <a:gd name="connsiteY4081" fmla="*/ 2949689 h 6857987"/>
                <a:gd name="connsiteX4082" fmla="*/ 1461326 w 3377801"/>
                <a:gd name="connsiteY4082" fmla="*/ 2901720 h 6857987"/>
                <a:gd name="connsiteX4083" fmla="*/ 1482756 w 3377801"/>
                <a:gd name="connsiteY4083" fmla="*/ 2927671 h 6857987"/>
                <a:gd name="connsiteX4084" fmla="*/ 1454559 w 3377801"/>
                <a:gd name="connsiteY4084" fmla="*/ 2977863 h 6857987"/>
                <a:gd name="connsiteX4085" fmla="*/ 1376151 w 3377801"/>
                <a:gd name="connsiteY4085" fmla="*/ 2932747 h 6857987"/>
                <a:gd name="connsiteX4086" fmla="*/ 1461311 w 3377801"/>
                <a:gd name="connsiteY4086" fmla="*/ 2901720 h 6857987"/>
                <a:gd name="connsiteX4087" fmla="*/ 1411180 w 3377801"/>
                <a:gd name="connsiteY4087" fmla="*/ 2898902 h 6857987"/>
                <a:gd name="connsiteX4088" fmla="*/ 1474344 w 3377801"/>
                <a:gd name="connsiteY4088" fmla="*/ 2877462 h 6857987"/>
                <a:gd name="connsiteX4089" fmla="*/ 1411217 w 3377801"/>
                <a:gd name="connsiteY4089" fmla="*/ 2898929 h 6857987"/>
                <a:gd name="connsiteX4090" fmla="*/ 1512055 w 3377801"/>
                <a:gd name="connsiteY4090" fmla="*/ 2847026 h 6857987"/>
                <a:gd name="connsiteX4091" fmla="*/ 1497956 w 3377801"/>
                <a:gd name="connsiteY4091" fmla="*/ 2839112 h 6857987"/>
                <a:gd name="connsiteX4092" fmla="*/ 1497956 w 3377801"/>
                <a:gd name="connsiteY4092" fmla="*/ 2839139 h 6857987"/>
                <a:gd name="connsiteX4093" fmla="*/ 1512040 w 3377801"/>
                <a:gd name="connsiteY4093" fmla="*/ 2847030 h 6857987"/>
                <a:gd name="connsiteX4094" fmla="*/ 1547083 w 3377801"/>
                <a:gd name="connsiteY4094" fmla="*/ 2854433 h 6857987"/>
                <a:gd name="connsiteX4095" fmla="*/ 1485048 w 3377801"/>
                <a:gd name="connsiteY4095" fmla="*/ 2874172 h 6857987"/>
                <a:gd name="connsiteX4096" fmla="*/ 1547068 w 3377801"/>
                <a:gd name="connsiteY4096" fmla="*/ 2854437 h 6857987"/>
                <a:gd name="connsiteX4097" fmla="*/ 1583713 w 3377801"/>
                <a:gd name="connsiteY4097" fmla="*/ 2777125 h 6857987"/>
                <a:gd name="connsiteX4098" fmla="*/ 1588787 w 3377801"/>
                <a:gd name="connsiteY4098" fmla="*/ 2799683 h 6857987"/>
                <a:gd name="connsiteX4099" fmla="*/ 1612474 w 3377801"/>
                <a:gd name="connsiteY4099" fmla="*/ 2815482 h 6857987"/>
                <a:gd name="connsiteX4100" fmla="*/ 1542544 w 3377801"/>
                <a:gd name="connsiteY4100" fmla="*/ 2794052 h 6857987"/>
                <a:gd name="connsiteX4101" fmla="*/ 1541995 w 3377801"/>
                <a:gd name="connsiteY4101" fmla="*/ 2785048 h 6857987"/>
                <a:gd name="connsiteX4102" fmla="*/ 1541978 w 3377801"/>
                <a:gd name="connsiteY4102" fmla="*/ 2785020 h 6857987"/>
                <a:gd name="connsiteX4103" fmla="*/ 1583698 w 3377801"/>
                <a:gd name="connsiteY4103" fmla="*/ 2777124 h 6857987"/>
                <a:gd name="connsiteX4104" fmla="*/ 1513274 w 3377801"/>
                <a:gd name="connsiteY4104" fmla="*/ 2768675 h 6857987"/>
                <a:gd name="connsiteX4105" fmla="*/ 1513238 w 3377801"/>
                <a:gd name="connsiteY4105" fmla="*/ 2768647 h 6857987"/>
                <a:gd name="connsiteX4106" fmla="*/ 1553838 w 3377801"/>
                <a:gd name="connsiteY4106" fmla="*/ 2761307 h 6857987"/>
                <a:gd name="connsiteX4107" fmla="*/ 1513259 w 3377801"/>
                <a:gd name="connsiteY4107" fmla="*/ 2768674 h 6857987"/>
                <a:gd name="connsiteX4108" fmla="*/ 1663231 w 3377801"/>
                <a:gd name="connsiteY4108" fmla="*/ 2746635 h 6857987"/>
                <a:gd name="connsiteX4109" fmla="*/ 1676766 w 3377801"/>
                <a:gd name="connsiteY4109" fmla="*/ 2743815 h 6857987"/>
                <a:gd name="connsiteX4110" fmla="*/ 1673373 w 3377801"/>
                <a:gd name="connsiteY4110" fmla="*/ 2787248 h 6857987"/>
                <a:gd name="connsiteX4111" fmla="*/ 1654199 w 3377801"/>
                <a:gd name="connsiteY4111" fmla="*/ 2807547 h 6857987"/>
                <a:gd name="connsiteX4112" fmla="*/ 1615859 w 3377801"/>
                <a:gd name="connsiteY4112" fmla="*/ 2795704 h 6857987"/>
                <a:gd name="connsiteX4113" fmla="*/ 1660975 w 3377801"/>
                <a:gd name="connsiteY4113" fmla="*/ 2782169 h 6857987"/>
                <a:gd name="connsiteX4114" fmla="*/ 1663249 w 3377801"/>
                <a:gd name="connsiteY4114" fmla="*/ 2746694 h 6857987"/>
                <a:gd name="connsiteX4115" fmla="*/ 2113301 w 3377801"/>
                <a:gd name="connsiteY4115" fmla="*/ 2259907 h 6857987"/>
                <a:gd name="connsiteX4116" fmla="*/ 2139252 w 3377801"/>
                <a:gd name="connsiteY4116" fmla="*/ 2255396 h 6857987"/>
                <a:gd name="connsiteX4117" fmla="*/ 2169140 w 3377801"/>
                <a:gd name="connsiteY4117" fmla="*/ 2288105 h 6857987"/>
                <a:gd name="connsiteX4118" fmla="*/ 2161246 w 3377801"/>
                <a:gd name="connsiteY4118" fmla="*/ 2336614 h 6857987"/>
                <a:gd name="connsiteX4119" fmla="*/ 2136996 w 3377801"/>
                <a:gd name="connsiteY4119" fmla="*/ 2354106 h 6857987"/>
                <a:gd name="connsiteX4120" fmla="*/ 2113346 w 3377801"/>
                <a:gd name="connsiteY4120" fmla="*/ 2259962 h 6857987"/>
                <a:gd name="connsiteX4121" fmla="*/ 2219362 w 3377801"/>
                <a:gd name="connsiteY4121" fmla="*/ 2320850 h 6857987"/>
                <a:gd name="connsiteX4122" fmla="*/ 2248123 w 3377801"/>
                <a:gd name="connsiteY4122" fmla="*/ 2290960 h 6857987"/>
                <a:gd name="connsiteX4123" fmla="*/ 2266159 w 3377801"/>
                <a:gd name="connsiteY4123" fmla="*/ 2325917 h 6857987"/>
                <a:gd name="connsiteX4124" fmla="*/ 2259965 w 3377801"/>
                <a:gd name="connsiteY4124" fmla="*/ 2360893 h 6857987"/>
                <a:gd name="connsiteX4125" fmla="*/ 2188898 w 3377801"/>
                <a:gd name="connsiteY4125" fmla="*/ 2341164 h 6857987"/>
                <a:gd name="connsiteX4126" fmla="*/ 2219370 w 3377801"/>
                <a:gd name="connsiteY4126" fmla="*/ 2320971 h 6857987"/>
                <a:gd name="connsiteX4127" fmla="*/ 2331606 w 3377801"/>
                <a:gd name="connsiteY4127" fmla="*/ 2099726 h 6857987"/>
                <a:gd name="connsiteX4128" fmla="*/ 2341208 w 3377801"/>
                <a:gd name="connsiteY4128" fmla="*/ 2109314 h 6857987"/>
                <a:gd name="connsiteX4129" fmla="*/ 2331657 w 3377801"/>
                <a:gd name="connsiteY4129" fmla="*/ 2099762 h 6857987"/>
                <a:gd name="connsiteX4130" fmla="*/ 2374400 w 3377801"/>
                <a:gd name="connsiteY4130" fmla="*/ 2134773 h 6857987"/>
                <a:gd name="connsiteX4131" fmla="*/ 2409925 w 3377801"/>
                <a:gd name="connsiteY4131" fmla="*/ 2244754 h 6857987"/>
                <a:gd name="connsiteX4132" fmla="*/ 2316882 w 3377801"/>
                <a:gd name="connsiteY4132" fmla="*/ 2219367 h 6857987"/>
                <a:gd name="connsiteX4133" fmla="*/ 2331535 w 3377801"/>
                <a:gd name="connsiteY4133" fmla="*/ 2179326 h 6857987"/>
                <a:gd name="connsiteX4134" fmla="*/ 2352911 w 3377801"/>
                <a:gd name="connsiteY4134" fmla="*/ 2136484 h 6857987"/>
                <a:gd name="connsiteX4135" fmla="*/ 2374388 w 3377801"/>
                <a:gd name="connsiteY4135" fmla="*/ 2134772 h 6857987"/>
                <a:gd name="connsiteX4136" fmla="*/ 2365986 w 3377801"/>
                <a:gd name="connsiteY4136" fmla="*/ 2078897 h 6857987"/>
                <a:gd name="connsiteX4137" fmla="*/ 2383478 w 3377801"/>
                <a:gd name="connsiteY4137" fmla="*/ 2071566 h 6857987"/>
                <a:gd name="connsiteX4138" fmla="*/ 2366568 w 3377801"/>
                <a:gd name="connsiteY4138" fmla="*/ 2099773 h 6857987"/>
                <a:gd name="connsiteX4139" fmla="*/ 2366020 w 3377801"/>
                <a:gd name="connsiteY4139" fmla="*/ 2078942 h 6857987"/>
                <a:gd name="connsiteX4140" fmla="*/ 2458493 w 3377801"/>
                <a:gd name="connsiteY4140" fmla="*/ 1886515 h 6857987"/>
                <a:gd name="connsiteX4141" fmla="*/ 2444404 w 3377801"/>
                <a:gd name="connsiteY4141" fmla="*/ 1966042 h 6857987"/>
                <a:gd name="connsiteX4142" fmla="*/ 2458481 w 3377801"/>
                <a:gd name="connsiteY4142" fmla="*/ 1886514 h 6857987"/>
                <a:gd name="connsiteX4143" fmla="*/ 2435389 w 3377801"/>
                <a:gd name="connsiteY4143" fmla="*/ 1499662 h 6857987"/>
                <a:gd name="connsiteX4144" fmla="*/ 2483334 w 3377801"/>
                <a:gd name="connsiteY4144" fmla="*/ 1478232 h 6857987"/>
                <a:gd name="connsiteX4145" fmla="*/ 2510977 w 3377801"/>
                <a:gd name="connsiteY4145" fmla="*/ 1501355 h 6857987"/>
                <a:gd name="connsiteX4146" fmla="*/ 2544805 w 3377801"/>
                <a:gd name="connsiteY4146" fmla="*/ 1571284 h 6857987"/>
                <a:gd name="connsiteX4147" fmla="*/ 2477140 w 3377801"/>
                <a:gd name="connsiteY4147" fmla="*/ 1589904 h 6857987"/>
                <a:gd name="connsiteX4148" fmla="*/ 2404381 w 3377801"/>
                <a:gd name="connsiteY4148" fmla="*/ 1552683 h 6857987"/>
                <a:gd name="connsiteX4149" fmla="*/ 2397040 w 3377801"/>
                <a:gd name="connsiteY4149" fmla="*/ 1503046 h 6857987"/>
                <a:gd name="connsiteX4150" fmla="*/ 2435426 w 3377801"/>
                <a:gd name="connsiteY4150" fmla="*/ 1499680 h 6857987"/>
                <a:gd name="connsiteX4151" fmla="*/ 2435353 w 3377801"/>
                <a:gd name="connsiteY4151" fmla="*/ 1195072 h 6857987"/>
                <a:gd name="connsiteX4152" fmla="*/ 2496832 w 3377801"/>
                <a:gd name="connsiteY4152" fmla="*/ 1239061 h 6857987"/>
                <a:gd name="connsiteX4153" fmla="*/ 2563379 w 3377801"/>
                <a:gd name="connsiteY4153" fmla="*/ 1268395 h 6857987"/>
                <a:gd name="connsiteX4154" fmla="*/ 2603430 w 3377801"/>
                <a:gd name="connsiteY4154" fmla="*/ 1271779 h 6857987"/>
                <a:gd name="connsiteX4155" fmla="*/ 2575223 w 3377801"/>
                <a:gd name="connsiteY4155" fmla="*/ 1328739 h 6857987"/>
                <a:gd name="connsiteX4156" fmla="*/ 2526140 w 3377801"/>
                <a:gd name="connsiteY4156" fmla="*/ 1354690 h 6857987"/>
                <a:gd name="connsiteX4157" fmla="*/ 2483281 w 3377801"/>
                <a:gd name="connsiteY4157" fmla="*/ 1258236 h 6857987"/>
                <a:gd name="connsiteX4158" fmla="*/ 2450535 w 3377801"/>
                <a:gd name="connsiteY4158" fmla="*/ 1239134 h 6857987"/>
                <a:gd name="connsiteX4159" fmla="*/ 2450582 w 3377801"/>
                <a:gd name="connsiteY4159" fmla="*/ 1239061 h 6857987"/>
                <a:gd name="connsiteX4160" fmla="*/ 2435341 w 3377801"/>
                <a:gd name="connsiteY4160" fmla="*/ 1195075 h 6857987"/>
                <a:gd name="connsiteX4161" fmla="*/ 2360828 w 3377801"/>
                <a:gd name="connsiteY4161" fmla="*/ 1192289 h 6857987"/>
                <a:gd name="connsiteX4162" fmla="*/ 2360893 w 3377801"/>
                <a:gd name="connsiteY4162" fmla="*/ 1192307 h 6857987"/>
                <a:gd name="connsiteX4163" fmla="*/ 2396986 w 3377801"/>
                <a:gd name="connsiteY4163" fmla="*/ 1172008 h 6857987"/>
                <a:gd name="connsiteX4164" fmla="*/ 2412222 w 3377801"/>
                <a:gd name="connsiteY4164" fmla="*/ 1205845 h 6857987"/>
                <a:gd name="connsiteX4165" fmla="*/ 2360816 w 3377801"/>
                <a:gd name="connsiteY4165" fmla="*/ 1192288 h 6857987"/>
                <a:gd name="connsiteX4166" fmla="*/ 2377288 w 3377801"/>
                <a:gd name="connsiteY4166" fmla="*/ 1230056 h 6857987"/>
                <a:gd name="connsiteX4167" fmla="*/ 2303419 w 3377801"/>
                <a:gd name="connsiteY4167" fmla="*/ 1283632 h 6857987"/>
                <a:gd name="connsiteX4168" fmla="*/ 2257666 w 3377801"/>
                <a:gd name="connsiteY4168" fmla="*/ 1289273 h 6857987"/>
                <a:gd name="connsiteX4169" fmla="*/ 2257739 w 3377801"/>
                <a:gd name="connsiteY4169" fmla="*/ 1289273 h 6857987"/>
                <a:gd name="connsiteX4170" fmla="*/ 2324295 w 3377801"/>
                <a:gd name="connsiteY4170" fmla="*/ 1223847 h 6857987"/>
                <a:gd name="connsiteX4171" fmla="*/ 2377281 w 3377801"/>
                <a:gd name="connsiteY4171" fmla="*/ 1230051 h 6857987"/>
                <a:gd name="connsiteX4172" fmla="*/ 2316221 w 3377801"/>
                <a:gd name="connsiteY4172" fmla="*/ 1086838 h 6857987"/>
                <a:gd name="connsiteX4173" fmla="*/ 2316312 w 3377801"/>
                <a:gd name="connsiteY4173" fmla="*/ 1086793 h 6857987"/>
                <a:gd name="connsiteX4174" fmla="*/ 2374972 w 3377801"/>
                <a:gd name="connsiteY4174" fmla="*/ 1089057 h 6857987"/>
                <a:gd name="connsiteX4175" fmla="*/ 2387952 w 3377801"/>
                <a:gd name="connsiteY4175" fmla="*/ 1151092 h 6857987"/>
                <a:gd name="connsiteX4176" fmla="*/ 2372727 w 3377801"/>
                <a:gd name="connsiteY4176" fmla="*/ 1168574 h 6857987"/>
                <a:gd name="connsiteX4177" fmla="*/ 2316313 w 3377801"/>
                <a:gd name="connsiteY4177" fmla="*/ 1152785 h 6857987"/>
                <a:gd name="connsiteX4178" fmla="*/ 2316221 w 3377801"/>
                <a:gd name="connsiteY4178" fmla="*/ 1086838 h 6857987"/>
                <a:gd name="connsiteX4179" fmla="*/ 1844281 w 3377801"/>
                <a:gd name="connsiteY4179" fmla="*/ 769842 h 6857987"/>
                <a:gd name="connsiteX4180" fmla="*/ 1745581 w 3377801"/>
                <a:gd name="connsiteY4180" fmla="*/ 775490 h 6857987"/>
                <a:gd name="connsiteX4181" fmla="*/ 1694251 w 3377801"/>
                <a:gd name="connsiteY4181" fmla="*/ 801433 h 6857987"/>
                <a:gd name="connsiteX4182" fmla="*/ 1768138 w 3377801"/>
                <a:gd name="connsiteY4182" fmla="*/ 730933 h 6857987"/>
                <a:gd name="connsiteX4183" fmla="*/ 1854996 w 3377801"/>
                <a:gd name="connsiteY4183" fmla="*/ 713450 h 6857987"/>
                <a:gd name="connsiteX4184" fmla="*/ 1840333 w 3377801"/>
                <a:gd name="connsiteY4184" fmla="*/ 762523 h 6857987"/>
                <a:gd name="connsiteX4185" fmla="*/ 1870223 w 3377801"/>
                <a:gd name="connsiteY4185" fmla="*/ 753490 h 6857987"/>
                <a:gd name="connsiteX4186" fmla="*/ 2024192 w 3377801"/>
                <a:gd name="connsiteY4186" fmla="*/ 721909 h 6857987"/>
                <a:gd name="connsiteX4187" fmla="*/ 2103509 w 3377801"/>
                <a:gd name="connsiteY4187" fmla="*/ 693711 h 6857987"/>
                <a:gd name="connsiteX4188" fmla="*/ 2103737 w 3377801"/>
                <a:gd name="connsiteY4188" fmla="*/ 693711 h 6857987"/>
                <a:gd name="connsiteX4189" fmla="*/ 2169162 w 3377801"/>
                <a:gd name="connsiteY4189" fmla="*/ 661567 h 6857987"/>
                <a:gd name="connsiteX4190" fmla="*/ 1981348 w 3377801"/>
                <a:gd name="connsiteY4190" fmla="*/ 774357 h 6857987"/>
                <a:gd name="connsiteX4191" fmla="*/ 1911972 w 3377801"/>
                <a:gd name="connsiteY4191" fmla="*/ 840905 h 6857987"/>
                <a:gd name="connsiteX4192" fmla="*/ 2002772 w 3377801"/>
                <a:gd name="connsiteY4192" fmla="*/ 818346 h 6857987"/>
                <a:gd name="connsiteX4193" fmla="*/ 2195653 w 3377801"/>
                <a:gd name="connsiteY4193" fmla="*/ 738829 h 6857987"/>
                <a:gd name="connsiteX4194" fmla="*/ 1981906 w 3377801"/>
                <a:gd name="connsiteY4194" fmla="*/ 910279 h 6857987"/>
                <a:gd name="connsiteX4195" fmla="*/ 2003336 w 3377801"/>
                <a:gd name="connsiteY4195" fmla="*/ 950878 h 6857987"/>
                <a:gd name="connsiteX4196" fmla="*/ 2129670 w 3377801"/>
                <a:gd name="connsiteY4196" fmla="*/ 874181 h 6857987"/>
                <a:gd name="connsiteX4197" fmla="*/ 2094705 w 3377801"/>
                <a:gd name="connsiteY4197" fmla="*/ 955954 h 6857987"/>
                <a:gd name="connsiteX4198" fmla="*/ 2042258 w 3377801"/>
                <a:gd name="connsiteY4198" fmla="*/ 1004464 h 6857987"/>
                <a:gd name="connsiteX4199" fmla="*/ 2025885 w 3377801"/>
                <a:gd name="connsiteY4199" fmla="*/ 1024764 h 6857987"/>
                <a:gd name="connsiteX4200" fmla="*/ 2158996 w 3377801"/>
                <a:gd name="connsiteY4200" fmla="*/ 954263 h 6857987"/>
                <a:gd name="connsiteX4201" fmla="*/ 2129662 w 3377801"/>
                <a:gd name="connsiteY4201" fmla="*/ 1029838 h 6857987"/>
                <a:gd name="connsiteX4202" fmla="*/ 2061415 w 3377801"/>
                <a:gd name="connsiteY4202" fmla="*/ 1086243 h 6857987"/>
                <a:gd name="connsiteX4203" fmla="*/ 1973428 w 3377801"/>
                <a:gd name="connsiteY4203" fmla="*/ 1112193 h 6857987"/>
                <a:gd name="connsiteX4204" fmla="*/ 1962158 w 3377801"/>
                <a:gd name="connsiteY4204" fmla="*/ 1035487 h 6857987"/>
                <a:gd name="connsiteX4205" fmla="*/ 1883768 w 3377801"/>
                <a:gd name="connsiteY4205" fmla="*/ 948630 h 6857987"/>
                <a:gd name="connsiteX4206" fmla="*/ 1786186 w 3377801"/>
                <a:gd name="connsiteY4206" fmla="*/ 939606 h 6857987"/>
                <a:gd name="connsiteX4207" fmla="*/ 1838633 w 3377801"/>
                <a:gd name="connsiteY4207" fmla="*/ 863463 h 6857987"/>
                <a:gd name="connsiteX4208" fmla="*/ 1875872 w 3377801"/>
                <a:gd name="connsiteY4208" fmla="*/ 790704 h 6857987"/>
                <a:gd name="connsiteX4209" fmla="*/ 1844281 w 3377801"/>
                <a:gd name="connsiteY4209" fmla="*/ 769842 h 6857987"/>
                <a:gd name="connsiteX4210" fmla="*/ 1859506 w 3377801"/>
                <a:gd name="connsiteY4210" fmla="*/ 740525 h 6857987"/>
                <a:gd name="connsiteX4211" fmla="*/ 1882064 w 3377801"/>
                <a:gd name="connsiteY4211" fmla="*/ 708371 h 6857987"/>
                <a:gd name="connsiteX4212" fmla="*/ 1914774 w 3377801"/>
                <a:gd name="connsiteY4212" fmla="*/ 708371 h 6857987"/>
                <a:gd name="connsiteX4213" fmla="*/ 1918158 w 3377801"/>
                <a:gd name="connsiteY4213" fmla="*/ 726991 h 6857987"/>
                <a:gd name="connsiteX4214" fmla="*/ 1859507 w 3377801"/>
                <a:gd name="connsiteY4214" fmla="*/ 740527 h 6857987"/>
                <a:gd name="connsiteX4215" fmla="*/ 1927145 w 3377801"/>
                <a:gd name="connsiteY4215" fmla="*/ 703868 h 6857987"/>
                <a:gd name="connsiteX4216" fmla="*/ 1927181 w 3377801"/>
                <a:gd name="connsiteY4216" fmla="*/ 703868 h 6857987"/>
                <a:gd name="connsiteX4217" fmla="*/ 1991471 w 3377801"/>
                <a:gd name="connsiteY4217" fmla="*/ 692024 h 6857987"/>
                <a:gd name="connsiteX4218" fmla="*/ 2013466 w 3377801"/>
                <a:gd name="connsiteY4218" fmla="*/ 704996 h 6857987"/>
                <a:gd name="connsiteX4219" fmla="*/ 1934513 w 3377801"/>
                <a:gd name="connsiteY4219" fmla="*/ 725862 h 6857987"/>
                <a:gd name="connsiteX4220" fmla="*/ 1927146 w 3377801"/>
                <a:gd name="connsiteY4220" fmla="*/ 703868 h 6857987"/>
                <a:gd name="connsiteX4221" fmla="*/ 2015684 w 3377801"/>
                <a:gd name="connsiteY4221" fmla="*/ 685822 h 6857987"/>
                <a:gd name="connsiteX4222" fmla="*/ 2078283 w 3377801"/>
                <a:gd name="connsiteY4222" fmla="*/ 659308 h 6857987"/>
                <a:gd name="connsiteX4223" fmla="*/ 2078856 w 3377801"/>
                <a:gd name="connsiteY4223" fmla="*/ 686951 h 6857987"/>
                <a:gd name="connsiteX4224" fmla="*/ 2027527 w 3377801"/>
                <a:gd name="connsiteY4224" fmla="*/ 704997 h 6857987"/>
                <a:gd name="connsiteX4225" fmla="*/ 2015702 w 3377801"/>
                <a:gd name="connsiteY4225" fmla="*/ 685822 h 6857987"/>
                <a:gd name="connsiteX4226" fmla="*/ 2271174 w 3377801"/>
                <a:gd name="connsiteY4226" fmla="*/ 685822 h 6857987"/>
                <a:gd name="connsiteX4227" fmla="*/ 2271192 w 3377801"/>
                <a:gd name="connsiteY4227" fmla="*/ 685822 h 6857987"/>
                <a:gd name="connsiteX4228" fmla="*/ 2299389 w 3377801"/>
                <a:gd name="connsiteY4228" fmla="*/ 702741 h 6857987"/>
                <a:gd name="connsiteX4229" fmla="*/ 2253708 w 3377801"/>
                <a:gd name="connsiteY4229" fmla="*/ 715147 h 6857987"/>
                <a:gd name="connsiteX4230" fmla="*/ 2271175 w 3377801"/>
                <a:gd name="connsiteY4230" fmla="*/ 685822 h 6857987"/>
                <a:gd name="connsiteX4231" fmla="*/ 2260541 w 3377801"/>
                <a:gd name="connsiteY4231" fmla="*/ 662126 h 6857987"/>
                <a:gd name="connsiteX4232" fmla="*/ 2271274 w 3377801"/>
                <a:gd name="connsiteY4232" fmla="*/ 669457 h 6857987"/>
                <a:gd name="connsiteX4233" fmla="*/ 2260542 w 3377801"/>
                <a:gd name="connsiteY4233" fmla="*/ 662126 h 6857987"/>
                <a:gd name="connsiteX4234" fmla="*/ 2442107 w 3377801"/>
                <a:gd name="connsiteY4234" fmla="*/ 667766 h 6857987"/>
                <a:gd name="connsiteX4235" fmla="*/ 2543637 w 3377801"/>
                <a:gd name="connsiteY4235" fmla="*/ 666637 h 6857987"/>
                <a:gd name="connsiteX4236" fmla="*/ 2471433 w 3377801"/>
                <a:gd name="connsiteY4236" fmla="*/ 688632 h 6857987"/>
                <a:gd name="connsiteX4237" fmla="*/ 2558300 w 3377801"/>
                <a:gd name="connsiteY4237" fmla="*/ 738833 h 6857987"/>
                <a:gd name="connsiteX4238" fmla="*/ 2528966 w 3377801"/>
                <a:gd name="connsiteY4238" fmla="*/ 762519 h 6857987"/>
                <a:gd name="connsiteX4239" fmla="*/ 2439288 w 3377801"/>
                <a:gd name="connsiteY4239" fmla="*/ 715702 h 6857987"/>
                <a:gd name="connsiteX4240" fmla="*/ 2367666 w 3377801"/>
                <a:gd name="connsiteY4240" fmla="*/ 676790 h 6857987"/>
                <a:gd name="connsiteX4241" fmla="*/ 2442162 w 3377801"/>
                <a:gd name="connsiteY4241" fmla="*/ 667766 h 6857987"/>
                <a:gd name="connsiteX4242" fmla="*/ 2629393 w 3377801"/>
                <a:gd name="connsiteY4242" fmla="*/ 793542 h 6857987"/>
                <a:gd name="connsiteX4243" fmla="*/ 2629438 w 3377801"/>
                <a:gd name="connsiteY4243" fmla="*/ 793532 h 6857987"/>
                <a:gd name="connsiteX4244" fmla="*/ 2629438 w 3377801"/>
                <a:gd name="connsiteY4244" fmla="*/ 793569 h 6857987"/>
                <a:gd name="connsiteX4245" fmla="*/ 2651955 w 3377801"/>
                <a:gd name="connsiteY4245" fmla="*/ 811588 h 6857987"/>
                <a:gd name="connsiteX4246" fmla="*/ 2663807 w 3377801"/>
                <a:gd name="connsiteY4246" fmla="*/ 978537 h 6857987"/>
                <a:gd name="connsiteX4247" fmla="*/ 2582597 w 3377801"/>
                <a:gd name="connsiteY4247" fmla="*/ 839795 h 6857987"/>
                <a:gd name="connsiteX4248" fmla="*/ 2606847 w 3377801"/>
                <a:gd name="connsiteY4248" fmla="*/ 802574 h 6857987"/>
                <a:gd name="connsiteX4249" fmla="*/ 2624893 w 3377801"/>
                <a:gd name="connsiteY4249" fmla="*/ 836975 h 6857987"/>
                <a:gd name="connsiteX4250" fmla="*/ 2629437 w 3377801"/>
                <a:gd name="connsiteY4250" fmla="*/ 793569 h 6857987"/>
                <a:gd name="connsiteX4251" fmla="*/ 2629394 w 3377801"/>
                <a:gd name="connsiteY4251" fmla="*/ 793546 h 6857987"/>
                <a:gd name="connsiteX4252" fmla="*/ 2663236 w 3377801"/>
                <a:gd name="connsiteY4252" fmla="*/ 1155658 h 6857987"/>
                <a:gd name="connsiteX4253" fmla="*/ 2689187 w 3377801"/>
                <a:gd name="connsiteY4253" fmla="*/ 1159606 h 6857987"/>
                <a:gd name="connsiteX4254" fmla="*/ 2672841 w 3377801"/>
                <a:gd name="connsiteY4254" fmla="*/ 1206978 h 6857987"/>
                <a:gd name="connsiteX4255" fmla="*/ 2657606 w 3377801"/>
                <a:gd name="connsiteY4255" fmla="*/ 1228971 h 6857987"/>
                <a:gd name="connsiteX4256" fmla="*/ 2646317 w 3377801"/>
                <a:gd name="connsiteY4256" fmla="*/ 1210925 h 6857987"/>
                <a:gd name="connsiteX4257" fmla="*/ 2577515 w 3377801"/>
                <a:gd name="connsiteY4257" fmla="*/ 1254350 h 6857987"/>
                <a:gd name="connsiteX4258" fmla="*/ 2601755 w 3377801"/>
                <a:gd name="connsiteY4258" fmla="*/ 1231791 h 6857987"/>
                <a:gd name="connsiteX4259" fmla="*/ 2601755 w 3377801"/>
                <a:gd name="connsiteY4259" fmla="*/ 1210352 h 6857987"/>
                <a:gd name="connsiteX4260" fmla="*/ 2571306 w 3377801"/>
                <a:gd name="connsiteY4260" fmla="*/ 1234612 h 6857987"/>
                <a:gd name="connsiteX4261" fmla="*/ 2526180 w 3377801"/>
                <a:gd name="connsiteY4261" fmla="*/ 1237432 h 6857987"/>
                <a:gd name="connsiteX4262" fmla="*/ 2547056 w 3377801"/>
                <a:gd name="connsiteY4262" fmla="*/ 1209234 h 6857987"/>
                <a:gd name="connsiteX4263" fmla="*/ 2467529 w 3377801"/>
                <a:gd name="connsiteY4263" fmla="*/ 1206970 h 6857987"/>
                <a:gd name="connsiteX4264" fmla="*/ 2492904 w 3377801"/>
                <a:gd name="connsiteY4264" fmla="*/ 1175387 h 6857987"/>
                <a:gd name="connsiteX4265" fmla="*/ 2442155 w 3377801"/>
                <a:gd name="connsiteY4265" fmla="*/ 1182728 h 6857987"/>
                <a:gd name="connsiteX4266" fmla="*/ 2439325 w 3377801"/>
                <a:gd name="connsiteY4266" fmla="*/ 1165809 h 6857987"/>
                <a:gd name="connsiteX4267" fmla="*/ 2486715 w 3377801"/>
                <a:gd name="connsiteY4267" fmla="*/ 1150019 h 6857987"/>
                <a:gd name="connsiteX4268" fmla="*/ 2487279 w 3377801"/>
                <a:gd name="connsiteY4268" fmla="*/ 1132537 h 6857987"/>
                <a:gd name="connsiteX4269" fmla="*/ 2444418 w 3377801"/>
                <a:gd name="connsiteY4269" fmla="*/ 1147762 h 6857987"/>
                <a:gd name="connsiteX4270" fmla="*/ 2456816 w 3377801"/>
                <a:gd name="connsiteY4270" fmla="*/ 1068245 h 6857987"/>
                <a:gd name="connsiteX4271" fmla="*/ 2468094 w 3377801"/>
                <a:gd name="connsiteY4271" fmla="*/ 992102 h 6857987"/>
                <a:gd name="connsiteX4272" fmla="*/ 2424106 w 3377801"/>
                <a:gd name="connsiteY4272" fmla="*/ 956577 h 6857987"/>
                <a:gd name="connsiteX4273" fmla="*/ 2374454 w 3377801"/>
                <a:gd name="connsiteY4273" fmla="*/ 992102 h 6857987"/>
                <a:gd name="connsiteX4274" fmla="*/ 2358117 w 3377801"/>
                <a:gd name="connsiteY4274" fmla="*/ 942465 h 6857987"/>
                <a:gd name="connsiteX4275" fmla="*/ 2404352 w 3377801"/>
                <a:gd name="connsiteY4275" fmla="*/ 922726 h 6857987"/>
                <a:gd name="connsiteX4276" fmla="*/ 2418042 w 3377801"/>
                <a:gd name="connsiteY4276" fmla="*/ 941732 h 6857987"/>
                <a:gd name="connsiteX4277" fmla="*/ 2438761 w 3377801"/>
                <a:gd name="connsiteY4277" fmla="*/ 921021 h 6857987"/>
                <a:gd name="connsiteX4278" fmla="*/ 2497995 w 3377801"/>
                <a:gd name="connsiteY4278" fmla="*/ 933429 h 6857987"/>
                <a:gd name="connsiteX4279" fmla="*/ 2508710 w 3377801"/>
                <a:gd name="connsiteY4279" fmla="*/ 965583 h 6857987"/>
                <a:gd name="connsiteX4280" fmla="*/ 2480485 w 3377801"/>
                <a:gd name="connsiteY4280" fmla="*/ 1067667 h 6857987"/>
                <a:gd name="connsiteX4281" fmla="*/ 2498549 w 3377801"/>
                <a:gd name="connsiteY4281" fmla="*/ 1134778 h 6857987"/>
                <a:gd name="connsiteX4282" fmla="*/ 2530694 w 3377801"/>
                <a:gd name="connsiteY4282" fmla="*/ 1177648 h 6857987"/>
                <a:gd name="connsiteX4283" fmla="*/ 2640675 w 3377801"/>
                <a:gd name="connsiteY4283" fmla="*/ 1168060 h 6857987"/>
                <a:gd name="connsiteX4284" fmla="*/ 2677322 w 3377801"/>
                <a:gd name="connsiteY4284" fmla="*/ 1179339 h 6857987"/>
                <a:gd name="connsiteX4285" fmla="*/ 2663236 w 3377801"/>
                <a:gd name="connsiteY4285" fmla="*/ 1155658 h 6857987"/>
                <a:gd name="connsiteX4286" fmla="*/ 2743819 w 3377801"/>
                <a:gd name="connsiteY4286" fmla="*/ 1255978 h 6857987"/>
                <a:gd name="connsiteX4287" fmla="*/ 2743901 w 3377801"/>
                <a:gd name="connsiteY4287" fmla="*/ 1255960 h 6857987"/>
                <a:gd name="connsiteX4288" fmla="*/ 2743872 w 3377801"/>
                <a:gd name="connsiteY4288" fmla="*/ 1255995 h 6857987"/>
                <a:gd name="connsiteX4289" fmla="*/ 2834616 w 3377801"/>
                <a:gd name="connsiteY4289" fmla="*/ 1266693 h 6857987"/>
                <a:gd name="connsiteX4290" fmla="*/ 2792319 w 3377801"/>
                <a:gd name="connsiteY4290" fmla="*/ 1331548 h 6857987"/>
                <a:gd name="connsiteX4291" fmla="*/ 2716744 w 3377801"/>
                <a:gd name="connsiteY4291" fmla="*/ 1317449 h 6857987"/>
                <a:gd name="connsiteX4292" fmla="*/ 2715606 w 3377801"/>
                <a:gd name="connsiteY4292" fmla="*/ 1294891 h 6857987"/>
                <a:gd name="connsiteX4293" fmla="*/ 2743861 w 3377801"/>
                <a:gd name="connsiteY4293" fmla="*/ 1255993 h 6857987"/>
                <a:gd name="connsiteX4294" fmla="*/ 2863959 w 3377801"/>
                <a:gd name="connsiteY4294" fmla="*/ 1158478 h 6857987"/>
                <a:gd name="connsiteX4295" fmla="*/ 2830121 w 3377801"/>
                <a:gd name="connsiteY4295" fmla="*/ 1245900 h 6857987"/>
                <a:gd name="connsiteX4296" fmla="*/ 2750041 w 3377801"/>
                <a:gd name="connsiteY4296" fmla="*/ 1241943 h 6857987"/>
                <a:gd name="connsiteX4297" fmla="*/ 2810893 w 3377801"/>
                <a:gd name="connsiteY4297" fmla="*/ 1208651 h 6857987"/>
                <a:gd name="connsiteX4298" fmla="*/ 2810948 w 3377801"/>
                <a:gd name="connsiteY4298" fmla="*/ 1208679 h 6857987"/>
                <a:gd name="connsiteX4299" fmla="*/ 2863963 w 3377801"/>
                <a:gd name="connsiteY4299" fmla="*/ 1158478 h 6857987"/>
                <a:gd name="connsiteX4300" fmla="*/ 2798067 w 3377801"/>
                <a:gd name="connsiteY4300" fmla="*/ 1148827 h 6857987"/>
                <a:gd name="connsiteX4301" fmla="*/ 2798030 w 3377801"/>
                <a:gd name="connsiteY4301" fmla="*/ 1148827 h 6857987"/>
                <a:gd name="connsiteX4302" fmla="*/ 2835815 w 3377801"/>
                <a:gd name="connsiteY4302" fmla="*/ 1157286 h 6857987"/>
                <a:gd name="connsiteX4303" fmla="*/ 2798071 w 3377801"/>
                <a:gd name="connsiteY4303" fmla="*/ 1148827 h 6857987"/>
                <a:gd name="connsiteX4304" fmla="*/ 2878621 w 3377801"/>
                <a:gd name="connsiteY4304" fmla="*/ 1169749 h 6857987"/>
                <a:gd name="connsiteX4305" fmla="*/ 2878712 w 3377801"/>
                <a:gd name="connsiteY4305" fmla="*/ 1169666 h 6857987"/>
                <a:gd name="connsiteX4306" fmla="*/ 2878712 w 3377801"/>
                <a:gd name="connsiteY4306" fmla="*/ 1169716 h 6857987"/>
                <a:gd name="connsiteX4307" fmla="*/ 2896098 w 3377801"/>
                <a:gd name="connsiteY4307" fmla="*/ 1163543 h 6857987"/>
                <a:gd name="connsiteX4308" fmla="*/ 2924869 w 3377801"/>
                <a:gd name="connsiteY4308" fmla="*/ 1195688 h 6857987"/>
                <a:gd name="connsiteX4309" fmla="*/ 2920356 w 3377801"/>
                <a:gd name="connsiteY4309" fmla="*/ 1213744 h 6857987"/>
                <a:gd name="connsiteX4310" fmla="*/ 2875804 w 3377801"/>
                <a:gd name="connsiteY4310" fmla="*/ 1212607 h 6857987"/>
                <a:gd name="connsiteX4311" fmla="*/ 2878710 w 3377801"/>
                <a:gd name="connsiteY4311" fmla="*/ 1169722 h 6857987"/>
                <a:gd name="connsiteX4312" fmla="*/ 2887690 w 3377801"/>
                <a:gd name="connsiteY4312" fmla="*/ 1226098 h 6857987"/>
                <a:gd name="connsiteX4313" fmla="*/ 2938439 w 3377801"/>
                <a:gd name="connsiteY4313" fmla="*/ 1224397 h 6857987"/>
                <a:gd name="connsiteX4314" fmla="*/ 2948581 w 3377801"/>
                <a:gd name="connsiteY4314" fmla="*/ 1278545 h 6857987"/>
                <a:gd name="connsiteX4315" fmla="*/ 2865125 w 3377801"/>
                <a:gd name="connsiteY4315" fmla="*/ 1265574 h 6857987"/>
                <a:gd name="connsiteX4316" fmla="*/ 2856571 w 3377801"/>
                <a:gd name="connsiteY4316" fmla="*/ 1235942 h 6857987"/>
                <a:gd name="connsiteX4317" fmla="*/ 2860668 w 3377801"/>
                <a:gd name="connsiteY4317" fmla="*/ 1230646 h 6857987"/>
                <a:gd name="connsiteX4318" fmla="*/ 2860604 w 3377801"/>
                <a:gd name="connsiteY4318" fmla="*/ 1230601 h 6857987"/>
                <a:gd name="connsiteX4319" fmla="*/ 2887694 w 3377801"/>
                <a:gd name="connsiteY4319" fmla="*/ 1226098 h 6857987"/>
                <a:gd name="connsiteX4320" fmla="*/ 2704414 w 3377801"/>
                <a:gd name="connsiteY4320" fmla="*/ 2276915 h 6857987"/>
                <a:gd name="connsiteX4321" fmla="*/ 2704341 w 3377801"/>
                <a:gd name="connsiteY4321" fmla="*/ 2276825 h 6857987"/>
                <a:gd name="connsiteX4322" fmla="*/ 2778228 w 3377801"/>
                <a:gd name="connsiteY4322" fmla="*/ 2258215 h 6857987"/>
                <a:gd name="connsiteX4323" fmla="*/ 2713929 w 3377801"/>
                <a:gd name="connsiteY4323" fmla="*/ 2334912 h 6857987"/>
                <a:gd name="connsiteX4324" fmla="*/ 2700412 w 3377801"/>
                <a:gd name="connsiteY4324" fmla="*/ 2307842 h 6857987"/>
                <a:gd name="connsiteX4325" fmla="*/ 2704418 w 3377801"/>
                <a:gd name="connsiteY4325" fmla="*/ 2276915 h 6857987"/>
                <a:gd name="connsiteX4326" fmla="*/ 2343993 w 3377801"/>
                <a:gd name="connsiteY4326" fmla="*/ 2521617 h 6857987"/>
                <a:gd name="connsiteX4327" fmla="*/ 2266159 w 3377801"/>
                <a:gd name="connsiteY4327" fmla="*/ 2479321 h 6857987"/>
                <a:gd name="connsiteX4328" fmla="*/ 2263885 w 3377801"/>
                <a:gd name="connsiteY4328" fmla="*/ 2422925 h 6857987"/>
                <a:gd name="connsiteX4329" fmla="*/ 2263912 w 3377801"/>
                <a:gd name="connsiteY4329" fmla="*/ 2422907 h 6857987"/>
                <a:gd name="connsiteX4330" fmla="*/ 2310721 w 3377801"/>
                <a:gd name="connsiteY4330" fmla="*/ 2450550 h 6857987"/>
                <a:gd name="connsiteX4331" fmla="*/ 2349633 w 3377801"/>
                <a:gd name="connsiteY4331" fmla="*/ 2455635 h 6857987"/>
                <a:gd name="connsiteX4332" fmla="*/ 2343998 w 3377801"/>
                <a:gd name="connsiteY4332" fmla="*/ 2521617 h 6857987"/>
                <a:gd name="connsiteX4333" fmla="*/ 2346259 w 3377801"/>
                <a:gd name="connsiteY4333" fmla="*/ 2435305 h 6857987"/>
                <a:gd name="connsiteX4334" fmla="*/ 2288162 w 3377801"/>
                <a:gd name="connsiteY4334" fmla="*/ 2418386 h 6857987"/>
                <a:gd name="connsiteX4335" fmla="*/ 2278061 w 3377801"/>
                <a:gd name="connsiteY4335" fmla="*/ 2338870 h 6857987"/>
                <a:gd name="connsiteX4336" fmla="*/ 2278011 w 3377801"/>
                <a:gd name="connsiteY4336" fmla="*/ 2338859 h 6857987"/>
                <a:gd name="connsiteX4337" fmla="*/ 2278066 w 3377801"/>
                <a:gd name="connsiteY4337" fmla="*/ 2338796 h 6857987"/>
                <a:gd name="connsiteX4338" fmla="*/ 2278066 w 3377801"/>
                <a:gd name="connsiteY4338" fmla="*/ 2338870 h 6857987"/>
                <a:gd name="connsiteX4339" fmla="*/ 2354725 w 3377801"/>
                <a:gd name="connsiteY4339" fmla="*/ 2349010 h 6857987"/>
                <a:gd name="connsiteX4340" fmla="*/ 2346259 w 3377801"/>
                <a:gd name="connsiteY4340" fmla="*/ 2435305 h 6857987"/>
                <a:gd name="connsiteX4341" fmla="*/ 2350753 w 3377801"/>
                <a:gd name="connsiteY4341" fmla="*/ 2330419 h 6857987"/>
                <a:gd name="connsiteX4342" fmla="*/ 2275177 w 3377801"/>
                <a:gd name="connsiteY4342" fmla="*/ 2306732 h 6857987"/>
                <a:gd name="connsiteX4343" fmla="*/ 2272991 w 3377801"/>
                <a:gd name="connsiteY4343" fmla="*/ 2250840 h 6857987"/>
                <a:gd name="connsiteX4344" fmla="*/ 2272913 w 3377801"/>
                <a:gd name="connsiteY4344" fmla="*/ 2250900 h 6857987"/>
                <a:gd name="connsiteX4345" fmla="*/ 2272995 w 3377801"/>
                <a:gd name="connsiteY4345" fmla="*/ 2250790 h 6857987"/>
                <a:gd name="connsiteX4346" fmla="*/ 2272995 w 3377801"/>
                <a:gd name="connsiteY4346" fmla="*/ 2250840 h 6857987"/>
                <a:gd name="connsiteX4347" fmla="*/ 2301680 w 3377801"/>
                <a:gd name="connsiteY4347" fmla="*/ 2227779 h 6857987"/>
                <a:gd name="connsiteX4348" fmla="*/ 2366556 w 3377801"/>
                <a:gd name="connsiteY4348" fmla="*/ 2266691 h 6857987"/>
                <a:gd name="connsiteX4349" fmla="*/ 2350757 w 3377801"/>
                <a:gd name="connsiteY4349" fmla="*/ 2330419 h 6857987"/>
                <a:gd name="connsiteX4350" fmla="*/ 2363695 w 3377801"/>
                <a:gd name="connsiteY4350" fmla="*/ 2462383 h 6857987"/>
                <a:gd name="connsiteX4351" fmla="*/ 2363740 w 3377801"/>
                <a:gd name="connsiteY4351" fmla="*/ 2462355 h 6857987"/>
                <a:gd name="connsiteX4352" fmla="*/ 2363729 w 3377801"/>
                <a:gd name="connsiteY4352" fmla="*/ 2462405 h 6857987"/>
                <a:gd name="connsiteX4353" fmla="*/ 2426294 w 3377801"/>
                <a:gd name="connsiteY4353" fmla="*/ 2491708 h 6857987"/>
                <a:gd name="connsiteX4354" fmla="*/ 2407118 w 3377801"/>
                <a:gd name="connsiteY4354" fmla="*/ 2527246 h 6857987"/>
                <a:gd name="connsiteX4355" fmla="*/ 2364831 w 3377801"/>
                <a:gd name="connsiteY4355" fmla="*/ 2520478 h 6857987"/>
                <a:gd name="connsiteX4356" fmla="*/ 2363733 w 3377801"/>
                <a:gd name="connsiteY4356" fmla="*/ 2462403 h 6857987"/>
                <a:gd name="connsiteX4357" fmla="*/ 2402681 w 3377801"/>
                <a:gd name="connsiteY4357" fmla="*/ 2466878 h 6857987"/>
                <a:gd name="connsiteX4358" fmla="*/ 2369408 w 3377801"/>
                <a:gd name="connsiteY4358" fmla="*/ 2431339 h 6857987"/>
                <a:gd name="connsiteX4359" fmla="*/ 2367134 w 3377801"/>
                <a:gd name="connsiteY4359" fmla="*/ 2372671 h 6857987"/>
                <a:gd name="connsiteX4360" fmla="*/ 2367151 w 3377801"/>
                <a:gd name="connsiteY4360" fmla="*/ 2372698 h 6857987"/>
                <a:gd name="connsiteX4361" fmla="*/ 2400425 w 3377801"/>
                <a:gd name="connsiteY4361" fmla="*/ 2395820 h 6857987"/>
                <a:gd name="connsiteX4362" fmla="*/ 2451755 w 3377801"/>
                <a:gd name="connsiteY4362" fmla="*/ 2400887 h 6857987"/>
                <a:gd name="connsiteX4363" fmla="*/ 2445541 w 3377801"/>
                <a:gd name="connsiteY4363" fmla="*/ 2468006 h 6857987"/>
                <a:gd name="connsiteX4364" fmla="*/ 2402685 w 3377801"/>
                <a:gd name="connsiteY4364" fmla="*/ 2466878 h 6857987"/>
                <a:gd name="connsiteX4365" fmla="*/ 2442622 w 3377801"/>
                <a:gd name="connsiteY4365" fmla="*/ 2489498 h 6857987"/>
                <a:gd name="connsiteX4366" fmla="*/ 2442650 w 3377801"/>
                <a:gd name="connsiteY4366" fmla="*/ 2489488 h 6857987"/>
                <a:gd name="connsiteX4367" fmla="*/ 2470274 w 3377801"/>
                <a:gd name="connsiteY4367" fmla="*/ 2488940 h 6857987"/>
                <a:gd name="connsiteX4368" fmla="*/ 2503546 w 3377801"/>
                <a:gd name="connsiteY4368" fmla="*/ 2518265 h 6857987"/>
                <a:gd name="connsiteX4369" fmla="*/ 2439255 w 3377801"/>
                <a:gd name="connsiteY4369" fmla="*/ 2523339 h 6857987"/>
                <a:gd name="connsiteX4370" fmla="*/ 2442626 w 3377801"/>
                <a:gd name="connsiteY4370" fmla="*/ 2489498 h 6857987"/>
                <a:gd name="connsiteX4371" fmla="*/ 2432507 w 3377801"/>
                <a:gd name="connsiteY4371" fmla="*/ 2386267 h 6857987"/>
                <a:gd name="connsiteX4372" fmla="*/ 2380112 w 3377801"/>
                <a:gd name="connsiteY4372" fmla="*/ 2354614 h 6857987"/>
                <a:gd name="connsiteX4373" fmla="*/ 2380066 w 3377801"/>
                <a:gd name="connsiteY4373" fmla="*/ 2354686 h 6857987"/>
                <a:gd name="connsiteX4374" fmla="*/ 2389644 w 3377801"/>
                <a:gd name="connsiteY4374" fmla="*/ 2259368 h 6857987"/>
                <a:gd name="connsiteX4375" fmla="*/ 2425746 w 3377801"/>
                <a:gd name="connsiteY4375" fmla="*/ 2261069 h 6857987"/>
                <a:gd name="connsiteX4376" fmla="*/ 2473692 w 3377801"/>
                <a:gd name="connsiteY4376" fmla="*/ 2287002 h 6857987"/>
                <a:gd name="connsiteX4377" fmla="*/ 2481579 w 3377801"/>
                <a:gd name="connsiteY4377" fmla="*/ 2372727 h 6857987"/>
                <a:gd name="connsiteX4378" fmla="*/ 2432511 w 3377801"/>
                <a:gd name="connsiteY4378" fmla="*/ 2386267 h 6857987"/>
                <a:gd name="connsiteX4379" fmla="*/ 2456803 w 3377801"/>
                <a:gd name="connsiteY4379" fmla="*/ 2259405 h 6857987"/>
                <a:gd name="connsiteX4380" fmla="*/ 2407139 w 3377801"/>
                <a:gd name="connsiteY4380" fmla="*/ 2176359 h 6857987"/>
                <a:gd name="connsiteX4381" fmla="*/ 2407175 w 3377801"/>
                <a:gd name="connsiteY4381" fmla="*/ 2176496 h 6857987"/>
                <a:gd name="connsiteX4382" fmla="*/ 2477114 w 3377801"/>
                <a:gd name="connsiteY4382" fmla="*/ 2189467 h 6857987"/>
                <a:gd name="connsiteX4383" fmla="*/ 2528997 w 3377801"/>
                <a:gd name="connsiteY4383" fmla="*/ 2193980 h 6857987"/>
                <a:gd name="connsiteX4384" fmla="*/ 2542532 w 3377801"/>
                <a:gd name="connsiteY4384" fmla="*/ 2254895 h 6857987"/>
                <a:gd name="connsiteX4385" fmla="*/ 2456810 w 3377801"/>
                <a:gd name="connsiteY4385" fmla="*/ 2259405 h 6857987"/>
                <a:gd name="connsiteX4386" fmla="*/ 2479306 w 3377801"/>
                <a:gd name="connsiteY4386" fmla="*/ 1921533 h 6857987"/>
                <a:gd name="connsiteX4387" fmla="*/ 2505248 w 3377801"/>
                <a:gd name="connsiteY4387" fmla="*/ 1895037 h 6857987"/>
                <a:gd name="connsiteX4388" fmla="*/ 2528934 w 3377801"/>
                <a:gd name="connsiteY4388" fmla="*/ 1898975 h 6857987"/>
                <a:gd name="connsiteX4389" fmla="*/ 2558824 w 3377801"/>
                <a:gd name="connsiteY4389" fmla="*/ 1984132 h 6857987"/>
                <a:gd name="connsiteX4390" fmla="*/ 2485501 w 3377801"/>
                <a:gd name="connsiteY4390" fmla="*/ 1967232 h 6857987"/>
                <a:gd name="connsiteX4391" fmla="*/ 2479315 w 3377801"/>
                <a:gd name="connsiteY4391" fmla="*/ 1921570 h 6857987"/>
                <a:gd name="connsiteX4392" fmla="*/ 2500773 w 3377801"/>
                <a:gd name="connsiteY4392" fmla="*/ 1841488 h 6857987"/>
                <a:gd name="connsiteX4393" fmla="*/ 2500800 w 3377801"/>
                <a:gd name="connsiteY4393" fmla="*/ 1841471 h 6857987"/>
                <a:gd name="connsiteX4394" fmla="*/ 2500791 w 3377801"/>
                <a:gd name="connsiteY4394" fmla="*/ 1841480 h 6857987"/>
                <a:gd name="connsiteX4395" fmla="*/ 2509806 w 3377801"/>
                <a:gd name="connsiteY4395" fmla="*/ 1855023 h 6857987"/>
                <a:gd name="connsiteX4396" fmla="*/ 2500791 w 3377801"/>
                <a:gd name="connsiteY4396" fmla="*/ 1841480 h 6857987"/>
                <a:gd name="connsiteX4397" fmla="*/ 2532837 w 3377801"/>
                <a:gd name="connsiteY4397" fmla="*/ 1772696 h 6857987"/>
                <a:gd name="connsiteX4398" fmla="*/ 2532882 w 3377801"/>
                <a:gd name="connsiteY4398" fmla="*/ 1772631 h 6857987"/>
                <a:gd name="connsiteX4399" fmla="*/ 2563909 w 3377801"/>
                <a:gd name="connsiteY4399" fmla="*/ 1781090 h 6857987"/>
                <a:gd name="connsiteX4400" fmla="*/ 2588149 w 3377801"/>
                <a:gd name="connsiteY4400" fmla="*/ 1829599 h 6857987"/>
                <a:gd name="connsiteX4401" fmla="*/ 2631010 w 3377801"/>
                <a:gd name="connsiteY4401" fmla="*/ 1856105 h 6857987"/>
                <a:gd name="connsiteX4402" fmla="*/ 2518220 w 3377801"/>
                <a:gd name="connsiteY4402" fmla="*/ 1882612 h 6857987"/>
                <a:gd name="connsiteX4403" fmla="*/ 2526106 w 3377801"/>
                <a:gd name="connsiteY4403" fmla="*/ 1839187 h 6857987"/>
                <a:gd name="connsiteX4404" fmla="*/ 2532841 w 3377801"/>
                <a:gd name="connsiteY4404" fmla="*/ 1772696 h 6857987"/>
                <a:gd name="connsiteX4405" fmla="*/ 2795210 w 3377801"/>
                <a:gd name="connsiteY4405" fmla="*/ 2010039 h 6857987"/>
                <a:gd name="connsiteX4406" fmla="*/ 2833558 w 3377801"/>
                <a:gd name="connsiteY4406" fmla="*/ 2004399 h 6857987"/>
                <a:gd name="connsiteX4407" fmla="*/ 2854425 w 3377801"/>
                <a:gd name="connsiteY4407" fmla="*/ 2072073 h 6857987"/>
                <a:gd name="connsiteX4408" fmla="*/ 2826801 w 3377801"/>
                <a:gd name="connsiteY4408" fmla="*/ 2098580 h 6857987"/>
                <a:gd name="connsiteX4409" fmla="*/ 2759681 w 3377801"/>
                <a:gd name="connsiteY4409" fmla="*/ 2121702 h 6857987"/>
                <a:gd name="connsiteX4410" fmla="*/ 2713437 w 3377801"/>
                <a:gd name="connsiteY4410" fmla="*/ 2074893 h 6857987"/>
                <a:gd name="connsiteX4411" fmla="*/ 2720186 w 3377801"/>
                <a:gd name="connsiteY4411" fmla="*/ 2044432 h 6857987"/>
                <a:gd name="connsiteX4412" fmla="*/ 2795228 w 3377801"/>
                <a:gd name="connsiteY4412" fmla="*/ 2010142 h 6857987"/>
                <a:gd name="connsiteX4413" fmla="*/ 2567892 w 3377801"/>
                <a:gd name="connsiteY4413" fmla="*/ 1996522 h 6857987"/>
                <a:gd name="connsiteX4414" fmla="*/ 2633892 w 3377801"/>
                <a:gd name="connsiteY4414" fmla="*/ 2005554 h 6857987"/>
                <a:gd name="connsiteX4415" fmla="*/ 2653621 w 3377801"/>
                <a:gd name="connsiteY4415" fmla="*/ 2018525 h 6857987"/>
                <a:gd name="connsiteX4416" fmla="*/ 2689732 w 3377801"/>
                <a:gd name="connsiteY4416" fmla="*/ 2047286 h 6857987"/>
                <a:gd name="connsiteX4417" fmla="*/ 2601729 w 3377801"/>
                <a:gd name="connsiteY4417" fmla="*/ 2082810 h 6857987"/>
                <a:gd name="connsiteX4418" fmla="*/ 2536784 w 3377801"/>
                <a:gd name="connsiteY4418" fmla="*/ 2023596 h 6857987"/>
                <a:gd name="connsiteX4419" fmla="*/ 2536884 w 3377801"/>
                <a:gd name="connsiteY4419" fmla="*/ 2023587 h 6857987"/>
                <a:gd name="connsiteX4420" fmla="*/ 2567896 w 3377801"/>
                <a:gd name="connsiteY4420" fmla="*/ 1996522 h 6857987"/>
                <a:gd name="connsiteX4421" fmla="*/ 2595007 w 3377801"/>
                <a:gd name="connsiteY4421" fmla="*/ 1895610 h 6857987"/>
                <a:gd name="connsiteX4422" fmla="*/ 2659862 w 3377801"/>
                <a:gd name="connsiteY4422" fmla="*/ 1851622 h 6857987"/>
                <a:gd name="connsiteX4423" fmla="*/ 2672250 w 3377801"/>
                <a:gd name="connsiteY4423" fmla="*/ 1899567 h 6857987"/>
                <a:gd name="connsiteX4424" fmla="*/ 2718503 w 3377801"/>
                <a:gd name="connsiteY4424" fmla="*/ 1945242 h 6857987"/>
                <a:gd name="connsiteX4425" fmla="*/ 2645762 w 3377801"/>
                <a:gd name="connsiteY4425" fmla="*/ 1985281 h 6857987"/>
                <a:gd name="connsiteX4426" fmla="*/ 2578069 w 3377801"/>
                <a:gd name="connsiteY4426" fmla="*/ 1970057 h 6857987"/>
                <a:gd name="connsiteX4427" fmla="*/ 2546488 w 3377801"/>
                <a:gd name="connsiteY4427" fmla="*/ 1910842 h 6857987"/>
                <a:gd name="connsiteX4428" fmla="*/ 2595061 w 3377801"/>
                <a:gd name="connsiteY4428" fmla="*/ 1895651 h 6857987"/>
                <a:gd name="connsiteX4429" fmla="*/ 2677835 w 3377801"/>
                <a:gd name="connsiteY4429" fmla="*/ 1533015 h 6857987"/>
                <a:gd name="connsiteX4430" fmla="*/ 2711145 w 3377801"/>
                <a:gd name="connsiteY4430" fmla="*/ 1514351 h 6857987"/>
                <a:gd name="connsiteX4431" fmla="*/ 2764729 w 3377801"/>
                <a:gd name="connsiteY4431" fmla="*/ 1562851 h 6857987"/>
                <a:gd name="connsiteX4432" fmla="*/ 2707761 w 3377801"/>
                <a:gd name="connsiteY4432" fmla="*/ 1624322 h 6857987"/>
                <a:gd name="connsiteX4433" fmla="*/ 2623168 w 3377801"/>
                <a:gd name="connsiteY4433" fmla="*/ 1585409 h 6857987"/>
                <a:gd name="connsiteX4434" fmla="*/ 2677839 w 3377801"/>
                <a:gd name="connsiteY4434" fmla="*/ 1533015 h 6857987"/>
                <a:gd name="connsiteX4435" fmla="*/ 2624251 w 3377801"/>
                <a:gd name="connsiteY4435" fmla="*/ 1478249 h 6857987"/>
                <a:gd name="connsiteX4436" fmla="*/ 2678373 w 3377801"/>
                <a:gd name="connsiteY4436" fmla="*/ 1425854 h 6857987"/>
                <a:gd name="connsiteX4437" fmla="*/ 2678418 w 3377801"/>
                <a:gd name="connsiteY4437" fmla="*/ 1425799 h 6857987"/>
                <a:gd name="connsiteX4438" fmla="*/ 2723525 w 3377801"/>
                <a:gd name="connsiteY4438" fmla="*/ 1424098 h 6857987"/>
                <a:gd name="connsiteX4439" fmla="*/ 2756789 w 3377801"/>
                <a:gd name="connsiteY4439" fmla="*/ 1450604 h 6857987"/>
                <a:gd name="connsiteX4440" fmla="*/ 2668812 w 3377801"/>
                <a:gd name="connsiteY4440" fmla="*/ 1502496 h 6857987"/>
                <a:gd name="connsiteX4441" fmla="*/ 2624255 w 3377801"/>
                <a:gd name="connsiteY4441" fmla="*/ 1478249 h 6857987"/>
                <a:gd name="connsiteX4442" fmla="*/ 2677872 w 3377801"/>
                <a:gd name="connsiteY4442" fmla="*/ 1657022 h 6857987"/>
                <a:gd name="connsiteX4443" fmla="*/ 2716794 w 3377801"/>
                <a:gd name="connsiteY4443" fmla="*/ 1650808 h 6857987"/>
                <a:gd name="connsiteX4444" fmla="*/ 2785587 w 3377801"/>
                <a:gd name="connsiteY4444" fmla="*/ 1684646 h 6857987"/>
                <a:gd name="connsiteX4445" fmla="*/ 2747792 w 3377801"/>
                <a:gd name="connsiteY4445" fmla="*/ 1726942 h 6857987"/>
                <a:gd name="connsiteX4446" fmla="*/ 2650229 w 3377801"/>
                <a:gd name="connsiteY4446" fmla="*/ 1728634 h 6857987"/>
                <a:gd name="connsiteX4447" fmla="*/ 2625979 w 3377801"/>
                <a:gd name="connsiteY4447" fmla="*/ 1697053 h 6857987"/>
                <a:gd name="connsiteX4448" fmla="*/ 2678008 w 3377801"/>
                <a:gd name="connsiteY4448" fmla="*/ 1656940 h 6857987"/>
                <a:gd name="connsiteX4449" fmla="*/ 2659243 w 3377801"/>
                <a:gd name="connsiteY4449" fmla="*/ 1646279 h 6857987"/>
                <a:gd name="connsiteX4450" fmla="*/ 2673906 w 3377801"/>
                <a:gd name="connsiteY4450" fmla="*/ 1636678 h 6857987"/>
                <a:gd name="connsiteX4451" fmla="*/ 2580854 w 3377801"/>
                <a:gd name="connsiteY4451" fmla="*/ 1681240 h 6857987"/>
                <a:gd name="connsiteX4452" fmla="*/ 2555467 w 3377801"/>
                <a:gd name="connsiteY4452" fmla="*/ 1623708 h 6857987"/>
                <a:gd name="connsiteX4453" fmla="*/ 2576896 w 3377801"/>
                <a:gd name="connsiteY4453" fmla="*/ 1621444 h 6857987"/>
                <a:gd name="connsiteX4454" fmla="*/ 2588175 w 3377801"/>
                <a:gd name="connsiteY4454" fmla="*/ 1584696 h 6857987"/>
                <a:gd name="connsiteX4455" fmla="*/ 2588185 w 3377801"/>
                <a:gd name="connsiteY4455" fmla="*/ 1584796 h 6857987"/>
                <a:gd name="connsiteX4456" fmla="*/ 2659247 w 3377801"/>
                <a:gd name="connsiteY4456" fmla="*/ 1646279 h 6857987"/>
                <a:gd name="connsiteX4457" fmla="*/ 2568992 w 3377801"/>
                <a:gd name="connsiteY4457" fmla="*/ 1692587 h 6857987"/>
                <a:gd name="connsiteX4458" fmla="*/ 2569047 w 3377801"/>
                <a:gd name="connsiteY4458" fmla="*/ 1692533 h 6857987"/>
                <a:gd name="connsiteX4459" fmla="*/ 2569030 w 3377801"/>
                <a:gd name="connsiteY4459" fmla="*/ 1692594 h 6857987"/>
                <a:gd name="connsiteX4460" fmla="*/ 2607350 w 3377801"/>
                <a:gd name="connsiteY4460" fmla="*/ 1703302 h 6857987"/>
                <a:gd name="connsiteX4461" fmla="*/ 2644571 w 3377801"/>
                <a:gd name="connsiteY4461" fmla="*/ 1749547 h 6857987"/>
                <a:gd name="connsiteX4462" fmla="*/ 2594389 w 3377801"/>
                <a:gd name="connsiteY4462" fmla="*/ 1770977 h 6857987"/>
                <a:gd name="connsiteX4463" fmla="*/ 2553220 w 3377801"/>
                <a:gd name="connsiteY4463" fmla="*/ 1755752 h 6857987"/>
                <a:gd name="connsiteX4464" fmla="*/ 2569030 w 3377801"/>
                <a:gd name="connsiteY4464" fmla="*/ 1692596 h 6857987"/>
                <a:gd name="connsiteX4465" fmla="*/ 2639542 w 3377801"/>
                <a:gd name="connsiteY4465" fmla="*/ 1771531 h 6857987"/>
                <a:gd name="connsiteX4466" fmla="*/ 2639487 w 3377801"/>
                <a:gd name="connsiteY4466" fmla="*/ 1771541 h 6857987"/>
                <a:gd name="connsiteX4467" fmla="*/ 2696464 w 3377801"/>
                <a:gd name="connsiteY4467" fmla="*/ 1759133 h 6857987"/>
                <a:gd name="connsiteX4468" fmla="*/ 2730302 w 3377801"/>
                <a:gd name="connsiteY4468" fmla="*/ 1794672 h 6857987"/>
                <a:gd name="connsiteX4469" fmla="*/ 2707171 w 3377801"/>
                <a:gd name="connsiteY4469" fmla="*/ 1816092 h 6857987"/>
                <a:gd name="connsiteX4470" fmla="*/ 2618622 w 3377801"/>
                <a:gd name="connsiteY4470" fmla="*/ 1828507 h 6857987"/>
                <a:gd name="connsiteX4471" fmla="*/ 2584239 w 3377801"/>
                <a:gd name="connsiteY4471" fmla="*/ 1787908 h 6857987"/>
                <a:gd name="connsiteX4472" fmla="*/ 2639546 w 3377801"/>
                <a:gd name="connsiteY4472" fmla="*/ 1771531 h 6857987"/>
                <a:gd name="connsiteX4473" fmla="*/ 2691937 w 3377801"/>
                <a:gd name="connsiteY4473" fmla="*/ 2072700 h 6857987"/>
                <a:gd name="connsiteX4474" fmla="*/ 2753981 w 3377801"/>
                <a:gd name="connsiteY4474" fmla="*/ 2138137 h 6857987"/>
                <a:gd name="connsiteX4475" fmla="*/ 2685169 w 3377801"/>
                <a:gd name="connsiteY4475" fmla="*/ 2167463 h 6857987"/>
                <a:gd name="connsiteX4476" fmla="*/ 2602850 w 3377801"/>
                <a:gd name="connsiteY4476" fmla="*/ 2103790 h 6857987"/>
                <a:gd name="connsiteX4477" fmla="*/ 2602832 w 3377801"/>
                <a:gd name="connsiteY4477" fmla="*/ 2103726 h 6857987"/>
                <a:gd name="connsiteX4478" fmla="*/ 2691938 w 3377801"/>
                <a:gd name="connsiteY4478" fmla="*/ 2072700 h 6857987"/>
                <a:gd name="connsiteX4479" fmla="*/ 2719599 w 3377801"/>
                <a:gd name="connsiteY4479" fmla="*/ 2028739 h 6857987"/>
                <a:gd name="connsiteX4480" fmla="*/ 2658128 w 3377801"/>
                <a:gd name="connsiteY4480" fmla="*/ 2002225 h 6857987"/>
                <a:gd name="connsiteX4481" fmla="*/ 2694784 w 3377801"/>
                <a:gd name="connsiteY4481" fmla="*/ 1984760 h 6857987"/>
                <a:gd name="connsiteX4482" fmla="*/ 2736526 w 3377801"/>
                <a:gd name="connsiteY4482" fmla="*/ 1950349 h 6857987"/>
                <a:gd name="connsiteX4483" fmla="*/ 2775438 w 3377801"/>
                <a:gd name="connsiteY4483" fmla="*/ 2005053 h 6857987"/>
                <a:gd name="connsiteX4484" fmla="*/ 2719600 w 3377801"/>
                <a:gd name="connsiteY4484" fmla="*/ 2028734 h 6857987"/>
                <a:gd name="connsiteX4485" fmla="*/ 2704923 w 3377801"/>
                <a:gd name="connsiteY4485" fmla="*/ 1910782 h 6857987"/>
                <a:gd name="connsiteX4486" fmla="*/ 2677280 w 3377801"/>
                <a:gd name="connsiteY4486" fmla="*/ 1850994 h 6857987"/>
                <a:gd name="connsiteX4487" fmla="*/ 2715028 w 3377801"/>
                <a:gd name="connsiteY4487" fmla="*/ 1829617 h 6857987"/>
                <a:gd name="connsiteX4488" fmla="*/ 2715073 w 3377801"/>
                <a:gd name="connsiteY4488" fmla="*/ 1829572 h 6857987"/>
                <a:gd name="connsiteX4489" fmla="*/ 2756797 w 3377801"/>
                <a:gd name="connsiteY4489" fmla="*/ 1803057 h 6857987"/>
                <a:gd name="connsiteX4490" fmla="*/ 2826749 w 3377801"/>
                <a:gd name="connsiteY4490" fmla="*/ 1866220 h 6857987"/>
                <a:gd name="connsiteX4491" fmla="*/ 2761338 w 3377801"/>
                <a:gd name="connsiteY4491" fmla="*/ 1927136 h 6857987"/>
                <a:gd name="connsiteX4492" fmla="*/ 2704933 w 3377801"/>
                <a:gd name="connsiteY4492" fmla="*/ 1910783 h 6857987"/>
                <a:gd name="connsiteX4493" fmla="*/ 2719631 w 3377801"/>
                <a:gd name="connsiteY4493" fmla="*/ 1760279 h 6857987"/>
                <a:gd name="connsiteX4494" fmla="*/ 2719621 w 3377801"/>
                <a:gd name="connsiteY4494" fmla="*/ 1760261 h 6857987"/>
                <a:gd name="connsiteX4495" fmla="*/ 2792954 w 3377801"/>
                <a:gd name="connsiteY4495" fmla="*/ 1702165 h 6857987"/>
                <a:gd name="connsiteX4496" fmla="*/ 2836369 w 3377801"/>
                <a:gd name="connsiteY4496" fmla="*/ 1734883 h 6857987"/>
                <a:gd name="connsiteX4497" fmla="*/ 2812683 w 3377801"/>
                <a:gd name="connsiteY4497" fmla="*/ 1769285 h 6857987"/>
                <a:gd name="connsiteX4498" fmla="*/ 2719636 w 3377801"/>
                <a:gd name="connsiteY4498" fmla="*/ 1760280 h 6857987"/>
                <a:gd name="connsiteX4499" fmla="*/ 2761371 w 3377801"/>
                <a:gd name="connsiteY4499" fmla="*/ 1662105 h 6857987"/>
                <a:gd name="connsiteX4500" fmla="*/ 2726396 w 3377801"/>
                <a:gd name="connsiteY4500" fmla="*/ 1641229 h 6857987"/>
                <a:gd name="connsiteX4501" fmla="*/ 2784520 w 3377801"/>
                <a:gd name="connsiteY4501" fmla="*/ 1569552 h 6857987"/>
                <a:gd name="connsiteX4502" fmla="*/ 2784485 w 3377801"/>
                <a:gd name="connsiteY4502" fmla="*/ 1569607 h 6857987"/>
                <a:gd name="connsiteX4503" fmla="*/ 2817201 w 3377801"/>
                <a:gd name="connsiteY4503" fmla="*/ 1572427 h 6857987"/>
                <a:gd name="connsiteX4504" fmla="*/ 2854986 w 3377801"/>
                <a:gd name="connsiteY4504" fmla="*/ 1607951 h 6857987"/>
                <a:gd name="connsiteX4505" fmla="*/ 2761377 w 3377801"/>
                <a:gd name="connsiteY4505" fmla="*/ 1662105 h 6857987"/>
                <a:gd name="connsiteX4506" fmla="*/ 2788405 w 3377801"/>
                <a:gd name="connsiteY4506" fmla="*/ 1556629 h 6857987"/>
                <a:gd name="connsiteX4507" fmla="*/ 2726934 w 3377801"/>
                <a:gd name="connsiteY4507" fmla="*/ 1506992 h 6857987"/>
                <a:gd name="connsiteX4508" fmla="*/ 2760207 w 3377801"/>
                <a:gd name="connsiteY4508" fmla="*/ 1474282 h 6857987"/>
                <a:gd name="connsiteX4509" fmla="*/ 2787860 w 3377801"/>
                <a:gd name="connsiteY4509" fmla="*/ 1451815 h 6857987"/>
                <a:gd name="connsiteX4510" fmla="*/ 2787842 w 3377801"/>
                <a:gd name="connsiteY4510" fmla="*/ 1451725 h 6857987"/>
                <a:gd name="connsiteX4511" fmla="*/ 2843117 w 3377801"/>
                <a:gd name="connsiteY4511" fmla="*/ 1442701 h 6857987"/>
                <a:gd name="connsiteX4512" fmla="*/ 2902341 w 3377801"/>
                <a:gd name="connsiteY4512" fmla="*/ 1457363 h 6857987"/>
                <a:gd name="connsiteX4513" fmla="*/ 2788411 w 3377801"/>
                <a:gd name="connsiteY4513" fmla="*/ 1556629 h 6857987"/>
                <a:gd name="connsiteX4514" fmla="*/ 2852687 w 3377801"/>
                <a:gd name="connsiteY4514" fmla="*/ 1434225 h 6857987"/>
                <a:gd name="connsiteX4515" fmla="*/ 2880348 w 3377801"/>
                <a:gd name="connsiteY4515" fmla="*/ 1384597 h 6857987"/>
                <a:gd name="connsiteX4516" fmla="*/ 2904580 w 3377801"/>
                <a:gd name="connsiteY4516" fmla="*/ 1342855 h 6857987"/>
                <a:gd name="connsiteX4517" fmla="*/ 2957609 w 3377801"/>
                <a:gd name="connsiteY4517" fmla="*/ 1393620 h 6857987"/>
                <a:gd name="connsiteX4518" fmla="*/ 2902896 w 3377801"/>
                <a:gd name="connsiteY4518" fmla="*/ 1435916 h 6857987"/>
                <a:gd name="connsiteX4519" fmla="*/ 2852692 w 3377801"/>
                <a:gd name="connsiteY4519" fmla="*/ 1434225 h 6857987"/>
                <a:gd name="connsiteX4520" fmla="*/ 2909692 w 3377801"/>
                <a:gd name="connsiteY4520" fmla="*/ 1318667 h 6857987"/>
                <a:gd name="connsiteX4521" fmla="*/ 2860619 w 3377801"/>
                <a:gd name="connsiteY4521" fmla="*/ 1342353 h 6857987"/>
                <a:gd name="connsiteX4522" fmla="*/ 2823407 w 3377801"/>
                <a:gd name="connsiteY4522" fmla="*/ 1329382 h 6857987"/>
                <a:gd name="connsiteX4523" fmla="*/ 2848794 w 3377801"/>
                <a:gd name="connsiteY4523" fmla="*/ 1278053 h 6857987"/>
                <a:gd name="connsiteX4524" fmla="*/ 2913659 w 3377801"/>
                <a:gd name="connsiteY4524" fmla="*/ 1304559 h 6857987"/>
                <a:gd name="connsiteX4525" fmla="*/ 2909698 w 3377801"/>
                <a:gd name="connsiteY4525" fmla="*/ 1318667 h 6857987"/>
                <a:gd name="connsiteX4526" fmla="*/ 2870215 w 3377801"/>
                <a:gd name="connsiteY4526" fmla="*/ 1359199 h 6857987"/>
                <a:gd name="connsiteX4527" fmla="*/ 2840314 w 3377801"/>
                <a:gd name="connsiteY4527" fmla="*/ 1418979 h 6857987"/>
                <a:gd name="connsiteX4528" fmla="*/ 2741058 w 3377801"/>
                <a:gd name="connsiteY4528" fmla="*/ 1420680 h 6857987"/>
                <a:gd name="connsiteX4529" fmla="*/ 2773167 w 3377801"/>
                <a:gd name="connsiteY4529" fmla="*/ 1396393 h 6857987"/>
                <a:gd name="connsiteX4530" fmla="*/ 2773203 w 3377801"/>
                <a:gd name="connsiteY4530" fmla="*/ 1396421 h 6857987"/>
                <a:gd name="connsiteX4531" fmla="*/ 2803665 w 3377801"/>
                <a:gd name="connsiteY4531" fmla="*/ 1339462 h 6857987"/>
                <a:gd name="connsiteX4532" fmla="*/ 2870220 w 3377801"/>
                <a:gd name="connsiteY4532" fmla="*/ 1359199 h 6857987"/>
                <a:gd name="connsiteX4533" fmla="*/ 2750603 w 3377801"/>
                <a:gd name="connsiteY4533" fmla="*/ 1396475 h 6857987"/>
                <a:gd name="connsiteX4534" fmla="*/ 2671632 w 3377801"/>
                <a:gd name="connsiteY4534" fmla="*/ 1395912 h 6857987"/>
                <a:gd name="connsiteX4535" fmla="*/ 2709381 w 3377801"/>
                <a:gd name="connsiteY4535" fmla="*/ 1332695 h 6857987"/>
                <a:gd name="connsiteX4536" fmla="*/ 2709436 w 3377801"/>
                <a:gd name="connsiteY4536" fmla="*/ 1332749 h 6857987"/>
                <a:gd name="connsiteX4537" fmla="*/ 2779936 w 3377801"/>
                <a:gd name="connsiteY4537" fmla="*/ 1354179 h 6857987"/>
                <a:gd name="connsiteX4538" fmla="*/ 2750607 w 3377801"/>
                <a:gd name="connsiteY4538" fmla="*/ 1396475 h 6857987"/>
                <a:gd name="connsiteX4539" fmla="*/ 2657032 w 3377801"/>
                <a:gd name="connsiteY4539" fmla="*/ 1388017 h 6857987"/>
                <a:gd name="connsiteX4540" fmla="*/ 2553258 w 3377801"/>
                <a:gd name="connsiteY4540" fmla="*/ 1360945 h 6857987"/>
                <a:gd name="connsiteX4541" fmla="*/ 2612470 w 3377801"/>
                <a:gd name="connsiteY4541" fmla="*/ 1300031 h 6857987"/>
                <a:gd name="connsiteX4542" fmla="*/ 2694817 w 3377801"/>
                <a:gd name="connsiteY4542" fmla="*/ 1310746 h 6857987"/>
                <a:gd name="connsiteX4543" fmla="*/ 2657038 w 3377801"/>
                <a:gd name="connsiteY4543" fmla="*/ 1388017 h 6857987"/>
                <a:gd name="connsiteX4544" fmla="*/ 2557757 w 3377801"/>
                <a:gd name="connsiteY4544" fmla="*/ 1398649 h 6857987"/>
                <a:gd name="connsiteX4545" fmla="*/ 2557774 w 3377801"/>
                <a:gd name="connsiteY4545" fmla="*/ 1398723 h 6857987"/>
                <a:gd name="connsiteX4546" fmla="*/ 2663753 w 3377801"/>
                <a:gd name="connsiteY4546" fmla="*/ 1409983 h 6857987"/>
                <a:gd name="connsiteX4547" fmla="*/ 2636675 w 3377801"/>
                <a:gd name="connsiteY4547" fmla="*/ 1451715 h 6857987"/>
                <a:gd name="connsiteX4548" fmla="*/ 2570128 w 3377801"/>
                <a:gd name="connsiteY4548" fmla="*/ 1456228 h 6857987"/>
                <a:gd name="connsiteX4549" fmla="*/ 2557774 w 3377801"/>
                <a:gd name="connsiteY4549" fmla="*/ 1398723 h 6857987"/>
                <a:gd name="connsiteX4550" fmla="*/ 2557712 w 3377801"/>
                <a:gd name="connsiteY4550" fmla="*/ 1398695 h 6857987"/>
                <a:gd name="connsiteX4551" fmla="*/ 2618108 w 3377801"/>
                <a:gd name="connsiteY4551" fmla="*/ 1490637 h 6857987"/>
                <a:gd name="connsiteX4552" fmla="*/ 2664907 w 3377801"/>
                <a:gd name="connsiteY4552" fmla="*/ 1525046 h 6857987"/>
                <a:gd name="connsiteX4553" fmla="*/ 2631643 w 3377801"/>
                <a:gd name="connsiteY4553" fmla="*/ 1560571 h 6857987"/>
                <a:gd name="connsiteX4554" fmla="*/ 2583143 w 3377801"/>
                <a:gd name="connsiteY4554" fmla="*/ 1568475 h 6857987"/>
                <a:gd name="connsiteX4555" fmla="*/ 2553217 w 3377801"/>
                <a:gd name="connsiteY4555" fmla="*/ 1477061 h 6857987"/>
                <a:gd name="connsiteX4556" fmla="*/ 2553254 w 3377801"/>
                <a:gd name="connsiteY4556" fmla="*/ 1477097 h 6857987"/>
                <a:gd name="connsiteX4557" fmla="*/ 2618110 w 3377801"/>
                <a:gd name="connsiteY4557" fmla="*/ 1490637 h 6857987"/>
                <a:gd name="connsiteX4558" fmla="*/ 2569580 w 3377801"/>
                <a:gd name="connsiteY4558" fmla="*/ 1593294 h 6857987"/>
                <a:gd name="connsiteX4559" fmla="*/ 2559430 w 3377801"/>
                <a:gd name="connsiteY4559" fmla="*/ 1606849 h 6857987"/>
                <a:gd name="connsiteX4560" fmla="*/ 2547033 w 3377801"/>
                <a:gd name="connsiteY4560" fmla="*/ 1532952 h 6857987"/>
                <a:gd name="connsiteX4561" fmla="*/ 2508647 w 3377801"/>
                <a:gd name="connsiteY4561" fmla="*/ 1470918 h 6857987"/>
                <a:gd name="connsiteX4562" fmla="*/ 2508683 w 3377801"/>
                <a:gd name="connsiteY4562" fmla="*/ 1470918 h 6857987"/>
                <a:gd name="connsiteX4563" fmla="*/ 2530678 w 3377801"/>
                <a:gd name="connsiteY4563" fmla="*/ 1468661 h 6857987"/>
                <a:gd name="connsiteX4564" fmla="*/ 2569589 w 3377801"/>
                <a:gd name="connsiteY4564" fmla="*/ 1593294 h 6857987"/>
                <a:gd name="connsiteX4565" fmla="*/ 2550927 w 3377801"/>
                <a:gd name="connsiteY4565" fmla="*/ 1701564 h 6857987"/>
                <a:gd name="connsiteX4566" fmla="*/ 2533998 w 3377801"/>
                <a:gd name="connsiteY4566" fmla="*/ 1740477 h 6857987"/>
                <a:gd name="connsiteX4567" fmla="*/ 2545850 w 3377801"/>
                <a:gd name="connsiteY4567" fmla="*/ 1708886 h 6857987"/>
                <a:gd name="connsiteX4568" fmla="*/ 2510340 w 3377801"/>
                <a:gd name="connsiteY4568" fmla="*/ 1612453 h 6857987"/>
                <a:gd name="connsiteX4569" fmla="*/ 2510320 w 3377801"/>
                <a:gd name="connsiteY4569" fmla="*/ 1612453 h 6857987"/>
                <a:gd name="connsiteX4570" fmla="*/ 2510283 w 3377801"/>
                <a:gd name="connsiteY4570" fmla="*/ 1612380 h 6857987"/>
                <a:gd name="connsiteX4571" fmla="*/ 2510338 w 3377801"/>
                <a:gd name="connsiteY4571" fmla="*/ 1612456 h 6857987"/>
                <a:gd name="connsiteX4572" fmla="*/ 2540773 w 3377801"/>
                <a:gd name="connsiteY4572" fmla="*/ 1623733 h 6857987"/>
                <a:gd name="connsiteX4573" fmla="*/ 2550932 w 3377801"/>
                <a:gd name="connsiteY4573" fmla="*/ 1701564 h 6857987"/>
                <a:gd name="connsiteX4574" fmla="*/ 2516580 w 3377801"/>
                <a:gd name="connsiteY4574" fmla="*/ 1793508 h 6857987"/>
                <a:gd name="connsiteX4575" fmla="*/ 2512032 w 3377801"/>
                <a:gd name="connsiteY4575" fmla="*/ 1775403 h 6857987"/>
                <a:gd name="connsiteX4576" fmla="*/ 2512050 w 3377801"/>
                <a:gd name="connsiteY4576" fmla="*/ 1775449 h 6857987"/>
                <a:gd name="connsiteX4577" fmla="*/ 2516586 w 3377801"/>
                <a:gd name="connsiteY4577" fmla="*/ 1793504 h 6857987"/>
                <a:gd name="connsiteX4578" fmla="*/ 2499125 w 3377801"/>
                <a:gd name="connsiteY4578" fmla="*/ 1883713 h 6857987"/>
                <a:gd name="connsiteX4579" fmla="*/ 2485573 w 3377801"/>
                <a:gd name="connsiteY4579" fmla="*/ 1874708 h 6857987"/>
                <a:gd name="connsiteX4580" fmla="*/ 2485581 w 3377801"/>
                <a:gd name="connsiteY4580" fmla="*/ 1874691 h 6857987"/>
                <a:gd name="connsiteX4581" fmla="*/ 2499131 w 3377801"/>
                <a:gd name="connsiteY4581" fmla="*/ 1883713 h 6857987"/>
                <a:gd name="connsiteX4582" fmla="*/ 2561122 w 3377801"/>
                <a:gd name="connsiteY4582" fmla="*/ 2087317 h 6857987"/>
                <a:gd name="connsiteX4583" fmla="*/ 2464067 w 3377801"/>
                <a:gd name="connsiteY4583" fmla="*/ 2080048 h 6857987"/>
                <a:gd name="connsiteX4584" fmla="*/ 2464113 w 3377801"/>
                <a:gd name="connsiteY4584" fmla="*/ 2079993 h 6857987"/>
                <a:gd name="connsiteX4585" fmla="*/ 2530113 w 3377801"/>
                <a:gd name="connsiteY4585" fmla="*/ 2055734 h 6857987"/>
                <a:gd name="connsiteX4586" fmla="*/ 2561129 w 3377801"/>
                <a:gd name="connsiteY4586" fmla="*/ 2087317 h 6857987"/>
                <a:gd name="connsiteX4587" fmla="*/ 2497995 w 3377801"/>
                <a:gd name="connsiteY4587" fmla="*/ 2123439 h 6857987"/>
                <a:gd name="connsiteX4588" fmla="*/ 2497995 w 3377801"/>
                <a:gd name="connsiteY4588" fmla="*/ 2123459 h 6857987"/>
                <a:gd name="connsiteX4589" fmla="*/ 2586477 w 3377801"/>
                <a:gd name="connsiteY4589" fmla="*/ 2096961 h 6857987"/>
                <a:gd name="connsiteX4590" fmla="*/ 2634987 w 3377801"/>
                <a:gd name="connsiteY4590" fmla="*/ 2173095 h 6857987"/>
                <a:gd name="connsiteX4591" fmla="*/ 2547565 w 3377801"/>
                <a:gd name="connsiteY4591" fmla="*/ 2187203 h 6857987"/>
                <a:gd name="connsiteX4592" fmla="*/ 2497996 w 3377801"/>
                <a:gd name="connsiteY4592" fmla="*/ 2123459 h 6857987"/>
                <a:gd name="connsiteX4593" fmla="*/ 2497946 w 3377801"/>
                <a:gd name="connsiteY4593" fmla="*/ 2123459 h 6857987"/>
                <a:gd name="connsiteX4594" fmla="*/ 2489472 w 3377801"/>
                <a:gd name="connsiteY4594" fmla="*/ 2286467 h 6857987"/>
                <a:gd name="connsiteX4595" fmla="*/ 2535680 w 3377801"/>
                <a:gd name="connsiteY4595" fmla="*/ 2275188 h 6857987"/>
                <a:gd name="connsiteX4596" fmla="*/ 2535698 w 3377801"/>
                <a:gd name="connsiteY4596" fmla="*/ 2275188 h 6857987"/>
                <a:gd name="connsiteX4597" fmla="*/ 2577440 w 3377801"/>
                <a:gd name="connsiteY4597" fmla="*/ 2287031 h 6857987"/>
                <a:gd name="connsiteX4598" fmla="*/ 2588710 w 3377801"/>
                <a:gd name="connsiteY4598" fmla="*/ 2373889 h 6857987"/>
                <a:gd name="connsiteX4599" fmla="*/ 2518225 w 3377801"/>
                <a:gd name="connsiteY4599" fmla="*/ 2374452 h 6857987"/>
                <a:gd name="connsiteX4600" fmla="*/ 2489479 w 3377801"/>
                <a:gd name="connsiteY4600" fmla="*/ 2286467 h 6857987"/>
                <a:gd name="connsiteX4601" fmla="*/ 2595014 w 3377801"/>
                <a:gd name="connsiteY4601" fmla="*/ 2385741 h 6857987"/>
                <a:gd name="connsiteX4602" fmla="*/ 2635045 w 3377801"/>
                <a:gd name="connsiteY4602" fmla="*/ 2414511 h 6857987"/>
                <a:gd name="connsiteX4603" fmla="*/ 2580924 w 3377801"/>
                <a:gd name="connsiteY4603" fmla="*/ 2455170 h 6857987"/>
                <a:gd name="connsiteX4604" fmla="*/ 2595021 w 3377801"/>
                <a:gd name="connsiteY4604" fmla="*/ 2385741 h 6857987"/>
                <a:gd name="connsiteX4605" fmla="*/ 2603437 w 3377801"/>
                <a:gd name="connsiteY4605" fmla="*/ 2362000 h 6857987"/>
                <a:gd name="connsiteX4606" fmla="*/ 2588201 w 3377801"/>
                <a:gd name="connsiteY4606" fmla="*/ 2295444 h 6857987"/>
                <a:gd name="connsiteX4607" fmla="*/ 2629951 w 3377801"/>
                <a:gd name="connsiteY4607" fmla="*/ 2296080 h 6857987"/>
                <a:gd name="connsiteX4608" fmla="*/ 2629934 w 3377801"/>
                <a:gd name="connsiteY4608" fmla="*/ 2296016 h 6857987"/>
                <a:gd name="connsiteX4609" fmla="*/ 2684647 w 3377801"/>
                <a:gd name="connsiteY4609" fmla="*/ 2283045 h 6857987"/>
                <a:gd name="connsiteX4610" fmla="*/ 2697054 w 3377801"/>
                <a:gd name="connsiteY4610" fmla="*/ 2357487 h 6857987"/>
                <a:gd name="connsiteX4611" fmla="*/ 2646854 w 3377801"/>
                <a:gd name="connsiteY4611" fmla="*/ 2390769 h 6857987"/>
                <a:gd name="connsiteX4612" fmla="*/ 2603444 w 3377801"/>
                <a:gd name="connsiteY4612" fmla="*/ 2362000 h 6857987"/>
                <a:gd name="connsiteX4613" fmla="*/ 2585909 w 3377801"/>
                <a:gd name="connsiteY4613" fmla="*/ 2272885 h 6857987"/>
                <a:gd name="connsiteX4614" fmla="*/ 2552072 w 3377801"/>
                <a:gd name="connsiteY4614" fmla="*/ 2209213 h 6857987"/>
                <a:gd name="connsiteX4615" fmla="*/ 2552072 w 3377801"/>
                <a:gd name="connsiteY4615" fmla="*/ 2209148 h 6857987"/>
                <a:gd name="connsiteX4616" fmla="*/ 2647947 w 3377801"/>
                <a:gd name="connsiteY4616" fmla="*/ 2187163 h 6857987"/>
                <a:gd name="connsiteX4617" fmla="*/ 2700967 w 3377801"/>
                <a:gd name="connsiteY4617" fmla="*/ 2252026 h 6857987"/>
                <a:gd name="connsiteX4618" fmla="*/ 2585916 w 3377801"/>
                <a:gd name="connsiteY4618" fmla="*/ 2272885 h 6857987"/>
                <a:gd name="connsiteX4619" fmla="*/ 2763054 w 3377801"/>
                <a:gd name="connsiteY4619" fmla="*/ 2243006 h 6857987"/>
                <a:gd name="connsiteX4620" fmla="*/ 2708897 w 3377801"/>
                <a:gd name="connsiteY4620" fmla="*/ 2235102 h 6857987"/>
                <a:gd name="connsiteX4621" fmla="*/ 2668875 w 3377801"/>
                <a:gd name="connsiteY4621" fmla="*/ 2188894 h 6857987"/>
                <a:gd name="connsiteX4622" fmla="*/ 2668866 w 3377801"/>
                <a:gd name="connsiteY4622" fmla="*/ 2188867 h 6857987"/>
                <a:gd name="connsiteX4623" fmla="*/ 2764741 w 3377801"/>
                <a:gd name="connsiteY4623" fmla="*/ 2152765 h 6857987"/>
                <a:gd name="connsiteX4624" fmla="*/ 2799706 w 3377801"/>
                <a:gd name="connsiteY4624" fmla="*/ 2200137 h 6857987"/>
                <a:gd name="connsiteX4625" fmla="*/ 2809856 w 3377801"/>
                <a:gd name="connsiteY4625" fmla="*/ 2218183 h 6857987"/>
                <a:gd name="connsiteX4626" fmla="*/ 2763061 w 3377801"/>
                <a:gd name="connsiteY4626" fmla="*/ 2243006 h 6857987"/>
                <a:gd name="connsiteX4627" fmla="*/ 2790132 w 3377801"/>
                <a:gd name="connsiteY4627" fmla="*/ 2174794 h 6857987"/>
                <a:gd name="connsiteX4628" fmla="*/ 2783946 w 3377801"/>
                <a:gd name="connsiteY4628" fmla="*/ 2137046 h 6857987"/>
                <a:gd name="connsiteX4629" fmla="*/ 2783929 w 3377801"/>
                <a:gd name="connsiteY4629" fmla="*/ 2137019 h 6857987"/>
                <a:gd name="connsiteX4630" fmla="*/ 2878681 w 3377801"/>
                <a:gd name="connsiteY4630" fmla="*/ 2084552 h 6857987"/>
                <a:gd name="connsiteX4631" fmla="*/ 2823406 w 3377801"/>
                <a:gd name="connsiteY4631" fmla="*/ 2191159 h 6857987"/>
                <a:gd name="connsiteX4632" fmla="*/ 2790139 w 3377801"/>
                <a:gd name="connsiteY4632" fmla="*/ 2174794 h 6857987"/>
                <a:gd name="connsiteX4633" fmla="*/ 2850975 w 3377801"/>
                <a:gd name="connsiteY4633" fmla="*/ 2011176 h 6857987"/>
                <a:gd name="connsiteX4634" fmla="*/ 2878536 w 3377801"/>
                <a:gd name="connsiteY4634" fmla="*/ 1981795 h 6857987"/>
                <a:gd name="connsiteX4635" fmla="*/ 2878618 w 3377801"/>
                <a:gd name="connsiteY4635" fmla="*/ 1981840 h 6857987"/>
                <a:gd name="connsiteX4636" fmla="*/ 2933886 w 3377801"/>
                <a:gd name="connsiteY4636" fmla="*/ 1936724 h 6857987"/>
                <a:gd name="connsiteX4637" fmla="*/ 2899485 w 3377801"/>
                <a:gd name="connsiteY4637" fmla="*/ 2042755 h 6857987"/>
                <a:gd name="connsiteX4638" fmla="*/ 2887633 w 3377801"/>
                <a:gd name="connsiteY4638" fmla="*/ 2067581 h 6857987"/>
                <a:gd name="connsiteX4639" fmla="*/ 2850982 w 3377801"/>
                <a:gd name="connsiteY4639" fmla="*/ 2011177 h 6857987"/>
                <a:gd name="connsiteX4640" fmla="*/ 2778225 w 3377801"/>
                <a:gd name="connsiteY4640" fmla="*/ 1984670 h 6857987"/>
                <a:gd name="connsiteX4641" fmla="*/ 2753400 w 3377801"/>
                <a:gd name="connsiteY4641" fmla="*/ 1948576 h 6857987"/>
                <a:gd name="connsiteX4642" fmla="*/ 2782871 w 3377801"/>
                <a:gd name="connsiteY4642" fmla="*/ 1936751 h 6857987"/>
                <a:gd name="connsiteX4643" fmla="*/ 2782743 w 3377801"/>
                <a:gd name="connsiteY4643" fmla="*/ 1936724 h 6857987"/>
                <a:gd name="connsiteX4644" fmla="*/ 2826177 w 3377801"/>
                <a:gd name="connsiteY4644" fmla="*/ 1903450 h 6857987"/>
                <a:gd name="connsiteX4645" fmla="*/ 2889331 w 3377801"/>
                <a:gd name="connsiteY4645" fmla="*/ 1951960 h 6857987"/>
                <a:gd name="connsiteX4646" fmla="*/ 2778232 w 3377801"/>
                <a:gd name="connsiteY4646" fmla="*/ 1984670 h 6857987"/>
                <a:gd name="connsiteX4647" fmla="*/ 2780427 w 3377801"/>
                <a:gd name="connsiteY4647" fmla="*/ 1803112 h 6857987"/>
                <a:gd name="connsiteX4648" fmla="*/ 2852104 w 3377801"/>
                <a:gd name="connsiteY4648" fmla="*/ 1752912 h 6857987"/>
                <a:gd name="connsiteX4649" fmla="*/ 2919225 w 3377801"/>
                <a:gd name="connsiteY4649" fmla="*/ 1799146 h 6857987"/>
                <a:gd name="connsiteX4650" fmla="*/ 2857198 w 3377801"/>
                <a:gd name="connsiteY4650" fmla="*/ 1843134 h 6857987"/>
                <a:gd name="connsiteX4651" fmla="*/ 2780434 w 3377801"/>
                <a:gd name="connsiteY4651" fmla="*/ 1803112 h 6857987"/>
                <a:gd name="connsiteX4652" fmla="*/ 2801444 w 3377801"/>
                <a:gd name="connsiteY4652" fmla="*/ 1675643 h 6857987"/>
                <a:gd name="connsiteX4653" fmla="*/ 2801395 w 3377801"/>
                <a:gd name="connsiteY4653" fmla="*/ 1675669 h 6857987"/>
                <a:gd name="connsiteX4654" fmla="*/ 2801412 w 3377801"/>
                <a:gd name="connsiteY4654" fmla="*/ 1675578 h 6857987"/>
                <a:gd name="connsiteX4655" fmla="*/ 2801444 w 3377801"/>
                <a:gd name="connsiteY4655" fmla="*/ 1675643 h 6857987"/>
                <a:gd name="connsiteX4656" fmla="*/ 2848215 w 3377801"/>
                <a:gd name="connsiteY4656" fmla="*/ 1646344 h 6857987"/>
                <a:gd name="connsiteX4657" fmla="*/ 2932817 w 3377801"/>
                <a:gd name="connsiteY4657" fmla="*/ 1681320 h 6857987"/>
                <a:gd name="connsiteX4658" fmla="*/ 2937310 w 3377801"/>
                <a:gd name="connsiteY4658" fmla="*/ 1701049 h 6857987"/>
                <a:gd name="connsiteX4659" fmla="*/ 2801451 w 3377801"/>
                <a:gd name="connsiteY4659" fmla="*/ 1675643 h 6857987"/>
                <a:gd name="connsiteX4660" fmla="*/ 2863373 w 3377801"/>
                <a:gd name="connsiteY4660" fmla="*/ 1642896 h 6857987"/>
                <a:gd name="connsiteX4661" fmla="*/ 2867285 w 3377801"/>
                <a:gd name="connsiteY4661" fmla="*/ 1615790 h 6857987"/>
                <a:gd name="connsiteX4662" fmla="*/ 2867340 w 3377801"/>
                <a:gd name="connsiteY4662" fmla="*/ 1615818 h 6857987"/>
                <a:gd name="connsiteX4663" fmla="*/ 2931621 w 3377801"/>
                <a:gd name="connsiteY4663" fmla="*/ 1598899 h 6857987"/>
                <a:gd name="connsiteX4664" fmla="*/ 2962093 w 3377801"/>
                <a:gd name="connsiteY4664" fmla="*/ 1643461 h 6857987"/>
                <a:gd name="connsiteX4665" fmla="*/ 2863380 w 3377801"/>
                <a:gd name="connsiteY4665" fmla="*/ 1642903 h 6857987"/>
                <a:gd name="connsiteX4666" fmla="*/ 2919241 w 3377801"/>
                <a:gd name="connsiteY4666" fmla="*/ 1582008 h 6857987"/>
                <a:gd name="connsiteX4667" fmla="*/ 2866794 w 3377801"/>
                <a:gd name="connsiteY4667" fmla="*/ 1591040 h 6857987"/>
                <a:gd name="connsiteX4668" fmla="*/ 2834639 w 3377801"/>
                <a:gd name="connsiteY4668" fmla="*/ 1566780 h 6857987"/>
                <a:gd name="connsiteX4669" fmla="*/ 2914184 w 3377801"/>
                <a:gd name="connsiteY4669" fmla="*/ 1480495 h 6857987"/>
                <a:gd name="connsiteX4670" fmla="*/ 2972817 w 3377801"/>
                <a:gd name="connsiteY4670" fmla="*/ 1503618 h 6857987"/>
                <a:gd name="connsiteX4671" fmla="*/ 2919248 w 3377801"/>
                <a:gd name="connsiteY4671" fmla="*/ 1582004 h 6857987"/>
                <a:gd name="connsiteX4672" fmla="*/ 2943491 w 3377801"/>
                <a:gd name="connsiteY4672" fmla="*/ 1481022 h 6857987"/>
                <a:gd name="connsiteX4673" fmla="*/ 2917476 w 3377801"/>
                <a:gd name="connsiteY4673" fmla="*/ 1450005 h 6857987"/>
                <a:gd name="connsiteX4674" fmla="*/ 2917549 w 3377801"/>
                <a:gd name="connsiteY4674" fmla="*/ 1449997 h 6857987"/>
                <a:gd name="connsiteX4675" fmla="*/ 2980720 w 3377801"/>
                <a:gd name="connsiteY4675" fmla="*/ 1386825 h 6857987"/>
                <a:gd name="connsiteX4676" fmla="*/ 2999340 w 3377801"/>
                <a:gd name="connsiteY4676" fmla="*/ 1478758 h 6857987"/>
                <a:gd name="connsiteX4677" fmla="*/ 2943498 w 3377801"/>
                <a:gd name="connsiteY4677" fmla="*/ 1481022 h 6857987"/>
                <a:gd name="connsiteX4678" fmla="*/ 2927646 w 3377801"/>
                <a:gd name="connsiteY4678" fmla="*/ 1355344 h 6857987"/>
                <a:gd name="connsiteX4679" fmla="*/ 2927737 w 3377801"/>
                <a:gd name="connsiteY4679" fmla="*/ 1355307 h 6857987"/>
                <a:gd name="connsiteX4680" fmla="*/ 2957071 w 3377801"/>
                <a:gd name="connsiteY4680" fmla="*/ 1287632 h 6857987"/>
                <a:gd name="connsiteX4681" fmla="*/ 2978491 w 3377801"/>
                <a:gd name="connsiteY4681" fmla="*/ 1367168 h 6857987"/>
                <a:gd name="connsiteX4682" fmla="*/ 2927653 w 3377801"/>
                <a:gd name="connsiteY4682" fmla="*/ 1355344 h 6857987"/>
                <a:gd name="connsiteX4683" fmla="*/ 2690813 w 3377801"/>
                <a:gd name="connsiteY4683" fmla="*/ 1292090 h 6857987"/>
                <a:gd name="connsiteX4684" fmla="*/ 2619183 w 3377801"/>
                <a:gd name="connsiteY4684" fmla="*/ 1278555 h 6857987"/>
                <a:gd name="connsiteX4685" fmla="*/ 2619637 w 3377801"/>
                <a:gd name="connsiteY4685" fmla="*/ 1261090 h 6857987"/>
                <a:gd name="connsiteX4686" fmla="*/ 2619747 w 3377801"/>
                <a:gd name="connsiteY4686" fmla="*/ 1261072 h 6857987"/>
                <a:gd name="connsiteX4687" fmla="*/ 2678961 w 3377801"/>
                <a:gd name="connsiteY4687" fmla="*/ 1236823 h 6857987"/>
                <a:gd name="connsiteX4688" fmla="*/ 2728034 w 3377801"/>
                <a:gd name="connsiteY4688" fmla="*/ 1249794 h 6857987"/>
                <a:gd name="connsiteX4689" fmla="*/ 2690820 w 3377801"/>
                <a:gd name="connsiteY4689" fmla="*/ 1292090 h 6857987"/>
                <a:gd name="connsiteX4690" fmla="*/ 2262737 w 3377801"/>
                <a:gd name="connsiteY4690" fmla="*/ 914241 h 6857987"/>
                <a:gd name="connsiteX4691" fmla="*/ 2276290 w 3377801"/>
                <a:gd name="connsiteY4691" fmla="*/ 898442 h 6857987"/>
                <a:gd name="connsiteX4692" fmla="*/ 2330976 w 3377801"/>
                <a:gd name="connsiteY4692" fmla="*/ 885471 h 6857987"/>
                <a:gd name="connsiteX4693" fmla="*/ 2347348 w 3377801"/>
                <a:gd name="connsiteY4693" fmla="*/ 931160 h 6857987"/>
                <a:gd name="connsiteX4694" fmla="*/ 2330976 w 3377801"/>
                <a:gd name="connsiteY4694" fmla="*/ 971759 h 6857987"/>
                <a:gd name="connsiteX4695" fmla="*/ 2270642 w 3377801"/>
                <a:gd name="connsiteY4695" fmla="*/ 990369 h 6857987"/>
                <a:gd name="connsiteX4696" fmla="*/ 2262744 w 3377801"/>
                <a:gd name="connsiteY4696" fmla="*/ 914241 h 6857987"/>
                <a:gd name="connsiteX4697" fmla="*/ 2218729 w 3377801"/>
                <a:gd name="connsiteY4697" fmla="*/ 1130299 h 6857987"/>
                <a:gd name="connsiteX4698" fmla="*/ 2223187 w 3377801"/>
                <a:gd name="connsiteY4698" fmla="*/ 1112742 h 6857987"/>
                <a:gd name="connsiteX4699" fmla="*/ 2223251 w 3377801"/>
                <a:gd name="connsiteY4699" fmla="*/ 1112805 h 6857987"/>
                <a:gd name="connsiteX4700" fmla="*/ 2250885 w 3377801"/>
                <a:gd name="connsiteY4700" fmla="*/ 1123530 h 6857987"/>
                <a:gd name="connsiteX4701" fmla="*/ 2174742 w 3377801"/>
                <a:gd name="connsiteY4701" fmla="*/ 1168081 h 6857987"/>
                <a:gd name="connsiteX4702" fmla="*/ 2218736 w 3377801"/>
                <a:gd name="connsiteY4702" fmla="*/ 1130299 h 6857987"/>
                <a:gd name="connsiteX4703" fmla="*/ 2146085 w 3377801"/>
                <a:gd name="connsiteY4703" fmla="*/ 1092419 h 6857987"/>
                <a:gd name="connsiteX4704" fmla="*/ 2146025 w 3377801"/>
                <a:gd name="connsiteY4704" fmla="*/ 1092433 h 6857987"/>
                <a:gd name="connsiteX4705" fmla="*/ 2146025 w 3377801"/>
                <a:gd name="connsiteY4705" fmla="*/ 1092396 h 6857987"/>
                <a:gd name="connsiteX4706" fmla="*/ 2146085 w 3377801"/>
                <a:gd name="connsiteY4706" fmla="*/ 1092419 h 6857987"/>
                <a:gd name="connsiteX4707" fmla="*/ 2202431 w 3377801"/>
                <a:gd name="connsiteY4707" fmla="*/ 1099763 h 6857987"/>
                <a:gd name="connsiteX4708" fmla="*/ 2216520 w 3377801"/>
                <a:gd name="connsiteY4708" fmla="*/ 1111041 h 6857987"/>
                <a:gd name="connsiteX4709" fmla="*/ 2146092 w 3377801"/>
                <a:gd name="connsiteY4709" fmla="*/ 1092419 h 6857987"/>
                <a:gd name="connsiteX4710" fmla="*/ 2184390 w 3377801"/>
                <a:gd name="connsiteY4710" fmla="*/ 1079449 h 6857987"/>
                <a:gd name="connsiteX4711" fmla="*/ 2151644 w 3377801"/>
                <a:gd name="connsiteY4711" fmla="*/ 1075537 h 6857987"/>
                <a:gd name="connsiteX4712" fmla="*/ 2229498 w 3377801"/>
                <a:gd name="connsiteY4712" fmla="*/ 1047867 h 6857987"/>
                <a:gd name="connsiteX4713" fmla="*/ 2184390 w 3377801"/>
                <a:gd name="connsiteY4713" fmla="*/ 1079449 h 6857987"/>
                <a:gd name="connsiteX4714" fmla="*/ 2161779 w 3377801"/>
                <a:gd name="connsiteY4714" fmla="*/ 1032107 h 6857987"/>
                <a:gd name="connsiteX4715" fmla="*/ 2147134 w 3377801"/>
                <a:gd name="connsiteY4715" fmla="*/ 1024193 h 6857987"/>
                <a:gd name="connsiteX4716" fmla="*/ 2147126 w 3377801"/>
                <a:gd name="connsiteY4716" fmla="*/ 1024211 h 6857987"/>
                <a:gd name="connsiteX4717" fmla="*/ 2161779 w 3377801"/>
                <a:gd name="connsiteY4717" fmla="*/ 1032107 h 6857987"/>
                <a:gd name="connsiteX4718" fmla="*/ 2156183 w 3377801"/>
                <a:gd name="connsiteY4718" fmla="*/ 1007303 h 6857987"/>
                <a:gd name="connsiteX4719" fmla="*/ 2193931 w 3377801"/>
                <a:gd name="connsiteY4719" fmla="*/ 941902 h 6857987"/>
                <a:gd name="connsiteX4720" fmla="*/ 2193968 w 3377801"/>
                <a:gd name="connsiteY4720" fmla="*/ 941894 h 6857987"/>
                <a:gd name="connsiteX4721" fmla="*/ 2249243 w 3377801"/>
                <a:gd name="connsiteY4721" fmla="*/ 919327 h 6857987"/>
                <a:gd name="connsiteX4722" fmla="*/ 2260512 w 3377801"/>
                <a:gd name="connsiteY4722" fmla="*/ 965580 h 6857987"/>
                <a:gd name="connsiteX4723" fmla="*/ 2156183 w 3377801"/>
                <a:gd name="connsiteY4723" fmla="*/ 1007303 h 6857987"/>
                <a:gd name="connsiteX4724" fmla="*/ 2131933 w 3377801"/>
                <a:gd name="connsiteY4724" fmla="*/ 899007 h 6857987"/>
                <a:gd name="connsiteX4725" fmla="*/ 2203009 w 3377801"/>
                <a:gd name="connsiteY4725" fmla="*/ 850498 h 6857987"/>
                <a:gd name="connsiteX4726" fmla="*/ 2197915 w 3377801"/>
                <a:gd name="connsiteY4726" fmla="*/ 911413 h 6857987"/>
                <a:gd name="connsiteX4727" fmla="*/ 2144339 w 3377801"/>
                <a:gd name="connsiteY4727" fmla="*/ 943568 h 6857987"/>
                <a:gd name="connsiteX4728" fmla="*/ 2131969 w 3377801"/>
                <a:gd name="connsiteY4728" fmla="*/ 898952 h 6857987"/>
                <a:gd name="connsiteX4729" fmla="*/ 2092979 w 3377801"/>
                <a:gd name="connsiteY4729" fmla="*/ 867990 h 6857987"/>
                <a:gd name="connsiteX4730" fmla="*/ 2085611 w 3377801"/>
                <a:gd name="connsiteY4730" fmla="*/ 845995 h 6857987"/>
                <a:gd name="connsiteX4731" fmla="*/ 2085639 w 3377801"/>
                <a:gd name="connsiteY4731" fmla="*/ 845995 h 6857987"/>
                <a:gd name="connsiteX4732" fmla="*/ 2169113 w 3377801"/>
                <a:gd name="connsiteY4732" fmla="*/ 791282 h 6857987"/>
                <a:gd name="connsiteX4733" fmla="*/ 2170232 w 3377801"/>
                <a:gd name="connsiteY4733" fmla="*/ 829066 h 6857987"/>
                <a:gd name="connsiteX4734" fmla="*/ 2092975 w 3377801"/>
                <a:gd name="connsiteY4734" fmla="*/ 867988 h 6857987"/>
                <a:gd name="connsiteX4735" fmla="*/ 2219905 w 3377801"/>
                <a:gd name="connsiteY4735" fmla="*/ 908612 h 6857987"/>
                <a:gd name="connsiteX4736" fmla="*/ 2222088 w 3377801"/>
                <a:gd name="connsiteY4736" fmla="*/ 840356 h 6857987"/>
                <a:gd name="connsiteX4737" fmla="*/ 2222171 w 3377801"/>
                <a:gd name="connsiteY4737" fmla="*/ 840356 h 6857987"/>
                <a:gd name="connsiteX4738" fmla="*/ 2266723 w 3377801"/>
                <a:gd name="connsiteY4738" fmla="*/ 817234 h 6857987"/>
                <a:gd name="connsiteX4739" fmla="*/ 2274619 w 3377801"/>
                <a:gd name="connsiteY4739" fmla="*/ 880405 h 6857987"/>
                <a:gd name="connsiteX4740" fmla="*/ 2219901 w 3377801"/>
                <a:gd name="connsiteY4740" fmla="*/ 908611 h 6857987"/>
                <a:gd name="connsiteX4741" fmla="*/ 2330463 w 3377801"/>
                <a:gd name="connsiteY4741" fmla="*/ 989811 h 6857987"/>
                <a:gd name="connsiteX4742" fmla="*/ 2330413 w 3377801"/>
                <a:gd name="connsiteY4742" fmla="*/ 989823 h 6857987"/>
                <a:gd name="connsiteX4743" fmla="*/ 2330450 w 3377801"/>
                <a:gd name="connsiteY4743" fmla="*/ 989769 h 6857987"/>
                <a:gd name="connsiteX4744" fmla="*/ 2330463 w 3377801"/>
                <a:gd name="connsiteY4744" fmla="*/ 989811 h 6857987"/>
                <a:gd name="connsiteX4745" fmla="*/ 2347905 w 3377801"/>
                <a:gd name="connsiteY4745" fmla="*/ 985866 h 6857987"/>
                <a:gd name="connsiteX4746" fmla="*/ 2372731 w 3377801"/>
                <a:gd name="connsiteY4746" fmla="*/ 1068767 h 6857987"/>
                <a:gd name="connsiteX4747" fmla="*/ 2325922 w 3377801"/>
                <a:gd name="connsiteY4747" fmla="*/ 1068219 h 6857987"/>
                <a:gd name="connsiteX4748" fmla="*/ 2339457 w 3377801"/>
                <a:gd name="connsiteY4748" fmla="*/ 1021974 h 6857987"/>
                <a:gd name="connsiteX4749" fmla="*/ 2330458 w 3377801"/>
                <a:gd name="connsiteY4749" fmla="*/ 989817 h 6857987"/>
                <a:gd name="connsiteX4750" fmla="*/ 2362566 w 3377801"/>
                <a:gd name="connsiteY4750" fmla="*/ 787337 h 6857987"/>
                <a:gd name="connsiteX4751" fmla="*/ 2439882 w 3377801"/>
                <a:gd name="connsiteY4751" fmla="*/ 758576 h 6857987"/>
                <a:gd name="connsiteX4752" fmla="*/ 2451734 w 3377801"/>
                <a:gd name="connsiteY4752" fmla="*/ 805948 h 6857987"/>
                <a:gd name="connsiteX4753" fmla="*/ 2415068 w 3377801"/>
                <a:gd name="connsiteY4753" fmla="*/ 864035 h 6857987"/>
                <a:gd name="connsiteX4754" fmla="*/ 2360929 w 3377801"/>
                <a:gd name="connsiteY4754" fmla="*/ 865172 h 6857987"/>
                <a:gd name="connsiteX4755" fmla="*/ 2362562 w 3377801"/>
                <a:gd name="connsiteY4755" fmla="*/ 787342 h 6857987"/>
                <a:gd name="connsiteX4756" fmla="*/ 2464634 w 3377801"/>
                <a:gd name="connsiteY4756" fmla="*/ 766462 h 6857987"/>
                <a:gd name="connsiteX4757" fmla="*/ 2464671 w 3377801"/>
                <a:gd name="connsiteY4757" fmla="*/ 766462 h 6857987"/>
                <a:gd name="connsiteX4758" fmla="*/ 2540804 w 3377801"/>
                <a:gd name="connsiteY4758" fmla="*/ 812706 h 6857987"/>
                <a:gd name="connsiteX4759" fmla="*/ 2543069 w 3377801"/>
                <a:gd name="connsiteY4759" fmla="*/ 838081 h 6857987"/>
                <a:gd name="connsiteX4760" fmla="*/ 2459021 w 3377801"/>
                <a:gd name="connsiteY4760" fmla="*/ 858947 h 6857987"/>
                <a:gd name="connsiteX4761" fmla="*/ 2460722 w 3377801"/>
                <a:gd name="connsiteY4761" fmla="*/ 824546 h 6857987"/>
                <a:gd name="connsiteX4762" fmla="*/ 2464628 w 3377801"/>
                <a:gd name="connsiteY4762" fmla="*/ 766468 h 6857987"/>
                <a:gd name="connsiteX4763" fmla="*/ 2519383 w 3377801"/>
                <a:gd name="connsiteY4763" fmla="*/ 872494 h 6857987"/>
                <a:gd name="connsiteX4764" fmla="*/ 2519428 w 3377801"/>
                <a:gd name="connsiteY4764" fmla="*/ 872494 h 6857987"/>
                <a:gd name="connsiteX4765" fmla="*/ 2548754 w 3377801"/>
                <a:gd name="connsiteY4765" fmla="*/ 855012 h 6857987"/>
                <a:gd name="connsiteX4766" fmla="*/ 2523928 w 3377801"/>
                <a:gd name="connsiteY4766" fmla="*/ 922695 h 6857987"/>
                <a:gd name="connsiteX4767" fmla="*/ 2491774 w 3377801"/>
                <a:gd name="connsiteY4767" fmla="*/ 911416 h 6857987"/>
                <a:gd name="connsiteX4768" fmla="*/ 2451752 w 3377801"/>
                <a:gd name="connsiteY4768" fmla="*/ 899010 h 6857987"/>
                <a:gd name="connsiteX4769" fmla="*/ 2450615 w 3377801"/>
                <a:gd name="connsiteY4769" fmla="*/ 875878 h 6857987"/>
                <a:gd name="connsiteX4770" fmla="*/ 2519378 w 3377801"/>
                <a:gd name="connsiteY4770" fmla="*/ 872499 h 6857987"/>
                <a:gd name="connsiteX4771" fmla="*/ 2566182 w 3377801"/>
                <a:gd name="connsiteY4771" fmla="*/ 861779 h 6857987"/>
                <a:gd name="connsiteX4772" fmla="*/ 2566219 w 3377801"/>
                <a:gd name="connsiteY4772" fmla="*/ 861797 h 6857987"/>
                <a:gd name="connsiteX4773" fmla="*/ 2566209 w 3377801"/>
                <a:gd name="connsiteY4773" fmla="*/ 861850 h 6857987"/>
                <a:gd name="connsiteX4774" fmla="*/ 2584237 w 3377801"/>
                <a:gd name="connsiteY4774" fmla="*/ 944695 h 6857987"/>
                <a:gd name="connsiteX4775" fmla="*/ 2536292 w 3377801"/>
                <a:gd name="connsiteY4775" fmla="*/ 940183 h 6857987"/>
                <a:gd name="connsiteX4776" fmla="*/ 2566209 w 3377801"/>
                <a:gd name="connsiteY4776" fmla="*/ 861856 h 6857987"/>
                <a:gd name="connsiteX4777" fmla="*/ 2566177 w 3377801"/>
                <a:gd name="connsiteY4777" fmla="*/ 861785 h 6857987"/>
                <a:gd name="connsiteX4778" fmla="*/ 2595534 w 3377801"/>
                <a:gd name="connsiteY4778" fmla="*/ 984183 h 6857987"/>
                <a:gd name="connsiteX4779" fmla="*/ 2610759 w 3377801"/>
                <a:gd name="connsiteY4779" fmla="*/ 1027045 h 6857987"/>
                <a:gd name="connsiteX4780" fmla="*/ 2579741 w 3377801"/>
                <a:gd name="connsiteY4780" fmla="*/ 1023679 h 6857987"/>
                <a:gd name="connsiteX4781" fmla="*/ 2579741 w 3377801"/>
                <a:gd name="connsiteY4781" fmla="*/ 1023661 h 6857987"/>
                <a:gd name="connsiteX4782" fmla="*/ 2595530 w 3377801"/>
                <a:gd name="connsiteY4782" fmla="*/ 984189 h 6857987"/>
                <a:gd name="connsiteX4783" fmla="*/ 2590431 w 3377801"/>
                <a:gd name="connsiteY4783" fmla="*/ 916546 h 6857987"/>
                <a:gd name="connsiteX4784" fmla="*/ 2590468 w 3377801"/>
                <a:gd name="connsiteY4784" fmla="*/ 916509 h 6857987"/>
                <a:gd name="connsiteX4785" fmla="*/ 2619813 w 3377801"/>
                <a:gd name="connsiteY4785" fmla="*/ 954293 h 6857987"/>
                <a:gd name="connsiteX4786" fmla="*/ 2590427 w 3377801"/>
                <a:gd name="connsiteY4786" fmla="*/ 916551 h 6857987"/>
                <a:gd name="connsiteX4787" fmla="*/ 2551555 w 3377801"/>
                <a:gd name="connsiteY4787" fmla="*/ 1125154 h 6857987"/>
                <a:gd name="connsiteX4788" fmla="*/ 2592154 w 3377801"/>
                <a:gd name="connsiteY4788" fmla="*/ 1131357 h 6857987"/>
                <a:gd name="connsiteX4789" fmla="*/ 2575799 w 3377801"/>
                <a:gd name="connsiteY4789" fmla="*/ 1171408 h 6857987"/>
                <a:gd name="connsiteX4790" fmla="*/ 2520041 w 3377801"/>
                <a:gd name="connsiteY4790" fmla="*/ 1139845 h 6857987"/>
                <a:gd name="connsiteX4791" fmla="*/ 2519968 w 3377801"/>
                <a:gd name="connsiteY4791" fmla="*/ 1139817 h 6857987"/>
                <a:gd name="connsiteX4792" fmla="*/ 2551551 w 3377801"/>
                <a:gd name="connsiteY4792" fmla="*/ 1125159 h 6857987"/>
                <a:gd name="connsiteX4793" fmla="*/ 2504761 w 3377801"/>
                <a:gd name="connsiteY4793" fmla="*/ 1105976 h 6857987"/>
                <a:gd name="connsiteX4794" fmla="*/ 2496847 w 3377801"/>
                <a:gd name="connsiteY4794" fmla="*/ 1047307 h 6857987"/>
                <a:gd name="connsiteX4795" fmla="*/ 2496865 w 3377801"/>
                <a:gd name="connsiteY4795" fmla="*/ 1047317 h 6857987"/>
                <a:gd name="connsiteX4796" fmla="*/ 2558346 w 3377801"/>
                <a:gd name="connsiteY4796" fmla="*/ 1043933 h 6857987"/>
                <a:gd name="connsiteX4797" fmla="*/ 2547621 w 3377801"/>
                <a:gd name="connsiteY4797" fmla="*/ 1109358 h 6857987"/>
                <a:gd name="connsiteX4798" fmla="*/ 2504761 w 3377801"/>
                <a:gd name="connsiteY4798" fmla="*/ 1105976 h 6857987"/>
                <a:gd name="connsiteX4799" fmla="*/ 2548740 w 3377801"/>
                <a:gd name="connsiteY4799" fmla="*/ 1026459 h 6857987"/>
                <a:gd name="connsiteX4800" fmla="*/ 2500241 w 3377801"/>
                <a:gd name="connsiteY4800" fmla="*/ 1027596 h 6857987"/>
                <a:gd name="connsiteX4801" fmla="*/ 2525066 w 3377801"/>
                <a:gd name="connsiteY4801" fmla="*/ 951372 h 6857987"/>
                <a:gd name="connsiteX4802" fmla="*/ 2525058 w 3377801"/>
                <a:gd name="connsiteY4802" fmla="*/ 951445 h 6857987"/>
                <a:gd name="connsiteX4803" fmla="*/ 2583709 w 3377801"/>
                <a:gd name="connsiteY4803" fmla="*/ 967800 h 6857987"/>
                <a:gd name="connsiteX4804" fmla="*/ 2548740 w 3377801"/>
                <a:gd name="connsiteY4804" fmla="*/ 1026459 h 6857987"/>
                <a:gd name="connsiteX4805" fmla="*/ 2397557 w 3377801"/>
                <a:gd name="connsiteY4805" fmla="*/ 884933 h 6857987"/>
                <a:gd name="connsiteX4806" fmla="*/ 2397539 w 3377801"/>
                <a:gd name="connsiteY4806" fmla="*/ 884915 h 6857987"/>
                <a:gd name="connsiteX4807" fmla="*/ 2435324 w 3377801"/>
                <a:gd name="connsiteY4807" fmla="*/ 873071 h 6857987"/>
                <a:gd name="connsiteX4808" fmla="*/ 2434205 w 3377801"/>
                <a:gd name="connsiteY4808" fmla="*/ 906345 h 6857987"/>
                <a:gd name="connsiteX4809" fmla="*/ 2365403 w 3377801"/>
                <a:gd name="connsiteY4809" fmla="*/ 911985 h 6857987"/>
                <a:gd name="connsiteX4810" fmla="*/ 2352987 w 3377801"/>
                <a:gd name="connsiteY4810" fmla="*/ 887171 h 6857987"/>
                <a:gd name="connsiteX4811" fmla="*/ 2397557 w 3377801"/>
                <a:gd name="connsiteY4811" fmla="*/ 884933 h 6857987"/>
                <a:gd name="connsiteX4812" fmla="*/ 2637217 w 3377801"/>
                <a:gd name="connsiteY4812" fmla="*/ 1142680 h 6857987"/>
                <a:gd name="connsiteX4813" fmla="*/ 2599424 w 3377801"/>
                <a:gd name="connsiteY4813" fmla="*/ 1171451 h 6857987"/>
                <a:gd name="connsiteX4814" fmla="*/ 2606154 w 3377801"/>
                <a:gd name="connsiteY4814" fmla="*/ 1133157 h 6857987"/>
                <a:gd name="connsiteX4815" fmla="*/ 2606199 w 3377801"/>
                <a:gd name="connsiteY4815" fmla="*/ 1133093 h 6857987"/>
                <a:gd name="connsiteX4816" fmla="*/ 2639463 w 3377801"/>
                <a:gd name="connsiteY4816" fmla="*/ 1110534 h 6857987"/>
                <a:gd name="connsiteX4817" fmla="*/ 2637217 w 3377801"/>
                <a:gd name="connsiteY4817" fmla="*/ 1142680 h 6857987"/>
                <a:gd name="connsiteX4818" fmla="*/ 2627120 w 3377801"/>
                <a:gd name="connsiteY4818" fmla="*/ 1097554 h 6857987"/>
                <a:gd name="connsiteX4819" fmla="*/ 2566195 w 3377801"/>
                <a:gd name="connsiteY4819" fmla="*/ 1111089 h 6857987"/>
                <a:gd name="connsiteX4820" fmla="*/ 2574122 w 3377801"/>
                <a:gd name="connsiteY4820" fmla="*/ 1040589 h 6857987"/>
                <a:gd name="connsiteX4821" fmla="*/ 2574090 w 3377801"/>
                <a:gd name="connsiteY4821" fmla="*/ 1040589 h 6857987"/>
                <a:gd name="connsiteX4822" fmla="*/ 2574108 w 3377801"/>
                <a:gd name="connsiteY4822" fmla="*/ 1040507 h 6857987"/>
                <a:gd name="connsiteX4823" fmla="*/ 2574120 w 3377801"/>
                <a:gd name="connsiteY4823" fmla="*/ 1040593 h 6857987"/>
                <a:gd name="connsiteX4824" fmla="*/ 2620892 w 3377801"/>
                <a:gd name="connsiteY4824" fmla="*/ 1047920 h 6857987"/>
                <a:gd name="connsiteX4825" fmla="*/ 2627120 w 3377801"/>
                <a:gd name="connsiteY4825" fmla="*/ 1097554 h 6857987"/>
                <a:gd name="connsiteX4826" fmla="*/ 2605038 w 3377801"/>
                <a:gd name="connsiteY4826" fmla="*/ 973986 h 6857987"/>
                <a:gd name="connsiteX4827" fmla="*/ 2605110 w 3377801"/>
                <a:gd name="connsiteY4827" fmla="*/ 974003 h 6857987"/>
                <a:gd name="connsiteX4828" fmla="*/ 2637820 w 3377801"/>
                <a:gd name="connsiteY4828" fmla="*/ 973440 h 6857987"/>
                <a:gd name="connsiteX4829" fmla="*/ 2660933 w 3377801"/>
                <a:gd name="connsiteY4829" fmla="*/ 1003320 h 6857987"/>
                <a:gd name="connsiteX4830" fmla="*/ 2625409 w 3377801"/>
                <a:gd name="connsiteY4830" fmla="*/ 995998 h 6857987"/>
                <a:gd name="connsiteX4831" fmla="*/ 2605035 w 3377801"/>
                <a:gd name="connsiteY4831" fmla="*/ 973984 h 6857987"/>
                <a:gd name="connsiteX4832" fmla="*/ 2610224 w 3377801"/>
                <a:gd name="connsiteY4832" fmla="*/ 773245 h 6857987"/>
                <a:gd name="connsiteX4833" fmla="*/ 2570183 w 3377801"/>
                <a:gd name="connsiteY4833" fmla="*/ 821745 h 6857987"/>
                <a:gd name="connsiteX4834" fmla="*/ 2553264 w 3377801"/>
                <a:gd name="connsiteY4834" fmla="*/ 770981 h 6857987"/>
                <a:gd name="connsiteX4835" fmla="*/ 2610221 w 3377801"/>
                <a:gd name="connsiteY4835" fmla="*/ 773244 h 6857987"/>
                <a:gd name="connsiteX4836" fmla="*/ 2373872 w 3377801"/>
                <a:gd name="connsiteY4836" fmla="*/ 707820 h 6857987"/>
                <a:gd name="connsiteX4837" fmla="*/ 2360319 w 3377801"/>
                <a:gd name="connsiteY4837" fmla="*/ 697103 h 6857987"/>
                <a:gd name="connsiteX4838" fmla="*/ 2360337 w 3377801"/>
                <a:gd name="connsiteY4838" fmla="*/ 697103 h 6857987"/>
                <a:gd name="connsiteX4839" fmla="*/ 2373870 w 3377801"/>
                <a:gd name="connsiteY4839" fmla="*/ 707817 h 6857987"/>
                <a:gd name="connsiteX4840" fmla="*/ 2359791 w 3377801"/>
                <a:gd name="connsiteY4840" fmla="*/ 717970 h 6857987"/>
                <a:gd name="connsiteX4841" fmla="*/ 2425783 w 3377801"/>
                <a:gd name="connsiteY4841" fmla="*/ 745613 h 6857987"/>
                <a:gd name="connsiteX4842" fmla="*/ 2354198 w 3377801"/>
                <a:gd name="connsiteY4842" fmla="*/ 770987 h 6857987"/>
                <a:gd name="connsiteX4843" fmla="*/ 2354153 w 3377801"/>
                <a:gd name="connsiteY4843" fmla="*/ 770987 h 6857987"/>
                <a:gd name="connsiteX4844" fmla="*/ 2359789 w 3377801"/>
                <a:gd name="connsiteY4844" fmla="*/ 717967 h 6857987"/>
                <a:gd name="connsiteX4845" fmla="*/ 2354670 w 3377801"/>
                <a:gd name="connsiteY4845" fmla="*/ 835272 h 6857987"/>
                <a:gd name="connsiteX4846" fmla="*/ 2289245 w 3377801"/>
                <a:gd name="connsiteY4846" fmla="*/ 878133 h 6857987"/>
                <a:gd name="connsiteX4847" fmla="*/ 2279602 w 3377801"/>
                <a:gd name="connsiteY4847" fmla="*/ 811031 h 6857987"/>
                <a:gd name="connsiteX4848" fmla="*/ 2341136 w 3377801"/>
                <a:gd name="connsiteY4848" fmla="*/ 785081 h 6857987"/>
                <a:gd name="connsiteX4849" fmla="*/ 2354667 w 3377801"/>
                <a:gd name="connsiteY4849" fmla="*/ 835269 h 6857987"/>
                <a:gd name="connsiteX4850" fmla="*/ 2349067 w 3377801"/>
                <a:gd name="connsiteY4850" fmla="*/ 693722 h 6857987"/>
                <a:gd name="connsiteX4851" fmla="*/ 2334422 w 3377801"/>
                <a:gd name="connsiteY4851" fmla="*/ 689765 h 6857987"/>
                <a:gd name="connsiteX4852" fmla="*/ 2349064 w 3377801"/>
                <a:gd name="connsiteY4852" fmla="*/ 693717 h 6857987"/>
                <a:gd name="connsiteX4853" fmla="*/ 2338389 w 3377801"/>
                <a:gd name="connsiteY4853" fmla="*/ 706694 h 6857987"/>
                <a:gd name="connsiteX4854" fmla="*/ 2325410 w 3377801"/>
                <a:gd name="connsiteY4854" fmla="*/ 773814 h 6857987"/>
                <a:gd name="connsiteX4855" fmla="*/ 2274660 w 3377801"/>
                <a:gd name="connsiteY4855" fmla="*/ 793553 h 6857987"/>
                <a:gd name="connsiteX4856" fmla="*/ 2283119 w 3377801"/>
                <a:gd name="connsiteY4856" fmla="*/ 725870 h 6857987"/>
                <a:gd name="connsiteX4857" fmla="*/ 2338386 w 3377801"/>
                <a:gd name="connsiteY4857" fmla="*/ 706688 h 6857987"/>
                <a:gd name="connsiteX4858" fmla="*/ 2293727 w 3377801"/>
                <a:gd name="connsiteY4858" fmla="*/ 673970 h 6857987"/>
                <a:gd name="connsiteX4859" fmla="*/ 2293754 w 3377801"/>
                <a:gd name="connsiteY4859" fmla="*/ 673970 h 6857987"/>
                <a:gd name="connsiteX4860" fmla="*/ 2315194 w 3377801"/>
                <a:gd name="connsiteY4860" fmla="*/ 679055 h 6857987"/>
                <a:gd name="connsiteX4861" fmla="*/ 2293727 w 3377801"/>
                <a:gd name="connsiteY4861" fmla="*/ 673970 h 6857987"/>
                <a:gd name="connsiteX4862" fmla="*/ 2270642 w 3377801"/>
                <a:gd name="connsiteY4862" fmla="*/ 729811 h 6857987"/>
                <a:gd name="connsiteX4863" fmla="*/ 2258790 w 3377801"/>
                <a:gd name="connsiteY4863" fmla="*/ 792964 h 6857987"/>
                <a:gd name="connsiteX4864" fmla="*/ 2187150 w 3377801"/>
                <a:gd name="connsiteY4864" fmla="*/ 828503 h 6857987"/>
                <a:gd name="connsiteX4865" fmla="*/ 2186030 w 3377801"/>
                <a:gd name="connsiteY4865" fmla="*/ 776601 h 6857987"/>
                <a:gd name="connsiteX4866" fmla="*/ 2228872 w 3377801"/>
                <a:gd name="connsiteY4866" fmla="*/ 733186 h 6857987"/>
                <a:gd name="connsiteX4867" fmla="*/ 2228900 w 3377801"/>
                <a:gd name="connsiteY4867" fmla="*/ 733186 h 6857987"/>
                <a:gd name="connsiteX4868" fmla="*/ 2270639 w 3377801"/>
                <a:gd name="connsiteY4868" fmla="*/ 729811 h 6857987"/>
                <a:gd name="connsiteX4869" fmla="*/ 2170294 w 3377801"/>
                <a:gd name="connsiteY4869" fmla="*/ 715712 h 6857987"/>
                <a:gd name="connsiteX4870" fmla="*/ 2185484 w 3377801"/>
                <a:gd name="connsiteY4870" fmla="*/ 665511 h 6857987"/>
                <a:gd name="connsiteX4871" fmla="*/ 2185512 w 3377801"/>
                <a:gd name="connsiteY4871" fmla="*/ 665511 h 6857987"/>
                <a:gd name="connsiteX4872" fmla="*/ 2225007 w 3377801"/>
                <a:gd name="connsiteY4872" fmla="*/ 675113 h 6857987"/>
                <a:gd name="connsiteX4873" fmla="*/ 2170291 w 3377801"/>
                <a:gd name="connsiteY4873" fmla="*/ 715712 h 6857987"/>
                <a:gd name="connsiteX4874" fmla="*/ 2177625 w 3377801"/>
                <a:gd name="connsiteY4874" fmla="*/ 624912 h 6857987"/>
                <a:gd name="connsiteX4875" fmla="*/ 2113899 w 3377801"/>
                <a:gd name="connsiteY4875" fmla="*/ 613068 h 6857987"/>
                <a:gd name="connsiteX4876" fmla="*/ 2112171 w 3377801"/>
                <a:gd name="connsiteY4876" fmla="*/ 591638 h 6857987"/>
                <a:gd name="connsiteX4877" fmla="*/ 2112198 w 3377801"/>
                <a:gd name="connsiteY4877" fmla="*/ 591638 h 6857987"/>
                <a:gd name="connsiteX4878" fmla="*/ 2246419 w 3377801"/>
                <a:gd name="connsiteY4878" fmla="*/ 595022 h 6857987"/>
                <a:gd name="connsiteX4879" fmla="*/ 2260527 w 3377801"/>
                <a:gd name="connsiteY4879" fmla="*/ 598406 h 6857987"/>
                <a:gd name="connsiteX4880" fmla="*/ 2177622 w 3377801"/>
                <a:gd name="connsiteY4880" fmla="*/ 624901 h 6857987"/>
                <a:gd name="connsiteX4881" fmla="*/ 2157860 w 3377801"/>
                <a:gd name="connsiteY4881" fmla="*/ 639588 h 6857987"/>
                <a:gd name="connsiteX4882" fmla="*/ 2101464 w 3377801"/>
                <a:gd name="connsiteY4882" fmla="*/ 634502 h 6857987"/>
                <a:gd name="connsiteX4883" fmla="*/ 2157858 w 3377801"/>
                <a:gd name="connsiteY4883" fmla="*/ 639577 h 6857987"/>
                <a:gd name="connsiteX4884" fmla="*/ 2134210 w 3377801"/>
                <a:gd name="connsiteY4884" fmla="*/ 655359 h 6857987"/>
                <a:gd name="connsiteX4885" fmla="*/ 2090213 w 3377801"/>
                <a:gd name="connsiteY4885" fmla="*/ 678480 h 6857987"/>
                <a:gd name="connsiteX4886" fmla="*/ 2094761 w 3377801"/>
                <a:gd name="connsiteY4886" fmla="*/ 650284 h 6857987"/>
                <a:gd name="connsiteX4887" fmla="*/ 2134210 w 3377801"/>
                <a:gd name="connsiteY4887" fmla="*/ 655359 h 6857987"/>
                <a:gd name="connsiteX4888" fmla="*/ 2157904 w 3377801"/>
                <a:gd name="connsiteY4888" fmla="*/ 738279 h 6857987"/>
                <a:gd name="connsiteX4889" fmla="*/ 2088520 w 3377801"/>
                <a:gd name="connsiteY4889" fmla="*/ 769852 h 6857987"/>
                <a:gd name="connsiteX4890" fmla="*/ 2089069 w 3377801"/>
                <a:gd name="connsiteY4890" fmla="*/ 743909 h 6857987"/>
                <a:gd name="connsiteX4891" fmla="*/ 2089097 w 3377801"/>
                <a:gd name="connsiteY4891" fmla="*/ 743909 h 6857987"/>
                <a:gd name="connsiteX4892" fmla="*/ 2153388 w 3377801"/>
                <a:gd name="connsiteY4892" fmla="*/ 707817 h 6857987"/>
                <a:gd name="connsiteX4893" fmla="*/ 2157901 w 3377801"/>
                <a:gd name="connsiteY4893" fmla="*/ 738279 h 6857987"/>
                <a:gd name="connsiteX4894" fmla="*/ 2075559 w 3377801"/>
                <a:gd name="connsiteY4894" fmla="*/ 771551 h 6857987"/>
                <a:gd name="connsiteX4895" fmla="*/ 2023666 w 3377801"/>
                <a:gd name="connsiteY4895" fmla="*/ 796377 h 6857987"/>
                <a:gd name="connsiteX4896" fmla="*/ 2018572 w 3377801"/>
                <a:gd name="connsiteY4896" fmla="*/ 773810 h 6857987"/>
                <a:gd name="connsiteX4897" fmla="*/ 2018599 w 3377801"/>
                <a:gd name="connsiteY4897" fmla="*/ 773810 h 6857987"/>
                <a:gd name="connsiteX4898" fmla="*/ 2073303 w 3377801"/>
                <a:gd name="connsiteY4898" fmla="*/ 751251 h 6857987"/>
                <a:gd name="connsiteX4899" fmla="*/ 2075556 w 3377801"/>
                <a:gd name="connsiteY4899" fmla="*/ 771551 h 6857987"/>
                <a:gd name="connsiteX4900" fmla="*/ 2010696 w 3377801"/>
                <a:gd name="connsiteY4900" fmla="*/ 802001 h 6857987"/>
                <a:gd name="connsiteX4901" fmla="*/ 1953774 w 3377801"/>
                <a:gd name="connsiteY4901" fmla="*/ 817197 h 6857987"/>
                <a:gd name="connsiteX4902" fmla="*/ 1953748 w 3377801"/>
                <a:gd name="connsiteY4902" fmla="*/ 817227 h 6857987"/>
                <a:gd name="connsiteX4903" fmla="*/ 1953666 w 3377801"/>
                <a:gd name="connsiteY4903" fmla="*/ 817227 h 6857987"/>
                <a:gd name="connsiteX4904" fmla="*/ 1953773 w 3377801"/>
                <a:gd name="connsiteY4904" fmla="*/ 817197 h 6857987"/>
                <a:gd name="connsiteX4905" fmla="*/ 1994921 w 3377801"/>
                <a:gd name="connsiteY4905" fmla="*/ 782826 h 6857987"/>
                <a:gd name="connsiteX4906" fmla="*/ 2010693 w 3377801"/>
                <a:gd name="connsiteY4906" fmla="*/ 801997 h 6857987"/>
                <a:gd name="connsiteX4907" fmla="*/ 2043340 w 3377801"/>
                <a:gd name="connsiteY4907" fmla="*/ 870247 h 6857987"/>
                <a:gd name="connsiteX4908" fmla="*/ 2073241 w 3377801"/>
                <a:gd name="connsiteY4908" fmla="*/ 858404 h 6857987"/>
                <a:gd name="connsiteX4909" fmla="*/ 2082842 w 3377801"/>
                <a:gd name="connsiteY4909" fmla="*/ 882090 h 6857987"/>
                <a:gd name="connsiteX4910" fmla="*/ 1990900 w 3377801"/>
                <a:gd name="connsiteY4910" fmla="*/ 933973 h 6857987"/>
                <a:gd name="connsiteX4911" fmla="*/ 2043384 w 3377801"/>
                <a:gd name="connsiteY4911" fmla="*/ 870238 h 6857987"/>
                <a:gd name="connsiteX4912" fmla="*/ 2126895 w 3377801"/>
                <a:gd name="connsiteY4912" fmla="*/ 940214 h 6857987"/>
                <a:gd name="connsiteX4913" fmla="*/ 2123511 w 3377801"/>
                <a:gd name="connsiteY4913" fmla="*/ 962208 h 6857987"/>
                <a:gd name="connsiteX4914" fmla="*/ 2104900 w 3377801"/>
                <a:gd name="connsiteY4914" fmla="*/ 967283 h 6857987"/>
                <a:gd name="connsiteX4915" fmla="*/ 2113905 w 3377801"/>
                <a:gd name="connsiteY4915" fmla="*/ 939085 h 6857987"/>
                <a:gd name="connsiteX4916" fmla="*/ 2113922 w 3377801"/>
                <a:gd name="connsiteY4916" fmla="*/ 939077 h 6857987"/>
                <a:gd name="connsiteX4917" fmla="*/ 2126894 w 3377801"/>
                <a:gd name="connsiteY4917" fmla="*/ 940210 h 6857987"/>
                <a:gd name="connsiteX4918" fmla="*/ 2151691 w 3377801"/>
                <a:gd name="connsiteY4918" fmla="*/ 1052431 h 6857987"/>
                <a:gd name="connsiteX4919" fmla="*/ 2115607 w 3377801"/>
                <a:gd name="connsiteY4919" fmla="*/ 1089653 h 6857987"/>
                <a:gd name="connsiteX4920" fmla="*/ 2078405 w 3377801"/>
                <a:gd name="connsiteY4920" fmla="*/ 1085741 h 6857987"/>
                <a:gd name="connsiteX4921" fmla="*/ 2078360 w 3377801"/>
                <a:gd name="connsiteY4921" fmla="*/ 1085705 h 6857987"/>
                <a:gd name="connsiteX4922" fmla="*/ 2151690 w 3377801"/>
                <a:gd name="connsiteY4922" fmla="*/ 1052429 h 6857987"/>
                <a:gd name="connsiteX4923" fmla="*/ 2104301 w 3377801"/>
                <a:gd name="connsiteY4923" fmla="*/ 1132533 h 6857987"/>
                <a:gd name="connsiteX4924" fmla="*/ 2138710 w 3377801"/>
                <a:gd name="connsiteY4924" fmla="*/ 1169754 h 6857987"/>
                <a:gd name="connsiteX4925" fmla="*/ 2050206 w 3377801"/>
                <a:gd name="connsiteY4925" fmla="*/ 1169754 h 6857987"/>
                <a:gd name="connsiteX4926" fmla="*/ 2050161 w 3377801"/>
                <a:gd name="connsiteY4926" fmla="*/ 1169754 h 6857987"/>
                <a:gd name="connsiteX4927" fmla="*/ 2104299 w 3377801"/>
                <a:gd name="connsiteY4927" fmla="*/ 1132530 h 6857987"/>
                <a:gd name="connsiteX4928" fmla="*/ 2132505 w 3377801"/>
                <a:gd name="connsiteY4928" fmla="*/ 1111084 h 6857987"/>
                <a:gd name="connsiteX4929" fmla="*/ 2132480 w 3377801"/>
                <a:gd name="connsiteY4929" fmla="*/ 1111084 h 6857987"/>
                <a:gd name="connsiteX4930" fmla="*/ 2132490 w 3377801"/>
                <a:gd name="connsiteY4930" fmla="*/ 1111066 h 6857987"/>
                <a:gd name="connsiteX4931" fmla="*/ 2132505 w 3377801"/>
                <a:gd name="connsiteY4931" fmla="*/ 1111082 h 6857987"/>
                <a:gd name="connsiteX4932" fmla="*/ 2196762 w 3377801"/>
                <a:gd name="connsiteY4932" fmla="*/ 1128003 h 6857987"/>
                <a:gd name="connsiteX4933" fmla="*/ 2166872 w 3377801"/>
                <a:gd name="connsiteY4933" fmla="*/ 1149998 h 6857987"/>
                <a:gd name="connsiteX4934" fmla="*/ 2132504 w 3377801"/>
                <a:gd name="connsiteY4934" fmla="*/ 1111078 h 6857987"/>
                <a:gd name="connsiteX4935" fmla="*/ 2179835 w 3377801"/>
                <a:gd name="connsiteY4935" fmla="*/ 1182681 h 6857987"/>
                <a:gd name="connsiteX4936" fmla="*/ 2179872 w 3377801"/>
                <a:gd name="connsiteY4936" fmla="*/ 1182673 h 6857987"/>
                <a:gd name="connsiteX4937" fmla="*/ 2223297 w 3377801"/>
                <a:gd name="connsiteY4937" fmla="*/ 1168565 h 6857987"/>
                <a:gd name="connsiteX4938" fmla="*/ 2293797 w 3377801"/>
                <a:gd name="connsiteY4938" fmla="*/ 1183227 h 6857987"/>
                <a:gd name="connsiteX4939" fmla="*/ 2205256 w 3377801"/>
                <a:gd name="connsiteY4939" fmla="*/ 1247518 h 6857987"/>
                <a:gd name="connsiteX4940" fmla="*/ 2167471 w 3377801"/>
                <a:gd name="connsiteY4940" fmla="*/ 1245262 h 6857987"/>
                <a:gd name="connsiteX4941" fmla="*/ 2179833 w 3377801"/>
                <a:gd name="connsiteY4941" fmla="*/ 1182673 h 6857987"/>
                <a:gd name="connsiteX4942" fmla="*/ 2263336 w 3377801"/>
                <a:gd name="connsiteY4942" fmla="*/ 1140368 h 6857987"/>
                <a:gd name="connsiteX4943" fmla="*/ 2285330 w 3377801"/>
                <a:gd name="connsiteY4943" fmla="*/ 1117818 h 6857987"/>
                <a:gd name="connsiteX4944" fmla="*/ 2239032 w 3377801"/>
                <a:gd name="connsiteY4944" fmla="*/ 1100900 h 6857987"/>
                <a:gd name="connsiteX4945" fmla="*/ 2239087 w 3377801"/>
                <a:gd name="connsiteY4945" fmla="*/ 1100900 h 6857987"/>
                <a:gd name="connsiteX4946" fmla="*/ 2298301 w 3377801"/>
                <a:gd name="connsiteY4946" fmla="*/ 1087355 h 6857987"/>
                <a:gd name="connsiteX4947" fmla="*/ 2297182 w 3377801"/>
                <a:gd name="connsiteY4947" fmla="*/ 1145452 h 6857987"/>
                <a:gd name="connsiteX4948" fmla="*/ 2263335 w 3377801"/>
                <a:gd name="connsiteY4948" fmla="*/ 1140359 h 6857987"/>
                <a:gd name="connsiteX4949" fmla="*/ 2234566 w 3377801"/>
                <a:gd name="connsiteY4949" fmla="*/ 1077768 h 6857987"/>
                <a:gd name="connsiteX4950" fmla="*/ 2242480 w 3377801"/>
                <a:gd name="connsiteY4950" fmla="*/ 1014028 h 6857987"/>
                <a:gd name="connsiteX4951" fmla="*/ 2242452 w 3377801"/>
                <a:gd name="connsiteY4951" fmla="*/ 1014028 h 6857987"/>
                <a:gd name="connsiteX4952" fmla="*/ 2242480 w 3377801"/>
                <a:gd name="connsiteY4952" fmla="*/ 1014001 h 6857987"/>
                <a:gd name="connsiteX4953" fmla="*/ 2242480 w 3377801"/>
                <a:gd name="connsiteY4953" fmla="*/ 1014024 h 6857987"/>
                <a:gd name="connsiteX4954" fmla="*/ 2321406 w 3377801"/>
                <a:gd name="connsiteY4954" fmla="*/ 999364 h 6857987"/>
                <a:gd name="connsiteX4955" fmla="*/ 2315212 w 3377801"/>
                <a:gd name="connsiteY4955" fmla="*/ 1051821 h 6857987"/>
                <a:gd name="connsiteX4956" fmla="*/ 2234564 w 3377801"/>
                <a:gd name="connsiteY4956" fmla="*/ 1077759 h 6857987"/>
                <a:gd name="connsiteX4957" fmla="*/ 2385733 w 3377801"/>
                <a:gd name="connsiteY4957" fmla="*/ 1005622 h 6857987"/>
                <a:gd name="connsiteX4958" fmla="*/ 2405471 w 3377801"/>
                <a:gd name="connsiteY4958" fmla="*/ 986446 h 6857987"/>
                <a:gd name="connsiteX4959" fmla="*/ 2404344 w 3377801"/>
                <a:gd name="connsiteY4959" fmla="*/ 1014653 h 6857987"/>
                <a:gd name="connsiteX4960" fmla="*/ 2416742 w 3377801"/>
                <a:gd name="connsiteY4960" fmla="*/ 1013516 h 6857987"/>
                <a:gd name="connsiteX4961" fmla="*/ 2425108 w 3377801"/>
                <a:gd name="connsiteY4961" fmla="*/ 976313 h 6857987"/>
                <a:gd name="connsiteX4962" fmla="*/ 2425189 w 3377801"/>
                <a:gd name="connsiteY4962" fmla="*/ 976286 h 6857987"/>
                <a:gd name="connsiteX4963" fmla="*/ 2454533 w 3377801"/>
                <a:gd name="connsiteY4963" fmla="*/ 1001112 h 6857987"/>
                <a:gd name="connsiteX4964" fmla="*/ 2451713 w 3377801"/>
                <a:gd name="connsiteY4964" fmla="*/ 1029309 h 6857987"/>
                <a:gd name="connsiteX4965" fmla="*/ 2433667 w 3377801"/>
                <a:gd name="connsiteY4965" fmla="*/ 1102059 h 6857987"/>
                <a:gd name="connsiteX4966" fmla="*/ 2415048 w 3377801"/>
                <a:gd name="connsiteY4966" fmla="*/ 1177085 h 6857987"/>
                <a:gd name="connsiteX4967" fmla="*/ 2385731 w 3377801"/>
                <a:gd name="connsiteY4967" fmla="*/ 1005611 h 6857987"/>
                <a:gd name="connsiteX4968" fmla="*/ 2499836 w 3377801"/>
                <a:gd name="connsiteY4968" fmla="*/ 1352587 h 6857987"/>
                <a:gd name="connsiteX4969" fmla="*/ 2544785 w 3377801"/>
                <a:gd name="connsiteY4969" fmla="*/ 1405518 h 6857987"/>
                <a:gd name="connsiteX4970" fmla="*/ 2555509 w 3377801"/>
                <a:gd name="connsiteY4970" fmla="*/ 1454591 h 6857987"/>
                <a:gd name="connsiteX4971" fmla="*/ 2544785 w 3377801"/>
                <a:gd name="connsiteY4971" fmla="*/ 1457411 h 6857987"/>
                <a:gd name="connsiteX4972" fmla="*/ 2547614 w 3377801"/>
                <a:gd name="connsiteY4972" fmla="*/ 1439365 h 6857987"/>
                <a:gd name="connsiteX4973" fmla="*/ 2499836 w 3377801"/>
                <a:gd name="connsiteY4973" fmla="*/ 1352587 h 6857987"/>
                <a:gd name="connsiteX4974" fmla="*/ 2499688 w 3377801"/>
                <a:gd name="connsiteY4974" fmla="*/ 1352498 h 6857987"/>
                <a:gd name="connsiteX4975" fmla="*/ 2499679 w 3377801"/>
                <a:gd name="connsiteY4975" fmla="*/ 1352407 h 6857987"/>
                <a:gd name="connsiteX4976" fmla="*/ 2499835 w 3377801"/>
                <a:gd name="connsiteY4976" fmla="*/ 1352576 h 6857987"/>
                <a:gd name="connsiteX4977" fmla="*/ 2505835 w 3377801"/>
                <a:gd name="connsiteY4977" fmla="*/ 1382397 h 6857987"/>
                <a:gd name="connsiteX4978" fmla="*/ 2530103 w 3377801"/>
                <a:gd name="connsiteY4978" fmla="*/ 1432598 h 6857987"/>
                <a:gd name="connsiteX4979" fmla="*/ 2475390 w 3377801"/>
                <a:gd name="connsiteY4979" fmla="*/ 1442748 h 6857987"/>
                <a:gd name="connsiteX4980" fmla="*/ 2384567 w 3377801"/>
                <a:gd name="connsiteY4980" fmla="*/ 1452898 h 6857987"/>
                <a:gd name="connsiteX4981" fmla="*/ 2361463 w 3377801"/>
                <a:gd name="connsiteY4981" fmla="*/ 1412283 h 6857987"/>
                <a:gd name="connsiteX4982" fmla="*/ 2413911 w 3377801"/>
                <a:gd name="connsiteY4982" fmla="*/ 1398184 h 6857987"/>
                <a:gd name="connsiteX4983" fmla="*/ 2467395 w 3377801"/>
                <a:gd name="connsiteY4983" fmla="*/ 1369259 h 6857987"/>
                <a:gd name="connsiteX4984" fmla="*/ 2467485 w 3377801"/>
                <a:gd name="connsiteY4984" fmla="*/ 1369414 h 6857987"/>
                <a:gd name="connsiteX4985" fmla="*/ 2505834 w 3377801"/>
                <a:gd name="connsiteY4985" fmla="*/ 1382386 h 6857987"/>
                <a:gd name="connsiteX4986" fmla="*/ 2452296 w 3377801"/>
                <a:gd name="connsiteY4986" fmla="*/ 1622650 h 6857987"/>
                <a:gd name="connsiteX4987" fmla="*/ 2492347 w 3377801"/>
                <a:gd name="connsiteY4987" fmla="*/ 1621512 h 6857987"/>
                <a:gd name="connsiteX4988" fmla="*/ 2530705 w 3377801"/>
                <a:gd name="connsiteY4988" fmla="*/ 1683557 h 6857987"/>
                <a:gd name="connsiteX4989" fmla="*/ 2519427 w 3377801"/>
                <a:gd name="connsiteY4989" fmla="*/ 1728673 h 6857987"/>
                <a:gd name="connsiteX4990" fmla="*/ 2444976 w 3377801"/>
                <a:gd name="connsiteY4990" fmla="*/ 1703298 h 6857987"/>
                <a:gd name="connsiteX4991" fmla="*/ 2408874 w 3377801"/>
                <a:gd name="connsiteY4991" fmla="*/ 1638435 h 6857987"/>
                <a:gd name="connsiteX4992" fmla="*/ 2452262 w 3377801"/>
                <a:gd name="connsiteY4992" fmla="*/ 1622699 h 6857987"/>
                <a:gd name="connsiteX4993" fmla="*/ 2500788 w 3377801"/>
                <a:gd name="connsiteY4993" fmla="*/ 1800240 h 6857987"/>
                <a:gd name="connsiteX4994" fmla="*/ 2483879 w 3377801"/>
                <a:gd name="connsiteY4994" fmla="*/ 1854953 h 6857987"/>
                <a:gd name="connsiteX4995" fmla="*/ 2406599 w 3377801"/>
                <a:gd name="connsiteY4995" fmla="*/ 1814340 h 6857987"/>
                <a:gd name="connsiteX4996" fmla="*/ 2387952 w 3377801"/>
                <a:gd name="connsiteY4996" fmla="*/ 1779411 h 6857987"/>
                <a:gd name="connsiteX4997" fmla="*/ 2387987 w 3377801"/>
                <a:gd name="connsiteY4997" fmla="*/ 1779374 h 6857987"/>
                <a:gd name="connsiteX4998" fmla="*/ 2415057 w 3377801"/>
                <a:gd name="connsiteY4998" fmla="*/ 1747220 h 6857987"/>
                <a:gd name="connsiteX4999" fmla="*/ 2473718 w 3377801"/>
                <a:gd name="connsiteY4999" fmla="*/ 1754560 h 6857987"/>
                <a:gd name="connsiteX5000" fmla="*/ 2500786 w 3377801"/>
                <a:gd name="connsiteY5000" fmla="*/ 1800225 h 6857987"/>
                <a:gd name="connsiteX5001" fmla="*/ 2461774 w 3377801"/>
                <a:gd name="connsiteY5001" fmla="*/ 1967789 h 6857987"/>
                <a:gd name="connsiteX5002" fmla="*/ 2491727 w 3377801"/>
                <a:gd name="connsiteY5002" fmla="*/ 1994359 h 6857987"/>
                <a:gd name="connsiteX5003" fmla="*/ 2518251 w 3377801"/>
                <a:gd name="connsiteY5003" fmla="*/ 2009583 h 6857987"/>
                <a:gd name="connsiteX5004" fmla="*/ 2521644 w 3377801"/>
                <a:gd name="connsiteY5004" fmla="*/ 2040033 h 6857987"/>
                <a:gd name="connsiteX5005" fmla="*/ 2447175 w 3377801"/>
                <a:gd name="connsiteY5005" fmla="*/ 2050748 h 6857987"/>
                <a:gd name="connsiteX5006" fmla="*/ 2422933 w 3377801"/>
                <a:gd name="connsiteY5006" fmla="*/ 2028189 h 6857987"/>
                <a:gd name="connsiteX5007" fmla="*/ 2461773 w 3377801"/>
                <a:gd name="connsiteY5007" fmla="*/ 1967778 h 6857987"/>
                <a:gd name="connsiteX5008" fmla="*/ 2447221 w 3377801"/>
                <a:gd name="connsiteY5008" fmla="*/ 2078306 h 6857987"/>
                <a:gd name="connsiteX5009" fmla="*/ 2479931 w 3377801"/>
                <a:gd name="connsiteY5009" fmla="*/ 2113844 h 6857987"/>
                <a:gd name="connsiteX5010" fmla="*/ 2497997 w 3377801"/>
                <a:gd name="connsiteY5010" fmla="*/ 2173059 h 6857987"/>
                <a:gd name="connsiteX5011" fmla="*/ 2398159 w 3377801"/>
                <a:gd name="connsiteY5011" fmla="*/ 2139222 h 6857987"/>
                <a:gd name="connsiteX5012" fmla="*/ 2393065 w 3377801"/>
                <a:gd name="connsiteY5012" fmla="*/ 2082735 h 6857987"/>
                <a:gd name="connsiteX5013" fmla="*/ 2393083 w 3377801"/>
                <a:gd name="connsiteY5013" fmla="*/ 2082817 h 6857987"/>
                <a:gd name="connsiteX5014" fmla="*/ 2413394 w 3377801"/>
                <a:gd name="connsiteY5014" fmla="*/ 2045032 h 6857987"/>
                <a:gd name="connsiteX5015" fmla="*/ 2447220 w 3377801"/>
                <a:gd name="connsiteY5015" fmla="*/ 2078295 h 6857987"/>
                <a:gd name="connsiteX5016" fmla="*/ 2334413 w 3377801"/>
                <a:gd name="connsiteY5016" fmla="*/ 2140359 h 6857987"/>
                <a:gd name="connsiteX5017" fmla="*/ 2303428 w 3377801"/>
                <a:gd name="connsiteY5017" fmla="*/ 2186542 h 6857987"/>
                <a:gd name="connsiteX5018" fmla="*/ 2303395 w 3377801"/>
                <a:gd name="connsiteY5018" fmla="*/ 2186603 h 6857987"/>
                <a:gd name="connsiteX5019" fmla="*/ 2303395 w 3377801"/>
                <a:gd name="connsiteY5019" fmla="*/ 2186568 h 6857987"/>
                <a:gd name="connsiteX5020" fmla="*/ 2303428 w 3377801"/>
                <a:gd name="connsiteY5020" fmla="*/ 2186543 h 6857987"/>
                <a:gd name="connsiteX5021" fmla="*/ 2334411 w 3377801"/>
                <a:gd name="connsiteY5021" fmla="*/ 2140348 h 6857987"/>
                <a:gd name="connsiteX5022" fmla="*/ 2319213 w 3377801"/>
                <a:gd name="connsiteY5022" fmla="*/ 2127387 h 6857987"/>
                <a:gd name="connsiteX5023" fmla="*/ 2284812 w 3377801"/>
                <a:gd name="connsiteY5023" fmla="*/ 2180398 h 6857987"/>
                <a:gd name="connsiteX5024" fmla="*/ 2215500 w 3377801"/>
                <a:gd name="connsiteY5024" fmla="*/ 2118909 h 6857987"/>
                <a:gd name="connsiteX5025" fmla="*/ 2215436 w 3377801"/>
                <a:gd name="connsiteY5025" fmla="*/ 2118927 h 6857987"/>
                <a:gd name="connsiteX5026" fmla="*/ 2256596 w 3377801"/>
                <a:gd name="connsiteY5026" fmla="*/ 2063652 h 6857987"/>
                <a:gd name="connsiteX5027" fmla="*/ 2319211 w 3377801"/>
                <a:gd name="connsiteY5027" fmla="*/ 2127376 h 6857987"/>
                <a:gd name="connsiteX5028" fmla="*/ 2303376 w 3377801"/>
                <a:gd name="connsiteY5028" fmla="*/ 2078342 h 6857987"/>
                <a:gd name="connsiteX5029" fmla="*/ 2303394 w 3377801"/>
                <a:gd name="connsiteY5029" fmla="*/ 2078359 h 6857987"/>
                <a:gd name="connsiteX5030" fmla="*/ 2328208 w 3377801"/>
                <a:gd name="connsiteY5030" fmla="*/ 2097533 h 6857987"/>
                <a:gd name="connsiteX5031" fmla="*/ 2303375 w 3377801"/>
                <a:gd name="connsiteY5031" fmla="*/ 2078331 h 6857987"/>
                <a:gd name="connsiteX5032" fmla="*/ 2188937 w 3377801"/>
                <a:gd name="connsiteY5032" fmla="*/ 2363737 h 6857987"/>
                <a:gd name="connsiteX5033" fmla="*/ 2260496 w 3377801"/>
                <a:gd name="connsiteY5033" fmla="*/ 2378355 h 6857987"/>
                <a:gd name="connsiteX5034" fmla="*/ 2241330 w 3377801"/>
                <a:gd name="connsiteY5034" fmla="*/ 2457326 h 6857987"/>
                <a:gd name="connsiteX5035" fmla="*/ 2179296 w 3377801"/>
                <a:gd name="connsiteY5035" fmla="*/ 2424044 h 6857987"/>
                <a:gd name="connsiteX5036" fmla="*/ 2188937 w 3377801"/>
                <a:gd name="connsiteY5036" fmla="*/ 2363737 h 6857987"/>
                <a:gd name="connsiteX5037" fmla="*/ 2180969 w 3377801"/>
                <a:gd name="connsiteY5037" fmla="*/ 2456226 h 6857987"/>
                <a:gd name="connsiteX5038" fmla="*/ 2248634 w 3377801"/>
                <a:gd name="connsiteY5038" fmla="*/ 2478229 h 6857987"/>
                <a:gd name="connsiteX5039" fmla="*/ 2286992 w 3377801"/>
                <a:gd name="connsiteY5039" fmla="*/ 2529549 h 6857987"/>
                <a:gd name="connsiteX5040" fmla="*/ 2215926 w 3377801"/>
                <a:gd name="connsiteY5040" fmla="*/ 2542530 h 6857987"/>
                <a:gd name="connsiteX5041" fmla="*/ 2124011 w 3377801"/>
                <a:gd name="connsiteY5041" fmla="*/ 2554373 h 6857987"/>
                <a:gd name="connsiteX5042" fmla="*/ 2113286 w 3377801"/>
                <a:gd name="connsiteY5042" fmla="*/ 2528986 h 6857987"/>
                <a:gd name="connsiteX5043" fmla="*/ 2144213 w 3377801"/>
                <a:gd name="connsiteY5043" fmla="*/ 2466406 h 6857987"/>
                <a:gd name="connsiteX5044" fmla="*/ 2144303 w 3377801"/>
                <a:gd name="connsiteY5044" fmla="*/ 2466388 h 6857987"/>
                <a:gd name="connsiteX5045" fmla="*/ 2180970 w 3377801"/>
                <a:gd name="connsiteY5045" fmla="*/ 2456226 h 6857987"/>
                <a:gd name="connsiteX5046" fmla="*/ 2123937 w 3377801"/>
                <a:gd name="connsiteY5046" fmla="*/ 2412865 h 6857987"/>
                <a:gd name="connsiteX5047" fmla="*/ 2124019 w 3377801"/>
                <a:gd name="connsiteY5047" fmla="*/ 2412810 h 6857987"/>
                <a:gd name="connsiteX5048" fmla="*/ 2165757 w 3377801"/>
                <a:gd name="connsiteY5048" fmla="*/ 2374471 h 6857987"/>
                <a:gd name="connsiteX5049" fmla="*/ 2165183 w 3377801"/>
                <a:gd name="connsiteY5049" fmla="*/ 2433123 h 6857987"/>
                <a:gd name="connsiteX5050" fmla="*/ 2091305 w 3377801"/>
                <a:gd name="connsiteY5050" fmla="*/ 2441591 h 6857987"/>
                <a:gd name="connsiteX5051" fmla="*/ 2087921 w 3377801"/>
                <a:gd name="connsiteY5051" fmla="*/ 2425236 h 6857987"/>
                <a:gd name="connsiteX5052" fmla="*/ 2123938 w 3377801"/>
                <a:gd name="connsiteY5052" fmla="*/ 2412865 h 6857987"/>
                <a:gd name="connsiteX5053" fmla="*/ 2126829 w 3377801"/>
                <a:gd name="connsiteY5053" fmla="*/ 2459609 h 6857987"/>
                <a:gd name="connsiteX5054" fmla="*/ 2100869 w 3377801"/>
                <a:gd name="connsiteY5054" fmla="*/ 2506982 h 6857987"/>
                <a:gd name="connsiteX5055" fmla="*/ 2058581 w 3377801"/>
                <a:gd name="connsiteY5055" fmla="*/ 2545330 h 6857987"/>
                <a:gd name="connsiteX5056" fmla="*/ 2068132 w 3377801"/>
                <a:gd name="connsiteY5056" fmla="*/ 2452278 h 6857987"/>
                <a:gd name="connsiteX5057" fmla="*/ 2068167 w 3377801"/>
                <a:gd name="connsiteY5057" fmla="*/ 2452288 h 6857987"/>
                <a:gd name="connsiteX5058" fmla="*/ 2126831 w 3377801"/>
                <a:gd name="connsiteY5058" fmla="*/ 2459609 h 6857987"/>
                <a:gd name="connsiteX5059" fmla="*/ 2053560 w 3377801"/>
                <a:gd name="connsiteY5059" fmla="*/ 2564481 h 6857987"/>
                <a:gd name="connsiteX5060" fmla="*/ 2068204 w 3377801"/>
                <a:gd name="connsiteY5060" fmla="*/ 2637230 h 6857987"/>
                <a:gd name="connsiteX5061" fmla="*/ 2012937 w 3377801"/>
                <a:gd name="connsiteY5061" fmla="*/ 2636103 h 6857987"/>
                <a:gd name="connsiteX5062" fmla="*/ 2011808 w 3377801"/>
                <a:gd name="connsiteY5062" fmla="*/ 2670514 h 6857987"/>
                <a:gd name="connsiteX5063" fmla="*/ 1971767 w 3377801"/>
                <a:gd name="connsiteY5063" fmla="*/ 2639496 h 6857987"/>
                <a:gd name="connsiteX5064" fmla="*/ 1971677 w 3377801"/>
                <a:gd name="connsiteY5064" fmla="*/ 2602748 h 6857987"/>
                <a:gd name="connsiteX5065" fmla="*/ 1971758 w 3377801"/>
                <a:gd name="connsiteY5065" fmla="*/ 2602831 h 6857987"/>
                <a:gd name="connsiteX5066" fmla="*/ 1998836 w 3377801"/>
                <a:gd name="connsiteY5066" fmla="*/ 2568429 h 6857987"/>
                <a:gd name="connsiteX5067" fmla="*/ 2053560 w 3377801"/>
                <a:gd name="connsiteY5067" fmla="*/ 2564481 h 6857987"/>
                <a:gd name="connsiteX5068" fmla="*/ 2102014 w 3377801"/>
                <a:gd name="connsiteY5068" fmla="*/ 2608469 h 6857987"/>
                <a:gd name="connsiteX5069" fmla="*/ 2119497 w 3377801"/>
                <a:gd name="connsiteY5069" fmla="*/ 2623694 h 6857987"/>
                <a:gd name="connsiteX5070" fmla="*/ 2102032 w 3377801"/>
                <a:gd name="connsiteY5070" fmla="*/ 2608504 h 6857987"/>
                <a:gd name="connsiteX5071" fmla="*/ 2177574 w 3377801"/>
                <a:gd name="connsiteY5071" fmla="*/ 2669932 h 6857987"/>
                <a:gd name="connsiteX5072" fmla="*/ 2188297 w 3377801"/>
                <a:gd name="connsiteY5072" fmla="*/ 2687978 h 6857987"/>
                <a:gd name="connsiteX5073" fmla="*/ 2102522 w 3377801"/>
                <a:gd name="connsiteY5073" fmla="*/ 2682338 h 6857987"/>
                <a:gd name="connsiteX5074" fmla="*/ 2102559 w 3377801"/>
                <a:gd name="connsiteY5074" fmla="*/ 2682329 h 6857987"/>
                <a:gd name="connsiteX5075" fmla="*/ 2177567 w 3377801"/>
                <a:gd name="connsiteY5075" fmla="*/ 2669928 h 6857987"/>
                <a:gd name="connsiteX5076" fmla="*/ 2135260 w 3377801"/>
                <a:gd name="connsiteY5076" fmla="*/ 2645708 h 6857987"/>
                <a:gd name="connsiteX5077" fmla="*/ 2135306 w 3377801"/>
                <a:gd name="connsiteY5077" fmla="*/ 2645671 h 6857987"/>
                <a:gd name="connsiteX5078" fmla="*/ 2181559 w 3377801"/>
                <a:gd name="connsiteY5078" fmla="*/ 2635521 h 6857987"/>
                <a:gd name="connsiteX5079" fmla="*/ 2135254 w 3377801"/>
                <a:gd name="connsiteY5079" fmla="*/ 2645704 h 6857987"/>
                <a:gd name="connsiteX5080" fmla="*/ 2297733 w 3377801"/>
                <a:gd name="connsiteY5080" fmla="*/ 2766940 h 6857987"/>
                <a:gd name="connsiteX5081" fmla="*/ 2219872 w 3377801"/>
                <a:gd name="connsiteY5081" fmla="*/ 2704815 h 6857987"/>
                <a:gd name="connsiteX5082" fmla="*/ 2219899 w 3377801"/>
                <a:gd name="connsiteY5082" fmla="*/ 2704887 h 6857987"/>
                <a:gd name="connsiteX5083" fmla="*/ 2304493 w 3377801"/>
                <a:gd name="connsiteY5083" fmla="*/ 2668239 h 6857987"/>
                <a:gd name="connsiteX5084" fmla="*/ 2289268 w 3377801"/>
                <a:gd name="connsiteY5084" fmla="*/ 2715048 h 6857987"/>
                <a:gd name="connsiteX5085" fmla="*/ 2297726 w 3377801"/>
                <a:gd name="connsiteY5085" fmla="*/ 2766936 h 6857987"/>
                <a:gd name="connsiteX5086" fmla="*/ 2221573 w 3377801"/>
                <a:gd name="connsiteY5086" fmla="*/ 2759108 h 6857987"/>
                <a:gd name="connsiteX5087" fmla="*/ 2255974 w 3377801"/>
                <a:gd name="connsiteY5087" fmla="*/ 2775463 h 6857987"/>
                <a:gd name="connsiteX5088" fmla="*/ 2203578 w 3377801"/>
                <a:gd name="connsiteY5088" fmla="*/ 2817759 h 6857987"/>
                <a:gd name="connsiteX5089" fmla="*/ 2203524 w 3377801"/>
                <a:gd name="connsiteY5089" fmla="*/ 2817768 h 6857987"/>
                <a:gd name="connsiteX5090" fmla="*/ 2221566 w 3377801"/>
                <a:gd name="connsiteY5090" fmla="*/ 2759111 h 6857987"/>
                <a:gd name="connsiteX5091" fmla="*/ 2121720 w 3377801"/>
                <a:gd name="connsiteY5091" fmla="*/ 3053429 h 6857987"/>
                <a:gd name="connsiteX5092" fmla="*/ 2121747 w 3377801"/>
                <a:gd name="connsiteY5092" fmla="*/ 3053447 h 6857987"/>
                <a:gd name="connsiteX5093" fmla="*/ 2186610 w 3377801"/>
                <a:gd name="connsiteY5093" fmla="*/ 3041594 h 6857987"/>
                <a:gd name="connsiteX5094" fmla="*/ 2183227 w 3377801"/>
                <a:gd name="connsiteY5094" fmla="*/ 3096307 h 6857987"/>
                <a:gd name="connsiteX5095" fmla="*/ 2123448 w 3377801"/>
                <a:gd name="connsiteY5095" fmla="*/ 3131832 h 6857987"/>
                <a:gd name="connsiteX5096" fmla="*/ 2121719 w 3377801"/>
                <a:gd name="connsiteY5096" fmla="*/ 3053425 h 6857987"/>
                <a:gd name="connsiteX5097" fmla="*/ 1783457 w 3377801"/>
                <a:gd name="connsiteY5097" fmla="*/ 3109778 h 6857987"/>
                <a:gd name="connsiteX5098" fmla="*/ 1783375 w 3377801"/>
                <a:gd name="connsiteY5098" fmla="*/ 3109843 h 6857987"/>
                <a:gd name="connsiteX5099" fmla="*/ 1797492 w 3377801"/>
                <a:gd name="connsiteY5099" fmla="*/ 3086720 h 6857987"/>
                <a:gd name="connsiteX5100" fmla="*/ 1824552 w 3377801"/>
                <a:gd name="connsiteY5100" fmla="*/ 3153276 h 6857987"/>
                <a:gd name="connsiteX5101" fmla="*/ 1859528 w 3377801"/>
                <a:gd name="connsiteY5101" fmla="*/ 3211363 h 6857987"/>
                <a:gd name="connsiteX5102" fmla="*/ 1802560 w 3377801"/>
                <a:gd name="connsiteY5102" fmla="*/ 3169075 h 6857987"/>
                <a:gd name="connsiteX5103" fmla="*/ 1802560 w 3377801"/>
                <a:gd name="connsiteY5103" fmla="*/ 3110415 h 6857987"/>
                <a:gd name="connsiteX5104" fmla="*/ 1783456 w 3377801"/>
                <a:gd name="connsiteY5104" fmla="*/ 3109774 h 6857987"/>
                <a:gd name="connsiteX5105" fmla="*/ 1601172 w 3377801"/>
                <a:gd name="connsiteY5105" fmla="*/ 2983570 h 6857987"/>
                <a:gd name="connsiteX5106" fmla="*/ 1659269 w 3377801"/>
                <a:gd name="connsiteY5106" fmla="*/ 3020228 h 6857987"/>
                <a:gd name="connsiteX5107" fmla="*/ 1699310 w 3377801"/>
                <a:gd name="connsiteY5107" fmla="*/ 3059695 h 6857987"/>
                <a:gd name="connsiteX5108" fmla="*/ 1674496 w 3377801"/>
                <a:gd name="connsiteY5108" fmla="*/ 3120046 h 6857987"/>
                <a:gd name="connsiteX5109" fmla="*/ 1618655 w 3377801"/>
                <a:gd name="connsiteY5109" fmla="*/ 3109896 h 6857987"/>
                <a:gd name="connsiteX5110" fmla="*/ 1573539 w 3377801"/>
                <a:gd name="connsiteY5110" fmla="*/ 3041657 h 6857987"/>
                <a:gd name="connsiteX5111" fmla="*/ 1587638 w 3377801"/>
                <a:gd name="connsiteY5111" fmla="*/ 2984081 h 6857987"/>
                <a:gd name="connsiteX5112" fmla="*/ 1587628 w 3377801"/>
                <a:gd name="connsiteY5112" fmla="*/ 2984135 h 6857987"/>
                <a:gd name="connsiteX5113" fmla="*/ 1601172 w 3377801"/>
                <a:gd name="connsiteY5113" fmla="*/ 2983566 h 6857987"/>
                <a:gd name="connsiteX5114" fmla="*/ 1690326 w 3377801"/>
                <a:gd name="connsiteY5114" fmla="*/ 3002154 h 6857987"/>
                <a:gd name="connsiteX5115" fmla="*/ 1711756 w 3377801"/>
                <a:gd name="connsiteY5115" fmla="*/ 2947996 h 6857987"/>
                <a:gd name="connsiteX5116" fmla="*/ 1764195 w 3377801"/>
                <a:gd name="connsiteY5116" fmla="*/ 2975640 h 6857987"/>
                <a:gd name="connsiteX5117" fmla="*/ 1821718 w 3377801"/>
                <a:gd name="connsiteY5117" fmla="*/ 3047271 h 6857987"/>
                <a:gd name="connsiteX5118" fmla="*/ 1823419 w 3377801"/>
                <a:gd name="connsiteY5118" fmla="*/ 3062496 h 6857987"/>
                <a:gd name="connsiteX5119" fmla="*/ 1745593 w 3377801"/>
                <a:gd name="connsiteY5119" fmla="*/ 3063060 h 6857987"/>
                <a:gd name="connsiteX5120" fmla="*/ 1701604 w 3377801"/>
                <a:gd name="connsiteY5120" fmla="*/ 3038810 h 6857987"/>
                <a:gd name="connsiteX5121" fmla="*/ 1690330 w 3377801"/>
                <a:gd name="connsiteY5121" fmla="*/ 3002150 h 6857987"/>
                <a:gd name="connsiteX5122" fmla="*/ 1790655 w 3377801"/>
                <a:gd name="connsiteY5122" fmla="*/ 2913014 h 6857987"/>
                <a:gd name="connsiteX5123" fmla="*/ 1761885 w 3377801"/>
                <a:gd name="connsiteY5123" fmla="*/ 2952499 h 6857987"/>
                <a:gd name="connsiteX5124" fmla="*/ 1711136 w 3377801"/>
                <a:gd name="connsiteY5124" fmla="*/ 2894968 h 6857987"/>
                <a:gd name="connsiteX5125" fmla="*/ 1728618 w 3377801"/>
                <a:gd name="connsiteY5125" fmla="*/ 2839143 h 6857987"/>
                <a:gd name="connsiteX5126" fmla="*/ 1788960 w 3377801"/>
                <a:gd name="connsiteY5126" fmla="*/ 2834617 h 6857987"/>
                <a:gd name="connsiteX5127" fmla="*/ 1790660 w 3377801"/>
                <a:gd name="connsiteY5127" fmla="*/ 2913004 h 6857987"/>
                <a:gd name="connsiteX5128" fmla="*/ 1993215 w 3377801"/>
                <a:gd name="connsiteY5128" fmla="*/ 2793501 h 6857987"/>
                <a:gd name="connsiteX5129" fmla="*/ 2011261 w 3377801"/>
                <a:gd name="connsiteY5129" fmla="*/ 2849905 h 6857987"/>
                <a:gd name="connsiteX5130" fmla="*/ 1997726 w 3377801"/>
                <a:gd name="connsiteY5130" fmla="*/ 2904054 h 6857987"/>
                <a:gd name="connsiteX5131" fmla="*/ 1966135 w 3377801"/>
                <a:gd name="connsiteY5131" fmla="*/ 2886562 h 6857987"/>
                <a:gd name="connsiteX5132" fmla="*/ 1921591 w 3377801"/>
                <a:gd name="connsiteY5132" fmla="*/ 2839190 h 6857987"/>
                <a:gd name="connsiteX5133" fmla="*/ 1922774 w 3377801"/>
                <a:gd name="connsiteY5133" fmla="*/ 2809901 h 6857987"/>
                <a:gd name="connsiteX5134" fmla="*/ 1922719 w 3377801"/>
                <a:gd name="connsiteY5134" fmla="*/ 2809856 h 6857987"/>
                <a:gd name="connsiteX5135" fmla="*/ 1993219 w 3377801"/>
                <a:gd name="connsiteY5135" fmla="*/ 2793497 h 6857987"/>
                <a:gd name="connsiteX5136" fmla="*/ 1970538 w 3377801"/>
                <a:gd name="connsiteY5136" fmla="*/ 2715647 h 6857987"/>
                <a:gd name="connsiteX5137" fmla="*/ 1989731 w 3377801"/>
                <a:gd name="connsiteY5137" fmla="*/ 2719013 h 6857987"/>
                <a:gd name="connsiteX5138" fmla="*/ 1970542 w 3377801"/>
                <a:gd name="connsiteY5138" fmla="*/ 2715643 h 6857987"/>
                <a:gd name="connsiteX5139" fmla="*/ 1989249 w 3377801"/>
                <a:gd name="connsiteY5139" fmla="*/ 2999925 h 6857987"/>
                <a:gd name="connsiteX5140" fmla="*/ 1982973 w 3377801"/>
                <a:gd name="connsiteY5140" fmla="*/ 2922609 h 6857987"/>
                <a:gd name="connsiteX5141" fmla="*/ 1983028 w 3377801"/>
                <a:gd name="connsiteY5141" fmla="*/ 2922645 h 6857987"/>
                <a:gd name="connsiteX5142" fmla="*/ 2005023 w 3377801"/>
                <a:gd name="connsiteY5142" fmla="*/ 2923782 h 6857987"/>
                <a:gd name="connsiteX5143" fmla="*/ 2018012 w 3377801"/>
                <a:gd name="connsiteY5143" fmla="*/ 2955928 h 6857987"/>
                <a:gd name="connsiteX5144" fmla="*/ 1989254 w 3377801"/>
                <a:gd name="connsiteY5144" fmla="*/ 2999921 h 6857987"/>
                <a:gd name="connsiteX5145" fmla="*/ 2020766 w 3377801"/>
                <a:gd name="connsiteY5145" fmla="*/ 2991958 h 6857987"/>
                <a:gd name="connsiteX5146" fmla="*/ 2016819 w 3377801"/>
                <a:gd name="connsiteY5146" fmla="*/ 3026359 h 6857987"/>
                <a:gd name="connsiteX5147" fmla="*/ 1998165 w 3377801"/>
                <a:gd name="connsiteY5147" fmla="*/ 3011714 h 6857987"/>
                <a:gd name="connsiteX5148" fmla="*/ 1998210 w 3377801"/>
                <a:gd name="connsiteY5148" fmla="*/ 3011696 h 6857987"/>
                <a:gd name="connsiteX5149" fmla="*/ 2020770 w 3377801"/>
                <a:gd name="connsiteY5149" fmla="*/ 2991954 h 6857987"/>
                <a:gd name="connsiteX5150" fmla="*/ 1953119 w 3377801"/>
                <a:gd name="connsiteY5150" fmla="*/ 2926612 h 6857987"/>
                <a:gd name="connsiteX5151" fmla="*/ 1927196 w 3377801"/>
                <a:gd name="connsiteY5151" fmla="*/ 2936121 h 6857987"/>
                <a:gd name="connsiteX5152" fmla="*/ 1927175 w 3377801"/>
                <a:gd name="connsiteY5152" fmla="*/ 2936199 h 6857987"/>
                <a:gd name="connsiteX5153" fmla="*/ 1927102 w 3377801"/>
                <a:gd name="connsiteY5153" fmla="*/ 2936164 h 6857987"/>
                <a:gd name="connsiteX5154" fmla="*/ 1927196 w 3377801"/>
                <a:gd name="connsiteY5154" fmla="*/ 2936123 h 6857987"/>
                <a:gd name="connsiteX5155" fmla="*/ 1945231 w 3377801"/>
                <a:gd name="connsiteY5155" fmla="*/ 2881497 h 6857987"/>
                <a:gd name="connsiteX5156" fmla="*/ 1958202 w 3377801"/>
                <a:gd name="connsiteY5156" fmla="*/ 3025869 h 6857987"/>
                <a:gd name="connsiteX5157" fmla="*/ 1953123 w 3377801"/>
                <a:gd name="connsiteY5157" fmla="*/ 2926608 h 6857987"/>
                <a:gd name="connsiteX5158" fmla="*/ 1953148 w 3377801"/>
                <a:gd name="connsiteY5158" fmla="*/ 3043323 h 6857987"/>
                <a:gd name="connsiteX5159" fmla="*/ 1953148 w 3377801"/>
                <a:gd name="connsiteY5159" fmla="*/ 3043340 h 6857987"/>
                <a:gd name="connsiteX5160" fmla="*/ 1988075 w 3377801"/>
                <a:gd name="connsiteY5160" fmla="*/ 3034891 h 6857987"/>
                <a:gd name="connsiteX5161" fmla="*/ 1954238 w 3377801"/>
                <a:gd name="connsiteY5161" fmla="*/ 3067610 h 6857987"/>
                <a:gd name="connsiteX5162" fmla="*/ 1953141 w 3377801"/>
                <a:gd name="connsiteY5162" fmla="*/ 3043340 h 6857987"/>
                <a:gd name="connsiteX5163" fmla="*/ 1953094 w 3377801"/>
                <a:gd name="connsiteY5163" fmla="*/ 3043350 h 6857987"/>
                <a:gd name="connsiteX5164" fmla="*/ 1864644 w 3377801"/>
                <a:gd name="connsiteY5164" fmla="*/ 2919862 h 6857987"/>
                <a:gd name="connsiteX5165" fmla="*/ 1864598 w 3377801"/>
                <a:gd name="connsiteY5165" fmla="*/ 2919825 h 6857987"/>
                <a:gd name="connsiteX5166" fmla="*/ 1901810 w 3377801"/>
                <a:gd name="connsiteY5166" fmla="*/ 2872453 h 6857987"/>
                <a:gd name="connsiteX5167" fmla="*/ 1913662 w 3377801"/>
                <a:gd name="connsiteY5167" fmla="*/ 2928277 h 6857987"/>
                <a:gd name="connsiteX5168" fmla="*/ 1878705 w 3377801"/>
                <a:gd name="connsiteY5168" fmla="*/ 2970573 h 6857987"/>
                <a:gd name="connsiteX5169" fmla="*/ 1863460 w 3377801"/>
                <a:gd name="connsiteY5169" fmla="*/ 2960423 h 6857987"/>
                <a:gd name="connsiteX5170" fmla="*/ 1864648 w 3377801"/>
                <a:gd name="connsiteY5170" fmla="*/ 2919862 h 6857987"/>
                <a:gd name="connsiteX5171" fmla="*/ 1828532 w 3377801"/>
                <a:gd name="connsiteY5171" fmla="*/ 2786751 h 6857987"/>
                <a:gd name="connsiteX5172" fmla="*/ 1799198 w 3377801"/>
                <a:gd name="connsiteY5172" fmla="*/ 2789571 h 6857987"/>
                <a:gd name="connsiteX5173" fmla="*/ 1861806 w 3377801"/>
                <a:gd name="connsiteY5173" fmla="*/ 2770398 h 6857987"/>
                <a:gd name="connsiteX5174" fmla="*/ 1924414 w 3377801"/>
                <a:gd name="connsiteY5174" fmla="*/ 2773781 h 6857987"/>
                <a:gd name="connsiteX5175" fmla="*/ 1828536 w 3377801"/>
                <a:gd name="connsiteY5175" fmla="*/ 2786747 h 6857987"/>
                <a:gd name="connsiteX5176" fmla="*/ 1905192 w 3377801"/>
                <a:gd name="connsiteY5176" fmla="*/ 2853789 h 6857987"/>
                <a:gd name="connsiteX5177" fmla="*/ 1839783 w 3377801"/>
                <a:gd name="connsiteY5177" fmla="*/ 2927676 h 6857987"/>
                <a:gd name="connsiteX5178" fmla="*/ 1801425 w 3377801"/>
                <a:gd name="connsiteY5178" fmla="*/ 2877476 h 6857987"/>
                <a:gd name="connsiteX5179" fmla="*/ 1810976 w 3377801"/>
                <a:gd name="connsiteY5179" fmla="*/ 2828448 h 6857987"/>
                <a:gd name="connsiteX5180" fmla="*/ 1811021 w 3377801"/>
                <a:gd name="connsiteY5180" fmla="*/ 2828412 h 6857987"/>
                <a:gd name="connsiteX5181" fmla="*/ 1909148 w 3377801"/>
                <a:gd name="connsiteY5181" fmla="*/ 2813187 h 6857987"/>
                <a:gd name="connsiteX5182" fmla="*/ 1905196 w 3377801"/>
                <a:gd name="connsiteY5182" fmla="*/ 2853785 h 6857987"/>
                <a:gd name="connsiteX5183" fmla="*/ 1828477 w 3377801"/>
                <a:gd name="connsiteY5183" fmla="*/ 2939609 h 6857987"/>
                <a:gd name="connsiteX5184" fmla="*/ 1861750 w 3377801"/>
                <a:gd name="connsiteY5184" fmla="*/ 2990365 h 6857987"/>
                <a:gd name="connsiteX5185" fmla="*/ 1830169 w 3377801"/>
                <a:gd name="connsiteY5185" fmla="*/ 3029841 h 6857987"/>
                <a:gd name="connsiteX5186" fmla="*/ 1786736 w 3377801"/>
                <a:gd name="connsiteY5186" fmla="*/ 2993749 h 6857987"/>
                <a:gd name="connsiteX5187" fmla="*/ 1797378 w 3377801"/>
                <a:gd name="connsiteY5187" fmla="*/ 2929986 h 6857987"/>
                <a:gd name="connsiteX5188" fmla="*/ 1797468 w 3377801"/>
                <a:gd name="connsiteY5188" fmla="*/ 2930013 h 6857987"/>
                <a:gd name="connsiteX5189" fmla="*/ 1828480 w 3377801"/>
                <a:gd name="connsiteY5189" fmla="*/ 2939605 h 6857987"/>
                <a:gd name="connsiteX5190" fmla="*/ 1853845 w 3377801"/>
                <a:gd name="connsiteY5190" fmla="*/ 3174142 h 6857987"/>
                <a:gd name="connsiteX5191" fmla="*/ 1836927 w 3377801"/>
                <a:gd name="connsiteY5191" fmla="*/ 3066418 h 6857987"/>
                <a:gd name="connsiteX5192" fmla="*/ 1924884 w 3377801"/>
                <a:gd name="connsiteY5192" fmla="*/ 2940620 h 6857987"/>
                <a:gd name="connsiteX5193" fmla="*/ 1924902 w 3377801"/>
                <a:gd name="connsiteY5193" fmla="*/ 2940656 h 6857987"/>
                <a:gd name="connsiteX5194" fmla="*/ 1928286 w 3377801"/>
                <a:gd name="connsiteY5194" fmla="*/ 2941220 h 6857987"/>
                <a:gd name="connsiteX5195" fmla="*/ 1931106 w 3377801"/>
                <a:gd name="connsiteY5195" fmla="*/ 2946294 h 6857987"/>
                <a:gd name="connsiteX5196" fmla="*/ 1865688 w 3377801"/>
                <a:gd name="connsiteY5196" fmla="*/ 3039347 h 6857987"/>
                <a:gd name="connsiteX5197" fmla="*/ 1856110 w 3377801"/>
                <a:gd name="connsiteY5197" fmla="*/ 3160606 h 6857987"/>
                <a:gd name="connsiteX5198" fmla="*/ 1913069 w 3377801"/>
                <a:gd name="connsiteY5198" fmla="*/ 3210806 h 6857987"/>
                <a:gd name="connsiteX5199" fmla="*/ 1853855 w 3377801"/>
                <a:gd name="connsiteY5199" fmla="*/ 3174138 h 6857987"/>
                <a:gd name="connsiteX5200" fmla="*/ 1859440 w 3377801"/>
                <a:gd name="connsiteY5200" fmla="*/ 3124627 h 6857987"/>
                <a:gd name="connsiteX5201" fmla="*/ 1859503 w 3377801"/>
                <a:gd name="connsiteY5201" fmla="*/ 3124582 h 6857987"/>
                <a:gd name="connsiteX5202" fmla="*/ 1937893 w 3377801"/>
                <a:gd name="connsiteY5202" fmla="*/ 2971742 h 6857987"/>
                <a:gd name="connsiteX5203" fmla="*/ 1931699 w 3377801"/>
                <a:gd name="connsiteY5203" fmla="*/ 3090181 h 6857987"/>
                <a:gd name="connsiteX5204" fmla="*/ 1991459 w 3377801"/>
                <a:gd name="connsiteY5204" fmla="*/ 3056907 h 6857987"/>
                <a:gd name="connsiteX5205" fmla="*/ 1917017 w 3377801"/>
                <a:gd name="connsiteY5205" fmla="*/ 3193392 h 6857987"/>
                <a:gd name="connsiteX5206" fmla="*/ 1859444 w 3377801"/>
                <a:gd name="connsiteY5206" fmla="*/ 3124619 h 6857987"/>
                <a:gd name="connsiteX5207" fmla="*/ 1930562 w 3377801"/>
                <a:gd name="connsiteY5207" fmla="*/ 3211378 h 6857987"/>
                <a:gd name="connsiteX5208" fmla="*/ 2006137 w 3377801"/>
                <a:gd name="connsiteY5208" fmla="*/ 3076646 h 6857987"/>
                <a:gd name="connsiteX5209" fmla="*/ 2020799 w 3377801"/>
                <a:gd name="connsiteY5209" fmla="*/ 3125727 h 6857987"/>
                <a:gd name="connsiteX5210" fmla="*/ 1968916 w 3377801"/>
                <a:gd name="connsiteY5210" fmla="*/ 3212012 h 6857987"/>
                <a:gd name="connsiteX5211" fmla="*/ 1930567 w 3377801"/>
                <a:gd name="connsiteY5211" fmla="*/ 3211378 h 6857987"/>
                <a:gd name="connsiteX5212" fmla="*/ 1930549 w 3377801"/>
                <a:gd name="connsiteY5212" fmla="*/ 3211448 h 6857987"/>
                <a:gd name="connsiteX5213" fmla="*/ 1930531 w 3377801"/>
                <a:gd name="connsiteY5213" fmla="*/ 3211375 h 6857987"/>
                <a:gd name="connsiteX5214" fmla="*/ 2023007 w 3377801"/>
                <a:gd name="connsiteY5214" fmla="*/ 2868994 h 6857987"/>
                <a:gd name="connsiteX5215" fmla="*/ 2023044 w 3377801"/>
                <a:gd name="connsiteY5215" fmla="*/ 2869076 h 6857987"/>
                <a:gd name="connsiteX5216" fmla="*/ 2086226 w 3377801"/>
                <a:gd name="connsiteY5216" fmla="*/ 2888259 h 6857987"/>
                <a:gd name="connsiteX5217" fmla="*/ 2081699 w 3377801"/>
                <a:gd name="connsiteY5217" fmla="*/ 2915329 h 6857987"/>
                <a:gd name="connsiteX5218" fmla="*/ 2041100 w 3377801"/>
                <a:gd name="connsiteY5218" fmla="*/ 2971725 h 6857987"/>
                <a:gd name="connsiteX5219" fmla="*/ 2033196 w 3377801"/>
                <a:gd name="connsiteY5219" fmla="*/ 2939579 h 6857987"/>
                <a:gd name="connsiteX5220" fmla="*/ 2023017 w 3377801"/>
                <a:gd name="connsiteY5220" fmla="*/ 2868985 h 6857987"/>
                <a:gd name="connsiteX5221" fmla="*/ 2119417 w 3377801"/>
                <a:gd name="connsiteY5221" fmla="*/ 2976225 h 6857987"/>
                <a:gd name="connsiteX5222" fmla="*/ 2119462 w 3377801"/>
                <a:gd name="connsiteY5222" fmla="*/ 2976225 h 6857987"/>
                <a:gd name="connsiteX5223" fmla="*/ 2154438 w 3377801"/>
                <a:gd name="connsiteY5223" fmla="*/ 2969458 h 6857987"/>
                <a:gd name="connsiteX5224" fmla="*/ 2129612 w 3377801"/>
                <a:gd name="connsiteY5224" fmla="*/ 3026426 h 6857987"/>
                <a:gd name="connsiteX5225" fmla="*/ 2029793 w 3377801"/>
                <a:gd name="connsiteY5225" fmla="*/ 3061391 h 6857987"/>
                <a:gd name="connsiteX5226" fmla="*/ 2022444 w 3377801"/>
                <a:gd name="connsiteY5226" fmla="*/ 3046173 h 6857987"/>
                <a:gd name="connsiteX5227" fmla="*/ 2119427 w 3377801"/>
                <a:gd name="connsiteY5227" fmla="*/ 2976217 h 6857987"/>
                <a:gd name="connsiteX5228" fmla="*/ 2088445 w 3377801"/>
                <a:gd name="connsiteY5228" fmla="*/ 2974497 h 6857987"/>
                <a:gd name="connsiteX5229" fmla="*/ 2190539 w 3377801"/>
                <a:gd name="connsiteY5229" fmla="*/ 2890450 h 6857987"/>
                <a:gd name="connsiteX5230" fmla="*/ 2174174 w 3377801"/>
                <a:gd name="connsiteY5230" fmla="*/ 2935011 h 6857987"/>
                <a:gd name="connsiteX5231" fmla="*/ 2088490 w 3377801"/>
                <a:gd name="connsiteY5231" fmla="*/ 2974489 h 6857987"/>
                <a:gd name="connsiteX5232" fmla="*/ 2213715 w 3377801"/>
                <a:gd name="connsiteY5232" fmla="*/ 2998766 h 6857987"/>
                <a:gd name="connsiteX5233" fmla="*/ 2184944 w 3377801"/>
                <a:gd name="connsiteY5233" fmla="*/ 3026409 h 6857987"/>
                <a:gd name="connsiteX5234" fmla="*/ 2146040 w 3377801"/>
                <a:gd name="connsiteY5234" fmla="*/ 3033741 h 6857987"/>
                <a:gd name="connsiteX5235" fmla="*/ 2168053 w 3377801"/>
                <a:gd name="connsiteY5235" fmla="*/ 2990809 h 6857987"/>
                <a:gd name="connsiteX5236" fmla="*/ 2168035 w 3377801"/>
                <a:gd name="connsiteY5236" fmla="*/ 2990873 h 6857987"/>
                <a:gd name="connsiteX5237" fmla="*/ 2213724 w 3377801"/>
                <a:gd name="connsiteY5237" fmla="*/ 2998758 h 6857987"/>
                <a:gd name="connsiteX5238" fmla="*/ 2204210 w 3377801"/>
                <a:gd name="connsiteY5238" fmla="*/ 3087324 h 6857987"/>
                <a:gd name="connsiteX5239" fmla="*/ 2204145 w 3377801"/>
                <a:gd name="connsiteY5239" fmla="*/ 3087288 h 6857987"/>
                <a:gd name="connsiteX5240" fmla="*/ 2276913 w 3377801"/>
                <a:gd name="connsiteY5240" fmla="*/ 3084468 h 6857987"/>
                <a:gd name="connsiteX5241" fmla="*/ 2238546 w 3377801"/>
                <a:gd name="connsiteY5241" fmla="*/ 3140872 h 6857987"/>
                <a:gd name="connsiteX5242" fmla="*/ 2172554 w 3377801"/>
                <a:gd name="connsiteY5242" fmla="*/ 3139172 h 6857987"/>
                <a:gd name="connsiteX5243" fmla="*/ 2204219 w 3377801"/>
                <a:gd name="connsiteY5243" fmla="*/ 3087315 h 6857987"/>
                <a:gd name="connsiteX5244" fmla="*/ 2293206 w 3377801"/>
                <a:gd name="connsiteY5244" fmla="*/ 3098549 h 6857987"/>
                <a:gd name="connsiteX5245" fmla="*/ 2293197 w 3377801"/>
                <a:gd name="connsiteY5245" fmla="*/ 3098567 h 6857987"/>
                <a:gd name="connsiteX5246" fmla="*/ 2354096 w 3377801"/>
                <a:gd name="connsiteY5246" fmla="*/ 3092363 h 6857987"/>
                <a:gd name="connsiteX5247" fmla="*/ 2330966 w 3377801"/>
                <a:gd name="connsiteY5247" fmla="*/ 3137489 h 6857987"/>
                <a:gd name="connsiteX5248" fmla="*/ 2265557 w 3377801"/>
                <a:gd name="connsiteY5248" fmla="*/ 3151579 h 6857987"/>
                <a:gd name="connsiteX5249" fmla="*/ 2293215 w 3377801"/>
                <a:gd name="connsiteY5249" fmla="*/ 3098541 h 6857987"/>
                <a:gd name="connsiteX5250" fmla="*/ 2328182 w 3377801"/>
                <a:gd name="connsiteY5250" fmla="*/ 3079438 h 6857987"/>
                <a:gd name="connsiteX5251" fmla="*/ 2284766 w 3377801"/>
                <a:gd name="connsiteY5251" fmla="*/ 3074927 h 6857987"/>
                <a:gd name="connsiteX5252" fmla="*/ 2323606 w 3377801"/>
                <a:gd name="connsiteY5252" fmla="*/ 3018531 h 6857987"/>
                <a:gd name="connsiteX5253" fmla="*/ 2323669 w 3377801"/>
                <a:gd name="connsiteY5253" fmla="*/ 3018523 h 6857987"/>
                <a:gd name="connsiteX5254" fmla="*/ 2378945 w 3377801"/>
                <a:gd name="connsiteY5254" fmla="*/ 3017959 h 6857987"/>
                <a:gd name="connsiteX5255" fmla="*/ 2328190 w 3377801"/>
                <a:gd name="connsiteY5255" fmla="*/ 3079430 h 6857987"/>
                <a:gd name="connsiteX5256" fmla="*/ 2204657 w 3377801"/>
                <a:gd name="connsiteY5256" fmla="*/ 3071524 h 6857987"/>
                <a:gd name="connsiteX5257" fmla="*/ 2202928 w 3377801"/>
                <a:gd name="connsiteY5257" fmla="*/ 3033231 h 6857987"/>
                <a:gd name="connsiteX5258" fmla="*/ 2202964 w 3377801"/>
                <a:gd name="connsiteY5258" fmla="*/ 3033167 h 6857987"/>
                <a:gd name="connsiteX5259" fmla="*/ 2230589 w 3377801"/>
                <a:gd name="connsiteY5259" fmla="*/ 3002160 h 6857987"/>
                <a:gd name="connsiteX5260" fmla="*/ 2309551 w 3377801"/>
                <a:gd name="connsiteY5260" fmla="*/ 3008917 h 6857987"/>
                <a:gd name="connsiteX5261" fmla="*/ 2204665 w 3377801"/>
                <a:gd name="connsiteY5261" fmla="*/ 3071516 h 6857987"/>
                <a:gd name="connsiteX5262" fmla="*/ 2226642 w 3377801"/>
                <a:gd name="connsiteY5262" fmla="*/ 2976235 h 6857987"/>
                <a:gd name="connsiteX5263" fmla="*/ 2161333 w 3377801"/>
                <a:gd name="connsiteY5263" fmla="*/ 2961590 h 6857987"/>
                <a:gd name="connsiteX5264" fmla="*/ 2161215 w 3377801"/>
                <a:gd name="connsiteY5264" fmla="*/ 2961581 h 6857987"/>
                <a:gd name="connsiteX5265" fmla="*/ 2235666 w 3377801"/>
                <a:gd name="connsiteY5265" fmla="*/ 2929990 h 6857987"/>
                <a:gd name="connsiteX5266" fmla="*/ 2273451 w 3377801"/>
                <a:gd name="connsiteY5266" fmla="*/ 2927734 h 6857987"/>
                <a:gd name="connsiteX5267" fmla="*/ 2226656 w 3377801"/>
                <a:gd name="connsiteY5267" fmla="*/ 2976227 h 6857987"/>
                <a:gd name="connsiteX5268" fmla="*/ 2214289 w 3377801"/>
                <a:gd name="connsiteY5268" fmla="*/ 2848190 h 6857987"/>
                <a:gd name="connsiteX5269" fmla="*/ 2129132 w 3377801"/>
                <a:gd name="connsiteY5269" fmla="*/ 2907405 h 6857987"/>
                <a:gd name="connsiteX5270" fmla="*/ 2051871 w 3377801"/>
                <a:gd name="connsiteY5270" fmla="*/ 2986932 h 6857987"/>
                <a:gd name="connsiteX5271" fmla="*/ 2128005 w 3377801"/>
                <a:gd name="connsiteY5271" fmla="*/ 2889350 h 6857987"/>
                <a:gd name="connsiteX5272" fmla="*/ 2207413 w 3377801"/>
                <a:gd name="connsiteY5272" fmla="*/ 2838600 h 6857987"/>
                <a:gd name="connsiteX5273" fmla="*/ 2207514 w 3377801"/>
                <a:gd name="connsiteY5273" fmla="*/ 2838610 h 6857987"/>
                <a:gd name="connsiteX5274" fmla="*/ 2249265 w 3377801"/>
                <a:gd name="connsiteY5274" fmla="*/ 2812104 h 6857987"/>
                <a:gd name="connsiteX5275" fmla="*/ 2204140 w 3377801"/>
                <a:gd name="connsiteY5275" fmla="*/ 2930543 h 6857987"/>
                <a:gd name="connsiteX5276" fmla="*/ 2214298 w 3377801"/>
                <a:gd name="connsiteY5276" fmla="*/ 2848182 h 6857987"/>
                <a:gd name="connsiteX5277" fmla="*/ 2100898 w 3377801"/>
                <a:gd name="connsiteY5277" fmla="*/ 2886021 h 6857987"/>
                <a:gd name="connsiteX5278" fmla="*/ 2100907 w 3377801"/>
                <a:gd name="connsiteY5278" fmla="*/ 2885993 h 6857987"/>
                <a:gd name="connsiteX5279" fmla="*/ 2120081 w 3377801"/>
                <a:gd name="connsiteY5279" fmla="*/ 2803638 h 6857987"/>
                <a:gd name="connsiteX5280" fmla="*/ 2188337 w 3377801"/>
                <a:gd name="connsiteY5280" fmla="*/ 2830154 h 6857987"/>
                <a:gd name="connsiteX5281" fmla="*/ 2156747 w 3377801"/>
                <a:gd name="connsiteY5281" fmla="*/ 2850454 h 6857987"/>
                <a:gd name="connsiteX5282" fmla="*/ 2100906 w 3377801"/>
                <a:gd name="connsiteY5282" fmla="*/ 2886013 h 6857987"/>
                <a:gd name="connsiteX5283" fmla="*/ 2208596 w 3377801"/>
                <a:gd name="connsiteY5283" fmla="*/ 2744968 h 6857987"/>
                <a:gd name="connsiteX5284" fmla="*/ 2186037 w 3377801"/>
                <a:gd name="connsiteY5284" fmla="*/ 2803611 h 6857987"/>
                <a:gd name="connsiteX5285" fmla="*/ 2106520 w 3377801"/>
                <a:gd name="connsiteY5285" fmla="*/ 2751727 h 6857987"/>
                <a:gd name="connsiteX5286" fmla="*/ 2180379 w 3377801"/>
                <a:gd name="connsiteY5286" fmla="*/ 2721165 h 6857987"/>
                <a:gd name="connsiteX5287" fmla="*/ 2180407 w 3377801"/>
                <a:gd name="connsiteY5287" fmla="*/ 2721266 h 6857987"/>
                <a:gd name="connsiteX5288" fmla="*/ 2208031 w 3377801"/>
                <a:gd name="connsiteY5288" fmla="*/ 2712251 h 6857987"/>
                <a:gd name="connsiteX5289" fmla="*/ 2208604 w 3377801"/>
                <a:gd name="connsiteY5289" fmla="*/ 2744960 h 6857987"/>
                <a:gd name="connsiteX5290" fmla="*/ 2111614 w 3377801"/>
                <a:gd name="connsiteY5290" fmla="*/ 2666034 h 6857987"/>
                <a:gd name="connsiteX5291" fmla="*/ 2112251 w 3377801"/>
                <a:gd name="connsiteY5291" fmla="*/ 2646933 h 6857987"/>
                <a:gd name="connsiteX5292" fmla="*/ 2112186 w 3377801"/>
                <a:gd name="connsiteY5292" fmla="*/ 2646860 h 6857987"/>
                <a:gd name="connsiteX5293" fmla="*/ 2124584 w 3377801"/>
                <a:gd name="connsiteY5293" fmla="*/ 2650244 h 6857987"/>
                <a:gd name="connsiteX5294" fmla="*/ 2126848 w 3377801"/>
                <a:gd name="connsiteY5294" fmla="*/ 2665469 h 6857987"/>
                <a:gd name="connsiteX5295" fmla="*/ 2111622 w 3377801"/>
                <a:gd name="connsiteY5295" fmla="*/ 2666026 h 6857987"/>
                <a:gd name="connsiteX5296" fmla="*/ 2109330 w 3377801"/>
                <a:gd name="connsiteY5296" fmla="*/ 2787265 h 6857987"/>
                <a:gd name="connsiteX5297" fmla="*/ 2084534 w 3377801"/>
                <a:gd name="connsiteY5297" fmla="*/ 2871867 h 6857987"/>
                <a:gd name="connsiteX5298" fmla="*/ 2008411 w 3377801"/>
                <a:gd name="connsiteY5298" fmla="*/ 2794030 h 6857987"/>
                <a:gd name="connsiteX5299" fmla="*/ 2094684 w 3377801"/>
                <a:gd name="connsiteY5299" fmla="*/ 2757367 h 6857987"/>
                <a:gd name="connsiteX5300" fmla="*/ 2109339 w 3377801"/>
                <a:gd name="connsiteY5300" fmla="*/ 2787257 h 6857987"/>
                <a:gd name="connsiteX5301" fmla="*/ 2034907 w 3377801"/>
                <a:gd name="connsiteY5301" fmla="*/ 2741621 h 6857987"/>
                <a:gd name="connsiteX5302" fmla="*/ 2064808 w 3377801"/>
                <a:gd name="connsiteY5302" fmla="*/ 2739347 h 6857987"/>
                <a:gd name="connsiteX5303" fmla="*/ 2076629 w 3377801"/>
                <a:gd name="connsiteY5303" fmla="*/ 2723574 h 6857987"/>
                <a:gd name="connsiteX5304" fmla="*/ 2095831 w 3377801"/>
                <a:gd name="connsiteY5304" fmla="*/ 2731470 h 6857987"/>
                <a:gd name="connsiteX5305" fmla="*/ 2034916 w 3377801"/>
                <a:gd name="connsiteY5305" fmla="*/ 2741613 h 6857987"/>
                <a:gd name="connsiteX5306" fmla="*/ 2060282 w 3377801"/>
                <a:gd name="connsiteY5306" fmla="*/ 2669418 h 6857987"/>
                <a:gd name="connsiteX5307" fmla="*/ 2061983 w 3377801"/>
                <a:gd name="connsiteY5307" fmla="*/ 2687456 h 6857987"/>
                <a:gd name="connsiteX5308" fmla="*/ 2028145 w 3377801"/>
                <a:gd name="connsiteY5308" fmla="*/ 2655346 h 6857987"/>
                <a:gd name="connsiteX5309" fmla="*/ 2028137 w 3377801"/>
                <a:gd name="connsiteY5309" fmla="*/ 2655319 h 6857987"/>
                <a:gd name="connsiteX5310" fmla="*/ 2079457 w 3377801"/>
                <a:gd name="connsiteY5310" fmla="*/ 2658703 h 6857987"/>
                <a:gd name="connsiteX5311" fmla="*/ 2060293 w 3377801"/>
                <a:gd name="connsiteY5311" fmla="*/ 2669408 h 6857987"/>
                <a:gd name="connsiteX5312" fmla="*/ 1989816 w 3377801"/>
                <a:gd name="connsiteY5312" fmla="*/ 2680714 h 6857987"/>
                <a:gd name="connsiteX5313" fmla="*/ 1896764 w 3377801"/>
                <a:gd name="connsiteY5313" fmla="*/ 2671127 h 6857987"/>
                <a:gd name="connsiteX5314" fmla="*/ 1900130 w 3377801"/>
                <a:gd name="connsiteY5314" fmla="*/ 2604453 h 6857987"/>
                <a:gd name="connsiteX5315" fmla="*/ 1900157 w 3377801"/>
                <a:gd name="connsiteY5315" fmla="*/ 2604562 h 6857987"/>
                <a:gd name="connsiteX5316" fmla="*/ 1908044 w 3377801"/>
                <a:gd name="connsiteY5316" fmla="*/ 2600614 h 6857987"/>
                <a:gd name="connsiteX5317" fmla="*/ 1949776 w 3377801"/>
                <a:gd name="connsiteY5317" fmla="*/ 2627684 h 6857987"/>
                <a:gd name="connsiteX5318" fmla="*/ 1989827 w 3377801"/>
                <a:gd name="connsiteY5318" fmla="*/ 2680706 h 6857987"/>
                <a:gd name="connsiteX5319" fmla="*/ 1950302 w 3377801"/>
                <a:gd name="connsiteY5319" fmla="*/ 2695341 h 6857987"/>
                <a:gd name="connsiteX5320" fmla="*/ 1915337 w 3377801"/>
                <a:gd name="connsiteY5320" fmla="*/ 2698151 h 6857987"/>
                <a:gd name="connsiteX5321" fmla="*/ 1774942 w 3377801"/>
                <a:gd name="connsiteY5321" fmla="*/ 2693063 h 6857987"/>
                <a:gd name="connsiteX5322" fmla="*/ 1950313 w 3377801"/>
                <a:gd name="connsiteY5322" fmla="*/ 2695331 h 6857987"/>
                <a:gd name="connsiteX5323" fmla="*/ 1817210 w 3377801"/>
                <a:gd name="connsiteY5323" fmla="*/ 2803629 h 6857987"/>
                <a:gd name="connsiteX5324" fmla="*/ 1817201 w 3377801"/>
                <a:gd name="connsiteY5324" fmla="*/ 2803584 h 6857987"/>
                <a:gd name="connsiteX5325" fmla="*/ 1898419 w 3377801"/>
                <a:gd name="connsiteY5325" fmla="*/ 2795697 h 6857987"/>
                <a:gd name="connsiteX5326" fmla="*/ 1816636 w 3377801"/>
                <a:gd name="connsiteY5326" fmla="*/ 2813743 h 6857987"/>
                <a:gd name="connsiteX5327" fmla="*/ 1710049 w 3377801"/>
                <a:gd name="connsiteY5327" fmla="*/ 2825587 h 6857987"/>
                <a:gd name="connsiteX5328" fmla="*/ 1752901 w 3377801"/>
                <a:gd name="connsiteY5328" fmla="*/ 2813179 h 6857987"/>
                <a:gd name="connsiteX5329" fmla="*/ 1817221 w 3377801"/>
                <a:gd name="connsiteY5329" fmla="*/ 2803621 h 6857987"/>
                <a:gd name="connsiteX5330" fmla="*/ 1706685 w 3377801"/>
                <a:gd name="connsiteY5330" fmla="*/ 2795214 h 6857987"/>
                <a:gd name="connsiteX5331" fmla="*/ 1726436 w 3377801"/>
                <a:gd name="connsiteY5331" fmla="*/ 2797470 h 6857987"/>
                <a:gd name="connsiteX5332" fmla="*/ 1706696 w 3377801"/>
                <a:gd name="connsiteY5332" fmla="*/ 2795206 h 6857987"/>
                <a:gd name="connsiteX5333" fmla="*/ 1705572 w 3377801"/>
                <a:gd name="connsiteY5333" fmla="*/ 2693063 h 6857987"/>
                <a:gd name="connsiteX5334" fmla="*/ 1705501 w 3377801"/>
                <a:gd name="connsiteY5334" fmla="*/ 2693063 h 6857987"/>
                <a:gd name="connsiteX5335" fmla="*/ 1705538 w 3377801"/>
                <a:gd name="connsiteY5335" fmla="*/ 2693017 h 6857987"/>
                <a:gd name="connsiteX5336" fmla="*/ 1705572 w 3377801"/>
                <a:gd name="connsiteY5336" fmla="*/ 2693060 h 6857987"/>
                <a:gd name="connsiteX5337" fmla="*/ 1746106 w 3377801"/>
                <a:gd name="connsiteY5337" fmla="*/ 2694200 h 6857987"/>
                <a:gd name="connsiteX5338" fmla="*/ 1705585 w 3377801"/>
                <a:gd name="connsiteY5338" fmla="*/ 2693054 h 6857987"/>
                <a:gd name="connsiteX5339" fmla="*/ 1708366 w 3377801"/>
                <a:gd name="connsiteY5339" fmla="*/ 2844825 h 6857987"/>
                <a:gd name="connsiteX5340" fmla="*/ 1702726 w 3377801"/>
                <a:gd name="connsiteY5340" fmla="*/ 2932810 h 6857987"/>
                <a:gd name="connsiteX5341" fmla="*/ 1671145 w 3377801"/>
                <a:gd name="connsiteY5341" fmla="*/ 3005570 h 6857987"/>
                <a:gd name="connsiteX5342" fmla="*/ 1604036 w 3377801"/>
                <a:gd name="connsiteY5342" fmla="*/ 2950294 h 6857987"/>
                <a:gd name="connsiteX5343" fmla="*/ 1622591 w 3377801"/>
                <a:gd name="connsiteY5343" fmla="*/ 2869157 h 6857987"/>
                <a:gd name="connsiteX5344" fmla="*/ 1622636 w 3377801"/>
                <a:gd name="connsiteY5344" fmla="*/ 2869075 h 6857987"/>
                <a:gd name="connsiteX5345" fmla="*/ 1708377 w 3377801"/>
                <a:gd name="connsiteY5345" fmla="*/ 2844816 h 6857987"/>
                <a:gd name="connsiteX5346" fmla="*/ 1611339 w 3377801"/>
                <a:gd name="connsiteY5346" fmla="*/ 2774294 h 6857987"/>
                <a:gd name="connsiteX5347" fmla="*/ 1606341 w 3377801"/>
                <a:gd name="connsiteY5347" fmla="*/ 2757389 h 6857987"/>
                <a:gd name="connsiteX5348" fmla="*/ 1606264 w 3377801"/>
                <a:gd name="connsiteY5348" fmla="*/ 2757376 h 6857987"/>
                <a:gd name="connsiteX5349" fmla="*/ 1606337 w 3377801"/>
                <a:gd name="connsiteY5349" fmla="*/ 2757376 h 6857987"/>
                <a:gd name="connsiteX5350" fmla="*/ 1606337 w 3377801"/>
                <a:gd name="connsiteY5350" fmla="*/ 2757389 h 6857987"/>
                <a:gd name="connsiteX5351" fmla="*/ 1646864 w 3377801"/>
                <a:gd name="connsiteY5351" fmla="*/ 2766398 h 6857987"/>
                <a:gd name="connsiteX5352" fmla="*/ 1611356 w 3377801"/>
                <a:gd name="connsiteY5352" fmla="*/ 2774286 h 6857987"/>
                <a:gd name="connsiteX5353" fmla="*/ 1580931 w 3377801"/>
                <a:gd name="connsiteY5353" fmla="*/ 2735964 h 6857987"/>
                <a:gd name="connsiteX5354" fmla="*/ 1562826 w 3377801"/>
                <a:gd name="connsiteY5354" fmla="*/ 2720227 h 6857987"/>
                <a:gd name="connsiteX5355" fmla="*/ 1562871 w 3377801"/>
                <a:gd name="connsiteY5355" fmla="*/ 2720172 h 6857987"/>
                <a:gd name="connsiteX5356" fmla="*/ 1632247 w 3377801"/>
                <a:gd name="connsiteY5356" fmla="*/ 2732015 h 6857987"/>
                <a:gd name="connsiteX5357" fmla="*/ 1580942 w 3377801"/>
                <a:gd name="connsiteY5357" fmla="*/ 2735955 h 6857987"/>
                <a:gd name="connsiteX5358" fmla="*/ 1632787 w 3377801"/>
                <a:gd name="connsiteY5358" fmla="*/ 2835220 h 6857987"/>
                <a:gd name="connsiteX5359" fmla="*/ 1549394 w 3377801"/>
                <a:gd name="connsiteY5359" fmla="*/ 2855490 h 6857987"/>
                <a:gd name="connsiteX5360" fmla="*/ 1549321 w 3377801"/>
                <a:gd name="connsiteY5360" fmla="*/ 2855522 h 6857987"/>
                <a:gd name="connsiteX5361" fmla="*/ 1549284 w 3377801"/>
                <a:gd name="connsiteY5361" fmla="*/ 2855504 h 6857987"/>
                <a:gd name="connsiteX5362" fmla="*/ 1549394 w 3377801"/>
                <a:gd name="connsiteY5362" fmla="*/ 2855490 h 6857987"/>
                <a:gd name="connsiteX5363" fmla="*/ 1632798 w 3377801"/>
                <a:gd name="connsiteY5363" fmla="*/ 2835211 h 6857987"/>
                <a:gd name="connsiteX5364" fmla="*/ 1601797 w 3377801"/>
                <a:gd name="connsiteY5364" fmla="*/ 2862280 h 6857987"/>
                <a:gd name="connsiteX5365" fmla="*/ 1586007 w 3377801"/>
                <a:gd name="connsiteY5365" fmla="*/ 2900628 h 6857987"/>
                <a:gd name="connsiteX5366" fmla="*/ 1589382 w 3377801"/>
                <a:gd name="connsiteY5366" fmla="*/ 2963236 h 6857987"/>
                <a:gd name="connsiteX5367" fmla="*/ 1506481 w 3377801"/>
                <a:gd name="connsiteY5367" fmla="*/ 2928261 h 6857987"/>
                <a:gd name="connsiteX5368" fmla="*/ 1495201 w 3377801"/>
                <a:gd name="connsiteY5368" fmla="*/ 2886601 h 6857987"/>
                <a:gd name="connsiteX5369" fmla="*/ 1495201 w 3377801"/>
                <a:gd name="connsiteY5369" fmla="*/ 2886536 h 6857987"/>
                <a:gd name="connsiteX5370" fmla="*/ 1601808 w 3377801"/>
                <a:gd name="connsiteY5370" fmla="*/ 2862271 h 6857987"/>
                <a:gd name="connsiteX5371" fmla="*/ 1490617 w 3377801"/>
                <a:gd name="connsiteY5371" fmla="*/ 2946359 h 6857987"/>
                <a:gd name="connsiteX5372" fmla="*/ 1568451 w 3377801"/>
                <a:gd name="connsiteY5372" fmla="*/ 2978513 h 6857987"/>
                <a:gd name="connsiteX5373" fmla="*/ 1553788 w 3377801"/>
                <a:gd name="connsiteY5373" fmla="*/ 3024188 h 6857987"/>
                <a:gd name="connsiteX5374" fmla="*/ 1565631 w 3377801"/>
                <a:gd name="connsiteY5374" fmla="*/ 3086786 h 6857987"/>
                <a:gd name="connsiteX5375" fmla="*/ 1484981 w 3377801"/>
                <a:gd name="connsiteY5375" fmla="*/ 3068176 h 6857987"/>
                <a:gd name="connsiteX5376" fmla="*/ 1469154 w 3377801"/>
                <a:gd name="connsiteY5376" fmla="*/ 2995408 h 6857987"/>
                <a:gd name="connsiteX5377" fmla="*/ 1469190 w 3377801"/>
                <a:gd name="connsiteY5377" fmla="*/ 2995418 h 6857987"/>
                <a:gd name="connsiteX5378" fmla="*/ 1490628 w 3377801"/>
                <a:gd name="connsiteY5378" fmla="*/ 2946346 h 6857987"/>
                <a:gd name="connsiteX5379" fmla="*/ 1408846 w 3377801"/>
                <a:gd name="connsiteY5379" fmla="*/ 3272363 h 6857987"/>
                <a:gd name="connsiteX5380" fmla="*/ 1383471 w 3377801"/>
                <a:gd name="connsiteY5380" fmla="*/ 3280822 h 6857987"/>
                <a:gd name="connsiteX5381" fmla="*/ 1312971 w 3377801"/>
                <a:gd name="connsiteY5381" fmla="*/ 3238526 h 6857987"/>
                <a:gd name="connsiteX5382" fmla="*/ 1328708 w 3377801"/>
                <a:gd name="connsiteY5382" fmla="*/ 3171943 h 6857987"/>
                <a:gd name="connsiteX5383" fmla="*/ 1328762 w 3377801"/>
                <a:gd name="connsiteY5383" fmla="*/ 3171961 h 6857987"/>
                <a:gd name="connsiteX5384" fmla="*/ 1402085 w 3377801"/>
                <a:gd name="connsiteY5384" fmla="*/ 3190571 h 6857987"/>
                <a:gd name="connsiteX5385" fmla="*/ 1421259 w 3377801"/>
                <a:gd name="connsiteY5385" fmla="*/ 3214830 h 6857987"/>
                <a:gd name="connsiteX5386" fmla="*/ 1408846 w 3377801"/>
                <a:gd name="connsiteY5386" fmla="*/ 3272363 h 6857987"/>
                <a:gd name="connsiteX5387" fmla="*/ 1311754 w 3377801"/>
                <a:gd name="connsiteY5387" fmla="*/ 3104179 h 6857987"/>
                <a:gd name="connsiteX5388" fmla="*/ 1311837 w 3377801"/>
                <a:gd name="connsiteY5388" fmla="*/ 3104197 h 6857987"/>
                <a:gd name="connsiteX5389" fmla="*/ 1334950 w 3377801"/>
                <a:gd name="connsiteY5389" fmla="*/ 3054560 h 6857987"/>
                <a:gd name="connsiteX5390" fmla="*/ 1390225 w 3377801"/>
                <a:gd name="connsiteY5390" fmla="*/ 3084461 h 6857987"/>
                <a:gd name="connsiteX5391" fmla="*/ 1406025 w 3377801"/>
                <a:gd name="connsiteY5391" fmla="*/ 3119986 h 6857987"/>
                <a:gd name="connsiteX5392" fmla="*/ 1387978 w 3377801"/>
                <a:gd name="connsiteY5392" fmla="*/ 3165660 h 6857987"/>
                <a:gd name="connsiteX5393" fmla="*/ 1311754 w 3377801"/>
                <a:gd name="connsiteY5393" fmla="*/ 3104180 h 6857987"/>
                <a:gd name="connsiteX5394" fmla="*/ 1414066 w 3377801"/>
                <a:gd name="connsiteY5394" fmla="*/ 3179139 h 6857987"/>
                <a:gd name="connsiteX5395" fmla="*/ 1413984 w 3377801"/>
                <a:gd name="connsiteY5395" fmla="*/ 3179239 h 6857987"/>
                <a:gd name="connsiteX5396" fmla="*/ 1426382 w 3377801"/>
                <a:gd name="connsiteY5396" fmla="*/ 3119450 h 6857987"/>
                <a:gd name="connsiteX5397" fmla="*/ 1482786 w 3377801"/>
                <a:gd name="connsiteY5397" fmla="*/ 3144825 h 6857987"/>
                <a:gd name="connsiteX5398" fmla="*/ 1531859 w 3377801"/>
                <a:gd name="connsiteY5398" fmla="*/ 3216456 h 6857987"/>
                <a:gd name="connsiteX5399" fmla="*/ 1455726 w 3377801"/>
                <a:gd name="connsiteY5399" fmla="*/ 3210244 h 6857987"/>
                <a:gd name="connsiteX5400" fmla="*/ 1414066 w 3377801"/>
                <a:gd name="connsiteY5400" fmla="*/ 3179140 h 6857987"/>
                <a:gd name="connsiteX5401" fmla="*/ 1453389 w 3377801"/>
                <a:gd name="connsiteY5401" fmla="*/ 3001002 h 6857987"/>
                <a:gd name="connsiteX5402" fmla="*/ 1465804 w 3377801"/>
                <a:gd name="connsiteY5402" fmla="*/ 3071502 h 6857987"/>
                <a:gd name="connsiteX5403" fmla="*/ 1486671 w 3377801"/>
                <a:gd name="connsiteY5403" fmla="*/ 3095188 h 6857987"/>
                <a:gd name="connsiteX5404" fmla="*/ 1479339 w 3377801"/>
                <a:gd name="connsiteY5404" fmla="*/ 3121694 h 6857987"/>
                <a:gd name="connsiteX5405" fmla="*/ 1413485 w 3377801"/>
                <a:gd name="connsiteY5405" fmla="*/ 3067118 h 6857987"/>
                <a:gd name="connsiteX5406" fmla="*/ 1413348 w 3377801"/>
                <a:gd name="connsiteY5406" fmla="*/ 3066991 h 6857987"/>
                <a:gd name="connsiteX5407" fmla="*/ 1453389 w 3377801"/>
                <a:gd name="connsiteY5407" fmla="*/ 3001003 h 6857987"/>
                <a:gd name="connsiteX5408" fmla="*/ 1323098 w 3377801"/>
                <a:gd name="connsiteY5408" fmla="*/ 2996536 h 6857987"/>
                <a:gd name="connsiteX5409" fmla="*/ 1319714 w 3377801"/>
                <a:gd name="connsiteY5409" fmla="*/ 3050120 h 6857987"/>
                <a:gd name="connsiteX5410" fmla="*/ 1239014 w 3377801"/>
                <a:gd name="connsiteY5410" fmla="*/ 2989849 h 6857987"/>
                <a:gd name="connsiteX5411" fmla="*/ 1239069 w 3377801"/>
                <a:gd name="connsiteY5411" fmla="*/ 2989769 h 6857987"/>
                <a:gd name="connsiteX5412" fmla="*/ 1349050 w 3377801"/>
                <a:gd name="connsiteY5412" fmla="*/ 2939576 h 6857987"/>
                <a:gd name="connsiteX5413" fmla="*/ 1323098 w 3377801"/>
                <a:gd name="connsiteY5413" fmla="*/ 2996535 h 6857987"/>
                <a:gd name="connsiteX5414" fmla="*/ 1247546 w 3377801"/>
                <a:gd name="connsiteY5414" fmla="*/ 2948572 h 6857987"/>
                <a:gd name="connsiteX5415" fmla="*/ 1216565 w 3377801"/>
                <a:gd name="connsiteY5415" fmla="*/ 2934782 h 6857987"/>
                <a:gd name="connsiteX5416" fmla="*/ 1215963 w 3377801"/>
                <a:gd name="connsiteY5416" fmla="*/ 2934464 h 6857987"/>
                <a:gd name="connsiteX5417" fmla="*/ 1301120 w 3377801"/>
                <a:gd name="connsiteY5417" fmla="*/ 2916418 h 6857987"/>
                <a:gd name="connsiteX5418" fmla="*/ 1247546 w 3377801"/>
                <a:gd name="connsiteY5418" fmla="*/ 2948574 h 6857987"/>
                <a:gd name="connsiteX5419" fmla="*/ 1307958 w 3377801"/>
                <a:gd name="connsiteY5419" fmla="*/ 3269499 h 6857987"/>
                <a:gd name="connsiteX5420" fmla="*/ 1223364 w 3377801"/>
                <a:gd name="connsiteY5420" fmla="*/ 3228886 h 6857987"/>
                <a:gd name="connsiteX5421" fmla="*/ 1222728 w 3377801"/>
                <a:gd name="connsiteY5421" fmla="*/ 3178676 h 6857987"/>
                <a:gd name="connsiteX5422" fmla="*/ 1294996 w 3377801"/>
                <a:gd name="connsiteY5422" fmla="*/ 3202380 h 6857987"/>
                <a:gd name="connsiteX5423" fmla="*/ 1307958 w 3377801"/>
                <a:gd name="connsiteY5423" fmla="*/ 3269499 h 6857987"/>
                <a:gd name="connsiteX5424" fmla="*/ 1225012 w 3377801"/>
                <a:gd name="connsiteY5424" fmla="*/ 3322457 h 6857987"/>
                <a:gd name="connsiteX5425" fmla="*/ 1235199 w 3377801"/>
                <a:gd name="connsiteY5425" fmla="*/ 3270062 h 6857987"/>
                <a:gd name="connsiteX5426" fmla="*/ 1235163 w 3377801"/>
                <a:gd name="connsiteY5426" fmla="*/ 3270017 h 6857987"/>
                <a:gd name="connsiteX5427" fmla="*/ 1322575 w 3377801"/>
                <a:gd name="connsiteY5427" fmla="*/ 3285241 h 6857987"/>
                <a:gd name="connsiteX5428" fmla="*/ 1311868 w 3377801"/>
                <a:gd name="connsiteY5428" fmla="*/ 3341628 h 6857987"/>
                <a:gd name="connsiteX5429" fmla="*/ 1331042 w 3377801"/>
                <a:gd name="connsiteY5429" fmla="*/ 3383934 h 6857987"/>
                <a:gd name="connsiteX5430" fmla="*/ 1225006 w 3377801"/>
                <a:gd name="connsiteY5430" fmla="*/ 3322457 h 6857987"/>
                <a:gd name="connsiteX5431" fmla="*/ 1423577 w 3377801"/>
                <a:gd name="connsiteY5431" fmla="*/ 3261009 h 6857987"/>
                <a:gd name="connsiteX5432" fmla="*/ 1436493 w 3377801"/>
                <a:gd name="connsiteY5432" fmla="*/ 3221441 h 6857987"/>
                <a:gd name="connsiteX5433" fmla="*/ 1436548 w 3377801"/>
                <a:gd name="connsiteY5433" fmla="*/ 3221542 h 6857987"/>
                <a:gd name="connsiteX5434" fmla="*/ 1515519 w 3377801"/>
                <a:gd name="connsiteY5434" fmla="*/ 3240707 h 6857987"/>
                <a:gd name="connsiteX5435" fmla="*/ 1531874 w 3377801"/>
                <a:gd name="connsiteY5435" fmla="*/ 3299922 h 6857987"/>
                <a:gd name="connsiteX5436" fmla="*/ 1528481 w 3377801"/>
                <a:gd name="connsiteY5436" fmla="*/ 3316848 h 6857987"/>
                <a:gd name="connsiteX5437" fmla="*/ 1469820 w 3377801"/>
                <a:gd name="connsiteY5437" fmla="*/ 3315721 h 6857987"/>
                <a:gd name="connsiteX5438" fmla="*/ 1423571 w 3377801"/>
                <a:gd name="connsiteY5438" fmla="*/ 3261005 h 6857987"/>
                <a:gd name="connsiteX5439" fmla="*/ 1541397 w 3377801"/>
                <a:gd name="connsiteY5439" fmla="*/ 3219249 h 6857987"/>
                <a:gd name="connsiteX5440" fmla="*/ 1541425 w 3377801"/>
                <a:gd name="connsiteY5440" fmla="*/ 3219268 h 6857987"/>
                <a:gd name="connsiteX5441" fmla="*/ 1577518 w 3377801"/>
                <a:gd name="connsiteY5441" fmla="*/ 3222087 h 6857987"/>
                <a:gd name="connsiteX5442" fmla="*/ 1585423 w 3377801"/>
                <a:gd name="connsiteY5442" fmla="*/ 3274544 h 6857987"/>
                <a:gd name="connsiteX5443" fmla="*/ 1540307 w 3377801"/>
                <a:gd name="connsiteY5443" fmla="*/ 3285832 h 6857987"/>
                <a:gd name="connsiteX5444" fmla="*/ 1541393 w 3377801"/>
                <a:gd name="connsiteY5444" fmla="*/ 3219245 h 6857987"/>
                <a:gd name="connsiteX5445" fmla="*/ 1534092 w 3377801"/>
                <a:gd name="connsiteY5445" fmla="*/ 3188295 h 6857987"/>
                <a:gd name="connsiteX5446" fmla="*/ 1499164 w 3377801"/>
                <a:gd name="connsiteY5446" fmla="*/ 3110526 h 6857987"/>
                <a:gd name="connsiteX5447" fmla="*/ 1499127 w 3377801"/>
                <a:gd name="connsiteY5447" fmla="*/ 3110480 h 6857987"/>
                <a:gd name="connsiteX5448" fmla="*/ 1570186 w 3377801"/>
                <a:gd name="connsiteY5448" fmla="*/ 3104267 h 6857987"/>
                <a:gd name="connsiteX5449" fmla="*/ 1595573 w 3377801"/>
                <a:gd name="connsiteY5449" fmla="*/ 3111034 h 6857987"/>
                <a:gd name="connsiteX5450" fmla="*/ 1617566 w 3377801"/>
                <a:gd name="connsiteY5450" fmla="*/ 3199020 h 6857987"/>
                <a:gd name="connsiteX5451" fmla="*/ 1534088 w 3377801"/>
                <a:gd name="connsiteY5451" fmla="*/ 3188291 h 6857987"/>
                <a:gd name="connsiteX5452" fmla="*/ 1666622 w 3377801"/>
                <a:gd name="connsiteY5452" fmla="*/ 3208595 h 6857987"/>
                <a:gd name="connsiteX5453" fmla="*/ 1606315 w 3377801"/>
                <a:gd name="connsiteY5453" fmla="*/ 3130825 h 6857987"/>
                <a:gd name="connsiteX5454" fmla="*/ 1606280 w 3377801"/>
                <a:gd name="connsiteY5454" fmla="*/ 3130771 h 6857987"/>
                <a:gd name="connsiteX5455" fmla="*/ 1685806 w 3377801"/>
                <a:gd name="connsiteY5455" fmla="*/ 3134718 h 6857987"/>
                <a:gd name="connsiteX5456" fmla="*/ 1725838 w 3377801"/>
                <a:gd name="connsiteY5456" fmla="*/ 3171939 h 6857987"/>
                <a:gd name="connsiteX5457" fmla="*/ 1717951 w 3377801"/>
                <a:gd name="connsiteY5457" fmla="*/ 3209160 h 6857987"/>
                <a:gd name="connsiteX5458" fmla="*/ 1666618 w 3377801"/>
                <a:gd name="connsiteY5458" fmla="*/ 3208584 h 6857987"/>
                <a:gd name="connsiteX5459" fmla="*/ 1697557 w 3377801"/>
                <a:gd name="connsiteY5459" fmla="*/ 3108838 h 6857987"/>
                <a:gd name="connsiteX5460" fmla="*/ 1697602 w 3377801"/>
                <a:gd name="connsiteY5460" fmla="*/ 3108756 h 6857987"/>
                <a:gd name="connsiteX5461" fmla="*/ 1716204 w 3377801"/>
                <a:gd name="connsiteY5461" fmla="*/ 3073232 h 6857987"/>
                <a:gd name="connsiteX5462" fmla="*/ 1778820 w 3377801"/>
                <a:gd name="connsiteY5462" fmla="*/ 3085630 h 6857987"/>
                <a:gd name="connsiteX5463" fmla="*/ 1738761 w 3377801"/>
                <a:gd name="connsiteY5463" fmla="*/ 3153313 h 6857987"/>
                <a:gd name="connsiteX5464" fmla="*/ 1697553 w 3377801"/>
                <a:gd name="connsiteY5464" fmla="*/ 3108828 h 6857987"/>
                <a:gd name="connsiteX5465" fmla="*/ 1871339 w 3377801"/>
                <a:gd name="connsiteY5465" fmla="*/ 3315264 h 6857987"/>
                <a:gd name="connsiteX5466" fmla="*/ 1871339 w 3377801"/>
                <a:gd name="connsiteY5466" fmla="*/ 3315146 h 6857987"/>
                <a:gd name="connsiteX5467" fmla="*/ 1945225 w 3377801"/>
                <a:gd name="connsiteY5467" fmla="*/ 3228852 h 6857987"/>
                <a:gd name="connsiteX5468" fmla="*/ 1989222 w 3377801"/>
                <a:gd name="connsiteY5468" fmla="*/ 3254803 h 6857987"/>
                <a:gd name="connsiteX5469" fmla="*/ 1919283 w 3377801"/>
                <a:gd name="connsiteY5469" fmla="*/ 3323605 h 6857987"/>
                <a:gd name="connsiteX5470" fmla="*/ 1831861 w 3377801"/>
                <a:gd name="connsiteY5470" fmla="*/ 3360834 h 6857987"/>
                <a:gd name="connsiteX5471" fmla="*/ 1871333 w 3377801"/>
                <a:gd name="connsiteY5471" fmla="*/ 3315253 h 6857987"/>
                <a:gd name="connsiteX5472" fmla="*/ 2033242 w 3377801"/>
                <a:gd name="connsiteY5472" fmla="*/ 3157835 h 6857987"/>
                <a:gd name="connsiteX5473" fmla="*/ 2027608 w 3377801"/>
                <a:gd name="connsiteY5473" fmla="*/ 3077185 h 6857987"/>
                <a:gd name="connsiteX5474" fmla="*/ 2108806 w 3377801"/>
                <a:gd name="connsiteY5474" fmla="*/ 3064777 h 6857987"/>
                <a:gd name="connsiteX5475" fmla="*/ 2089633 w 3377801"/>
                <a:gd name="connsiteY5475" fmla="*/ 3143740 h 6857987"/>
                <a:gd name="connsiteX5476" fmla="*/ 2033242 w 3377801"/>
                <a:gd name="connsiteY5476" fmla="*/ 3157835 h 6857987"/>
                <a:gd name="connsiteX5477" fmla="*/ 2087363 w 3377801"/>
                <a:gd name="connsiteY5477" fmla="*/ 3187697 h 6857987"/>
                <a:gd name="connsiteX5478" fmla="*/ 2117271 w 3377801"/>
                <a:gd name="connsiteY5478" fmla="*/ 3145392 h 6857987"/>
                <a:gd name="connsiteX5479" fmla="*/ 2157302 w 3377801"/>
                <a:gd name="connsiteY5479" fmla="*/ 3143709 h 6857987"/>
                <a:gd name="connsiteX5480" fmla="*/ 2120071 w 3377801"/>
                <a:gd name="connsiteY5480" fmla="*/ 3230558 h 6857987"/>
                <a:gd name="connsiteX5481" fmla="*/ 2075529 w 3377801"/>
                <a:gd name="connsiteY5481" fmla="*/ 3237890 h 6857987"/>
                <a:gd name="connsiteX5482" fmla="*/ 2087353 w 3377801"/>
                <a:gd name="connsiteY5482" fmla="*/ 3187589 h 6857987"/>
                <a:gd name="connsiteX5483" fmla="*/ 2141020 w 3377801"/>
                <a:gd name="connsiteY5483" fmla="*/ 3239062 h 6857987"/>
                <a:gd name="connsiteX5484" fmla="*/ 2140938 w 3377801"/>
                <a:gd name="connsiteY5484" fmla="*/ 3238998 h 6857987"/>
                <a:gd name="connsiteX5485" fmla="*/ 2204101 w 3377801"/>
                <a:gd name="connsiteY5485" fmla="*/ 3251396 h 6857987"/>
                <a:gd name="connsiteX5486" fmla="*/ 2087345 w 3377801"/>
                <a:gd name="connsiteY5486" fmla="*/ 3358556 h 6857987"/>
                <a:gd name="connsiteX5487" fmla="*/ 2050133 w 3377801"/>
                <a:gd name="connsiteY5487" fmla="*/ 3358007 h 6857987"/>
                <a:gd name="connsiteX5488" fmla="*/ 2081715 w 3377801"/>
                <a:gd name="connsiteY5488" fmla="*/ 3311199 h 6857987"/>
                <a:gd name="connsiteX5489" fmla="*/ 2141020 w 3377801"/>
                <a:gd name="connsiteY5489" fmla="*/ 3239065 h 6857987"/>
                <a:gd name="connsiteX5490" fmla="*/ 2190034 w 3377801"/>
                <a:gd name="connsiteY5490" fmla="*/ 3235605 h 6857987"/>
                <a:gd name="connsiteX5491" fmla="*/ 2158453 w 3377801"/>
                <a:gd name="connsiteY5491" fmla="*/ 3221515 h 6857987"/>
                <a:gd name="connsiteX5492" fmla="*/ 2176463 w 3377801"/>
                <a:gd name="connsiteY5492" fmla="*/ 3154933 h 6857987"/>
                <a:gd name="connsiteX5493" fmla="*/ 2176500 w 3377801"/>
                <a:gd name="connsiteY5493" fmla="*/ 3154950 h 6857987"/>
                <a:gd name="connsiteX5494" fmla="*/ 2252643 w 3377801"/>
                <a:gd name="connsiteY5494" fmla="*/ 3154950 h 6857987"/>
                <a:gd name="connsiteX5495" fmla="*/ 2240783 w 3377801"/>
                <a:gd name="connsiteY5495" fmla="*/ 3204587 h 6857987"/>
                <a:gd name="connsiteX5496" fmla="*/ 2190034 w 3377801"/>
                <a:gd name="connsiteY5496" fmla="*/ 3235605 h 6857987"/>
                <a:gd name="connsiteX5497" fmla="*/ 2251452 w 3377801"/>
                <a:gd name="connsiteY5497" fmla="*/ 3255370 h 6857987"/>
                <a:gd name="connsiteX5498" fmla="*/ 2277958 w 3377801"/>
                <a:gd name="connsiteY5498" fmla="*/ 3239581 h 6857987"/>
                <a:gd name="connsiteX5499" fmla="*/ 2211412 w 3377801"/>
                <a:gd name="connsiteY5499" fmla="*/ 3317971 h 6857987"/>
                <a:gd name="connsiteX5500" fmla="*/ 2251524 w 3377801"/>
                <a:gd name="connsiteY5500" fmla="*/ 3255390 h 6857987"/>
                <a:gd name="connsiteX5501" fmla="*/ 2252624 w 3377801"/>
                <a:gd name="connsiteY5501" fmla="*/ 3220960 h 6857987"/>
                <a:gd name="connsiteX5502" fmla="*/ 2267278 w 3377801"/>
                <a:gd name="connsiteY5502" fmla="*/ 3174143 h 6857987"/>
                <a:gd name="connsiteX5503" fmla="*/ 2302261 w 3377801"/>
                <a:gd name="connsiteY5503" fmla="*/ 3167939 h 6857987"/>
                <a:gd name="connsiteX5504" fmla="*/ 2326493 w 3377801"/>
                <a:gd name="connsiteY5504" fmla="*/ 3205724 h 6857987"/>
                <a:gd name="connsiteX5505" fmla="*/ 2252628 w 3377801"/>
                <a:gd name="connsiteY5505" fmla="*/ 3220964 h 6857987"/>
                <a:gd name="connsiteX5506" fmla="*/ 2320244 w 3377801"/>
                <a:gd name="connsiteY5506" fmla="*/ 3173606 h 6857987"/>
                <a:gd name="connsiteX5507" fmla="*/ 2336071 w 3377801"/>
                <a:gd name="connsiteY5507" fmla="*/ 3153867 h 6857987"/>
                <a:gd name="connsiteX5508" fmla="*/ 2336044 w 3377801"/>
                <a:gd name="connsiteY5508" fmla="*/ 3153857 h 6857987"/>
                <a:gd name="connsiteX5509" fmla="*/ 2359730 w 3377801"/>
                <a:gd name="connsiteY5509" fmla="*/ 3118881 h 6857987"/>
                <a:gd name="connsiteX5510" fmla="*/ 2424030 w 3377801"/>
                <a:gd name="connsiteY5510" fmla="*/ 3119455 h 6857987"/>
                <a:gd name="connsiteX5511" fmla="*/ 2369881 w 3377801"/>
                <a:gd name="connsiteY5511" fmla="*/ 3194470 h 6857987"/>
                <a:gd name="connsiteX5512" fmla="*/ 2320248 w 3377801"/>
                <a:gd name="connsiteY5512" fmla="*/ 3173608 h 6857987"/>
                <a:gd name="connsiteX5513" fmla="*/ 2374957 w 3377801"/>
                <a:gd name="connsiteY5513" fmla="*/ 3109324 h 6857987"/>
                <a:gd name="connsiteX5514" fmla="*/ 2367626 w 3377801"/>
                <a:gd name="connsiteY5514" fmla="*/ 3080563 h 6857987"/>
                <a:gd name="connsiteX5515" fmla="*/ 2392367 w 3377801"/>
                <a:gd name="connsiteY5515" fmla="*/ 3029265 h 6857987"/>
                <a:gd name="connsiteX5516" fmla="*/ 2392440 w 3377801"/>
                <a:gd name="connsiteY5516" fmla="*/ 3029247 h 6857987"/>
                <a:gd name="connsiteX5517" fmla="*/ 2425140 w 3377801"/>
                <a:gd name="connsiteY5517" fmla="*/ 3033185 h 6857987"/>
                <a:gd name="connsiteX5518" fmla="*/ 2458987 w 3377801"/>
                <a:gd name="connsiteY5518" fmla="*/ 3028119 h 6857987"/>
                <a:gd name="connsiteX5519" fmla="*/ 2443214 w 3377801"/>
                <a:gd name="connsiteY5519" fmla="*/ 3086206 h 6857987"/>
                <a:gd name="connsiteX5520" fmla="*/ 2374961 w 3377801"/>
                <a:gd name="connsiteY5520" fmla="*/ 3109328 h 6857987"/>
                <a:gd name="connsiteX5521" fmla="*/ 2447134 w 3377801"/>
                <a:gd name="connsiteY5521" fmla="*/ 3011743 h 6857987"/>
                <a:gd name="connsiteX5522" fmla="*/ 2398634 w 3377801"/>
                <a:gd name="connsiteY5522" fmla="*/ 3002719 h 6857987"/>
                <a:gd name="connsiteX5523" fmla="*/ 2426831 w 3377801"/>
                <a:gd name="connsiteY5523" fmla="*/ 2962150 h 6857987"/>
                <a:gd name="connsiteX5524" fmla="*/ 2426822 w 3377801"/>
                <a:gd name="connsiteY5524" fmla="*/ 2962114 h 6857987"/>
                <a:gd name="connsiteX5525" fmla="*/ 2462378 w 3377801"/>
                <a:gd name="connsiteY5525" fmla="*/ 2951398 h 6857987"/>
                <a:gd name="connsiteX5526" fmla="*/ 2447138 w 3377801"/>
                <a:gd name="connsiteY5526" fmla="*/ 3011747 h 6857987"/>
                <a:gd name="connsiteX5527" fmla="*/ 2385672 w 3377801"/>
                <a:gd name="connsiteY5527" fmla="*/ 2937265 h 6857987"/>
                <a:gd name="connsiteX5528" fmla="*/ 2389584 w 3377801"/>
                <a:gd name="connsiteY5528" fmla="*/ 2906794 h 6857987"/>
                <a:gd name="connsiteX5529" fmla="*/ 2389621 w 3377801"/>
                <a:gd name="connsiteY5529" fmla="*/ 2906811 h 6857987"/>
                <a:gd name="connsiteX5530" fmla="*/ 2446025 w 3377801"/>
                <a:gd name="connsiteY5530" fmla="*/ 2936712 h 6857987"/>
                <a:gd name="connsiteX5531" fmla="*/ 2385676 w 3377801"/>
                <a:gd name="connsiteY5531" fmla="*/ 2937268 h 6857987"/>
                <a:gd name="connsiteX5532" fmla="*/ 2409975 w 3377801"/>
                <a:gd name="connsiteY5532" fmla="*/ 2966045 h 6857987"/>
                <a:gd name="connsiteX5533" fmla="*/ 2357537 w 3377801"/>
                <a:gd name="connsiteY5533" fmla="*/ 3005531 h 6857987"/>
                <a:gd name="connsiteX5534" fmla="*/ 2320335 w 3377801"/>
                <a:gd name="connsiteY5534" fmla="*/ 2996527 h 6857987"/>
                <a:gd name="connsiteX5535" fmla="*/ 2320307 w 3377801"/>
                <a:gd name="connsiteY5535" fmla="*/ 2996499 h 6857987"/>
                <a:gd name="connsiteX5536" fmla="*/ 2368253 w 3377801"/>
                <a:gd name="connsiteY5536" fmla="*/ 2936729 h 6857987"/>
                <a:gd name="connsiteX5537" fmla="*/ 2409980 w 3377801"/>
                <a:gd name="connsiteY5537" fmla="*/ 2966048 h 6857987"/>
                <a:gd name="connsiteX5538" fmla="*/ 2314086 w 3377801"/>
                <a:gd name="connsiteY5538" fmla="*/ 2939584 h 6857987"/>
                <a:gd name="connsiteX5539" fmla="*/ 2284160 w 3377801"/>
                <a:gd name="connsiteY5539" fmla="*/ 2922120 h 6857987"/>
                <a:gd name="connsiteX5540" fmla="*/ 2284196 w 3377801"/>
                <a:gd name="connsiteY5540" fmla="*/ 2922092 h 6857987"/>
                <a:gd name="connsiteX5541" fmla="*/ 2370490 w 3377801"/>
                <a:gd name="connsiteY5541" fmla="*/ 2908558 h 6857987"/>
                <a:gd name="connsiteX5542" fmla="*/ 2314090 w 3377801"/>
                <a:gd name="connsiteY5542" fmla="*/ 2939587 h 6857987"/>
                <a:gd name="connsiteX5543" fmla="*/ 2287035 w 3377801"/>
                <a:gd name="connsiteY5543" fmla="*/ 2948563 h 6857987"/>
                <a:gd name="connsiteX5544" fmla="*/ 2327634 w 3377801"/>
                <a:gd name="connsiteY5544" fmla="*/ 2959842 h 6857987"/>
                <a:gd name="connsiteX5545" fmla="*/ 2262771 w 3377801"/>
                <a:gd name="connsiteY5545" fmla="*/ 2991996 h 6857987"/>
                <a:gd name="connsiteX5546" fmla="*/ 2252675 w 3377801"/>
                <a:gd name="connsiteY5546" fmla="*/ 2979536 h 6857987"/>
                <a:gd name="connsiteX5547" fmla="*/ 2287039 w 3377801"/>
                <a:gd name="connsiteY5547" fmla="*/ 2948566 h 6857987"/>
                <a:gd name="connsiteX5548" fmla="*/ 2261084 w 3377801"/>
                <a:gd name="connsiteY5548" fmla="*/ 2904602 h 6857987"/>
                <a:gd name="connsiteX5549" fmla="*/ 2230643 w 3377801"/>
                <a:gd name="connsiteY5549" fmla="*/ 2914144 h 6857987"/>
                <a:gd name="connsiteX5550" fmla="*/ 2230621 w 3377801"/>
                <a:gd name="connsiteY5550" fmla="*/ 2914180 h 6857987"/>
                <a:gd name="connsiteX5551" fmla="*/ 2230611 w 3377801"/>
                <a:gd name="connsiteY5551" fmla="*/ 2914152 h 6857987"/>
                <a:gd name="connsiteX5552" fmla="*/ 2230643 w 3377801"/>
                <a:gd name="connsiteY5552" fmla="*/ 2914144 h 6857987"/>
                <a:gd name="connsiteX5553" fmla="*/ 2275737 w 3377801"/>
                <a:gd name="connsiteY5553" fmla="*/ 2879779 h 6857987"/>
                <a:gd name="connsiteX5554" fmla="*/ 2261083 w 3377801"/>
                <a:gd name="connsiteY5554" fmla="*/ 2904605 h 6857987"/>
                <a:gd name="connsiteX5555" fmla="*/ 2246366 w 3377801"/>
                <a:gd name="connsiteY5555" fmla="*/ 2871847 h 6857987"/>
                <a:gd name="connsiteX5556" fmla="*/ 2276201 w 3377801"/>
                <a:gd name="connsiteY5556" fmla="*/ 2783251 h 6857987"/>
                <a:gd name="connsiteX5557" fmla="*/ 2276283 w 3377801"/>
                <a:gd name="connsiteY5557" fmla="*/ 2783286 h 6857987"/>
                <a:gd name="connsiteX5558" fmla="*/ 2323646 w 3377801"/>
                <a:gd name="connsiteY5558" fmla="*/ 2788927 h 6857987"/>
                <a:gd name="connsiteX5559" fmla="*/ 2368208 w 3377801"/>
                <a:gd name="connsiteY5559" fmla="*/ 2806973 h 6857987"/>
                <a:gd name="connsiteX5560" fmla="*/ 2367079 w 3377801"/>
                <a:gd name="connsiteY5560" fmla="*/ 2817697 h 6857987"/>
                <a:gd name="connsiteX5561" fmla="*/ 2316878 w 3377801"/>
                <a:gd name="connsiteY5561" fmla="*/ 2847587 h 6857987"/>
                <a:gd name="connsiteX5562" fmla="*/ 2286416 w 3377801"/>
                <a:gd name="connsiteY5562" fmla="*/ 2849288 h 6857987"/>
                <a:gd name="connsiteX5563" fmla="*/ 2246370 w 3377801"/>
                <a:gd name="connsiteY5563" fmla="*/ 2871856 h 6857987"/>
                <a:gd name="connsiteX5564" fmla="*/ 2365460 w 3377801"/>
                <a:gd name="connsiteY5564" fmla="*/ 2785625 h 6857987"/>
                <a:gd name="connsiteX5565" fmla="*/ 2320326 w 3377801"/>
                <a:gd name="connsiteY5565" fmla="*/ 2763622 h 6857987"/>
                <a:gd name="connsiteX5566" fmla="*/ 2311319 w 3377801"/>
                <a:gd name="connsiteY5566" fmla="*/ 2688047 h 6857987"/>
                <a:gd name="connsiteX5567" fmla="*/ 2311303 w 3377801"/>
                <a:gd name="connsiteY5567" fmla="*/ 2688047 h 6857987"/>
                <a:gd name="connsiteX5568" fmla="*/ 2311320 w 3377801"/>
                <a:gd name="connsiteY5568" fmla="*/ 2688029 h 6857987"/>
                <a:gd name="connsiteX5569" fmla="*/ 2311320 w 3377801"/>
                <a:gd name="connsiteY5569" fmla="*/ 2688048 h 6857987"/>
                <a:gd name="connsiteX5570" fmla="*/ 2374466 w 3377801"/>
                <a:gd name="connsiteY5570" fmla="*/ 2691430 h 6857987"/>
                <a:gd name="connsiteX5571" fmla="*/ 2383500 w 3377801"/>
                <a:gd name="connsiteY5571" fmla="*/ 2724703 h 6857987"/>
                <a:gd name="connsiteX5572" fmla="*/ 2365462 w 3377801"/>
                <a:gd name="connsiteY5572" fmla="*/ 2785628 h 6857987"/>
                <a:gd name="connsiteX5573" fmla="*/ 2330949 w 3377801"/>
                <a:gd name="connsiteY5573" fmla="*/ 2626563 h 6857987"/>
                <a:gd name="connsiteX5574" fmla="*/ 2351261 w 3377801"/>
                <a:gd name="connsiteY5574" fmla="*/ 2628246 h 6857987"/>
                <a:gd name="connsiteX5575" fmla="*/ 2330977 w 3377801"/>
                <a:gd name="connsiteY5575" fmla="*/ 2626609 h 6857987"/>
                <a:gd name="connsiteX5576" fmla="*/ 2374429 w 3377801"/>
                <a:gd name="connsiteY5576" fmla="*/ 2634996 h 6857987"/>
                <a:gd name="connsiteX5577" fmla="*/ 2376694 w 3377801"/>
                <a:gd name="connsiteY5577" fmla="*/ 2669972 h 6857987"/>
                <a:gd name="connsiteX5578" fmla="*/ 2347369 w 3377801"/>
                <a:gd name="connsiteY5578" fmla="*/ 2676730 h 6857987"/>
                <a:gd name="connsiteX5579" fmla="*/ 2318055 w 3377801"/>
                <a:gd name="connsiteY5579" fmla="*/ 2663754 h 6857987"/>
                <a:gd name="connsiteX5580" fmla="*/ 2318034 w 3377801"/>
                <a:gd name="connsiteY5580" fmla="*/ 2663768 h 6857987"/>
                <a:gd name="connsiteX5581" fmla="*/ 2317989 w 3377801"/>
                <a:gd name="connsiteY5581" fmla="*/ 2663723 h 6857987"/>
                <a:gd name="connsiteX5582" fmla="*/ 2318055 w 3377801"/>
                <a:gd name="connsiteY5582" fmla="*/ 2663754 h 6857987"/>
                <a:gd name="connsiteX5583" fmla="*/ 2374433 w 3377801"/>
                <a:gd name="connsiteY5583" fmla="*/ 2634999 h 6857987"/>
                <a:gd name="connsiteX5584" fmla="*/ 2336126 w 3377801"/>
                <a:gd name="connsiteY5584" fmla="*/ 2562765 h 6857987"/>
                <a:gd name="connsiteX5585" fmla="*/ 2188916 w 3377801"/>
                <a:gd name="connsiteY5585" fmla="*/ 2583064 h 6857987"/>
                <a:gd name="connsiteX5586" fmla="*/ 2116166 w 3377801"/>
                <a:gd name="connsiteY5586" fmla="*/ 2589832 h 6857987"/>
                <a:gd name="connsiteX5587" fmla="*/ 2078936 w 3377801"/>
                <a:gd name="connsiteY5587" fmla="*/ 2576861 h 6857987"/>
                <a:gd name="connsiteX5588" fmla="*/ 2099235 w 3377801"/>
                <a:gd name="connsiteY5588" fmla="*/ 2637768 h 6857987"/>
                <a:gd name="connsiteX5589" fmla="*/ 2069345 w 3377801"/>
                <a:gd name="connsiteY5589" fmla="*/ 2608997 h 6857987"/>
                <a:gd name="connsiteX5590" fmla="*/ 2085154 w 3377801"/>
                <a:gd name="connsiteY5590" fmla="*/ 2540759 h 6857987"/>
                <a:gd name="connsiteX5591" fmla="*/ 2117290 w 3377801"/>
                <a:gd name="connsiteY5591" fmla="*/ 2573469 h 6857987"/>
                <a:gd name="connsiteX5592" fmla="*/ 2180453 w 3377801"/>
                <a:gd name="connsiteY5592" fmla="*/ 2568956 h 6857987"/>
                <a:gd name="connsiteX5593" fmla="*/ 2255459 w 3377801"/>
                <a:gd name="connsiteY5593" fmla="*/ 2554294 h 6857987"/>
                <a:gd name="connsiteX5594" fmla="*/ 2397585 w 3377801"/>
                <a:gd name="connsiteY5594" fmla="*/ 2546389 h 6857987"/>
                <a:gd name="connsiteX5595" fmla="*/ 2480540 w 3377801"/>
                <a:gd name="connsiteY5595" fmla="*/ 2538475 h 6857987"/>
                <a:gd name="connsiteX5596" fmla="*/ 2480495 w 3377801"/>
                <a:gd name="connsiteY5596" fmla="*/ 2538511 h 6857987"/>
                <a:gd name="connsiteX5597" fmla="*/ 2514350 w 3377801"/>
                <a:gd name="connsiteY5597" fmla="*/ 2535117 h 6857987"/>
                <a:gd name="connsiteX5598" fmla="*/ 2336130 w 3377801"/>
                <a:gd name="connsiteY5598" fmla="*/ 2562768 h 6857987"/>
                <a:gd name="connsiteX5599" fmla="*/ 2390802 w 3377801"/>
                <a:gd name="connsiteY5599" fmla="*/ 2635569 h 6857987"/>
                <a:gd name="connsiteX5600" fmla="*/ 2426867 w 3377801"/>
                <a:gd name="connsiteY5600" fmla="*/ 2608499 h 6857987"/>
                <a:gd name="connsiteX5601" fmla="*/ 2452254 w 3377801"/>
                <a:gd name="connsiteY5601" fmla="*/ 2662639 h 6857987"/>
                <a:gd name="connsiteX5602" fmla="*/ 2441547 w 3377801"/>
                <a:gd name="connsiteY5602" fmla="*/ 2727502 h 6857987"/>
                <a:gd name="connsiteX5603" fmla="*/ 2389100 w 3377801"/>
                <a:gd name="connsiteY5603" fmla="*/ 2694220 h 6857987"/>
                <a:gd name="connsiteX5604" fmla="*/ 2390919 w 3377801"/>
                <a:gd name="connsiteY5604" fmla="*/ 2635642 h 6857987"/>
                <a:gd name="connsiteX5605" fmla="*/ 2432589 w 3377801"/>
                <a:gd name="connsiteY5605" fmla="*/ 2572887 h 6857987"/>
                <a:gd name="connsiteX5606" fmla="*/ 2432552 w 3377801"/>
                <a:gd name="connsiteY5606" fmla="*/ 2572897 h 6857987"/>
                <a:gd name="connsiteX5607" fmla="*/ 2432597 w 3377801"/>
                <a:gd name="connsiteY5607" fmla="*/ 2572851 h 6857987"/>
                <a:gd name="connsiteX5608" fmla="*/ 2432589 w 3377801"/>
                <a:gd name="connsiteY5608" fmla="*/ 2572887 h 6857987"/>
                <a:gd name="connsiteX5609" fmla="*/ 2442149 w 3377801"/>
                <a:gd name="connsiteY5609" fmla="*/ 2582488 h 6857987"/>
                <a:gd name="connsiteX5610" fmla="*/ 2432593 w 3377801"/>
                <a:gd name="connsiteY5610" fmla="*/ 2572890 h 6857987"/>
                <a:gd name="connsiteX5611" fmla="*/ 2399247 w 3377801"/>
                <a:gd name="connsiteY5611" fmla="*/ 2734833 h 6857987"/>
                <a:gd name="connsiteX5612" fmla="*/ 2399266 w 3377801"/>
                <a:gd name="connsiteY5612" fmla="*/ 2734815 h 6857987"/>
                <a:gd name="connsiteX5613" fmla="*/ 2457362 w 3377801"/>
                <a:gd name="connsiteY5613" fmla="*/ 2748341 h 6857987"/>
                <a:gd name="connsiteX5614" fmla="*/ 2448884 w 3377801"/>
                <a:gd name="connsiteY5614" fmla="*/ 2770344 h 6857987"/>
                <a:gd name="connsiteX5615" fmla="*/ 2398135 w 3377801"/>
                <a:gd name="connsiteY5615" fmla="*/ 2813204 h 6857987"/>
                <a:gd name="connsiteX5616" fmla="*/ 2387420 w 3377801"/>
                <a:gd name="connsiteY5616" fmla="*/ 2811513 h 6857987"/>
                <a:gd name="connsiteX5617" fmla="*/ 2399247 w 3377801"/>
                <a:gd name="connsiteY5617" fmla="*/ 2734833 h 6857987"/>
                <a:gd name="connsiteX5618" fmla="*/ 2447116 w 3377801"/>
                <a:gd name="connsiteY5618" fmla="*/ 2594382 h 6857987"/>
                <a:gd name="connsiteX5619" fmla="*/ 2447198 w 3377801"/>
                <a:gd name="connsiteY5619" fmla="*/ 2594373 h 6857987"/>
                <a:gd name="connsiteX5620" fmla="*/ 2511489 w 3377801"/>
                <a:gd name="connsiteY5620" fmla="*/ 2557152 h 6857987"/>
                <a:gd name="connsiteX5621" fmla="*/ 2517129 w 3377801"/>
                <a:gd name="connsiteY5621" fmla="*/ 2612993 h 6857987"/>
                <a:gd name="connsiteX5622" fmla="*/ 2506987 w 3377801"/>
                <a:gd name="connsiteY5622" fmla="*/ 2649095 h 6857987"/>
                <a:gd name="connsiteX5623" fmla="*/ 2461313 w 3377801"/>
                <a:gd name="connsiteY5623" fmla="*/ 2639493 h 6857987"/>
                <a:gd name="connsiteX5624" fmla="*/ 2447120 w 3377801"/>
                <a:gd name="connsiteY5624" fmla="*/ 2594382 h 6857987"/>
                <a:gd name="connsiteX5625" fmla="*/ 2504730 w 3377801"/>
                <a:gd name="connsiteY5625" fmla="*/ 2497345 h 6857987"/>
                <a:gd name="connsiteX5626" fmla="*/ 2464070 w 3377801"/>
                <a:gd name="connsiteY5626" fmla="*/ 2429124 h 6857987"/>
                <a:gd name="connsiteX5627" fmla="*/ 2464115 w 3377801"/>
                <a:gd name="connsiteY5627" fmla="*/ 2429097 h 6857987"/>
                <a:gd name="connsiteX5628" fmla="*/ 2508112 w 3377801"/>
                <a:gd name="connsiteY5628" fmla="*/ 2389056 h 6857987"/>
                <a:gd name="connsiteX5629" fmla="*/ 2561123 w 3377801"/>
                <a:gd name="connsiteY5629" fmla="*/ 2400890 h 6857987"/>
                <a:gd name="connsiteX5630" fmla="*/ 2567882 w 3377801"/>
                <a:gd name="connsiteY5630" fmla="*/ 2471390 h 6857987"/>
                <a:gd name="connsiteX5631" fmla="*/ 2504734 w 3377801"/>
                <a:gd name="connsiteY5631" fmla="*/ 2497339 h 6857987"/>
                <a:gd name="connsiteX5632" fmla="*/ 2945204 w 3377801"/>
                <a:gd name="connsiteY5632" fmla="*/ 2074353 h 6857987"/>
                <a:gd name="connsiteX5633" fmla="*/ 2957602 w 3377801"/>
                <a:gd name="connsiteY5633" fmla="*/ 2087896 h 6857987"/>
                <a:gd name="connsiteX5634" fmla="*/ 2945231 w 3377801"/>
                <a:gd name="connsiteY5634" fmla="*/ 2074343 h 6857987"/>
                <a:gd name="connsiteX5635" fmla="*/ 2924319 w 3377801"/>
                <a:gd name="connsiteY5635" fmla="*/ 1919856 h 6857987"/>
                <a:gd name="connsiteX5636" fmla="*/ 2854943 w 3377801"/>
                <a:gd name="connsiteY5636" fmla="*/ 1913652 h 6857987"/>
                <a:gd name="connsiteX5637" fmla="*/ 2845342 w 3377801"/>
                <a:gd name="connsiteY5637" fmla="*/ 1865707 h 6857987"/>
                <a:gd name="connsiteX5638" fmla="*/ 2908514 w 3377801"/>
                <a:gd name="connsiteY5638" fmla="*/ 1836954 h 6857987"/>
                <a:gd name="connsiteX5639" fmla="*/ 2934620 w 3377801"/>
                <a:gd name="connsiteY5639" fmla="*/ 1805936 h 6857987"/>
                <a:gd name="connsiteX5640" fmla="*/ 2934466 w 3377801"/>
                <a:gd name="connsiteY5640" fmla="*/ 1805928 h 6857987"/>
                <a:gd name="connsiteX5641" fmla="*/ 2977889 w 3377801"/>
                <a:gd name="connsiteY5641" fmla="*/ 1783933 h 6857987"/>
                <a:gd name="connsiteX5642" fmla="*/ 2963227 w 3377801"/>
                <a:gd name="connsiteY5642" fmla="*/ 1848797 h 6857987"/>
                <a:gd name="connsiteX5643" fmla="*/ 2924323 w 3377801"/>
                <a:gd name="connsiteY5643" fmla="*/ 1919850 h 6857987"/>
                <a:gd name="connsiteX5644" fmla="*/ 2942922 w 3377801"/>
                <a:gd name="connsiteY5644" fmla="*/ 1775494 h 6857987"/>
                <a:gd name="connsiteX5645" fmla="*/ 2864532 w 3377801"/>
                <a:gd name="connsiteY5645" fmla="*/ 1742220 h 6857987"/>
                <a:gd name="connsiteX5646" fmla="*/ 2943576 w 3377801"/>
                <a:gd name="connsiteY5646" fmla="*/ 1718025 h 6857987"/>
                <a:gd name="connsiteX5647" fmla="*/ 2943476 w 3377801"/>
                <a:gd name="connsiteY5647" fmla="*/ 1717970 h 6857987"/>
                <a:gd name="connsiteX5648" fmla="*/ 2989729 w 3377801"/>
                <a:gd name="connsiteY5648" fmla="*/ 1729814 h 6857987"/>
                <a:gd name="connsiteX5649" fmla="*/ 2942926 w 3377801"/>
                <a:gd name="connsiteY5649" fmla="*/ 1775488 h 6857987"/>
                <a:gd name="connsiteX5650" fmla="*/ 2985772 w 3377801"/>
                <a:gd name="connsiteY5650" fmla="*/ 1902892 h 6857987"/>
                <a:gd name="connsiteX5651" fmla="*/ 2997616 w 3377801"/>
                <a:gd name="connsiteY5651" fmla="*/ 1911906 h 6857987"/>
                <a:gd name="connsiteX5652" fmla="*/ 2985791 w 3377801"/>
                <a:gd name="connsiteY5652" fmla="*/ 1902900 h 6857987"/>
                <a:gd name="connsiteX5653" fmla="*/ 2993741 w 3377801"/>
                <a:gd name="connsiteY5653" fmla="*/ 1706128 h 6857987"/>
                <a:gd name="connsiteX5654" fmla="*/ 2964980 w 3377801"/>
                <a:gd name="connsiteY5654" fmla="*/ 1702171 h 6857987"/>
                <a:gd name="connsiteX5655" fmla="*/ 2944168 w 3377801"/>
                <a:gd name="connsiteY5655" fmla="*/ 1675636 h 6857987"/>
                <a:gd name="connsiteX5656" fmla="*/ 2944114 w 3377801"/>
                <a:gd name="connsiteY5656" fmla="*/ 1675674 h 6857987"/>
                <a:gd name="connsiteX5657" fmla="*/ 2944151 w 3377801"/>
                <a:gd name="connsiteY5657" fmla="*/ 1675611 h 6857987"/>
                <a:gd name="connsiteX5658" fmla="*/ 2944168 w 3377801"/>
                <a:gd name="connsiteY5658" fmla="*/ 1675637 h 6857987"/>
                <a:gd name="connsiteX5659" fmla="*/ 2990359 w 3377801"/>
                <a:gd name="connsiteY5659" fmla="*/ 1650289 h 6857987"/>
                <a:gd name="connsiteX5660" fmla="*/ 2993745 w 3377801"/>
                <a:gd name="connsiteY5660" fmla="*/ 1706122 h 6857987"/>
                <a:gd name="connsiteX5661" fmla="*/ 2942948 w 3377801"/>
                <a:gd name="connsiteY5661" fmla="*/ 1587073 h 6857987"/>
                <a:gd name="connsiteX5662" fmla="*/ 2942930 w 3377801"/>
                <a:gd name="connsiteY5662" fmla="*/ 1587073 h 6857987"/>
                <a:gd name="connsiteX5663" fmla="*/ 3003272 w 3377801"/>
                <a:gd name="connsiteY5663" fmla="*/ 1503035 h 6857987"/>
                <a:gd name="connsiteX5664" fmla="*/ 3002709 w 3377801"/>
                <a:gd name="connsiteY5664" fmla="*/ 1635009 h 6857987"/>
                <a:gd name="connsiteX5665" fmla="*/ 2942952 w 3377801"/>
                <a:gd name="connsiteY5665" fmla="*/ 1587078 h 6857987"/>
                <a:gd name="connsiteX5666" fmla="*/ 2953118 w 3377801"/>
                <a:gd name="connsiteY5666" fmla="*/ 1174205 h 6857987"/>
                <a:gd name="connsiteX5667" fmla="*/ 2982425 w 3377801"/>
                <a:gd name="connsiteY5667" fmla="*/ 1182100 h 6857987"/>
                <a:gd name="connsiteX5668" fmla="*/ 2967781 w 3377801"/>
                <a:gd name="connsiteY5668" fmla="*/ 1202966 h 6857987"/>
                <a:gd name="connsiteX5669" fmla="*/ 2953136 w 3377801"/>
                <a:gd name="connsiteY5669" fmla="*/ 1174223 h 6857987"/>
                <a:gd name="connsiteX5670" fmla="*/ 2993140 w 3377801"/>
                <a:gd name="connsiteY5670" fmla="*/ 1253796 h 6857987"/>
                <a:gd name="connsiteX5671" fmla="*/ 3004428 w 3377801"/>
                <a:gd name="connsiteY5671" fmla="*/ 1266204 h 6857987"/>
                <a:gd name="connsiteX5672" fmla="*/ 2993150 w 3377801"/>
                <a:gd name="connsiteY5672" fmla="*/ 1253833 h 6857987"/>
                <a:gd name="connsiteX5673" fmla="*/ 3003300 w 3377801"/>
                <a:gd name="connsiteY5673" fmla="*/ 1191779 h 6857987"/>
                <a:gd name="connsiteX5674" fmla="*/ 3003327 w 3377801"/>
                <a:gd name="connsiteY5674" fmla="*/ 1191761 h 6857987"/>
                <a:gd name="connsiteX5675" fmla="*/ 3016308 w 3377801"/>
                <a:gd name="connsiteY5675" fmla="*/ 1200785 h 6857987"/>
                <a:gd name="connsiteX5676" fmla="*/ 3003304 w 3377801"/>
                <a:gd name="connsiteY5676" fmla="*/ 1191783 h 6857987"/>
                <a:gd name="connsiteX5677" fmla="*/ 3104267 w 3377801"/>
                <a:gd name="connsiteY5677" fmla="*/ 1126269 h 6857987"/>
                <a:gd name="connsiteX5678" fmla="*/ 3133556 w 3377801"/>
                <a:gd name="connsiteY5678" fmla="*/ 1011204 h 6857987"/>
                <a:gd name="connsiteX5679" fmla="*/ 3133584 w 3377801"/>
                <a:gd name="connsiteY5679" fmla="*/ 1011204 h 6857987"/>
                <a:gd name="connsiteX5680" fmla="*/ 3162910 w 3377801"/>
                <a:gd name="connsiteY5680" fmla="*/ 988081 h 6857987"/>
                <a:gd name="connsiteX5681" fmla="*/ 3145983 w 3377801"/>
                <a:gd name="connsiteY5681" fmla="*/ 1033207 h 6857987"/>
                <a:gd name="connsiteX5682" fmla="*/ 3189416 w 3377801"/>
                <a:gd name="connsiteY5682" fmla="*/ 989782 h 6857987"/>
                <a:gd name="connsiteX5683" fmla="*/ 3104271 w 3377801"/>
                <a:gd name="connsiteY5683" fmla="*/ 1126269 h 6857987"/>
                <a:gd name="connsiteX5684" fmla="*/ 3085656 w 3377801"/>
                <a:gd name="connsiteY5684" fmla="*/ 941240 h 6857987"/>
                <a:gd name="connsiteX5685" fmla="*/ 3085682 w 3377801"/>
                <a:gd name="connsiteY5685" fmla="*/ 941274 h 6857987"/>
                <a:gd name="connsiteX5686" fmla="*/ 3123423 w 3377801"/>
                <a:gd name="connsiteY5686" fmla="*/ 877621 h 6857987"/>
                <a:gd name="connsiteX5687" fmla="*/ 3198998 w 3377801"/>
                <a:gd name="connsiteY5687" fmla="*/ 901871 h 6857987"/>
                <a:gd name="connsiteX5688" fmla="*/ 3195059 w 3377801"/>
                <a:gd name="connsiteY5688" fmla="*/ 976323 h 6857987"/>
                <a:gd name="connsiteX5689" fmla="*/ 3178132 w 3377801"/>
                <a:gd name="connsiteY5689" fmla="*/ 967299 h 6857987"/>
                <a:gd name="connsiteX5690" fmla="*/ 3187164 w 3377801"/>
                <a:gd name="connsiteY5690" fmla="*/ 929514 h 6857987"/>
                <a:gd name="connsiteX5691" fmla="*/ 3170237 w 3377801"/>
                <a:gd name="connsiteY5691" fmla="*/ 928385 h 6857987"/>
                <a:gd name="connsiteX5692" fmla="*/ 3157266 w 3377801"/>
                <a:gd name="connsiteY5692" fmla="*/ 968426 h 6857987"/>
                <a:gd name="connsiteX5693" fmla="*/ 3108756 w 3377801"/>
                <a:gd name="connsiteY5693" fmla="*/ 971255 h 6857987"/>
                <a:gd name="connsiteX5694" fmla="*/ 3085679 w 3377801"/>
                <a:gd name="connsiteY5694" fmla="*/ 941273 h 6857987"/>
                <a:gd name="connsiteX5695" fmla="*/ 3085644 w 3377801"/>
                <a:gd name="connsiteY5695" fmla="*/ 941347 h 6857987"/>
                <a:gd name="connsiteX5696" fmla="*/ 3080562 w 3377801"/>
                <a:gd name="connsiteY5696" fmla="*/ 955411 h 6857987"/>
                <a:gd name="connsiteX5697" fmla="*/ 3121730 w 3377801"/>
                <a:gd name="connsiteY5697" fmla="*/ 992077 h 6857987"/>
                <a:gd name="connsiteX5698" fmla="*/ 3121730 w 3377801"/>
                <a:gd name="connsiteY5698" fmla="*/ 1013507 h 6857987"/>
                <a:gd name="connsiteX5699" fmla="*/ 3075477 w 3377801"/>
                <a:gd name="connsiteY5699" fmla="*/ 1003346 h 6857987"/>
                <a:gd name="connsiteX5700" fmla="*/ 3118347 w 3377801"/>
                <a:gd name="connsiteY5700" fmla="*/ 1034373 h 6857987"/>
                <a:gd name="connsiteX5701" fmla="*/ 3096925 w 3377801"/>
                <a:gd name="connsiteY5701" fmla="*/ 1053547 h 6857987"/>
                <a:gd name="connsiteX5702" fmla="*/ 3051251 w 3377801"/>
                <a:gd name="connsiteY5702" fmla="*/ 1038884 h 6857987"/>
                <a:gd name="connsiteX5703" fmla="*/ 3088472 w 3377801"/>
                <a:gd name="connsiteY5703" fmla="*/ 1074409 h 6857987"/>
                <a:gd name="connsiteX5704" fmla="*/ 3032631 w 3377801"/>
                <a:gd name="connsiteY5704" fmla="*/ 1059746 h 6857987"/>
                <a:gd name="connsiteX5705" fmla="*/ 3030375 w 3377801"/>
                <a:gd name="connsiteY5705" fmla="*/ 1074971 h 6857987"/>
                <a:gd name="connsiteX5706" fmla="*/ 3064776 w 3377801"/>
                <a:gd name="connsiteY5706" fmla="*/ 1095847 h 6857987"/>
                <a:gd name="connsiteX5707" fmla="*/ 2998230 w 3377801"/>
                <a:gd name="connsiteY5707" fmla="*/ 1082867 h 6857987"/>
                <a:gd name="connsiteX5708" fmla="*/ 2997666 w 3377801"/>
                <a:gd name="connsiteY5708" fmla="*/ 1096966 h 6857987"/>
                <a:gd name="connsiteX5709" fmla="*/ 3034888 w 3377801"/>
                <a:gd name="connsiteY5709" fmla="*/ 1118969 h 6857987"/>
                <a:gd name="connsiteX5710" fmla="*/ 2971725 w 3377801"/>
                <a:gd name="connsiteY5710" fmla="*/ 1113875 h 6857987"/>
                <a:gd name="connsiteX5711" fmla="*/ 2997100 w 3377801"/>
                <a:gd name="connsiteY5711" fmla="*/ 1140953 h 6857987"/>
                <a:gd name="connsiteX5712" fmla="*/ 2937312 w 3377801"/>
                <a:gd name="connsiteY5712" fmla="*/ 1122352 h 6857987"/>
                <a:gd name="connsiteX5713" fmla="*/ 2936748 w 3377801"/>
                <a:gd name="connsiteY5713" fmla="*/ 1144910 h 6857987"/>
                <a:gd name="connsiteX5714" fmla="*/ 2915882 w 3377801"/>
                <a:gd name="connsiteY5714" fmla="*/ 1130802 h 6857987"/>
                <a:gd name="connsiteX5715" fmla="*/ 2899527 w 3377801"/>
                <a:gd name="connsiteY5715" fmla="*/ 1147729 h 6857987"/>
                <a:gd name="connsiteX5716" fmla="*/ 2874701 w 3377801"/>
                <a:gd name="connsiteY5716" fmla="*/ 1143218 h 6857987"/>
                <a:gd name="connsiteX5717" fmla="*/ 2873572 w 3377801"/>
                <a:gd name="connsiteY5717" fmla="*/ 1098092 h 6857987"/>
                <a:gd name="connsiteX5718" fmla="*/ 2853273 w 3377801"/>
                <a:gd name="connsiteY5718" fmla="*/ 1134748 h 6857987"/>
                <a:gd name="connsiteX5719" fmla="*/ 2810394 w 3377801"/>
                <a:gd name="connsiteY5719" fmla="*/ 1130237 h 6857987"/>
                <a:gd name="connsiteX5720" fmla="*/ 2781650 w 3377801"/>
                <a:gd name="connsiteY5720" fmla="*/ 1138132 h 6857987"/>
                <a:gd name="connsiteX5721" fmla="*/ 2817734 w 3377801"/>
                <a:gd name="connsiteY5721" fmla="*/ 1181565 h 6857987"/>
                <a:gd name="connsiteX5722" fmla="*/ 2754580 w 3377801"/>
                <a:gd name="connsiteY5722" fmla="*/ 1155051 h 6857987"/>
                <a:gd name="connsiteX5723" fmla="*/ 2755129 w 3377801"/>
                <a:gd name="connsiteY5723" fmla="*/ 1176480 h 6857987"/>
                <a:gd name="connsiteX5724" fmla="*/ 2799681 w 3377801"/>
                <a:gd name="connsiteY5724" fmla="*/ 1208625 h 6857987"/>
                <a:gd name="connsiteX5725" fmla="*/ 2734272 w 3377801"/>
                <a:gd name="connsiteY5725" fmla="*/ 1212009 h 6857987"/>
                <a:gd name="connsiteX5726" fmla="*/ 2731435 w 3377801"/>
                <a:gd name="connsiteY5726" fmla="*/ 1179291 h 6857987"/>
                <a:gd name="connsiteX5727" fmla="*/ 2723548 w 3377801"/>
                <a:gd name="connsiteY5727" fmla="*/ 1232311 h 6857987"/>
                <a:gd name="connsiteX5728" fmla="*/ 2686882 w 3377801"/>
                <a:gd name="connsiteY5728" fmla="*/ 1207485 h 6857987"/>
                <a:gd name="connsiteX5729" fmla="*/ 2705502 w 3377801"/>
                <a:gd name="connsiteY5729" fmla="*/ 1152210 h 6857987"/>
                <a:gd name="connsiteX5730" fmla="*/ 2653609 w 3377801"/>
                <a:gd name="connsiteY5730" fmla="*/ 1133045 h 6857987"/>
                <a:gd name="connsiteX5731" fmla="*/ 2652499 w 3377801"/>
                <a:gd name="connsiteY5731" fmla="*/ 1096943 h 6857987"/>
                <a:gd name="connsiteX5732" fmla="*/ 2688583 w 3377801"/>
                <a:gd name="connsiteY5732" fmla="*/ 1096943 h 6857987"/>
                <a:gd name="connsiteX5733" fmla="*/ 2690284 w 3377801"/>
                <a:gd name="connsiteY5733" fmla="*/ 1080588 h 6857987"/>
                <a:gd name="connsiteX5734" fmla="*/ 2649669 w 3377801"/>
                <a:gd name="connsiteY5734" fmla="*/ 1077759 h 6857987"/>
                <a:gd name="connsiteX5735" fmla="*/ 2648550 w 3377801"/>
                <a:gd name="connsiteY5735" fmla="*/ 1064788 h 6857987"/>
                <a:gd name="connsiteX5736" fmla="*/ 2684075 w 3377801"/>
                <a:gd name="connsiteY5736" fmla="*/ 1058585 h 6857987"/>
                <a:gd name="connsiteX5737" fmla="*/ 2685195 w 3377801"/>
                <a:gd name="connsiteY5737" fmla="*/ 1046178 h 6857987"/>
                <a:gd name="connsiteX5738" fmla="*/ 2637259 w 3377801"/>
                <a:gd name="connsiteY5738" fmla="*/ 1042795 h 6857987"/>
                <a:gd name="connsiteX5739" fmla="*/ 2625981 w 3377801"/>
                <a:gd name="connsiteY5739" fmla="*/ 1016279 h 6857987"/>
                <a:gd name="connsiteX5740" fmla="*/ 2685195 w 3377801"/>
                <a:gd name="connsiteY5740" fmla="*/ 981314 h 6857987"/>
                <a:gd name="connsiteX5741" fmla="*/ 2764721 w 3377801"/>
                <a:gd name="connsiteY5741" fmla="*/ 1041664 h 6857987"/>
                <a:gd name="connsiteX5742" fmla="*/ 2839171 w 3377801"/>
                <a:gd name="connsiteY5742" fmla="*/ 982996 h 6857987"/>
                <a:gd name="connsiteX5743" fmla="*/ 2857909 w 3377801"/>
                <a:gd name="connsiteY5743" fmla="*/ 905762 h 6857987"/>
                <a:gd name="connsiteX5744" fmla="*/ 2858320 w 3377801"/>
                <a:gd name="connsiteY5744" fmla="*/ 905772 h 6857987"/>
                <a:gd name="connsiteX5745" fmla="*/ 2888221 w 3377801"/>
                <a:gd name="connsiteY5745" fmla="*/ 922699 h 6857987"/>
                <a:gd name="connsiteX5746" fmla="*/ 2878071 w 3377801"/>
                <a:gd name="connsiteY5746" fmla="*/ 984733 h 6857987"/>
                <a:gd name="connsiteX5747" fmla="*/ 2853257 w 3377801"/>
                <a:gd name="connsiteY5747" fmla="*/ 994321 h 6857987"/>
                <a:gd name="connsiteX5748" fmla="*/ 2906251 w 3377801"/>
                <a:gd name="connsiteY5748" fmla="*/ 1002216 h 6857987"/>
                <a:gd name="connsiteX5749" fmla="*/ 2891606 w 3377801"/>
                <a:gd name="connsiteY5749" fmla="*/ 1019698 h 6857987"/>
                <a:gd name="connsiteX5750" fmla="*/ 2831828 w 3377801"/>
                <a:gd name="connsiteY5750" fmla="*/ 1020827 h 6857987"/>
                <a:gd name="connsiteX5751" fmla="*/ 2867352 w 3377801"/>
                <a:gd name="connsiteY5751" fmla="*/ 1045087 h 6857987"/>
                <a:gd name="connsiteX5752" fmla="*/ 2823354 w 3377801"/>
                <a:gd name="connsiteY5752" fmla="*/ 1063133 h 6857987"/>
                <a:gd name="connsiteX5753" fmla="*/ 2848741 w 3377801"/>
                <a:gd name="connsiteY5753" fmla="*/ 1080051 h 6857987"/>
                <a:gd name="connsiteX5754" fmla="*/ 2799089 w 3377801"/>
                <a:gd name="connsiteY5754" fmla="*/ 1108813 h 6857987"/>
                <a:gd name="connsiteX5755" fmla="*/ 2869601 w 3377801"/>
                <a:gd name="connsiteY5755" fmla="*/ 1066516 h 6857987"/>
                <a:gd name="connsiteX5756" fmla="*/ 2925996 w 3377801"/>
                <a:gd name="connsiteY5756" fmla="*/ 1082871 h 6857987"/>
                <a:gd name="connsiteX5757" fmla="*/ 3080566 w 3377801"/>
                <a:gd name="connsiteY5757" fmla="*/ 955410 h 6857987"/>
                <a:gd name="connsiteX5758" fmla="*/ 2774832 w 3377801"/>
                <a:gd name="connsiteY5758" fmla="*/ 1029271 h 6857987"/>
                <a:gd name="connsiteX5759" fmla="*/ 2766373 w 3377801"/>
                <a:gd name="connsiteY5759" fmla="*/ 1016264 h 6857987"/>
                <a:gd name="connsiteX5760" fmla="*/ 2766373 w 3377801"/>
                <a:gd name="connsiteY5760" fmla="*/ 1016301 h 6857987"/>
                <a:gd name="connsiteX5761" fmla="*/ 2774840 w 3377801"/>
                <a:gd name="connsiteY5761" fmla="*/ 1029269 h 6857987"/>
                <a:gd name="connsiteX5762" fmla="*/ 2726350 w 3377801"/>
                <a:gd name="connsiteY5762" fmla="*/ 1010151 h 6857987"/>
                <a:gd name="connsiteX5763" fmla="*/ 2681251 w 3377801"/>
                <a:gd name="connsiteY5763" fmla="*/ 927800 h 6857987"/>
                <a:gd name="connsiteX5764" fmla="*/ 2681234 w 3377801"/>
                <a:gd name="connsiteY5764" fmla="*/ 927800 h 6857987"/>
                <a:gd name="connsiteX5765" fmla="*/ 2681234 w 3377801"/>
                <a:gd name="connsiteY5765" fmla="*/ 927745 h 6857987"/>
                <a:gd name="connsiteX5766" fmla="*/ 2681251 w 3377801"/>
                <a:gd name="connsiteY5766" fmla="*/ 927804 h 6857987"/>
                <a:gd name="connsiteX5767" fmla="*/ 2721839 w 3377801"/>
                <a:gd name="connsiteY5767" fmla="*/ 957705 h 6857987"/>
                <a:gd name="connsiteX5768" fmla="*/ 2765828 w 3377801"/>
                <a:gd name="connsiteY5768" fmla="*/ 1005085 h 6857987"/>
                <a:gd name="connsiteX5769" fmla="*/ 2726358 w 3377801"/>
                <a:gd name="connsiteY5769" fmla="*/ 1010149 h 6857987"/>
                <a:gd name="connsiteX5770" fmla="*/ 2910108 w 3377801"/>
                <a:gd name="connsiteY5770" fmla="*/ 833521 h 6857987"/>
                <a:gd name="connsiteX5771" fmla="*/ 2910190 w 3377801"/>
                <a:gd name="connsiteY5771" fmla="*/ 833584 h 6857987"/>
                <a:gd name="connsiteX5772" fmla="*/ 2931066 w 3377801"/>
                <a:gd name="connsiteY5772" fmla="*/ 810463 h 6857987"/>
                <a:gd name="connsiteX5773" fmla="*/ 2936696 w 3377801"/>
                <a:gd name="connsiteY5773" fmla="*/ 847129 h 6857987"/>
                <a:gd name="connsiteX5774" fmla="*/ 2951921 w 3377801"/>
                <a:gd name="connsiteY5774" fmla="*/ 844309 h 6857987"/>
                <a:gd name="connsiteX5775" fmla="*/ 2954759 w 3377801"/>
                <a:gd name="connsiteY5775" fmla="*/ 811035 h 6857987"/>
                <a:gd name="connsiteX5776" fmla="*/ 2966037 w 3377801"/>
                <a:gd name="connsiteY5776" fmla="*/ 835285 h 6857987"/>
                <a:gd name="connsiteX5777" fmla="*/ 2902302 w 3377801"/>
                <a:gd name="connsiteY5777" fmla="*/ 967823 h 6857987"/>
                <a:gd name="connsiteX5778" fmla="*/ 2907377 w 3377801"/>
                <a:gd name="connsiteY5778" fmla="*/ 920451 h 6857987"/>
                <a:gd name="connsiteX5779" fmla="*/ 2910108 w 3377801"/>
                <a:gd name="connsiteY5779" fmla="*/ 833521 h 6857987"/>
                <a:gd name="connsiteX5780" fmla="*/ 3023089 w 3377801"/>
                <a:gd name="connsiteY5780" fmla="*/ 1011281 h 6857987"/>
                <a:gd name="connsiteX5781" fmla="*/ 2909152 w 3377801"/>
                <a:gd name="connsiteY5781" fmla="*/ 1068803 h 6857987"/>
                <a:gd name="connsiteX5782" fmla="*/ 2886593 w 3377801"/>
                <a:gd name="connsiteY5782" fmla="*/ 1062045 h 6857987"/>
                <a:gd name="connsiteX5783" fmla="*/ 2944122 w 3377801"/>
                <a:gd name="connsiteY5783" fmla="*/ 1031580 h 6857987"/>
                <a:gd name="connsiteX5784" fmla="*/ 3023089 w 3377801"/>
                <a:gd name="connsiteY5784" fmla="*/ 1011281 h 6857987"/>
                <a:gd name="connsiteX5785" fmla="*/ 2995363 w 3377801"/>
                <a:gd name="connsiteY5785" fmla="*/ 997736 h 6857987"/>
                <a:gd name="connsiteX5786" fmla="*/ 2992535 w 3377801"/>
                <a:gd name="connsiteY5786" fmla="*/ 1007324 h 6857987"/>
                <a:gd name="connsiteX5787" fmla="*/ 2910125 w 3377801"/>
                <a:gd name="connsiteY5787" fmla="*/ 1025977 h 6857987"/>
                <a:gd name="connsiteX5788" fmla="*/ 2910189 w 3377801"/>
                <a:gd name="connsiteY5788" fmla="*/ 1025950 h 6857987"/>
                <a:gd name="connsiteX5789" fmla="*/ 2937258 w 3377801"/>
                <a:gd name="connsiteY5789" fmla="*/ 976313 h 6857987"/>
                <a:gd name="connsiteX5790" fmla="*/ 2995363 w 3377801"/>
                <a:gd name="connsiteY5790" fmla="*/ 997733 h 6857987"/>
                <a:gd name="connsiteX5791" fmla="*/ 3022425 w 3377801"/>
                <a:gd name="connsiteY5791" fmla="*/ 874155 h 6857987"/>
                <a:gd name="connsiteX5792" fmla="*/ 3022435 w 3377801"/>
                <a:gd name="connsiteY5792" fmla="*/ 874192 h 6857987"/>
                <a:gd name="connsiteX5793" fmla="*/ 3068109 w 3377801"/>
                <a:gd name="connsiteY5793" fmla="*/ 862340 h 6857987"/>
                <a:gd name="connsiteX5794" fmla="*/ 2943474 w 3377801"/>
                <a:gd name="connsiteY5794" fmla="*/ 941311 h 6857987"/>
                <a:gd name="connsiteX5795" fmla="*/ 3002117 w 3377801"/>
                <a:gd name="connsiteY5795" fmla="*/ 902963 h 6857987"/>
                <a:gd name="connsiteX5796" fmla="*/ 2965469 w 3377801"/>
                <a:gd name="connsiteY5796" fmla="*/ 895058 h 6857987"/>
                <a:gd name="connsiteX5797" fmla="*/ 2968853 w 3377801"/>
                <a:gd name="connsiteY5797" fmla="*/ 875320 h 6857987"/>
                <a:gd name="connsiteX5798" fmla="*/ 3022425 w 3377801"/>
                <a:gd name="connsiteY5798" fmla="*/ 874155 h 6857987"/>
                <a:gd name="connsiteX5799" fmla="*/ 2866137 w 3377801"/>
                <a:gd name="connsiteY5799" fmla="*/ 779447 h 6857987"/>
                <a:gd name="connsiteX5800" fmla="*/ 2866255 w 3377801"/>
                <a:gd name="connsiteY5800" fmla="*/ 779447 h 6857987"/>
                <a:gd name="connsiteX5801" fmla="*/ 2907423 w 3377801"/>
                <a:gd name="connsiteY5801" fmla="*/ 730938 h 6857987"/>
                <a:gd name="connsiteX5802" fmla="*/ 2960999 w 3377801"/>
                <a:gd name="connsiteY5802" fmla="*/ 729811 h 6857987"/>
                <a:gd name="connsiteX5803" fmla="*/ 2994281 w 3377801"/>
                <a:gd name="connsiteY5803" fmla="*/ 774355 h 6857987"/>
                <a:gd name="connsiteX5804" fmla="*/ 2980174 w 3377801"/>
                <a:gd name="connsiteY5804" fmla="*/ 807637 h 6857987"/>
                <a:gd name="connsiteX5805" fmla="*/ 2957061 w 3377801"/>
                <a:gd name="connsiteY5805" fmla="*/ 796358 h 6857987"/>
                <a:gd name="connsiteX5806" fmla="*/ 2954805 w 3377801"/>
                <a:gd name="connsiteY5806" fmla="*/ 755189 h 6857987"/>
                <a:gd name="connsiteX5807" fmla="*/ 2944655 w 3377801"/>
                <a:gd name="connsiteY5807" fmla="*/ 759137 h 6857987"/>
                <a:gd name="connsiteX5808" fmla="*/ 2899530 w 3377801"/>
                <a:gd name="connsiteY5808" fmla="*/ 818917 h 6857987"/>
                <a:gd name="connsiteX5809" fmla="*/ 2865129 w 3377801"/>
                <a:gd name="connsiteY5809" fmla="*/ 793542 h 6857987"/>
                <a:gd name="connsiteX5810" fmla="*/ 2892762 w 3377801"/>
                <a:gd name="connsiteY5810" fmla="*/ 834141 h 6857987"/>
                <a:gd name="connsiteX5811" fmla="*/ 2892762 w 3377801"/>
                <a:gd name="connsiteY5811" fmla="*/ 859516 h 6857987"/>
                <a:gd name="connsiteX5812" fmla="*/ 2867388 w 3377801"/>
                <a:gd name="connsiteY5812" fmla="*/ 862900 h 6857987"/>
                <a:gd name="connsiteX5813" fmla="*/ 2891637 w 3377801"/>
                <a:gd name="connsiteY5813" fmla="*/ 884893 h 6857987"/>
                <a:gd name="connsiteX5814" fmla="*/ 2890518 w 3377801"/>
                <a:gd name="connsiteY5814" fmla="*/ 904632 h 6857987"/>
                <a:gd name="connsiteX5815" fmla="*/ 2858928 w 3377801"/>
                <a:gd name="connsiteY5815" fmla="*/ 886586 h 6857987"/>
                <a:gd name="connsiteX5816" fmla="*/ 2854401 w 3377801"/>
                <a:gd name="connsiteY5816" fmla="*/ 801984 h 6857987"/>
                <a:gd name="connsiteX5817" fmla="*/ 2866137 w 3377801"/>
                <a:gd name="connsiteY5817" fmla="*/ 779447 h 6857987"/>
                <a:gd name="connsiteX5818" fmla="*/ 2805334 w 3377801"/>
                <a:gd name="connsiteY5818" fmla="*/ 998833 h 6857987"/>
                <a:gd name="connsiteX5819" fmla="*/ 2708880 w 3377801"/>
                <a:gd name="connsiteY5819" fmla="*/ 902959 h 6857987"/>
                <a:gd name="connsiteX5820" fmla="*/ 2711608 w 3377801"/>
                <a:gd name="connsiteY5820" fmla="*/ 889987 h 6857987"/>
                <a:gd name="connsiteX5821" fmla="*/ 2711708 w 3377801"/>
                <a:gd name="connsiteY5821" fmla="*/ 889987 h 6857987"/>
                <a:gd name="connsiteX5822" fmla="*/ 2839735 w 3377801"/>
                <a:gd name="connsiteY5822" fmla="*/ 903522 h 6857987"/>
                <a:gd name="connsiteX5823" fmla="*/ 2805334 w 3377801"/>
                <a:gd name="connsiteY5823" fmla="*/ 998833 h 6857987"/>
                <a:gd name="connsiteX5824" fmla="*/ 2752913 w 3377801"/>
                <a:gd name="connsiteY5824" fmla="*/ 836961 h 6857987"/>
                <a:gd name="connsiteX5825" fmla="*/ 2841444 w 3377801"/>
                <a:gd name="connsiteY5825" fmla="*/ 865722 h 6857987"/>
                <a:gd name="connsiteX5826" fmla="*/ 2841444 w 3377801"/>
                <a:gd name="connsiteY5826" fmla="*/ 886602 h 6857987"/>
                <a:gd name="connsiteX5827" fmla="*/ 2776035 w 3377801"/>
                <a:gd name="connsiteY5827" fmla="*/ 874196 h 6857987"/>
                <a:gd name="connsiteX5828" fmla="*/ 2692551 w 3377801"/>
                <a:gd name="connsiteY5828" fmla="*/ 879271 h 6857987"/>
                <a:gd name="connsiteX5829" fmla="*/ 2671722 w 3377801"/>
                <a:gd name="connsiteY5829" fmla="*/ 827379 h 6857987"/>
                <a:gd name="connsiteX5830" fmla="*/ 2752918 w 3377801"/>
                <a:gd name="connsiteY5830" fmla="*/ 836961 h 6857987"/>
                <a:gd name="connsiteX5831" fmla="*/ 2666528 w 3377801"/>
                <a:gd name="connsiteY5831" fmla="*/ 709508 h 6857987"/>
                <a:gd name="connsiteX5832" fmla="*/ 2666592 w 3377801"/>
                <a:gd name="connsiteY5832" fmla="*/ 709508 h 6857987"/>
                <a:gd name="connsiteX5833" fmla="*/ 2693116 w 3377801"/>
                <a:gd name="connsiteY5833" fmla="*/ 709508 h 6857987"/>
                <a:gd name="connsiteX5834" fmla="*/ 2661526 w 3377801"/>
                <a:gd name="connsiteY5834" fmla="*/ 728683 h 6857987"/>
                <a:gd name="connsiteX5835" fmla="*/ 2666528 w 3377801"/>
                <a:gd name="connsiteY5835" fmla="*/ 709508 h 6857987"/>
                <a:gd name="connsiteX5836" fmla="*/ 2658114 w 3377801"/>
                <a:gd name="connsiteY5836" fmla="*/ 733758 h 6857987"/>
                <a:gd name="connsiteX5837" fmla="*/ 2664864 w 3377801"/>
                <a:gd name="connsiteY5837" fmla="*/ 785078 h 6857987"/>
                <a:gd name="connsiteX5838" fmla="*/ 2641761 w 3377801"/>
                <a:gd name="connsiteY5838" fmla="*/ 785642 h 6857987"/>
                <a:gd name="connsiteX5839" fmla="*/ 2619202 w 3377801"/>
                <a:gd name="connsiteY5839" fmla="*/ 730374 h 6857987"/>
                <a:gd name="connsiteX5840" fmla="*/ 2658120 w 3377801"/>
                <a:gd name="connsiteY5840" fmla="*/ 733758 h 6857987"/>
                <a:gd name="connsiteX5841" fmla="*/ 2423528 w 3377801"/>
                <a:gd name="connsiteY5841" fmla="*/ 623778 h 6857987"/>
                <a:gd name="connsiteX5842" fmla="*/ 2543104 w 3377801"/>
                <a:gd name="connsiteY5842" fmla="*/ 635056 h 6857987"/>
                <a:gd name="connsiteX5843" fmla="*/ 2701021 w 3377801"/>
                <a:gd name="connsiteY5843" fmla="*/ 640696 h 6857987"/>
                <a:gd name="connsiteX5844" fmla="*/ 2629381 w 3377801"/>
                <a:gd name="connsiteY5844" fmla="*/ 683557 h 6857987"/>
                <a:gd name="connsiteX5845" fmla="*/ 2569602 w 3377801"/>
                <a:gd name="connsiteY5845" fmla="*/ 701604 h 6857987"/>
                <a:gd name="connsiteX5846" fmla="*/ 2567902 w 3377801"/>
                <a:gd name="connsiteY5846" fmla="*/ 716256 h 6857987"/>
                <a:gd name="connsiteX5847" fmla="*/ 2616984 w 3377801"/>
                <a:gd name="connsiteY5847" fmla="*/ 721331 h 6857987"/>
                <a:gd name="connsiteX5848" fmla="*/ 2553821 w 3377801"/>
                <a:gd name="connsiteY5848" fmla="*/ 720204 h 6857987"/>
                <a:gd name="connsiteX5849" fmla="*/ 2500800 w 3377801"/>
                <a:gd name="connsiteY5849" fmla="*/ 702166 h 6857987"/>
                <a:gd name="connsiteX5850" fmla="*/ 2600056 w 3377801"/>
                <a:gd name="connsiteY5850" fmla="*/ 657604 h 6857987"/>
                <a:gd name="connsiteX5851" fmla="*/ 2533509 w 3377801"/>
                <a:gd name="connsiteY5851" fmla="*/ 649145 h 6857987"/>
                <a:gd name="connsiteX5852" fmla="*/ 2415633 w 3377801"/>
                <a:gd name="connsiteY5852" fmla="*/ 653093 h 6857987"/>
                <a:gd name="connsiteX5853" fmla="*/ 2282540 w 3377801"/>
                <a:gd name="connsiteY5853" fmla="*/ 653093 h 6857987"/>
                <a:gd name="connsiteX5854" fmla="*/ 2213137 w 3377801"/>
                <a:gd name="connsiteY5854" fmla="*/ 631671 h 6857987"/>
                <a:gd name="connsiteX5855" fmla="*/ 2213155 w 3377801"/>
                <a:gd name="connsiteY5855" fmla="*/ 631671 h 6857987"/>
                <a:gd name="connsiteX5856" fmla="*/ 2245865 w 3377801"/>
                <a:gd name="connsiteY5856" fmla="*/ 622647 h 6857987"/>
                <a:gd name="connsiteX5857" fmla="*/ 2423534 w 3377801"/>
                <a:gd name="connsiteY5857" fmla="*/ 623778 h 6857987"/>
                <a:gd name="connsiteX5858" fmla="*/ 2324200 w 3377801"/>
                <a:gd name="connsiteY5858" fmla="*/ 573587 h 6857987"/>
                <a:gd name="connsiteX5859" fmla="*/ 2324218 w 3377801"/>
                <a:gd name="connsiteY5859" fmla="*/ 573587 h 6857987"/>
                <a:gd name="connsiteX5860" fmla="*/ 2355235 w 3377801"/>
                <a:gd name="connsiteY5860" fmla="*/ 570203 h 6857987"/>
                <a:gd name="connsiteX5861" fmla="*/ 2270070 w 3377801"/>
                <a:gd name="connsiteY5861" fmla="*/ 617012 h 6857987"/>
                <a:gd name="connsiteX5862" fmla="*/ 2304461 w 3377801"/>
                <a:gd name="connsiteY5862" fmla="*/ 595580 h 6857987"/>
                <a:gd name="connsiteX5863" fmla="*/ 2324205 w 3377801"/>
                <a:gd name="connsiteY5863" fmla="*/ 573587 h 6857987"/>
                <a:gd name="connsiteX5864" fmla="*/ 2228383 w 3377801"/>
                <a:gd name="connsiteY5864" fmla="*/ 561179 h 6857987"/>
                <a:gd name="connsiteX5865" fmla="*/ 2296629 w 3377801"/>
                <a:gd name="connsiteY5865" fmla="*/ 574714 h 6857987"/>
                <a:gd name="connsiteX5866" fmla="*/ 2129127 w 3377801"/>
                <a:gd name="connsiteY5866" fmla="*/ 572458 h 6857987"/>
                <a:gd name="connsiteX5867" fmla="*/ 2049025 w 3377801"/>
                <a:gd name="connsiteY5867" fmla="*/ 593324 h 6857987"/>
                <a:gd name="connsiteX5868" fmla="*/ 2094870 w 3377801"/>
                <a:gd name="connsiteY5868" fmla="*/ 560614 h 6857987"/>
                <a:gd name="connsiteX5869" fmla="*/ 2094724 w 3377801"/>
                <a:gd name="connsiteY5869" fmla="*/ 560614 h 6857987"/>
                <a:gd name="connsiteX5870" fmla="*/ 2228388 w 3377801"/>
                <a:gd name="connsiteY5870" fmla="*/ 561179 h 6857987"/>
                <a:gd name="connsiteX5871" fmla="*/ 2345675 w 3377801"/>
                <a:gd name="connsiteY5871" fmla="*/ 194582 h 6857987"/>
                <a:gd name="connsiteX5872" fmla="*/ 2384569 w 3377801"/>
                <a:gd name="connsiteY5872" fmla="*/ 222225 h 6857987"/>
                <a:gd name="connsiteX5873" fmla="*/ 2388536 w 3377801"/>
                <a:gd name="connsiteY5873" fmla="*/ 203606 h 6857987"/>
                <a:gd name="connsiteX5874" fmla="*/ 2351888 w 3377801"/>
                <a:gd name="connsiteY5874" fmla="*/ 177100 h 6857987"/>
                <a:gd name="connsiteX5875" fmla="*/ 2399188 w 3377801"/>
                <a:gd name="connsiteY5875" fmla="*/ 75016 h 6857987"/>
                <a:gd name="connsiteX5876" fmla="*/ 2399261 w 3377801"/>
                <a:gd name="connsiteY5876" fmla="*/ 75016 h 6857987"/>
                <a:gd name="connsiteX5877" fmla="*/ 2419553 w 3377801"/>
                <a:gd name="connsiteY5877" fmla="*/ 58097 h 6857987"/>
                <a:gd name="connsiteX5878" fmla="*/ 2429703 w 3377801"/>
                <a:gd name="connsiteY5878" fmla="*/ 100393 h 6857987"/>
                <a:gd name="connsiteX5879" fmla="*/ 2407145 w 3377801"/>
                <a:gd name="connsiteY5879" fmla="*/ 197402 h 6857987"/>
                <a:gd name="connsiteX5880" fmla="*/ 2371052 w 3377801"/>
                <a:gd name="connsiteY5880" fmla="*/ 276929 h 6857987"/>
                <a:gd name="connsiteX5881" fmla="*/ 2334395 w 3377801"/>
                <a:gd name="connsiteY5881" fmla="*/ 250432 h 6857987"/>
                <a:gd name="connsiteX5882" fmla="*/ 2307325 w 3377801"/>
                <a:gd name="connsiteY5882" fmla="*/ 248168 h 6857987"/>
                <a:gd name="connsiteX5883" fmla="*/ 2345680 w 3377801"/>
                <a:gd name="connsiteY5883" fmla="*/ 194582 h 6857987"/>
                <a:gd name="connsiteX5884" fmla="*/ 2302269 w 3377801"/>
                <a:gd name="connsiteY5884" fmla="*/ 254932 h 6857987"/>
                <a:gd name="connsiteX5885" fmla="*/ 2364286 w 3377801"/>
                <a:gd name="connsiteY5885" fmla="*/ 287077 h 6857987"/>
                <a:gd name="connsiteX5886" fmla="*/ 2321425 w 3377801"/>
                <a:gd name="connsiteY5886" fmla="*/ 345174 h 6857987"/>
                <a:gd name="connsiteX5887" fmla="*/ 2277945 w 3377801"/>
                <a:gd name="connsiteY5887" fmla="*/ 295537 h 6857987"/>
                <a:gd name="connsiteX5888" fmla="*/ 2278008 w 3377801"/>
                <a:gd name="connsiteY5888" fmla="*/ 295537 h 6857987"/>
                <a:gd name="connsiteX5889" fmla="*/ 2302275 w 3377801"/>
                <a:gd name="connsiteY5889" fmla="*/ 254926 h 6857987"/>
                <a:gd name="connsiteX5890" fmla="*/ 2160089 w 3377801"/>
                <a:gd name="connsiteY5890" fmla="*/ 315858 h 6857987"/>
                <a:gd name="connsiteX5891" fmla="*/ 2191107 w 3377801"/>
                <a:gd name="connsiteY5891" fmla="*/ 324872 h 6857987"/>
                <a:gd name="connsiteX5892" fmla="*/ 2168548 w 3377801"/>
                <a:gd name="connsiteY5892" fmla="*/ 289347 h 6857987"/>
                <a:gd name="connsiteX5893" fmla="*/ 2183738 w 3377801"/>
                <a:gd name="connsiteY5893" fmla="*/ 248733 h 6857987"/>
                <a:gd name="connsiteX5894" fmla="*/ 2204076 w 3377801"/>
                <a:gd name="connsiteY5894" fmla="*/ 251562 h 6857987"/>
                <a:gd name="connsiteX5895" fmla="*/ 2172486 w 3377801"/>
                <a:gd name="connsiteY5895" fmla="*/ 391996 h 6857987"/>
                <a:gd name="connsiteX5896" fmla="*/ 2141460 w 3377801"/>
                <a:gd name="connsiteY5896" fmla="*/ 364927 h 6857987"/>
                <a:gd name="connsiteX5897" fmla="*/ 2160095 w 3377801"/>
                <a:gd name="connsiteY5897" fmla="*/ 315851 h 6857987"/>
                <a:gd name="connsiteX5898" fmla="*/ 2129062 w 3377801"/>
                <a:gd name="connsiteY5898" fmla="*/ 376765 h 6857987"/>
                <a:gd name="connsiteX5899" fmla="*/ 2160080 w 3377801"/>
                <a:gd name="connsiteY5899" fmla="*/ 419625 h 6857987"/>
                <a:gd name="connsiteX5900" fmla="*/ 2201248 w 3377801"/>
                <a:gd name="connsiteY5900" fmla="*/ 379593 h 6857987"/>
                <a:gd name="connsiteX5901" fmla="*/ 2232266 w 3377801"/>
                <a:gd name="connsiteY5901" fmla="*/ 411739 h 6857987"/>
                <a:gd name="connsiteX5902" fmla="*/ 2246356 w 3377801"/>
                <a:gd name="connsiteY5902" fmla="*/ 411739 h 6857987"/>
                <a:gd name="connsiteX5903" fmla="*/ 2212340 w 3377801"/>
                <a:gd name="connsiteY5903" fmla="*/ 368297 h 6857987"/>
                <a:gd name="connsiteX5904" fmla="*/ 2212523 w 3377801"/>
                <a:gd name="connsiteY5904" fmla="*/ 368297 h 6857987"/>
                <a:gd name="connsiteX5905" fmla="*/ 2267234 w 3377801"/>
                <a:gd name="connsiteY5905" fmla="*/ 306252 h 6857987"/>
                <a:gd name="connsiteX5906" fmla="*/ 2311223 w 3377801"/>
                <a:gd name="connsiteY5906" fmla="*/ 357017 h 6857987"/>
                <a:gd name="connsiteX5907" fmla="*/ 2147686 w 3377801"/>
                <a:gd name="connsiteY5907" fmla="*/ 501406 h 6857987"/>
                <a:gd name="connsiteX5908" fmla="*/ 2084524 w 3377801"/>
                <a:gd name="connsiteY5908" fmla="*/ 442191 h 6857987"/>
                <a:gd name="connsiteX5909" fmla="*/ 2129068 w 3377801"/>
                <a:gd name="connsiteY5909" fmla="*/ 376758 h 6857987"/>
                <a:gd name="connsiteX5910" fmla="*/ 1977942 w 3377801"/>
                <a:gd name="connsiteY5910" fmla="*/ 443874 h 6857987"/>
                <a:gd name="connsiteX5911" fmla="*/ 2008950 w 3377801"/>
                <a:gd name="connsiteY5911" fmla="*/ 459099 h 6857987"/>
                <a:gd name="connsiteX5912" fmla="*/ 1980179 w 3377801"/>
                <a:gd name="connsiteY5912" fmla="*/ 526774 h 6857987"/>
                <a:gd name="connsiteX5913" fmla="*/ 1941830 w 3377801"/>
                <a:gd name="connsiteY5913" fmla="*/ 481093 h 6857987"/>
                <a:gd name="connsiteX5914" fmla="*/ 1977948 w 3377801"/>
                <a:gd name="connsiteY5914" fmla="*/ 443868 h 6857987"/>
                <a:gd name="connsiteX5915" fmla="*/ 1578640 w 3377801"/>
                <a:gd name="connsiteY5915" fmla="*/ 712900 h 6857987"/>
                <a:gd name="connsiteX5916" fmla="*/ 1616433 w 3377801"/>
                <a:gd name="connsiteY5916" fmla="*/ 720787 h 6857987"/>
                <a:gd name="connsiteX5917" fmla="*/ 1661550 w 3377801"/>
                <a:gd name="connsiteY5917" fmla="*/ 754069 h 6857987"/>
                <a:gd name="connsiteX5918" fmla="*/ 1662113 w 3377801"/>
                <a:gd name="connsiteY5918" fmla="*/ 739970 h 6857987"/>
                <a:gd name="connsiteX5919" fmla="*/ 1590482 w 3377801"/>
                <a:gd name="connsiteY5919" fmla="*/ 701621 h 6857987"/>
                <a:gd name="connsiteX5920" fmla="*/ 1654772 w 3377801"/>
                <a:gd name="connsiteY5920" fmla="*/ 650292 h 6857987"/>
                <a:gd name="connsiteX5921" fmla="*/ 1750647 w 3377801"/>
                <a:gd name="connsiteY5921" fmla="*/ 605740 h 6857987"/>
                <a:gd name="connsiteX5922" fmla="*/ 1819459 w 3377801"/>
                <a:gd name="connsiteY5922" fmla="*/ 679626 h 6857987"/>
                <a:gd name="connsiteX5923" fmla="*/ 1772641 w 3377801"/>
                <a:gd name="connsiteY5923" fmla="*/ 599546 h 6857987"/>
                <a:gd name="connsiteX5924" fmla="*/ 1858366 w 3377801"/>
                <a:gd name="connsiteY5924" fmla="*/ 553871 h 6857987"/>
                <a:gd name="connsiteX5925" fmla="*/ 1890502 w 3377801"/>
                <a:gd name="connsiteY5925" fmla="*/ 587709 h 6857987"/>
                <a:gd name="connsiteX5926" fmla="*/ 1922102 w 3377801"/>
                <a:gd name="connsiteY5926" fmla="*/ 646923 h 6857987"/>
                <a:gd name="connsiteX5927" fmla="*/ 1932816 w 3377801"/>
                <a:gd name="connsiteY5927" fmla="*/ 652563 h 6857987"/>
                <a:gd name="connsiteX5928" fmla="*/ 1867407 w 3377801"/>
                <a:gd name="connsiteY5928" fmla="*/ 549360 h 6857987"/>
                <a:gd name="connsiteX5929" fmla="*/ 1935073 w 3377801"/>
                <a:gd name="connsiteY5929" fmla="*/ 492956 h 6857987"/>
                <a:gd name="connsiteX5930" fmla="*/ 1966090 w 3377801"/>
                <a:gd name="connsiteY5930" fmla="*/ 550478 h 6857987"/>
                <a:gd name="connsiteX5931" fmla="*/ 1995991 w 3377801"/>
                <a:gd name="connsiteY5931" fmla="*/ 534688 h 6857987"/>
                <a:gd name="connsiteX5932" fmla="*/ 2033768 w 3377801"/>
                <a:gd name="connsiteY5932" fmla="*/ 581505 h 6857987"/>
                <a:gd name="connsiteX5933" fmla="*/ 2005480 w 3377801"/>
                <a:gd name="connsiteY5933" fmla="*/ 520006 h 6857987"/>
                <a:gd name="connsiteX5934" fmla="*/ 2005580 w 3377801"/>
                <a:gd name="connsiteY5934" fmla="*/ 520006 h 6857987"/>
                <a:gd name="connsiteX5935" fmla="*/ 2076629 w 3377801"/>
                <a:gd name="connsiteY5935" fmla="*/ 452897 h 6857987"/>
                <a:gd name="connsiteX5936" fmla="*/ 2131904 w 3377801"/>
                <a:gd name="connsiteY5936" fmla="*/ 509865 h 6857987"/>
                <a:gd name="connsiteX5937" fmla="*/ 1977945 w 3377801"/>
                <a:gd name="connsiteY5937" fmla="*/ 619280 h 6857987"/>
                <a:gd name="connsiteX5938" fmla="*/ 1972305 w 3377801"/>
                <a:gd name="connsiteY5938" fmla="*/ 635071 h 6857987"/>
                <a:gd name="connsiteX5939" fmla="*/ 1992598 w 3377801"/>
                <a:gd name="connsiteY5939" fmla="*/ 647469 h 6857987"/>
                <a:gd name="connsiteX5940" fmla="*/ 2058589 w 3377801"/>
                <a:gd name="connsiteY5940" fmla="*/ 609684 h 6857987"/>
                <a:gd name="connsiteX5941" fmla="*/ 2102578 w 3377801"/>
                <a:gd name="connsiteY5941" fmla="*/ 604044 h 6857987"/>
                <a:gd name="connsiteX5942" fmla="*/ 2025316 w 3377801"/>
                <a:gd name="connsiteY5942" fmla="*/ 660449 h 6857987"/>
                <a:gd name="connsiteX5943" fmla="*/ 1911406 w 3377801"/>
                <a:gd name="connsiteY5943" fmla="*/ 686963 h 6857987"/>
                <a:gd name="connsiteX5944" fmla="*/ 1810431 w 3377801"/>
                <a:gd name="connsiteY5944" fmla="*/ 703882 h 6857987"/>
                <a:gd name="connsiteX5945" fmla="*/ 1737682 w 3377801"/>
                <a:gd name="connsiteY5945" fmla="*/ 722492 h 6857987"/>
                <a:gd name="connsiteX5946" fmla="*/ 1698196 w 3377801"/>
                <a:gd name="connsiteY5946" fmla="*/ 655372 h 6857987"/>
                <a:gd name="connsiteX5947" fmla="*/ 1673946 w 3377801"/>
                <a:gd name="connsiteY5947" fmla="*/ 650860 h 6857987"/>
                <a:gd name="connsiteX5948" fmla="*/ 1724710 w 3377801"/>
                <a:gd name="connsiteY5948" fmla="*/ 723619 h 6857987"/>
                <a:gd name="connsiteX5949" fmla="*/ 1709486 w 3377801"/>
                <a:gd name="connsiteY5949" fmla="*/ 750689 h 6857987"/>
                <a:gd name="connsiteX5950" fmla="*/ 1661540 w 3377801"/>
                <a:gd name="connsiteY5950" fmla="*/ 804837 h 6857987"/>
                <a:gd name="connsiteX5951" fmla="*/ 1567351 w 3377801"/>
                <a:gd name="connsiteY5951" fmla="*/ 786781 h 6857987"/>
                <a:gd name="connsiteX5952" fmla="*/ 1578640 w 3377801"/>
                <a:gd name="connsiteY5952" fmla="*/ 712900 h 6857987"/>
                <a:gd name="connsiteX5953" fmla="*/ 2046768 w 3377801"/>
                <a:gd name="connsiteY5953" fmla="*/ 595017 h 6857987"/>
                <a:gd name="connsiteX5954" fmla="*/ 1996557 w 3377801"/>
                <a:gd name="connsiteY5954" fmla="*/ 624343 h 6857987"/>
                <a:gd name="connsiteX5955" fmla="*/ 1996585 w 3377801"/>
                <a:gd name="connsiteY5955" fmla="*/ 624343 h 6857987"/>
                <a:gd name="connsiteX5956" fmla="*/ 2046768 w 3377801"/>
                <a:gd name="connsiteY5956" fmla="*/ 595017 h 6857987"/>
                <a:gd name="connsiteX5957" fmla="*/ 1539758 w 3377801"/>
                <a:gd name="connsiteY5957" fmla="*/ 749549 h 6857987"/>
                <a:gd name="connsiteX5958" fmla="*/ 1578680 w 3377801"/>
                <a:gd name="connsiteY5958" fmla="*/ 815540 h 6857987"/>
                <a:gd name="connsiteX5959" fmla="*/ 1690916 w 3377801"/>
                <a:gd name="connsiteY5959" fmla="*/ 814403 h 6857987"/>
                <a:gd name="connsiteX5960" fmla="*/ 1651440 w 3377801"/>
                <a:gd name="connsiteY5960" fmla="*/ 862339 h 6857987"/>
                <a:gd name="connsiteX5961" fmla="*/ 1739417 w 3377801"/>
                <a:gd name="connsiteY5961" fmla="*/ 798048 h 6857987"/>
                <a:gd name="connsiteX5962" fmla="*/ 1849405 w 3377801"/>
                <a:gd name="connsiteY5962" fmla="*/ 787333 h 6857987"/>
                <a:gd name="connsiteX5963" fmla="*/ 1759727 w 3377801"/>
                <a:gd name="connsiteY5963" fmla="*/ 845993 h 6857987"/>
                <a:gd name="connsiteX5964" fmla="*/ 1712919 w 3377801"/>
                <a:gd name="connsiteY5964" fmla="*/ 912539 h 6857987"/>
                <a:gd name="connsiteX5965" fmla="*/ 1620986 w 3377801"/>
                <a:gd name="connsiteY5965" fmla="*/ 994886 h 6857987"/>
                <a:gd name="connsiteX5966" fmla="*/ 1467582 w 3377801"/>
                <a:gd name="connsiteY5966" fmla="*/ 1022529 h 6857987"/>
                <a:gd name="connsiteX5967" fmla="*/ 1446716 w 3377801"/>
                <a:gd name="connsiteY5967" fmla="*/ 1000534 h 6857987"/>
                <a:gd name="connsiteX5968" fmla="*/ 1489013 w 3377801"/>
                <a:gd name="connsiteY5968" fmla="*/ 924401 h 6857987"/>
                <a:gd name="connsiteX5969" fmla="*/ 1515528 w 3377801"/>
                <a:gd name="connsiteY5969" fmla="*/ 862922 h 6857987"/>
                <a:gd name="connsiteX5970" fmla="*/ 1507059 w 3377801"/>
                <a:gd name="connsiteY5970" fmla="*/ 851642 h 6857987"/>
                <a:gd name="connsiteX5971" fmla="*/ 1479991 w 3377801"/>
                <a:gd name="connsiteY5971" fmla="*/ 910302 h 6857987"/>
                <a:gd name="connsiteX5972" fmla="*/ 1437693 w 3377801"/>
                <a:gd name="connsiteY5972" fmla="*/ 981934 h 6857987"/>
                <a:gd name="connsiteX5973" fmla="*/ 1430916 w 3377801"/>
                <a:gd name="connsiteY5973" fmla="*/ 1029306 h 6857987"/>
                <a:gd name="connsiteX5974" fmla="*/ 1357603 w 3377801"/>
                <a:gd name="connsiteY5974" fmla="*/ 1030997 h 6857987"/>
                <a:gd name="connsiteX5975" fmla="*/ 1362106 w 3377801"/>
                <a:gd name="connsiteY5975" fmla="*/ 967261 h 6857987"/>
                <a:gd name="connsiteX5976" fmla="*/ 1411179 w 3377801"/>
                <a:gd name="connsiteY5976" fmla="*/ 871386 h 6857987"/>
                <a:gd name="connsiteX5977" fmla="*/ 1402155 w 3377801"/>
                <a:gd name="connsiteY5977" fmla="*/ 860671 h 6857987"/>
                <a:gd name="connsiteX5978" fmla="*/ 1338429 w 3377801"/>
                <a:gd name="connsiteY5978" fmla="*/ 986995 h 6857987"/>
                <a:gd name="connsiteX5979" fmla="*/ 1342377 w 3377801"/>
                <a:gd name="connsiteY5979" fmla="*/ 1035505 h 6857987"/>
                <a:gd name="connsiteX5980" fmla="*/ 1289356 w 3377801"/>
                <a:gd name="connsiteY5980" fmla="*/ 1019150 h 6857987"/>
                <a:gd name="connsiteX5981" fmla="*/ 1300635 w 3377801"/>
                <a:gd name="connsiteY5981" fmla="*/ 940187 h 6857987"/>
                <a:gd name="connsiteX5982" fmla="*/ 1408241 w 3377801"/>
                <a:gd name="connsiteY5982" fmla="*/ 827488 h 6857987"/>
                <a:gd name="connsiteX5983" fmla="*/ 1408349 w 3377801"/>
                <a:gd name="connsiteY5983" fmla="*/ 827378 h 6857987"/>
                <a:gd name="connsiteX5984" fmla="*/ 1539758 w 3377801"/>
                <a:gd name="connsiteY5984" fmla="*/ 749549 h 6857987"/>
                <a:gd name="connsiteX5985" fmla="*/ 1429250 w 3377801"/>
                <a:gd name="connsiteY5985" fmla="*/ 1045151 h 6857987"/>
                <a:gd name="connsiteX5986" fmla="*/ 1429177 w 3377801"/>
                <a:gd name="connsiteY5986" fmla="*/ 1045133 h 6857987"/>
                <a:gd name="connsiteX5987" fmla="*/ 1517154 w 3377801"/>
                <a:gd name="connsiteY5987" fmla="*/ 1033289 h 6857987"/>
                <a:gd name="connsiteX5988" fmla="*/ 1520538 w 3377801"/>
                <a:gd name="connsiteY5988" fmla="*/ 1051891 h 6857987"/>
                <a:gd name="connsiteX5989" fmla="*/ 1445532 w 3377801"/>
                <a:gd name="connsiteY5989" fmla="*/ 1116190 h 6857987"/>
                <a:gd name="connsiteX5990" fmla="*/ 1429247 w 3377801"/>
                <a:gd name="connsiteY5990" fmla="*/ 1045151 h 6857987"/>
                <a:gd name="connsiteX5991" fmla="*/ 1349096 w 3377801"/>
                <a:gd name="connsiteY5991" fmla="*/ 1133610 h 6857987"/>
                <a:gd name="connsiteX5992" fmla="*/ 1332739 w 3377801"/>
                <a:gd name="connsiteY5992" fmla="*/ 1133610 h 6857987"/>
                <a:gd name="connsiteX5993" fmla="*/ 1330464 w 3377801"/>
                <a:gd name="connsiteY5993" fmla="*/ 1098044 h 6857987"/>
                <a:gd name="connsiteX5994" fmla="*/ 1349094 w 3377801"/>
                <a:gd name="connsiteY5994" fmla="*/ 1133610 h 6857987"/>
                <a:gd name="connsiteX5995" fmla="*/ 1332756 w 3377801"/>
                <a:gd name="connsiteY5995" fmla="*/ 1059177 h 6857987"/>
                <a:gd name="connsiteX5996" fmla="*/ 1332756 w 3377801"/>
                <a:gd name="connsiteY5996" fmla="*/ 1059140 h 6857987"/>
                <a:gd name="connsiteX5997" fmla="*/ 1335576 w 3377801"/>
                <a:gd name="connsiteY5997" fmla="*/ 1077186 h 6857987"/>
                <a:gd name="connsiteX5998" fmla="*/ 1332756 w 3377801"/>
                <a:gd name="connsiteY5998" fmla="*/ 1059177 h 6857987"/>
                <a:gd name="connsiteX5999" fmla="*/ 2116105 w 3377801"/>
                <a:gd name="connsiteY5999" fmla="*/ 10150 h 6857987"/>
                <a:gd name="connsiteX6000" fmla="*/ 2116669 w 3377801"/>
                <a:gd name="connsiteY6000" fmla="*/ 107723 h 6857987"/>
                <a:gd name="connsiteX6001" fmla="*/ 2085105 w 3377801"/>
                <a:gd name="connsiteY6001" fmla="*/ 79516 h 6857987"/>
                <a:gd name="connsiteX6002" fmla="*/ 2116105 w 3377801"/>
                <a:gd name="connsiteY6002" fmla="*/ 10150 h 6857987"/>
                <a:gd name="connsiteX6003" fmla="*/ 2036003 w 3377801"/>
                <a:gd name="connsiteY6003" fmla="*/ 166937 h 6857987"/>
                <a:gd name="connsiteX6004" fmla="*/ 2074371 w 3377801"/>
                <a:gd name="connsiteY6004" fmla="*/ 193452 h 6857987"/>
                <a:gd name="connsiteX6005" fmla="*/ 2048996 w 3377801"/>
                <a:gd name="connsiteY6005" fmla="*/ 147762 h 6857987"/>
                <a:gd name="connsiteX6006" fmla="*/ 2081705 w 3377801"/>
                <a:gd name="connsiteY6006" fmla="*/ 101509 h 6857987"/>
                <a:gd name="connsiteX6007" fmla="*/ 2108211 w 3377801"/>
                <a:gd name="connsiteY6007" fmla="*/ 129716 h 6857987"/>
                <a:gd name="connsiteX6008" fmla="*/ 2055199 w 3377801"/>
                <a:gd name="connsiteY6008" fmla="*/ 239132 h 6857987"/>
                <a:gd name="connsiteX6009" fmla="*/ 2025864 w 3377801"/>
                <a:gd name="connsiteY6009" fmla="*/ 271842 h 6857987"/>
                <a:gd name="connsiteX6010" fmla="*/ 1993154 w 3377801"/>
                <a:gd name="connsiteY6010" fmla="*/ 231227 h 6857987"/>
                <a:gd name="connsiteX6011" fmla="*/ 2036003 w 3377801"/>
                <a:gd name="connsiteY6011" fmla="*/ 166939 h 6857987"/>
                <a:gd name="connsiteX6012" fmla="*/ 1981327 w 3377801"/>
                <a:gd name="connsiteY6012" fmla="*/ 246464 h 6857987"/>
                <a:gd name="connsiteX6013" fmla="*/ 2017983 w 3377801"/>
                <a:gd name="connsiteY6013" fmla="*/ 279738 h 6857987"/>
                <a:gd name="connsiteX6014" fmla="*/ 1958195 w 3377801"/>
                <a:gd name="connsiteY6014" fmla="*/ 346293 h 6857987"/>
                <a:gd name="connsiteX6015" fmla="*/ 1927724 w 3377801"/>
                <a:gd name="connsiteY6015" fmla="*/ 311883 h 6857987"/>
                <a:gd name="connsiteX6016" fmla="*/ 1981322 w 3377801"/>
                <a:gd name="connsiteY6016" fmla="*/ 246466 h 6857987"/>
                <a:gd name="connsiteX6017" fmla="*/ 1867417 w 3377801"/>
                <a:gd name="connsiteY6017" fmla="*/ 158479 h 6857987"/>
                <a:gd name="connsiteX6018" fmla="*/ 1897853 w 3377801"/>
                <a:gd name="connsiteY6018" fmla="*/ 168638 h 6857987"/>
                <a:gd name="connsiteX6019" fmla="*/ 1900691 w 3377801"/>
                <a:gd name="connsiteY6019" fmla="*/ 154540 h 6857987"/>
                <a:gd name="connsiteX6020" fmla="*/ 1876404 w 3377801"/>
                <a:gd name="connsiteY6020" fmla="*/ 116745 h 6857987"/>
                <a:gd name="connsiteX6021" fmla="*/ 1876431 w 3377801"/>
                <a:gd name="connsiteY6021" fmla="*/ 116745 h 6857987"/>
                <a:gd name="connsiteX6022" fmla="*/ 1896170 w 3377801"/>
                <a:gd name="connsiteY6022" fmla="*/ 77268 h 6857987"/>
                <a:gd name="connsiteX6023" fmla="*/ 1913652 w 3377801"/>
                <a:gd name="connsiteY6023" fmla="*/ 100954 h 6857987"/>
                <a:gd name="connsiteX6024" fmla="*/ 1895041 w 3377801"/>
                <a:gd name="connsiteY6024" fmla="*/ 241388 h 6857987"/>
                <a:gd name="connsiteX6025" fmla="*/ 1851616 w 3377801"/>
                <a:gd name="connsiteY6025" fmla="*/ 212062 h 6857987"/>
                <a:gd name="connsiteX6026" fmla="*/ 1867412 w 3377801"/>
                <a:gd name="connsiteY6026" fmla="*/ 158480 h 6857987"/>
                <a:gd name="connsiteX6027" fmla="*/ 1849353 w 3377801"/>
                <a:gd name="connsiteY6027" fmla="*/ 228408 h 6857987"/>
                <a:gd name="connsiteX6028" fmla="*/ 1888839 w 3377801"/>
                <a:gd name="connsiteY6028" fmla="*/ 253783 h 6857987"/>
                <a:gd name="connsiteX6029" fmla="*/ 1851608 w 3377801"/>
                <a:gd name="connsiteY6029" fmla="*/ 344025 h 6857987"/>
                <a:gd name="connsiteX6030" fmla="*/ 1812131 w 3377801"/>
                <a:gd name="connsiteY6030" fmla="*/ 301165 h 6857987"/>
                <a:gd name="connsiteX6031" fmla="*/ 1849348 w 3377801"/>
                <a:gd name="connsiteY6031" fmla="*/ 228410 h 6857987"/>
                <a:gd name="connsiteX6032" fmla="*/ 1743903 w 3377801"/>
                <a:gd name="connsiteY6032" fmla="*/ 398186 h 6857987"/>
                <a:gd name="connsiteX6033" fmla="*/ 1804802 w 3377801"/>
                <a:gd name="connsiteY6033" fmla="*/ 318660 h 6857987"/>
                <a:gd name="connsiteX6034" fmla="*/ 1845979 w 3377801"/>
                <a:gd name="connsiteY6034" fmla="*/ 355317 h 6857987"/>
                <a:gd name="connsiteX6035" fmla="*/ 1819482 w 3377801"/>
                <a:gd name="connsiteY6035" fmla="*/ 390293 h 6857987"/>
                <a:gd name="connsiteX6036" fmla="*/ 1911415 w 3377801"/>
                <a:gd name="connsiteY6036" fmla="*/ 325994 h 6857987"/>
                <a:gd name="connsiteX6037" fmla="*/ 1939604 w 3377801"/>
                <a:gd name="connsiteY6037" fmla="*/ 360403 h 6857987"/>
                <a:gd name="connsiteX6038" fmla="*/ 1902374 w 3377801"/>
                <a:gd name="connsiteY6038" fmla="*/ 396497 h 6857987"/>
                <a:gd name="connsiteX6039" fmla="*/ 1806499 w 3377801"/>
                <a:gd name="connsiteY6039" fmla="*/ 467563 h 6857987"/>
                <a:gd name="connsiteX6040" fmla="*/ 1743737 w 3377801"/>
                <a:gd name="connsiteY6040" fmla="*/ 398188 h 6857987"/>
                <a:gd name="connsiteX6041" fmla="*/ 1726384 w 3377801"/>
                <a:gd name="connsiteY6041" fmla="*/ 414541 h 6857987"/>
                <a:gd name="connsiteX6042" fmla="*/ 1791809 w 3377801"/>
                <a:gd name="connsiteY6042" fmla="*/ 474329 h 6857987"/>
                <a:gd name="connsiteX6043" fmla="*/ 1736533 w 3377801"/>
                <a:gd name="connsiteY6043" fmla="*/ 516617 h 6857987"/>
                <a:gd name="connsiteX6044" fmla="*/ 1680229 w 3377801"/>
                <a:gd name="connsiteY6044" fmla="*/ 458520 h 6857987"/>
                <a:gd name="connsiteX6045" fmla="*/ 1680139 w 3377801"/>
                <a:gd name="connsiteY6045" fmla="*/ 458520 h 6857987"/>
                <a:gd name="connsiteX6046" fmla="*/ 1726378 w 3377801"/>
                <a:gd name="connsiteY6046" fmla="*/ 414543 h 6857987"/>
                <a:gd name="connsiteX6047" fmla="*/ 1622106 w 3377801"/>
                <a:gd name="connsiteY6047" fmla="*/ 330494 h 6857987"/>
                <a:gd name="connsiteX6048" fmla="*/ 1644101 w 3377801"/>
                <a:gd name="connsiteY6048" fmla="*/ 318651 h 6857987"/>
                <a:gd name="connsiteX6049" fmla="*/ 1655380 w 3377801"/>
                <a:gd name="connsiteY6049" fmla="*/ 446678 h 6857987"/>
                <a:gd name="connsiteX6050" fmla="*/ 1602369 w 3377801"/>
                <a:gd name="connsiteY6050" fmla="*/ 408885 h 6857987"/>
                <a:gd name="connsiteX6051" fmla="*/ 1622101 w 3377801"/>
                <a:gd name="connsiteY6051" fmla="*/ 330495 h 6857987"/>
                <a:gd name="connsiteX6052" fmla="*/ 1369378 w 3377801"/>
                <a:gd name="connsiteY6052" fmla="*/ 672851 h 6857987"/>
                <a:gd name="connsiteX6053" fmla="*/ 1470908 w 3377801"/>
                <a:gd name="connsiteY6053" fmla="*/ 714583 h 6857987"/>
                <a:gd name="connsiteX6054" fmla="*/ 1484997 w 3377801"/>
                <a:gd name="connsiteY6054" fmla="*/ 707816 h 6857987"/>
                <a:gd name="connsiteX6055" fmla="*/ 1374463 w 3377801"/>
                <a:gd name="connsiteY6055" fmla="*/ 659306 h 6857987"/>
                <a:gd name="connsiteX6056" fmla="*/ 1416195 w 3377801"/>
                <a:gd name="connsiteY6056" fmla="*/ 589367 h 6857987"/>
                <a:gd name="connsiteX6057" fmla="*/ 1520526 w 3377801"/>
                <a:gd name="connsiteY6057" fmla="*/ 653676 h 6857987"/>
                <a:gd name="connsiteX6058" fmla="*/ 1431421 w 3377801"/>
                <a:gd name="connsiteY6058" fmla="*/ 573585 h 6857987"/>
                <a:gd name="connsiteX6059" fmla="*/ 1475400 w 3377801"/>
                <a:gd name="connsiteY6059" fmla="*/ 538061 h 6857987"/>
                <a:gd name="connsiteX6060" fmla="*/ 1503043 w 3377801"/>
                <a:gd name="connsiteY6060" fmla="*/ 546520 h 6857987"/>
                <a:gd name="connsiteX6061" fmla="*/ 1570726 w 3377801"/>
                <a:gd name="connsiteY6061" fmla="*/ 606308 h 6857987"/>
                <a:gd name="connsiteX6062" fmla="*/ 1495700 w 3377801"/>
                <a:gd name="connsiteY6062" fmla="*/ 525657 h 6857987"/>
                <a:gd name="connsiteX6063" fmla="*/ 1544209 w 3377801"/>
                <a:gd name="connsiteY6063" fmla="*/ 481096 h 6857987"/>
                <a:gd name="connsiteX6064" fmla="*/ 1601168 w 3377801"/>
                <a:gd name="connsiteY6064" fmla="*/ 516071 h 6857987"/>
                <a:gd name="connsiteX6065" fmla="*/ 1647421 w 3377801"/>
                <a:gd name="connsiteY6065" fmla="*/ 562880 h 6857987"/>
                <a:gd name="connsiteX6066" fmla="*/ 1547583 w 3377801"/>
                <a:gd name="connsiteY6066" fmla="*/ 476586 h 6857987"/>
                <a:gd name="connsiteX6067" fmla="*/ 1589881 w 3377801"/>
                <a:gd name="connsiteY6067" fmla="*/ 423001 h 6857987"/>
                <a:gd name="connsiteX6068" fmla="*/ 1589899 w 3377801"/>
                <a:gd name="connsiteY6068" fmla="*/ 423001 h 6857987"/>
                <a:gd name="connsiteX6069" fmla="*/ 1648559 w 3377801"/>
                <a:gd name="connsiteY6069" fmla="*/ 463052 h 6857987"/>
                <a:gd name="connsiteX6070" fmla="*/ 1622045 w 3377801"/>
                <a:gd name="connsiteY6070" fmla="*/ 492378 h 6857987"/>
                <a:gd name="connsiteX6071" fmla="*/ 1670554 w 3377801"/>
                <a:gd name="connsiteY6071" fmla="*/ 466428 h 6857987"/>
                <a:gd name="connsiteX6072" fmla="*/ 1722447 w 3377801"/>
                <a:gd name="connsiteY6072" fmla="*/ 521703 h 6857987"/>
                <a:gd name="connsiteX6073" fmla="*/ 1636722 w 3377801"/>
                <a:gd name="connsiteY6073" fmla="*/ 582054 h 6857987"/>
                <a:gd name="connsiteX6074" fmla="*/ 1571859 w 3377801"/>
                <a:gd name="connsiteY6074" fmla="*/ 646917 h 6857987"/>
                <a:gd name="connsiteX6075" fmla="*/ 1519976 w 3377801"/>
                <a:gd name="connsiteY6075" fmla="*/ 730391 h 6857987"/>
                <a:gd name="connsiteX6076" fmla="*/ 1470912 w 3377801"/>
                <a:gd name="connsiteY6076" fmla="*/ 749566 h 6857987"/>
                <a:gd name="connsiteX6077" fmla="*/ 1420712 w 3377801"/>
                <a:gd name="connsiteY6077" fmla="*/ 736586 h 6857987"/>
                <a:gd name="connsiteX6078" fmla="*/ 1369382 w 3377801"/>
                <a:gd name="connsiteY6078" fmla="*/ 738287 h 6857987"/>
                <a:gd name="connsiteX6079" fmla="*/ 1369378 w 3377801"/>
                <a:gd name="connsiteY6079" fmla="*/ 672851 h 6857987"/>
                <a:gd name="connsiteX6080" fmla="*/ 1241315 w 3377801"/>
                <a:gd name="connsiteY6080" fmla="*/ 874764 h 6857987"/>
                <a:gd name="connsiteX6081" fmla="*/ 1351831 w 3377801"/>
                <a:gd name="connsiteY6081" fmla="*/ 764803 h 6857987"/>
                <a:gd name="connsiteX6082" fmla="*/ 1351859 w 3377801"/>
                <a:gd name="connsiteY6082" fmla="*/ 764775 h 6857987"/>
                <a:gd name="connsiteX6083" fmla="*/ 1439844 w 3377801"/>
                <a:gd name="connsiteY6083" fmla="*/ 761392 h 6857987"/>
                <a:gd name="connsiteX6084" fmla="*/ 1385696 w 3377801"/>
                <a:gd name="connsiteY6084" fmla="*/ 838662 h 6857987"/>
                <a:gd name="connsiteX6085" fmla="*/ 1265565 w 3377801"/>
                <a:gd name="connsiteY6085" fmla="*/ 1012378 h 6857987"/>
                <a:gd name="connsiteX6086" fmla="*/ 1208596 w 3377801"/>
                <a:gd name="connsiteY6086" fmla="*/ 1010122 h 6857987"/>
                <a:gd name="connsiteX6087" fmla="*/ 1195617 w 3377801"/>
                <a:gd name="connsiteY6087" fmla="*/ 953162 h 6857987"/>
                <a:gd name="connsiteX6088" fmla="*/ 1291492 w 3377801"/>
                <a:gd name="connsiteY6088" fmla="*/ 863485 h 6857987"/>
                <a:gd name="connsiteX6089" fmla="*/ 1300524 w 3377801"/>
                <a:gd name="connsiteY6089" fmla="*/ 839226 h 6857987"/>
                <a:gd name="connsiteX6090" fmla="*/ 1231158 w 3377801"/>
                <a:gd name="connsiteY6090" fmla="*/ 904090 h 6857987"/>
                <a:gd name="connsiteX6091" fmla="*/ 1169677 w 3377801"/>
                <a:gd name="connsiteY6091" fmla="*/ 981361 h 6857987"/>
                <a:gd name="connsiteX6092" fmla="*/ 1152195 w 3377801"/>
                <a:gd name="connsiteY6092" fmla="*/ 965569 h 6857987"/>
                <a:gd name="connsiteX6093" fmla="*/ 1241315 w 3377801"/>
                <a:gd name="connsiteY6093" fmla="*/ 874764 h 6857987"/>
                <a:gd name="connsiteX6094" fmla="*/ 1206422 w 3377801"/>
                <a:gd name="connsiteY6094" fmla="*/ 1034363 h 6857987"/>
                <a:gd name="connsiteX6095" fmla="*/ 1158544 w 3377801"/>
                <a:gd name="connsiteY6095" fmla="*/ 998839 h 6857987"/>
                <a:gd name="connsiteX6096" fmla="*/ 1158478 w 3377801"/>
                <a:gd name="connsiteY6096" fmla="*/ 998828 h 6857987"/>
                <a:gd name="connsiteX6097" fmla="*/ 1158486 w 3377801"/>
                <a:gd name="connsiteY6097" fmla="*/ 998792 h 6857987"/>
                <a:gd name="connsiteX6098" fmla="*/ 1158544 w 3377801"/>
                <a:gd name="connsiteY6098" fmla="*/ 998839 h 6857987"/>
                <a:gd name="connsiteX6099" fmla="*/ 1206422 w 3377801"/>
                <a:gd name="connsiteY6099" fmla="*/ 1034363 h 6857987"/>
                <a:gd name="connsiteX6100" fmla="*/ 1142632 w 3377801"/>
                <a:gd name="connsiteY6100" fmla="*/ 1130844 h 6857987"/>
                <a:gd name="connsiteX6101" fmla="*/ 1153365 w 3377801"/>
                <a:gd name="connsiteY6101" fmla="*/ 1142669 h 6857987"/>
                <a:gd name="connsiteX6102" fmla="*/ 1142632 w 3377801"/>
                <a:gd name="connsiteY6102" fmla="*/ 1130844 h 6857987"/>
                <a:gd name="connsiteX6103" fmla="*/ 1127407 w 3377801"/>
                <a:gd name="connsiteY6103" fmla="*/ 1146571 h 6857987"/>
                <a:gd name="connsiteX6104" fmla="*/ 1085102 w 3377801"/>
                <a:gd name="connsiteY6104" fmla="*/ 1146571 h 6857987"/>
                <a:gd name="connsiteX6105" fmla="*/ 1069821 w 3377801"/>
                <a:gd name="connsiteY6105" fmla="*/ 1097999 h 6857987"/>
                <a:gd name="connsiteX6106" fmla="*/ 1069876 w 3377801"/>
                <a:gd name="connsiteY6106" fmla="*/ 1098072 h 6857987"/>
                <a:gd name="connsiteX6107" fmla="*/ 1085667 w 3377801"/>
                <a:gd name="connsiteY6107" fmla="*/ 1074949 h 6857987"/>
                <a:gd name="connsiteX6108" fmla="*/ 1121776 w 3377801"/>
                <a:gd name="connsiteY6108" fmla="*/ 1119500 h 6857987"/>
                <a:gd name="connsiteX6109" fmla="*/ 1127414 w 3377801"/>
                <a:gd name="connsiteY6109" fmla="*/ 1146571 h 6857987"/>
                <a:gd name="connsiteX6110" fmla="*/ 1069876 w 3377801"/>
                <a:gd name="connsiteY6110" fmla="*/ 1173077 h 6857987"/>
                <a:gd name="connsiteX6111" fmla="*/ 1058600 w 3377801"/>
                <a:gd name="connsiteY6111" fmla="*/ 1168563 h 6857987"/>
                <a:gd name="connsiteX6112" fmla="*/ 1069882 w 3377801"/>
                <a:gd name="connsiteY6112" fmla="*/ 1173077 h 6857987"/>
                <a:gd name="connsiteX6113" fmla="*/ 1010142 w 3377801"/>
                <a:gd name="connsiteY6113" fmla="*/ 1171432 h 6857987"/>
                <a:gd name="connsiteX6114" fmla="*/ 1006750 w 3377801"/>
                <a:gd name="connsiteY6114" fmla="*/ 1130812 h 6857987"/>
                <a:gd name="connsiteX6115" fmla="*/ 1043970 w 3377801"/>
                <a:gd name="connsiteY6115" fmla="*/ 1118984 h 6857987"/>
                <a:gd name="connsiteX6116" fmla="*/ 1068230 w 3377801"/>
                <a:gd name="connsiteY6116" fmla="*/ 1152248 h 6857987"/>
                <a:gd name="connsiteX6117" fmla="*/ 1010149 w 3377801"/>
                <a:gd name="connsiteY6117" fmla="*/ 1171432 h 6857987"/>
                <a:gd name="connsiteX6118" fmla="*/ 1065418 w 3377801"/>
                <a:gd name="connsiteY6118" fmla="*/ 1038857 h 6857987"/>
                <a:gd name="connsiteX6119" fmla="*/ 1112798 w 3377801"/>
                <a:gd name="connsiteY6119" fmla="*/ 1008395 h 6857987"/>
                <a:gd name="connsiteX6120" fmla="*/ 1084591 w 3377801"/>
                <a:gd name="connsiteY6120" fmla="*/ 1055767 h 6857987"/>
                <a:gd name="connsiteX6121" fmla="*/ 1065399 w 3377801"/>
                <a:gd name="connsiteY6121" fmla="*/ 1038848 h 6857987"/>
                <a:gd name="connsiteX6122" fmla="*/ 1005021 w 3377801"/>
                <a:gd name="connsiteY6122" fmla="*/ 1084609 h 6857987"/>
                <a:gd name="connsiteX6123" fmla="*/ 1051274 w 3377801"/>
                <a:gd name="connsiteY6123" fmla="*/ 1045696 h 6857987"/>
                <a:gd name="connsiteX6124" fmla="*/ 1074396 w 3377801"/>
                <a:gd name="connsiteY6124" fmla="*/ 1068254 h 6857987"/>
                <a:gd name="connsiteX6125" fmla="*/ 1050710 w 3377801"/>
                <a:gd name="connsiteY6125" fmla="*/ 1103779 h 6857987"/>
                <a:gd name="connsiteX6126" fmla="*/ 1004971 w 3377801"/>
                <a:gd name="connsiteY6126" fmla="*/ 1084672 h 6857987"/>
                <a:gd name="connsiteX6127" fmla="*/ 984137 w 3377801"/>
                <a:gd name="connsiteY6127" fmla="*/ 1090222 h 6857987"/>
                <a:gd name="connsiteX6128" fmla="*/ 1008396 w 3377801"/>
                <a:gd name="connsiteY6128" fmla="*/ 1104884 h 6857987"/>
                <a:gd name="connsiteX6129" fmla="*/ 984702 w 3377801"/>
                <a:gd name="connsiteY6129" fmla="*/ 1139850 h 6857987"/>
                <a:gd name="connsiteX6130" fmla="*/ 943496 w 3377801"/>
                <a:gd name="connsiteY6130" fmla="*/ 1119020 h 6857987"/>
                <a:gd name="connsiteX6131" fmla="*/ 984144 w 3377801"/>
                <a:gd name="connsiteY6131" fmla="*/ 1090222 h 6857987"/>
                <a:gd name="connsiteX6132" fmla="*/ 938528 w 3377801"/>
                <a:gd name="connsiteY6132" fmla="*/ 1158470 h 6857987"/>
                <a:gd name="connsiteX6133" fmla="*/ 988165 w 3377801"/>
                <a:gd name="connsiteY6133" fmla="*/ 1159034 h 6857987"/>
                <a:gd name="connsiteX6134" fmla="*/ 992676 w 3377801"/>
                <a:gd name="connsiteY6134" fmla="*/ 1177089 h 6857987"/>
                <a:gd name="connsiteX6135" fmla="*/ 941903 w 3377801"/>
                <a:gd name="connsiteY6135" fmla="*/ 1190051 h 6857987"/>
                <a:gd name="connsiteX6136" fmla="*/ 938446 w 3377801"/>
                <a:gd name="connsiteY6136" fmla="*/ 1158578 h 6857987"/>
                <a:gd name="connsiteX6137" fmla="*/ 937929 w 3377801"/>
                <a:gd name="connsiteY6137" fmla="*/ 1132547 h 6857987"/>
                <a:gd name="connsiteX6138" fmla="*/ 921020 w 3377801"/>
                <a:gd name="connsiteY6138" fmla="*/ 1193454 h 6857987"/>
                <a:gd name="connsiteX6139" fmla="*/ 885517 w 3377801"/>
                <a:gd name="connsiteY6139" fmla="*/ 1174807 h 6857987"/>
                <a:gd name="connsiteX6140" fmla="*/ 885472 w 3377801"/>
                <a:gd name="connsiteY6140" fmla="*/ 1174844 h 6857987"/>
                <a:gd name="connsiteX6141" fmla="*/ 937936 w 3377801"/>
                <a:gd name="connsiteY6141" fmla="*/ 1132545 h 6857987"/>
                <a:gd name="connsiteX6142" fmla="*/ 822882 w 3377801"/>
                <a:gd name="connsiteY6142" fmla="*/ 1136958 h 6857987"/>
                <a:gd name="connsiteX6143" fmla="*/ 822920 w 3377801"/>
                <a:gd name="connsiteY6143" fmla="*/ 1137003 h 6857987"/>
                <a:gd name="connsiteX6144" fmla="*/ 838108 w 3377801"/>
                <a:gd name="connsiteY6144" fmla="*/ 1137003 h 6857987"/>
                <a:gd name="connsiteX6145" fmla="*/ 840364 w 3377801"/>
                <a:gd name="connsiteY6145" fmla="*/ 1157879 h 6857987"/>
                <a:gd name="connsiteX6146" fmla="*/ 822920 w 3377801"/>
                <a:gd name="connsiteY6146" fmla="*/ 1137003 h 6857987"/>
                <a:gd name="connsiteX6147" fmla="*/ 822882 w 3377801"/>
                <a:gd name="connsiteY6147" fmla="*/ 1137003 h 6857987"/>
                <a:gd name="connsiteX6148" fmla="*/ 782831 w 3377801"/>
                <a:gd name="connsiteY6148" fmla="*/ 1266176 h 6857987"/>
                <a:gd name="connsiteX6149" fmla="*/ 780011 w 3377801"/>
                <a:gd name="connsiteY6149" fmla="*/ 1245892 h 6857987"/>
                <a:gd name="connsiteX6150" fmla="*/ 819497 w 3377801"/>
                <a:gd name="connsiteY6150" fmla="*/ 1275208 h 6857987"/>
                <a:gd name="connsiteX6151" fmla="*/ 782839 w 3377801"/>
                <a:gd name="connsiteY6151" fmla="*/ 1266175 h 6857987"/>
                <a:gd name="connsiteX6152" fmla="*/ 830212 w 3377801"/>
                <a:gd name="connsiteY6152" fmla="*/ 1321435 h 6857987"/>
                <a:gd name="connsiteX6153" fmla="*/ 827392 w 3377801"/>
                <a:gd name="connsiteY6153" fmla="*/ 1338354 h 6857987"/>
                <a:gd name="connsiteX6154" fmla="*/ 803758 w 3377801"/>
                <a:gd name="connsiteY6154" fmla="*/ 1319744 h 6857987"/>
                <a:gd name="connsiteX6155" fmla="*/ 803711 w 3377801"/>
                <a:gd name="connsiteY6155" fmla="*/ 1319744 h 6857987"/>
                <a:gd name="connsiteX6156" fmla="*/ 803711 w 3377801"/>
                <a:gd name="connsiteY6156" fmla="*/ 1319707 h 6857987"/>
                <a:gd name="connsiteX6157" fmla="*/ 803758 w 3377801"/>
                <a:gd name="connsiteY6157" fmla="*/ 1319747 h 6857987"/>
                <a:gd name="connsiteX6158" fmla="*/ 830220 w 3377801"/>
                <a:gd name="connsiteY6158" fmla="*/ 1321434 h 6857987"/>
                <a:gd name="connsiteX6159" fmla="*/ 758589 w 3377801"/>
                <a:gd name="connsiteY6159" fmla="*/ 1281993 h 6857987"/>
                <a:gd name="connsiteX6160" fmla="*/ 773252 w 3377801"/>
                <a:gd name="connsiteY6160" fmla="*/ 1281993 h 6857987"/>
                <a:gd name="connsiteX6161" fmla="*/ 772688 w 3377801"/>
                <a:gd name="connsiteY6161" fmla="*/ 1296092 h 6857987"/>
                <a:gd name="connsiteX6162" fmla="*/ 758026 w 3377801"/>
                <a:gd name="connsiteY6162" fmla="*/ 1297220 h 6857987"/>
                <a:gd name="connsiteX6163" fmla="*/ 758589 w 3377801"/>
                <a:gd name="connsiteY6163" fmla="*/ 1281993 h 6857987"/>
                <a:gd name="connsiteX6164" fmla="*/ 706699 w 3377801"/>
                <a:gd name="connsiteY6164" fmla="*/ 1295456 h 6857987"/>
                <a:gd name="connsiteX6165" fmla="*/ 740532 w 3377801"/>
                <a:gd name="connsiteY6165" fmla="*/ 1294327 h 6857987"/>
                <a:gd name="connsiteX6166" fmla="*/ 746172 w 3377801"/>
                <a:gd name="connsiteY6166" fmla="*/ 1419533 h 6857987"/>
                <a:gd name="connsiteX6167" fmla="*/ 711771 w 3377801"/>
                <a:gd name="connsiteY6167" fmla="*/ 1371024 h 6857987"/>
                <a:gd name="connsiteX6168" fmla="*/ 706699 w 3377801"/>
                <a:gd name="connsiteY6168" fmla="*/ 1295456 h 6857987"/>
                <a:gd name="connsiteX6169" fmla="*/ 416242 w 3377801"/>
                <a:gd name="connsiteY6169" fmla="*/ 1169701 h 6857987"/>
                <a:gd name="connsiteX6170" fmla="*/ 416266 w 3377801"/>
                <a:gd name="connsiteY6170" fmla="*/ 1169665 h 6857987"/>
                <a:gd name="connsiteX6171" fmla="*/ 457975 w 3377801"/>
                <a:gd name="connsiteY6171" fmla="*/ 1084017 h 6857987"/>
                <a:gd name="connsiteX6172" fmla="*/ 468124 w 3377801"/>
                <a:gd name="connsiteY6172" fmla="*/ 1095295 h 6857987"/>
                <a:gd name="connsiteX6173" fmla="*/ 416264 w 3377801"/>
                <a:gd name="connsiteY6173" fmla="*/ 1169665 h 6857987"/>
                <a:gd name="connsiteX6174" fmla="*/ 416241 w 3377801"/>
                <a:gd name="connsiteY6174" fmla="*/ 1169746 h 6857987"/>
                <a:gd name="connsiteX6175" fmla="*/ 394812 w 3377801"/>
                <a:gd name="connsiteY6175" fmla="*/ 1140265 h 6857987"/>
                <a:gd name="connsiteX6176" fmla="*/ 394812 w 3377801"/>
                <a:gd name="connsiteY6176" fmla="*/ 1140365 h 6857987"/>
                <a:gd name="connsiteX6177" fmla="*/ 406083 w 3377801"/>
                <a:gd name="connsiteY6177" fmla="*/ 1131341 h 6857987"/>
                <a:gd name="connsiteX6178" fmla="*/ 396505 w 3377801"/>
                <a:gd name="connsiteY6178" fmla="*/ 1165187 h 6857987"/>
                <a:gd name="connsiteX6179" fmla="*/ 412860 w 3377801"/>
                <a:gd name="connsiteY6179" fmla="*/ 1172518 h 6857987"/>
                <a:gd name="connsiteX6180" fmla="*/ 404965 w 3377801"/>
                <a:gd name="connsiteY6180" fmla="*/ 1191129 h 6857987"/>
                <a:gd name="connsiteX6181" fmla="*/ 394250 w 3377801"/>
                <a:gd name="connsiteY6181" fmla="*/ 1190565 h 6857987"/>
                <a:gd name="connsiteX6182" fmla="*/ 394812 w 3377801"/>
                <a:gd name="connsiteY6182" fmla="*/ 1140267 h 6857987"/>
                <a:gd name="connsiteX6183" fmla="*/ 209254 w 3377801"/>
                <a:gd name="connsiteY6183" fmla="*/ 1375054 h 6857987"/>
                <a:gd name="connsiteX6184" fmla="*/ 197402 w 3377801"/>
                <a:gd name="connsiteY6184" fmla="*/ 1354188 h 6857987"/>
                <a:gd name="connsiteX6185" fmla="*/ 212078 w 3377801"/>
                <a:gd name="connsiteY6185" fmla="*/ 1312983 h 6857987"/>
                <a:gd name="connsiteX6186" fmla="*/ 212078 w 3377801"/>
                <a:gd name="connsiteY6186" fmla="*/ 1313011 h 6857987"/>
                <a:gd name="connsiteX6187" fmla="*/ 226741 w 3377801"/>
                <a:gd name="connsiteY6187" fmla="*/ 1306807 h 6857987"/>
                <a:gd name="connsiteX6188" fmla="*/ 209254 w 3377801"/>
                <a:gd name="connsiteY6188" fmla="*/ 1375054 h 6857987"/>
                <a:gd name="connsiteX6189" fmla="*/ 231811 w 3377801"/>
                <a:gd name="connsiteY6189" fmla="*/ 1290426 h 6857987"/>
                <a:gd name="connsiteX6190" fmla="*/ 231811 w 3377801"/>
                <a:gd name="connsiteY6190" fmla="*/ 1290453 h 6857987"/>
                <a:gd name="connsiteX6191" fmla="*/ 251550 w 3377801"/>
                <a:gd name="connsiteY6191" fmla="*/ 1236305 h 6857987"/>
                <a:gd name="connsiteX6192" fmla="*/ 231811 w 3377801"/>
                <a:gd name="connsiteY6192" fmla="*/ 1290425 h 6857987"/>
                <a:gd name="connsiteX6193" fmla="*/ 137059 w 3377801"/>
                <a:gd name="connsiteY6193" fmla="*/ 1627114 h 6857987"/>
                <a:gd name="connsiteX6194" fmla="*/ 117885 w 3377801"/>
                <a:gd name="connsiteY6194" fmla="*/ 1604011 h 6857987"/>
                <a:gd name="connsiteX6195" fmla="*/ 117885 w 3377801"/>
                <a:gd name="connsiteY6195" fmla="*/ 1603993 h 6857987"/>
                <a:gd name="connsiteX6196" fmla="*/ 138185 w 3377801"/>
                <a:gd name="connsiteY6196" fmla="*/ 1602300 h 6857987"/>
                <a:gd name="connsiteX6197" fmla="*/ 137059 w 3377801"/>
                <a:gd name="connsiteY6197" fmla="*/ 1627114 h 6857987"/>
                <a:gd name="connsiteX6198" fmla="*/ 153422 w 3377801"/>
                <a:gd name="connsiteY6198" fmla="*/ 1646853 h 6857987"/>
                <a:gd name="connsiteX6199" fmla="*/ 143261 w 3377801"/>
                <a:gd name="connsiteY6199" fmla="*/ 1637848 h 6857987"/>
                <a:gd name="connsiteX6200" fmla="*/ 143261 w 3377801"/>
                <a:gd name="connsiteY6200" fmla="*/ 1637830 h 6857987"/>
                <a:gd name="connsiteX6201" fmla="*/ 153422 w 3377801"/>
                <a:gd name="connsiteY6201" fmla="*/ 1646853 h 6857987"/>
                <a:gd name="connsiteX6202" fmla="*/ 154541 w 3377801"/>
                <a:gd name="connsiteY6202" fmla="*/ 1601745 h 6857987"/>
                <a:gd name="connsiteX6203" fmla="*/ 146082 w 3377801"/>
                <a:gd name="connsiteY6203" fmla="*/ 1598917 h 6857987"/>
                <a:gd name="connsiteX6204" fmla="*/ 143262 w 3377801"/>
                <a:gd name="connsiteY6204" fmla="*/ 1581452 h 6857987"/>
                <a:gd name="connsiteX6205" fmla="*/ 143262 w 3377801"/>
                <a:gd name="connsiteY6205" fmla="*/ 1581434 h 6857987"/>
                <a:gd name="connsiteX6206" fmla="*/ 160745 w 3377801"/>
                <a:gd name="connsiteY6206" fmla="*/ 1580886 h 6857987"/>
                <a:gd name="connsiteX6207" fmla="*/ 154541 w 3377801"/>
                <a:gd name="connsiteY6207" fmla="*/ 1601745 h 6857987"/>
                <a:gd name="connsiteX6208" fmla="*/ 637311 w 3377801"/>
                <a:gd name="connsiteY6208" fmla="*/ 1505282 h 6857987"/>
                <a:gd name="connsiteX6209" fmla="*/ 627733 w 3377801"/>
                <a:gd name="connsiteY6209" fmla="*/ 1522200 h 6857987"/>
                <a:gd name="connsiteX6210" fmla="*/ 672286 w 3377801"/>
                <a:gd name="connsiteY6210" fmla="*/ 1515988 h 6857987"/>
                <a:gd name="connsiteX6211" fmla="*/ 652547 w 3377801"/>
                <a:gd name="connsiteY6211" fmla="*/ 1544195 h 6857987"/>
                <a:gd name="connsiteX6212" fmla="*/ 596151 w 3377801"/>
                <a:gd name="connsiteY6212" fmla="*/ 1563934 h 6857987"/>
                <a:gd name="connsiteX6213" fmla="*/ 633372 w 3377801"/>
                <a:gd name="connsiteY6213" fmla="*/ 1572393 h 6857987"/>
                <a:gd name="connsiteX6214" fmla="*/ 571891 w 3377801"/>
                <a:gd name="connsiteY6214" fmla="*/ 1570146 h 6857987"/>
                <a:gd name="connsiteX6215" fmla="*/ 486734 w 3377801"/>
                <a:gd name="connsiteY6215" fmla="*/ 1592131 h 6857987"/>
                <a:gd name="connsiteX6216" fmla="*/ 439926 w 3377801"/>
                <a:gd name="connsiteY6216" fmla="*/ 1632731 h 6857987"/>
                <a:gd name="connsiteX6217" fmla="*/ 437106 w 3377801"/>
                <a:gd name="connsiteY6217" fmla="*/ 1602281 h 6857987"/>
                <a:gd name="connsiteX6218" fmla="*/ 407771 w 3377801"/>
                <a:gd name="connsiteY6218" fmla="*/ 1636682 h 6857987"/>
                <a:gd name="connsiteX6219" fmla="*/ 381829 w 3377801"/>
                <a:gd name="connsiteY6219" fmla="*/ 1640639 h 6857987"/>
                <a:gd name="connsiteX6220" fmla="*/ 406642 w 3377801"/>
                <a:gd name="connsiteY6220" fmla="*/ 1598334 h 6857987"/>
                <a:gd name="connsiteX6221" fmla="*/ 357569 w 3377801"/>
                <a:gd name="connsiteY6221" fmla="*/ 1638375 h 6857987"/>
                <a:gd name="connsiteX6222" fmla="*/ 306250 w 3377801"/>
                <a:gd name="connsiteY6222" fmla="*/ 1637811 h 6857987"/>
                <a:gd name="connsiteX6223" fmla="*/ 338959 w 3377801"/>
                <a:gd name="connsiteY6223" fmla="*/ 1593249 h 6857987"/>
                <a:gd name="connsiteX6224" fmla="*/ 289886 w 3377801"/>
                <a:gd name="connsiteY6224" fmla="*/ 1626531 h 6857987"/>
                <a:gd name="connsiteX6225" fmla="*/ 257741 w 3377801"/>
                <a:gd name="connsiteY6225" fmla="*/ 1621456 h 6857987"/>
                <a:gd name="connsiteX6226" fmla="*/ 302294 w 3377801"/>
                <a:gd name="connsiteY6226" fmla="*/ 1579724 h 6857987"/>
                <a:gd name="connsiteX6227" fmla="*/ 238003 w 3377801"/>
                <a:gd name="connsiteY6227" fmla="*/ 1606803 h 6857987"/>
                <a:gd name="connsiteX6228" fmla="*/ 214317 w 3377801"/>
                <a:gd name="connsiteY6228" fmla="*/ 1590439 h 6857987"/>
                <a:gd name="connsiteX6229" fmla="*/ 267901 w 3377801"/>
                <a:gd name="connsiteY6229" fmla="*/ 1561104 h 6857987"/>
                <a:gd name="connsiteX6230" fmla="*/ 223339 w 3377801"/>
                <a:gd name="connsiteY6230" fmla="*/ 1570692 h 6857987"/>
                <a:gd name="connsiteX6231" fmla="*/ 188938 w 3377801"/>
                <a:gd name="connsiteY6231" fmla="*/ 1571256 h 6857987"/>
                <a:gd name="connsiteX6232" fmla="*/ 234612 w 3377801"/>
                <a:gd name="connsiteY6232" fmla="*/ 1531214 h 6857987"/>
                <a:gd name="connsiteX6233" fmla="*/ 183863 w 3377801"/>
                <a:gd name="connsiteY6233" fmla="*/ 1551514 h 6857987"/>
                <a:gd name="connsiteX6234" fmla="*/ 170328 w 3377801"/>
                <a:gd name="connsiteY6234" fmla="*/ 1530083 h 6857987"/>
                <a:gd name="connsiteX6235" fmla="*/ 157357 w 3377801"/>
                <a:gd name="connsiteY6235" fmla="*/ 1572943 h 6857987"/>
                <a:gd name="connsiteX6236" fmla="*/ 169191 w 3377801"/>
                <a:gd name="connsiteY6236" fmla="*/ 1511472 h 6857987"/>
                <a:gd name="connsiteX6237" fmla="*/ 182172 w 3377801"/>
                <a:gd name="connsiteY6237" fmla="*/ 1534594 h 6857987"/>
                <a:gd name="connsiteX6238" fmla="*/ 202472 w 3377801"/>
                <a:gd name="connsiteY6238" fmla="*/ 1490596 h 6857987"/>
                <a:gd name="connsiteX6239" fmla="*/ 155653 w 3377801"/>
                <a:gd name="connsiteY6239" fmla="*/ 1487776 h 6857987"/>
                <a:gd name="connsiteX6240" fmla="*/ 102079 w 3377801"/>
                <a:gd name="connsiteY6240" fmla="*/ 1510898 h 6857987"/>
                <a:gd name="connsiteX6241" fmla="*/ 94757 w 3377801"/>
                <a:gd name="connsiteY6241" fmla="*/ 1458441 h 6857987"/>
                <a:gd name="connsiteX6242" fmla="*/ 139300 w 3377801"/>
                <a:gd name="connsiteY6242" fmla="*/ 1456185 h 6857987"/>
                <a:gd name="connsiteX6243" fmla="*/ 156792 w 3377801"/>
                <a:gd name="connsiteY6243" fmla="*/ 1423467 h 6857987"/>
                <a:gd name="connsiteX6244" fmla="*/ 205301 w 3377801"/>
                <a:gd name="connsiteY6244" fmla="*/ 1443767 h 6857987"/>
                <a:gd name="connsiteX6245" fmla="*/ 300619 w 3377801"/>
                <a:gd name="connsiteY6245" fmla="*/ 1551491 h 6857987"/>
                <a:gd name="connsiteX6246" fmla="*/ 371119 w 3377801"/>
                <a:gd name="connsiteY6246" fmla="*/ 1567846 h 6857987"/>
                <a:gd name="connsiteX6247" fmla="*/ 395369 w 3377801"/>
                <a:gd name="connsiteY6247" fmla="*/ 1544160 h 6857987"/>
                <a:gd name="connsiteX6248" fmla="*/ 469256 w 3377801"/>
                <a:gd name="connsiteY6248" fmla="*/ 1573486 h 6857987"/>
                <a:gd name="connsiteX6249" fmla="*/ 529044 w 3377801"/>
                <a:gd name="connsiteY6249" fmla="*/ 1540212 h 6857987"/>
                <a:gd name="connsiteX6250" fmla="*/ 478280 w 3377801"/>
                <a:gd name="connsiteY6250" fmla="*/ 1558832 h 6857987"/>
                <a:gd name="connsiteX6251" fmla="*/ 479409 w 3377801"/>
                <a:gd name="connsiteY6251" fmla="*/ 1537402 h 6857987"/>
                <a:gd name="connsiteX6252" fmla="*/ 424141 w 3377801"/>
                <a:gd name="connsiteY6252" fmla="*/ 1544169 h 6857987"/>
                <a:gd name="connsiteX6253" fmla="*/ 457414 w 3377801"/>
                <a:gd name="connsiteY6253" fmla="*/ 1508076 h 6857987"/>
                <a:gd name="connsiteX6254" fmla="*/ 435420 w 3377801"/>
                <a:gd name="connsiteY6254" fmla="*/ 1518225 h 6857987"/>
                <a:gd name="connsiteX6255" fmla="*/ 385793 w 3377801"/>
                <a:gd name="connsiteY6255" fmla="*/ 1526684 h 6857987"/>
                <a:gd name="connsiteX6256" fmla="*/ 424141 w 3377801"/>
                <a:gd name="connsiteY6256" fmla="*/ 1487207 h 6857987"/>
                <a:gd name="connsiteX6257" fmla="*/ 353641 w 3377801"/>
                <a:gd name="connsiteY6257" fmla="*/ 1511466 h 6857987"/>
                <a:gd name="connsiteX6258" fmla="*/ 352504 w 3377801"/>
                <a:gd name="connsiteY6258" fmla="*/ 1498495 h 6857987"/>
                <a:gd name="connsiteX6259" fmla="*/ 393117 w 3377801"/>
                <a:gd name="connsiteY6259" fmla="*/ 1466350 h 6857987"/>
                <a:gd name="connsiteX6260" fmla="*/ 329391 w 3377801"/>
                <a:gd name="connsiteY6260" fmla="*/ 1486089 h 6857987"/>
                <a:gd name="connsiteX6261" fmla="*/ 308515 w 3377801"/>
                <a:gd name="connsiteY6261" fmla="*/ 1466350 h 6857987"/>
                <a:gd name="connsiteX6262" fmla="*/ 355332 w 3377801"/>
                <a:gd name="connsiteY6262" fmla="*/ 1446599 h 6857987"/>
                <a:gd name="connsiteX6263" fmla="*/ 291597 w 3377801"/>
                <a:gd name="connsiteY6263" fmla="*/ 1444343 h 6857987"/>
                <a:gd name="connsiteX6264" fmla="*/ 277498 w 3377801"/>
                <a:gd name="connsiteY6264" fmla="*/ 1426297 h 6857987"/>
                <a:gd name="connsiteX6265" fmla="*/ 326571 w 3377801"/>
                <a:gd name="connsiteY6265" fmla="*/ 1413881 h 6857987"/>
                <a:gd name="connsiteX6266" fmla="*/ 280328 w 3377801"/>
                <a:gd name="connsiteY6266" fmla="*/ 1407677 h 6857987"/>
                <a:gd name="connsiteX6267" fmla="*/ 254941 w 3377801"/>
                <a:gd name="connsiteY6267" fmla="*/ 1379470 h 6857987"/>
                <a:gd name="connsiteX6268" fmla="*/ 300057 w 3377801"/>
                <a:gd name="connsiteY6268" fmla="*/ 1376650 h 6857987"/>
                <a:gd name="connsiteX6269" fmla="*/ 300057 w 3377801"/>
                <a:gd name="connsiteY6269" fmla="*/ 1365372 h 6857987"/>
                <a:gd name="connsiteX6270" fmla="*/ 242525 w 3377801"/>
                <a:gd name="connsiteY6270" fmla="*/ 1347889 h 6857987"/>
                <a:gd name="connsiteX6271" fmla="*/ 297800 w 3377801"/>
                <a:gd name="connsiteY6271" fmla="*/ 1324767 h 6857987"/>
                <a:gd name="connsiteX6272" fmla="*/ 242525 w 3377801"/>
                <a:gd name="connsiteY6272" fmla="*/ 1320819 h 6857987"/>
                <a:gd name="connsiteX6273" fmla="*/ 247051 w 3377801"/>
                <a:gd name="connsiteY6273" fmla="*/ 1302208 h 6857987"/>
                <a:gd name="connsiteX6274" fmla="*/ 293287 w 3377801"/>
                <a:gd name="connsiteY6274" fmla="*/ 1284716 h 6857987"/>
                <a:gd name="connsiteX6275" fmla="*/ 253245 w 3377801"/>
                <a:gd name="connsiteY6275" fmla="*/ 1282460 h 6857987"/>
                <a:gd name="connsiteX6276" fmla="*/ 258320 w 3377801"/>
                <a:gd name="connsiteY6276" fmla="*/ 1261594 h 6857987"/>
                <a:gd name="connsiteX6277" fmla="*/ 292148 w 3377801"/>
                <a:gd name="connsiteY6277" fmla="*/ 1230003 h 6857987"/>
                <a:gd name="connsiteX6278" fmla="*/ 257183 w 3377801"/>
                <a:gd name="connsiteY6278" fmla="*/ 1222662 h 6857987"/>
                <a:gd name="connsiteX6279" fmla="*/ 201916 w 3377801"/>
                <a:gd name="connsiteY6279" fmla="*/ 1198420 h 6857987"/>
                <a:gd name="connsiteX6280" fmla="*/ 226166 w 3377801"/>
                <a:gd name="connsiteY6280" fmla="*/ 1152167 h 6857987"/>
                <a:gd name="connsiteX6281" fmla="*/ 254937 w 3377801"/>
                <a:gd name="connsiteY6281" fmla="*/ 1167957 h 6857987"/>
                <a:gd name="connsiteX6282" fmla="*/ 276922 w 3377801"/>
                <a:gd name="connsiteY6282" fmla="*/ 1159499 h 6857987"/>
                <a:gd name="connsiteX6283" fmla="*/ 303438 w 3377801"/>
                <a:gd name="connsiteY6283" fmla="*/ 1186577 h 6857987"/>
                <a:gd name="connsiteX6284" fmla="*/ 307949 w 3377801"/>
                <a:gd name="connsiteY6284" fmla="*/ 1305571 h 6857987"/>
                <a:gd name="connsiteX6285" fmla="*/ 440496 w 3377801"/>
                <a:gd name="connsiteY6285" fmla="*/ 1464069 h 6857987"/>
                <a:gd name="connsiteX6286" fmla="*/ 480537 w 3377801"/>
                <a:gd name="connsiteY6286" fmla="*/ 1454482 h 6857987"/>
                <a:gd name="connsiteX6287" fmla="*/ 536378 w 3377801"/>
                <a:gd name="connsiteY6287" fmla="*/ 1487755 h 6857987"/>
                <a:gd name="connsiteX6288" fmla="*/ 545965 w 3377801"/>
                <a:gd name="connsiteY6288" fmla="*/ 1473093 h 6857987"/>
                <a:gd name="connsiteX6289" fmla="*/ 500291 w 3377801"/>
                <a:gd name="connsiteY6289" fmla="*/ 1461249 h 6857987"/>
                <a:gd name="connsiteX6290" fmla="*/ 496898 w 3377801"/>
                <a:gd name="connsiteY6290" fmla="*/ 1449405 h 6857987"/>
                <a:gd name="connsiteX6291" fmla="*/ 529616 w 3377801"/>
                <a:gd name="connsiteY6291" fmla="*/ 1443765 h 6857987"/>
                <a:gd name="connsiteX6292" fmla="*/ 533000 w 3377801"/>
                <a:gd name="connsiteY6292" fmla="*/ 1428541 h 6857987"/>
                <a:gd name="connsiteX6293" fmla="*/ 497475 w 3377801"/>
                <a:gd name="connsiteY6293" fmla="*/ 1433616 h 6857987"/>
                <a:gd name="connsiteX6294" fmla="*/ 471525 w 3377801"/>
                <a:gd name="connsiteY6294" fmla="*/ 1416706 h 6857987"/>
                <a:gd name="connsiteX6295" fmla="*/ 517214 w 3377801"/>
                <a:gd name="connsiteY6295" fmla="*/ 1408238 h 6857987"/>
                <a:gd name="connsiteX6296" fmla="*/ 519470 w 3377801"/>
                <a:gd name="connsiteY6296" fmla="*/ 1394713 h 6857987"/>
                <a:gd name="connsiteX6297" fmla="*/ 443327 w 3377801"/>
                <a:gd name="connsiteY6297" fmla="*/ 1381170 h 6857987"/>
                <a:gd name="connsiteX6298" fmla="*/ 501424 w 3377801"/>
                <a:gd name="connsiteY6298" fmla="*/ 1369318 h 6857987"/>
                <a:gd name="connsiteX6299" fmla="*/ 444456 w 3377801"/>
                <a:gd name="connsiteY6299" fmla="*/ 1363124 h 6857987"/>
                <a:gd name="connsiteX6300" fmla="*/ 425846 w 3377801"/>
                <a:gd name="connsiteY6300" fmla="*/ 1335490 h 6857987"/>
                <a:gd name="connsiteX6301" fmla="*/ 481687 w 3377801"/>
                <a:gd name="connsiteY6301" fmla="*/ 1332662 h 6857987"/>
                <a:gd name="connsiteX6302" fmla="*/ 436561 w 3377801"/>
                <a:gd name="connsiteY6302" fmla="*/ 1319690 h 6857987"/>
                <a:gd name="connsiteX6303" fmla="*/ 407800 w 3377801"/>
                <a:gd name="connsiteY6303" fmla="*/ 1288673 h 6857987"/>
                <a:gd name="connsiteX6304" fmla="*/ 457437 w 3377801"/>
                <a:gd name="connsiteY6304" fmla="*/ 1293199 h 6857987"/>
                <a:gd name="connsiteX6305" fmla="*/ 410628 w 3377801"/>
                <a:gd name="connsiteY6305" fmla="*/ 1260481 h 6857987"/>
                <a:gd name="connsiteX6306" fmla="*/ 406681 w 3377801"/>
                <a:gd name="connsiteY6306" fmla="*/ 1219322 h 6857987"/>
                <a:gd name="connsiteX6307" fmla="*/ 465341 w 3377801"/>
                <a:gd name="connsiteY6307" fmla="*/ 1232838 h 6857987"/>
                <a:gd name="connsiteX6308" fmla="*/ 415141 w 3377801"/>
                <a:gd name="connsiteY6308" fmla="*/ 1197314 h 6857987"/>
                <a:gd name="connsiteX6309" fmla="*/ 428676 w 3377801"/>
                <a:gd name="connsiteY6309" fmla="*/ 1175320 h 6857987"/>
                <a:gd name="connsiteX6310" fmla="*/ 471537 w 3377801"/>
                <a:gd name="connsiteY6310" fmla="*/ 1189982 h 6857987"/>
                <a:gd name="connsiteX6311" fmla="*/ 439956 w 3377801"/>
                <a:gd name="connsiteY6311" fmla="*/ 1162339 h 6857987"/>
                <a:gd name="connsiteX6312" fmla="*/ 443340 w 3377801"/>
                <a:gd name="connsiteY6312" fmla="*/ 1142039 h 6857987"/>
                <a:gd name="connsiteX6313" fmla="*/ 488456 w 3377801"/>
                <a:gd name="connsiteY6313" fmla="*/ 1155584 h 6857987"/>
                <a:gd name="connsiteX6314" fmla="*/ 459695 w 3377801"/>
                <a:gd name="connsiteY6314" fmla="*/ 1130197 h 6857987"/>
                <a:gd name="connsiteX6315" fmla="*/ 509887 w 3377801"/>
                <a:gd name="connsiteY6315" fmla="*/ 1099748 h 6857987"/>
                <a:gd name="connsiteX6316" fmla="*/ 464206 w 3377801"/>
                <a:gd name="connsiteY6316" fmla="*/ 1059706 h 6857987"/>
                <a:gd name="connsiteX6317" fmla="*/ 429241 w 3377801"/>
                <a:gd name="connsiteY6317" fmla="*/ 1056314 h 6857987"/>
                <a:gd name="connsiteX6318" fmla="*/ 433744 w 3377801"/>
                <a:gd name="connsiteY6318" fmla="*/ 1008287 h 6857987"/>
                <a:gd name="connsiteX6319" fmla="*/ 433744 w 3377801"/>
                <a:gd name="connsiteY6319" fmla="*/ 1008387 h 6857987"/>
                <a:gd name="connsiteX6320" fmla="*/ 483371 w 3377801"/>
                <a:gd name="connsiteY6320" fmla="*/ 1024177 h 6857987"/>
                <a:gd name="connsiteX6321" fmla="*/ 516645 w 3377801"/>
                <a:gd name="connsiteY6321" fmla="*/ 1035455 h 6857987"/>
                <a:gd name="connsiteX6322" fmla="*/ 539202 w 3377801"/>
                <a:gd name="connsiteY6322" fmla="*/ 1077753 h 6857987"/>
                <a:gd name="connsiteX6323" fmla="*/ 489565 w 3377801"/>
                <a:gd name="connsiteY6323" fmla="*/ 1181537 h 6857987"/>
                <a:gd name="connsiteX6324" fmla="*/ 488438 w 3377801"/>
                <a:gd name="connsiteY6324" fmla="*/ 1258235 h 6857987"/>
                <a:gd name="connsiteX6325" fmla="*/ 546535 w 3377801"/>
                <a:gd name="connsiteY6325" fmla="*/ 1395857 h 6857987"/>
                <a:gd name="connsiteX6326" fmla="*/ 606885 w 3377801"/>
                <a:gd name="connsiteY6326" fmla="*/ 1420116 h 6857987"/>
                <a:gd name="connsiteX6327" fmla="*/ 646936 w 3377801"/>
                <a:gd name="connsiteY6327" fmla="*/ 1351868 h 6857987"/>
                <a:gd name="connsiteX6328" fmla="*/ 600683 w 3377801"/>
                <a:gd name="connsiteY6328" fmla="*/ 1306752 h 6857987"/>
                <a:gd name="connsiteX6329" fmla="*/ 606886 w 3377801"/>
                <a:gd name="connsiteY6329" fmla="*/ 1276862 h 6857987"/>
                <a:gd name="connsiteX6330" fmla="*/ 661600 w 3377801"/>
                <a:gd name="connsiteY6330" fmla="*/ 1257679 h 6857987"/>
                <a:gd name="connsiteX6331" fmla="*/ 705579 w 3377801"/>
                <a:gd name="connsiteY6331" fmla="*/ 1235694 h 6857987"/>
                <a:gd name="connsiteX6332" fmla="*/ 750140 w 3377801"/>
                <a:gd name="connsiteY6332" fmla="*/ 1258816 h 6857987"/>
                <a:gd name="connsiteX6333" fmla="*/ 738276 w 3377801"/>
                <a:gd name="connsiteY6333" fmla="*/ 1280800 h 6857987"/>
                <a:gd name="connsiteX6334" fmla="*/ 682436 w 3377801"/>
                <a:gd name="connsiteY6334" fmla="*/ 1269512 h 6857987"/>
                <a:gd name="connsiteX6335" fmla="*/ 678488 w 3377801"/>
                <a:gd name="connsiteY6335" fmla="*/ 1308426 h 6857987"/>
                <a:gd name="connsiteX6336" fmla="*/ 651410 w 3377801"/>
                <a:gd name="connsiteY6336" fmla="*/ 1338315 h 6857987"/>
                <a:gd name="connsiteX6337" fmla="*/ 675669 w 3377801"/>
                <a:gd name="connsiteY6337" fmla="*/ 1341144 h 6857987"/>
                <a:gd name="connsiteX6338" fmla="*/ 702176 w 3377801"/>
                <a:gd name="connsiteY6338" fmla="*/ 1390781 h 6857987"/>
                <a:gd name="connsiteX6339" fmla="*/ 650856 w 3377801"/>
                <a:gd name="connsiteY6339" fmla="*/ 1391344 h 6857987"/>
                <a:gd name="connsiteX6340" fmla="*/ 654803 w 3377801"/>
                <a:gd name="connsiteY6340" fmla="*/ 1409400 h 6857987"/>
                <a:gd name="connsiteX6341" fmla="*/ 714583 w 3377801"/>
                <a:gd name="connsiteY6341" fmla="*/ 1409400 h 6857987"/>
                <a:gd name="connsiteX6342" fmla="*/ 635620 w 3377801"/>
                <a:gd name="connsiteY6342" fmla="*/ 1435341 h 6857987"/>
                <a:gd name="connsiteX6343" fmla="*/ 629980 w 3377801"/>
                <a:gd name="connsiteY6343" fmla="*/ 1445491 h 6857987"/>
                <a:gd name="connsiteX6344" fmla="*/ 694281 w 3377801"/>
                <a:gd name="connsiteY6344" fmla="*/ 1444364 h 6857987"/>
                <a:gd name="connsiteX6345" fmla="*/ 641832 w 3377801"/>
                <a:gd name="connsiteY6345" fmla="*/ 1470870 h 6857987"/>
                <a:gd name="connsiteX6346" fmla="*/ 641832 w 3377801"/>
                <a:gd name="connsiteY6346" fmla="*/ 1486659 h 6857987"/>
                <a:gd name="connsiteX6347" fmla="*/ 682431 w 3377801"/>
                <a:gd name="connsiteY6347" fmla="*/ 1478755 h 6857987"/>
                <a:gd name="connsiteX6348" fmla="*/ 637311 w 3377801"/>
                <a:gd name="connsiteY6348" fmla="*/ 1505282 h 6857987"/>
                <a:gd name="connsiteX6349" fmla="*/ 698810 w 3377801"/>
                <a:gd name="connsiteY6349" fmla="*/ 1347420 h 6857987"/>
                <a:gd name="connsiteX6350" fmla="*/ 685830 w 3377801"/>
                <a:gd name="connsiteY6350" fmla="*/ 1318677 h 6857987"/>
                <a:gd name="connsiteX6351" fmla="*/ 685830 w 3377801"/>
                <a:gd name="connsiteY6351" fmla="*/ 1318649 h 6857987"/>
                <a:gd name="connsiteX6352" fmla="*/ 698810 w 3377801"/>
                <a:gd name="connsiteY6352" fmla="*/ 1347420 h 6857987"/>
                <a:gd name="connsiteX6353" fmla="*/ 685830 w 3377801"/>
                <a:gd name="connsiteY6353" fmla="*/ 1534683 h 6857987"/>
                <a:gd name="connsiteX6354" fmla="*/ 690905 w 3377801"/>
                <a:gd name="connsiteY6354" fmla="*/ 1500846 h 6857987"/>
                <a:gd name="connsiteX6355" fmla="*/ 715165 w 3377801"/>
                <a:gd name="connsiteY6355" fmla="*/ 1506476 h 6857987"/>
                <a:gd name="connsiteX6356" fmla="*/ 685830 w 3377801"/>
                <a:gd name="connsiteY6356" fmla="*/ 1534683 h 6857987"/>
                <a:gd name="connsiteX6357" fmla="*/ 701055 w 3377801"/>
                <a:gd name="connsiteY6357" fmla="*/ 1486647 h 6857987"/>
                <a:gd name="connsiteX6358" fmla="*/ 723622 w 3377801"/>
                <a:gd name="connsiteY6358" fmla="*/ 1427432 h 6857987"/>
                <a:gd name="connsiteX6359" fmla="*/ 747872 w 3377801"/>
                <a:gd name="connsiteY6359" fmla="*/ 1486647 h 6857987"/>
                <a:gd name="connsiteX6360" fmla="*/ 701056 w 3377801"/>
                <a:gd name="connsiteY6360" fmla="*/ 1486653 h 6857987"/>
                <a:gd name="connsiteX6361" fmla="*/ 752938 w 3377801"/>
                <a:gd name="connsiteY6361" fmla="*/ 1467501 h 6857987"/>
                <a:gd name="connsiteX6362" fmla="*/ 754631 w 3377801"/>
                <a:gd name="connsiteY6362" fmla="*/ 1429661 h 6857987"/>
                <a:gd name="connsiteX6363" fmla="*/ 754631 w 3377801"/>
                <a:gd name="connsiteY6363" fmla="*/ 1429707 h 6857987"/>
                <a:gd name="connsiteX6364" fmla="*/ 795244 w 3377801"/>
                <a:gd name="connsiteY6364" fmla="*/ 1437047 h 6857987"/>
                <a:gd name="connsiteX6365" fmla="*/ 752940 w 3377801"/>
                <a:gd name="connsiteY6365" fmla="*/ 1467506 h 6857987"/>
                <a:gd name="connsiteX6366" fmla="*/ 824570 w 3377801"/>
                <a:gd name="connsiteY6366" fmla="*/ 1411077 h 6857987"/>
                <a:gd name="connsiteX6367" fmla="*/ 777198 w 3377801"/>
                <a:gd name="connsiteY6367" fmla="*/ 1420101 h 6857987"/>
                <a:gd name="connsiteX6368" fmla="*/ 765919 w 3377801"/>
                <a:gd name="connsiteY6368" fmla="*/ 1407120 h 6857987"/>
                <a:gd name="connsiteX6369" fmla="*/ 765356 w 3377801"/>
                <a:gd name="connsiteY6369" fmla="*/ 1326529 h 6857987"/>
                <a:gd name="connsiteX6370" fmla="*/ 765356 w 3377801"/>
                <a:gd name="connsiteY6370" fmla="*/ 1326474 h 6857987"/>
                <a:gd name="connsiteX6371" fmla="*/ 782838 w 3377801"/>
                <a:gd name="connsiteY6371" fmla="*/ 1305608 h 6857987"/>
                <a:gd name="connsiteX6372" fmla="*/ 810472 w 3377801"/>
                <a:gd name="connsiteY6372" fmla="*/ 1354118 h 6857987"/>
                <a:gd name="connsiteX6373" fmla="*/ 796937 w 3377801"/>
                <a:gd name="connsiteY6373" fmla="*/ 1391339 h 6857987"/>
                <a:gd name="connsiteX6374" fmla="*/ 831902 w 3377801"/>
                <a:gd name="connsiteY6374" fmla="*/ 1361449 h 6857987"/>
                <a:gd name="connsiteX6375" fmla="*/ 871378 w 3377801"/>
                <a:gd name="connsiteY6375" fmla="*/ 1346224 h 6857987"/>
                <a:gd name="connsiteX6376" fmla="*/ 886602 w 3377801"/>
                <a:gd name="connsiteY6376" fmla="*/ 1359759 h 6857987"/>
                <a:gd name="connsiteX6377" fmla="*/ 824572 w 3377801"/>
                <a:gd name="connsiteY6377" fmla="*/ 1411083 h 6857987"/>
                <a:gd name="connsiteX6378" fmla="*/ 887178 w 3377801"/>
                <a:gd name="connsiteY6378" fmla="*/ 1336109 h 6857987"/>
                <a:gd name="connsiteX6379" fmla="*/ 841504 w 3377801"/>
                <a:gd name="connsiteY6379" fmla="*/ 1309602 h 6857987"/>
                <a:gd name="connsiteX6380" fmla="*/ 860679 w 3377801"/>
                <a:gd name="connsiteY6380" fmla="*/ 1297759 h 6857987"/>
                <a:gd name="connsiteX6381" fmla="*/ 783409 w 3377801"/>
                <a:gd name="connsiteY6381" fmla="*/ 1212593 h 6857987"/>
                <a:gd name="connsiteX6382" fmla="*/ 867437 w 3377801"/>
                <a:gd name="connsiteY6382" fmla="*/ 1244184 h 6857987"/>
                <a:gd name="connsiteX6383" fmla="*/ 839240 w 3377801"/>
                <a:gd name="connsiteY6383" fmla="*/ 1189426 h 6857987"/>
                <a:gd name="connsiteX6384" fmla="*/ 839240 w 3377801"/>
                <a:gd name="connsiteY6384" fmla="*/ 1189480 h 6857987"/>
                <a:gd name="connsiteX6385" fmla="*/ 887176 w 3377801"/>
                <a:gd name="connsiteY6385" fmla="*/ 1213167 h 6857987"/>
                <a:gd name="connsiteX6386" fmla="*/ 874770 w 3377801"/>
                <a:gd name="connsiteY6386" fmla="*/ 1258273 h 6857987"/>
                <a:gd name="connsiteX6387" fmla="*/ 907488 w 3377801"/>
                <a:gd name="connsiteY6387" fmla="*/ 1305090 h 6857987"/>
                <a:gd name="connsiteX6388" fmla="*/ 887180 w 3377801"/>
                <a:gd name="connsiteY6388" fmla="*/ 1336114 h 6857987"/>
                <a:gd name="connsiteX6389" fmla="*/ 997692 w 3377801"/>
                <a:gd name="connsiteY6389" fmla="*/ 1420736 h 6857987"/>
                <a:gd name="connsiteX6390" fmla="*/ 996568 w 3377801"/>
                <a:gd name="connsiteY6390" fmla="*/ 1454497 h 6857987"/>
                <a:gd name="connsiteX6391" fmla="*/ 980778 w 3377801"/>
                <a:gd name="connsiteY6391" fmla="*/ 1459572 h 6857987"/>
                <a:gd name="connsiteX6392" fmla="*/ 982479 w 3377801"/>
                <a:gd name="connsiteY6392" fmla="*/ 1455634 h 6857987"/>
                <a:gd name="connsiteX6393" fmla="*/ 963319 w 3377801"/>
                <a:gd name="connsiteY6393" fmla="*/ 1412227 h 6857987"/>
                <a:gd name="connsiteX6394" fmla="*/ 955964 w 3377801"/>
                <a:gd name="connsiteY6394" fmla="*/ 1380701 h 6857987"/>
                <a:gd name="connsiteX6395" fmla="*/ 956001 w 3377801"/>
                <a:gd name="connsiteY6395" fmla="*/ 1380673 h 6857987"/>
                <a:gd name="connsiteX6396" fmla="*/ 975175 w 3377801"/>
                <a:gd name="connsiteY6396" fmla="*/ 1376726 h 6857987"/>
                <a:gd name="connsiteX6397" fmla="*/ 974047 w 3377801"/>
                <a:gd name="connsiteY6397" fmla="*/ 1411097 h 6857987"/>
                <a:gd name="connsiteX6398" fmla="*/ 984179 w 3377801"/>
                <a:gd name="connsiteY6398" fmla="*/ 1409972 h 6857987"/>
                <a:gd name="connsiteX6399" fmla="*/ 990364 w 3377801"/>
                <a:gd name="connsiteY6399" fmla="*/ 1378864 h 6857987"/>
                <a:gd name="connsiteX6400" fmla="*/ 990382 w 3377801"/>
                <a:gd name="connsiteY6400" fmla="*/ 1378946 h 6857987"/>
                <a:gd name="connsiteX6401" fmla="*/ 1013514 w 3377801"/>
                <a:gd name="connsiteY6401" fmla="*/ 1376690 h 6857987"/>
                <a:gd name="connsiteX6402" fmla="*/ 997694 w 3377801"/>
                <a:gd name="connsiteY6402" fmla="*/ 1420747 h 6857987"/>
                <a:gd name="connsiteX6403" fmla="*/ 1065405 w 3377801"/>
                <a:gd name="connsiteY6403" fmla="*/ 1371105 h 6857987"/>
                <a:gd name="connsiteX6404" fmla="*/ 1065423 w 3377801"/>
                <a:gd name="connsiteY6404" fmla="*/ 1371032 h 6857987"/>
                <a:gd name="connsiteX6405" fmla="*/ 1084035 w 3377801"/>
                <a:gd name="connsiteY6405" fmla="*/ 1357507 h 6857987"/>
                <a:gd name="connsiteX6406" fmla="*/ 1125767 w 3377801"/>
                <a:gd name="connsiteY6406" fmla="*/ 1369341 h 6857987"/>
                <a:gd name="connsiteX6407" fmla="*/ 1174830 w 3377801"/>
                <a:gd name="connsiteY6407" fmla="*/ 1420679 h 6857987"/>
                <a:gd name="connsiteX6408" fmla="*/ 1065407 w 3377801"/>
                <a:gd name="connsiteY6408" fmla="*/ 1371116 h 6857987"/>
                <a:gd name="connsiteX6409" fmla="*/ 1181607 w 3377801"/>
                <a:gd name="connsiteY6409" fmla="*/ 1519434 h 6857987"/>
                <a:gd name="connsiteX6410" fmla="*/ 1160751 w 3377801"/>
                <a:gd name="connsiteY6410" fmla="*/ 1492364 h 6857987"/>
                <a:gd name="connsiteX6411" fmla="*/ 1141012 w 3377801"/>
                <a:gd name="connsiteY6411" fmla="*/ 1430966 h 6857987"/>
                <a:gd name="connsiteX6412" fmla="*/ 1141012 w 3377801"/>
                <a:gd name="connsiteY6412" fmla="*/ 1430883 h 6857987"/>
                <a:gd name="connsiteX6413" fmla="*/ 1159614 w 3377801"/>
                <a:gd name="connsiteY6413" fmla="*/ 1432584 h 6857987"/>
                <a:gd name="connsiteX6414" fmla="*/ 1160178 w 3377801"/>
                <a:gd name="connsiteY6414" fmla="*/ 1485595 h 6857987"/>
                <a:gd name="connsiteX6415" fmla="*/ 1173722 w 3377801"/>
                <a:gd name="connsiteY6415" fmla="*/ 1489552 h 6857987"/>
                <a:gd name="connsiteX6416" fmla="*/ 1172595 w 3377801"/>
                <a:gd name="connsiteY6416" fmla="*/ 1438223 h 6857987"/>
                <a:gd name="connsiteX6417" fmla="*/ 1195152 w 3377801"/>
                <a:gd name="connsiteY6417" fmla="*/ 1436532 h 6857987"/>
                <a:gd name="connsiteX6418" fmla="*/ 1181609 w 3377801"/>
                <a:gd name="connsiteY6418" fmla="*/ 1519445 h 6857987"/>
                <a:gd name="connsiteX6419" fmla="*/ 1160759 w 3377801"/>
                <a:gd name="connsiteY6419" fmla="*/ 1379510 h 6857987"/>
                <a:gd name="connsiteX6420" fmla="*/ 1055291 w 3377801"/>
                <a:gd name="connsiteY6420" fmla="*/ 1353559 h 6857987"/>
                <a:gd name="connsiteX6421" fmla="*/ 966742 w 3377801"/>
                <a:gd name="connsiteY6421" fmla="*/ 1360900 h 6857987"/>
                <a:gd name="connsiteX6422" fmla="*/ 904707 w 3377801"/>
                <a:gd name="connsiteY6422" fmla="*/ 1366540 h 6857987"/>
                <a:gd name="connsiteX6423" fmla="*/ 930640 w 3377801"/>
                <a:gd name="connsiteY6423" fmla="*/ 1297174 h 6857987"/>
                <a:gd name="connsiteX6424" fmla="*/ 890041 w 3377801"/>
                <a:gd name="connsiteY6424" fmla="*/ 1258252 h 6857987"/>
                <a:gd name="connsiteX6425" fmla="*/ 925565 w 3377801"/>
                <a:gd name="connsiteY6425" fmla="*/ 1202985 h 6857987"/>
                <a:gd name="connsiteX6426" fmla="*/ 943057 w 3377801"/>
                <a:gd name="connsiteY6426" fmla="*/ 1208060 h 6857987"/>
                <a:gd name="connsiteX6427" fmla="*/ 908647 w 3377801"/>
                <a:gd name="connsiteY6427" fmla="*/ 1257687 h 6857987"/>
                <a:gd name="connsiteX6428" fmla="*/ 924438 w 3377801"/>
                <a:gd name="connsiteY6428" fmla="*/ 1285894 h 6857987"/>
                <a:gd name="connsiteX6429" fmla="*/ 965037 w 3377801"/>
                <a:gd name="connsiteY6429" fmla="*/ 1266156 h 6857987"/>
                <a:gd name="connsiteX6430" fmla="*/ 956013 w 3377801"/>
                <a:gd name="connsiteY6430" fmla="*/ 1210888 h 6857987"/>
                <a:gd name="connsiteX6431" fmla="*/ 983647 w 3377801"/>
                <a:gd name="connsiteY6431" fmla="*/ 1195664 h 6857987"/>
                <a:gd name="connsiteX6432" fmla="*/ 1104348 w 3377801"/>
                <a:gd name="connsiteY6432" fmla="*/ 1187769 h 6857987"/>
                <a:gd name="connsiteX6433" fmla="*/ 1051901 w 3377801"/>
                <a:gd name="connsiteY6433" fmla="*/ 1210901 h 6857987"/>
                <a:gd name="connsiteX6434" fmla="*/ 1115063 w 3377801"/>
                <a:gd name="connsiteY6434" fmla="*/ 1215976 h 6857987"/>
                <a:gd name="connsiteX6435" fmla="*/ 1129725 w 3377801"/>
                <a:gd name="connsiteY6435" fmla="*/ 1241926 h 6857987"/>
                <a:gd name="connsiteX6436" fmla="*/ 1094761 w 3377801"/>
                <a:gd name="connsiteY6436" fmla="*/ 1291563 h 6857987"/>
                <a:gd name="connsiteX6437" fmla="*/ 1031597 w 3377801"/>
                <a:gd name="connsiteY6437" fmla="*/ 1300022 h 6857987"/>
                <a:gd name="connsiteX6438" fmla="*/ 1031597 w 3377801"/>
                <a:gd name="connsiteY6438" fmla="*/ 1320888 h 6857987"/>
                <a:gd name="connsiteX6439" fmla="*/ 1082363 w 3377801"/>
                <a:gd name="connsiteY6439" fmla="*/ 1319197 h 6857987"/>
                <a:gd name="connsiteX6440" fmla="*/ 1135383 w 3377801"/>
                <a:gd name="connsiteY6440" fmla="*/ 1270687 h 6857987"/>
                <a:gd name="connsiteX6441" fmla="*/ 1133119 w 3377801"/>
                <a:gd name="connsiteY6441" fmla="*/ 1209780 h 6857987"/>
                <a:gd name="connsiteX6442" fmla="*/ 1231820 w 3377801"/>
                <a:gd name="connsiteY6442" fmla="*/ 1209780 h 6857987"/>
                <a:gd name="connsiteX6443" fmla="*/ 1150602 w 3377801"/>
                <a:gd name="connsiteY6443" fmla="*/ 1240806 h 6857987"/>
                <a:gd name="connsiteX6444" fmla="*/ 1148902 w 3377801"/>
                <a:gd name="connsiteY6444" fmla="*/ 1253213 h 6857987"/>
                <a:gd name="connsiteX6445" fmla="*/ 1244777 w 3377801"/>
                <a:gd name="connsiteY6445" fmla="*/ 1223323 h 6857987"/>
                <a:gd name="connsiteX6446" fmla="*/ 1244228 w 3377801"/>
                <a:gd name="connsiteY6446" fmla="*/ 1205268 h 6857987"/>
                <a:gd name="connsiteX6447" fmla="*/ 1277508 w 3377801"/>
                <a:gd name="connsiteY6447" fmla="*/ 1183838 h 6857987"/>
                <a:gd name="connsiteX6448" fmla="*/ 1221684 w 3377801"/>
                <a:gd name="connsiteY6448" fmla="*/ 1193439 h 6857987"/>
                <a:gd name="connsiteX6449" fmla="*/ 1104373 w 3377801"/>
                <a:gd name="connsiteY6449" fmla="*/ 1186108 h 6857987"/>
                <a:gd name="connsiteX6450" fmla="*/ 1175995 w 3377801"/>
                <a:gd name="connsiteY6450" fmla="*/ 1139864 h 6857987"/>
                <a:gd name="connsiteX6451" fmla="*/ 1204766 w 3377801"/>
                <a:gd name="connsiteY6451" fmla="*/ 1159603 h 6857987"/>
                <a:gd name="connsiteX6452" fmla="*/ 1235783 w 3377801"/>
                <a:gd name="connsiteY6452" fmla="*/ 1161859 h 6857987"/>
                <a:gd name="connsiteX6453" fmla="*/ 1234090 w 3377801"/>
                <a:gd name="connsiteY6453" fmla="*/ 1150025 h 6857987"/>
                <a:gd name="connsiteX6454" fmla="*/ 1185017 w 3377801"/>
                <a:gd name="connsiteY6454" fmla="*/ 1116743 h 6857987"/>
                <a:gd name="connsiteX6455" fmla="*/ 1199693 w 3377801"/>
                <a:gd name="connsiteY6455" fmla="*/ 1080086 h 6857987"/>
                <a:gd name="connsiteX6456" fmla="*/ 1232403 w 3377801"/>
                <a:gd name="connsiteY6456" fmla="*/ 1093057 h 6857987"/>
                <a:gd name="connsiteX6457" fmla="*/ 1278647 w 3377801"/>
                <a:gd name="connsiteY6457" fmla="*/ 1097004 h 6857987"/>
                <a:gd name="connsiteX6458" fmla="*/ 1219423 w 3377801"/>
                <a:gd name="connsiteY6458" fmla="*/ 1062040 h 6857987"/>
                <a:gd name="connsiteX6459" fmla="*/ 1214910 w 3377801"/>
                <a:gd name="connsiteY6459" fmla="*/ 1031578 h 6857987"/>
                <a:gd name="connsiteX6460" fmla="*/ 1289916 w 3377801"/>
                <a:gd name="connsiteY6460" fmla="*/ 1041738 h 6857987"/>
                <a:gd name="connsiteX6461" fmla="*/ 1316430 w 3377801"/>
                <a:gd name="connsiteY6461" fmla="*/ 1072188 h 6857987"/>
                <a:gd name="connsiteX6462" fmla="*/ 1318121 w 3377801"/>
                <a:gd name="connsiteY6462" fmla="*/ 1147194 h 6857987"/>
                <a:gd name="connsiteX6463" fmla="*/ 1408921 w 3377801"/>
                <a:gd name="connsiteY6463" fmla="*/ 1150024 h 6857987"/>
                <a:gd name="connsiteX6464" fmla="*/ 1622115 w 3377801"/>
                <a:gd name="connsiteY6464" fmla="*/ 1007325 h 6857987"/>
                <a:gd name="connsiteX6465" fmla="*/ 1718560 w 3377801"/>
                <a:gd name="connsiteY6465" fmla="*/ 928927 h 6857987"/>
                <a:gd name="connsiteX6466" fmla="*/ 1771408 w 3377801"/>
                <a:gd name="connsiteY6466" fmla="*/ 857587 h 6857987"/>
                <a:gd name="connsiteX6467" fmla="*/ 1771027 w 3377801"/>
                <a:gd name="connsiteY6467" fmla="*/ 857277 h 6857987"/>
                <a:gd name="connsiteX6468" fmla="*/ 1848297 w 3377801"/>
                <a:gd name="connsiteY6468" fmla="*/ 816678 h 6857987"/>
                <a:gd name="connsiteX6469" fmla="*/ 1776101 w 3377801"/>
                <a:gd name="connsiteY6469" fmla="*/ 924412 h 6857987"/>
                <a:gd name="connsiteX6470" fmla="*/ 1772144 w 3377801"/>
                <a:gd name="connsiteY6470" fmla="*/ 950908 h 6857987"/>
                <a:gd name="connsiteX6471" fmla="*/ 1804289 w 3377801"/>
                <a:gd name="connsiteY6471" fmla="*/ 962195 h 6857987"/>
                <a:gd name="connsiteX6472" fmla="*/ 1877049 w 3377801"/>
                <a:gd name="connsiteY6472" fmla="*/ 1001673 h 6857987"/>
                <a:gd name="connsiteX6473" fmla="*/ 1876485 w 3377801"/>
                <a:gd name="connsiteY6473" fmla="*/ 1149446 h 6857987"/>
                <a:gd name="connsiteX6474" fmla="*/ 1842074 w 3377801"/>
                <a:gd name="connsiteY6474" fmla="*/ 1204150 h 6857987"/>
                <a:gd name="connsiteX6475" fmla="*/ 1859002 w 3377801"/>
                <a:gd name="connsiteY6475" fmla="*/ 1200193 h 6857987"/>
                <a:gd name="connsiteX6476" fmla="*/ 1898478 w 3377801"/>
                <a:gd name="connsiteY6476" fmla="*/ 1008431 h 6857987"/>
                <a:gd name="connsiteX6477" fmla="*/ 1844339 w 3377801"/>
                <a:gd name="connsiteY6477" fmla="*/ 955974 h 6857987"/>
                <a:gd name="connsiteX6478" fmla="*/ 1940784 w 3377801"/>
                <a:gd name="connsiteY6478" fmla="*/ 1029297 h 6857987"/>
                <a:gd name="connsiteX6479" fmla="*/ 1912023 w 3377801"/>
                <a:gd name="connsiteY6479" fmla="*/ 1172559 h 6857987"/>
                <a:gd name="connsiteX6480" fmla="*/ 1860130 w 3377801"/>
                <a:gd name="connsiteY6480" fmla="*/ 1261673 h 6857987"/>
                <a:gd name="connsiteX6481" fmla="*/ 1637360 w 3377801"/>
                <a:gd name="connsiteY6481" fmla="*/ 1395340 h 6857987"/>
                <a:gd name="connsiteX6482" fmla="*/ 1599012 w 3377801"/>
                <a:gd name="connsiteY6482" fmla="*/ 1403808 h 6857987"/>
                <a:gd name="connsiteX6483" fmla="*/ 1640744 w 3377801"/>
                <a:gd name="connsiteY6483" fmla="*/ 1253778 h 6857987"/>
                <a:gd name="connsiteX6484" fmla="*/ 1620432 w 3377801"/>
                <a:gd name="connsiteY6484" fmla="*/ 1195681 h 6857987"/>
                <a:gd name="connsiteX6485" fmla="*/ 1540915 w 3377801"/>
                <a:gd name="connsiteY6485" fmla="*/ 1167476 h 6857987"/>
                <a:gd name="connsiteX6486" fmla="*/ 1404989 w 3377801"/>
                <a:gd name="connsiteY6486" fmla="*/ 1230084 h 6857987"/>
                <a:gd name="connsiteX6487" fmla="*/ 1371152 w 3377801"/>
                <a:gd name="connsiteY6487" fmla="*/ 1250384 h 6857987"/>
                <a:gd name="connsiteX6488" fmla="*/ 1319822 w 3377801"/>
                <a:gd name="connsiteY6488" fmla="*/ 1237976 h 6857987"/>
                <a:gd name="connsiteX6489" fmla="*/ 1143860 w 3377801"/>
                <a:gd name="connsiteY6489" fmla="*/ 1296063 h 6857987"/>
                <a:gd name="connsiteX6490" fmla="*/ 1130888 w 3377801"/>
                <a:gd name="connsiteY6490" fmla="*/ 1323133 h 6857987"/>
                <a:gd name="connsiteX6491" fmla="*/ 1196871 w 3377801"/>
                <a:gd name="connsiteY6491" fmla="*/ 1281401 h 6857987"/>
                <a:gd name="connsiteX6492" fmla="*/ 1284292 w 3377801"/>
                <a:gd name="connsiteY6492" fmla="*/ 1259971 h 6857987"/>
                <a:gd name="connsiteX6493" fmla="*/ 1163592 w 3377801"/>
                <a:gd name="connsiteY6493" fmla="*/ 1323135 h 6857987"/>
                <a:gd name="connsiteX6494" fmla="*/ 1192926 w 3377801"/>
                <a:gd name="connsiteY6494" fmla="*/ 1317495 h 6857987"/>
                <a:gd name="connsiteX6495" fmla="*/ 1246501 w 3377801"/>
                <a:gd name="connsiteY6495" fmla="*/ 1340053 h 6857987"/>
                <a:gd name="connsiteX6496" fmla="*/ 1211536 w 3377801"/>
                <a:gd name="connsiteY6496" fmla="*/ 1333286 h 6857987"/>
                <a:gd name="connsiteX6497" fmla="*/ 1205332 w 3377801"/>
                <a:gd name="connsiteY6497" fmla="*/ 1356408 h 6857987"/>
                <a:gd name="connsiteX6498" fmla="*/ 1148918 w 3377801"/>
                <a:gd name="connsiteY6498" fmla="*/ 1332158 h 6857987"/>
                <a:gd name="connsiteX6499" fmla="*/ 1181636 w 3377801"/>
                <a:gd name="connsiteY6499" fmla="*/ 1369943 h 6857987"/>
                <a:gd name="connsiteX6500" fmla="*/ 1249311 w 3377801"/>
                <a:gd name="connsiteY6500" fmla="*/ 1458492 h 6857987"/>
                <a:gd name="connsiteX6501" fmla="*/ 1160760 w 3377801"/>
                <a:gd name="connsiteY6501" fmla="*/ 1379521 h 6857987"/>
                <a:gd name="connsiteX6502" fmla="*/ 940155 w 3377801"/>
                <a:gd name="connsiteY6502" fmla="*/ 1250976 h 6857987"/>
                <a:gd name="connsiteX6503" fmla="*/ 937891 w 3377801"/>
                <a:gd name="connsiteY6503" fmla="*/ 1267885 h 6857987"/>
                <a:gd name="connsiteX6504" fmla="*/ 918162 w 3377801"/>
                <a:gd name="connsiteY6504" fmla="*/ 1248156 h 6857987"/>
                <a:gd name="connsiteX6505" fmla="*/ 940155 w 3377801"/>
                <a:gd name="connsiteY6505" fmla="*/ 1250976 h 6857987"/>
                <a:gd name="connsiteX6506" fmla="*/ 1668826 w 3377801"/>
                <a:gd name="connsiteY6506" fmla="*/ 1393092 h 6857987"/>
                <a:gd name="connsiteX6507" fmla="*/ 1668863 w 3377801"/>
                <a:gd name="connsiteY6507" fmla="*/ 1393056 h 6857987"/>
                <a:gd name="connsiteX6508" fmla="*/ 1803084 w 3377801"/>
                <a:gd name="connsiteY6508" fmla="*/ 1323690 h 6857987"/>
                <a:gd name="connsiteX6509" fmla="*/ 1668826 w 3377801"/>
                <a:gd name="connsiteY6509" fmla="*/ 1393092 h 6857987"/>
                <a:gd name="connsiteX6510" fmla="*/ 1716862 w 3377801"/>
                <a:gd name="connsiteY6510" fmla="*/ 1404390 h 6857987"/>
                <a:gd name="connsiteX6511" fmla="*/ 1650396 w 3377801"/>
                <a:gd name="connsiteY6511" fmla="*/ 1419590 h 6857987"/>
                <a:gd name="connsiteX6512" fmla="*/ 1650305 w 3377801"/>
                <a:gd name="connsiteY6512" fmla="*/ 1419616 h 6857987"/>
                <a:gd name="connsiteX6513" fmla="*/ 1650278 w 3377801"/>
                <a:gd name="connsiteY6513" fmla="*/ 1419580 h 6857987"/>
                <a:gd name="connsiteX6514" fmla="*/ 1650394 w 3377801"/>
                <a:gd name="connsiteY6514" fmla="*/ 1419590 h 6857987"/>
                <a:gd name="connsiteX6515" fmla="*/ 1716855 w 3377801"/>
                <a:gd name="connsiteY6515" fmla="*/ 1404390 h 6857987"/>
                <a:gd name="connsiteX6516" fmla="*/ 1395877 w 3377801"/>
                <a:gd name="connsiteY6516" fmla="*/ 1665482 h 6857987"/>
                <a:gd name="connsiteX6517" fmla="*/ 1405465 w 3377801"/>
                <a:gd name="connsiteY6517" fmla="*/ 1675060 h 6857987"/>
                <a:gd name="connsiteX6518" fmla="*/ 1395914 w 3377801"/>
                <a:gd name="connsiteY6518" fmla="*/ 1665509 h 6857987"/>
                <a:gd name="connsiteX6519" fmla="*/ 1417327 w 3377801"/>
                <a:gd name="connsiteY6519" fmla="*/ 1703284 h 6857987"/>
                <a:gd name="connsiteX6520" fmla="*/ 1513201 w 3377801"/>
                <a:gd name="connsiteY6520" fmla="*/ 1688094 h 6857987"/>
                <a:gd name="connsiteX6521" fmla="*/ 1513219 w 3377801"/>
                <a:gd name="connsiteY6521" fmla="*/ 1688039 h 6857987"/>
                <a:gd name="connsiteX6522" fmla="*/ 1526754 w 3377801"/>
                <a:gd name="connsiteY6522" fmla="*/ 1658149 h 6857987"/>
                <a:gd name="connsiteX6523" fmla="*/ 1526754 w 3377801"/>
                <a:gd name="connsiteY6523" fmla="*/ 1734856 h 6857987"/>
                <a:gd name="connsiteX6524" fmla="*/ 1500248 w 3377801"/>
                <a:gd name="connsiteY6524" fmla="*/ 1760807 h 6857987"/>
                <a:gd name="connsiteX6525" fmla="*/ 1388567 w 3377801"/>
                <a:gd name="connsiteY6525" fmla="*/ 1754039 h 6857987"/>
                <a:gd name="connsiteX6526" fmla="*/ 1275212 w 3377801"/>
                <a:gd name="connsiteY6526" fmla="*/ 1768702 h 6857987"/>
                <a:gd name="connsiteX6527" fmla="*/ 1329352 w 3377801"/>
                <a:gd name="connsiteY6527" fmla="*/ 1724149 h 6857987"/>
                <a:gd name="connsiteX6528" fmla="*/ 1382928 w 3377801"/>
                <a:gd name="connsiteY6528" fmla="*/ 1692567 h 6857987"/>
                <a:gd name="connsiteX6529" fmla="*/ 1417332 w 3377801"/>
                <a:gd name="connsiteY6529" fmla="*/ 1703284 h 6857987"/>
                <a:gd name="connsiteX6530" fmla="*/ 1504175 w 3377801"/>
                <a:gd name="connsiteY6530" fmla="*/ 1627687 h 6857987"/>
                <a:gd name="connsiteX6531" fmla="*/ 1491168 w 3377801"/>
                <a:gd name="connsiteY6531" fmla="*/ 1615317 h 6857987"/>
                <a:gd name="connsiteX6532" fmla="*/ 1504180 w 3377801"/>
                <a:gd name="connsiteY6532" fmla="*/ 1627687 h 6857987"/>
                <a:gd name="connsiteX6533" fmla="*/ 1508124 w 3377801"/>
                <a:gd name="connsiteY6533" fmla="*/ 1546497 h 6857987"/>
                <a:gd name="connsiteX6534" fmla="*/ 1516582 w 3377801"/>
                <a:gd name="connsiteY6534" fmla="*/ 1560596 h 6857987"/>
                <a:gd name="connsiteX6535" fmla="*/ 1508129 w 3377801"/>
                <a:gd name="connsiteY6535" fmla="*/ 1546497 h 6857987"/>
                <a:gd name="connsiteX6536" fmla="*/ 1508672 w 3377801"/>
                <a:gd name="connsiteY6536" fmla="*/ 1644078 h 6857987"/>
                <a:gd name="connsiteX6537" fmla="*/ 1498523 w 3377801"/>
                <a:gd name="connsiteY6537" fmla="*/ 1679602 h 6857987"/>
                <a:gd name="connsiteX6538" fmla="*/ 1443990 w 3377801"/>
                <a:gd name="connsiteY6538" fmla="*/ 1689687 h 6857987"/>
                <a:gd name="connsiteX6539" fmla="*/ 1443811 w 3377801"/>
                <a:gd name="connsiteY6539" fmla="*/ 1689762 h 6857987"/>
                <a:gd name="connsiteX6540" fmla="*/ 1443856 w 3377801"/>
                <a:gd name="connsiteY6540" fmla="*/ 1689699 h 6857987"/>
                <a:gd name="connsiteX6541" fmla="*/ 1443993 w 3377801"/>
                <a:gd name="connsiteY6541" fmla="*/ 1689687 h 6857987"/>
                <a:gd name="connsiteX6542" fmla="*/ 1508683 w 3377801"/>
                <a:gd name="connsiteY6542" fmla="*/ 1644078 h 6857987"/>
                <a:gd name="connsiteX6543" fmla="*/ 1537997 w 3377801"/>
                <a:gd name="connsiteY6543" fmla="*/ 1460203 h 6857987"/>
                <a:gd name="connsiteX6544" fmla="*/ 1539725 w 3377801"/>
                <a:gd name="connsiteY6544" fmla="*/ 1487854 h 6857987"/>
                <a:gd name="connsiteX6545" fmla="*/ 1538008 w 3377801"/>
                <a:gd name="connsiteY6545" fmla="*/ 1460205 h 6857987"/>
                <a:gd name="connsiteX6546" fmla="*/ 1554389 w 3377801"/>
                <a:gd name="connsiteY6546" fmla="*/ 1486099 h 6857987"/>
                <a:gd name="connsiteX6547" fmla="*/ 1554417 w 3377801"/>
                <a:gd name="connsiteY6547" fmla="*/ 1486108 h 6857987"/>
                <a:gd name="connsiteX6548" fmla="*/ 1593902 w 3377801"/>
                <a:gd name="connsiteY6548" fmla="*/ 1443248 h 6857987"/>
                <a:gd name="connsiteX6549" fmla="*/ 1534100 w 3377801"/>
                <a:gd name="connsiteY6549" fmla="*/ 1606805 h 6857987"/>
                <a:gd name="connsiteX6550" fmla="*/ 1554400 w 3377801"/>
                <a:gd name="connsiteY6550" fmla="*/ 1486099 h 6857987"/>
                <a:gd name="connsiteX6551" fmla="*/ 1576320 w 3377801"/>
                <a:gd name="connsiteY6551" fmla="*/ 1376645 h 6857987"/>
                <a:gd name="connsiteX6552" fmla="*/ 1576338 w 3377801"/>
                <a:gd name="connsiteY6552" fmla="*/ 1376682 h 6857987"/>
                <a:gd name="connsiteX6553" fmla="*/ 1589872 w 3377801"/>
                <a:gd name="connsiteY6553" fmla="*/ 1386832 h 6857987"/>
                <a:gd name="connsiteX6554" fmla="*/ 1576331 w 3377801"/>
                <a:gd name="connsiteY6554" fmla="*/ 1376646 h 6857987"/>
                <a:gd name="connsiteX6555" fmla="*/ 1553799 w 3377801"/>
                <a:gd name="connsiteY6555" fmla="*/ 1351300 h 6857987"/>
                <a:gd name="connsiteX6556" fmla="*/ 1563401 w 3377801"/>
                <a:gd name="connsiteY6556" fmla="*/ 1391342 h 6857987"/>
                <a:gd name="connsiteX6557" fmla="*/ 1471468 w 3377801"/>
                <a:gd name="connsiteY6557" fmla="*/ 1338321 h 6857987"/>
                <a:gd name="connsiteX6558" fmla="*/ 1481055 w 3377801"/>
                <a:gd name="connsiteY6558" fmla="*/ 1253164 h 6857987"/>
                <a:gd name="connsiteX6559" fmla="*/ 1456242 w 3377801"/>
                <a:gd name="connsiteY6559" fmla="*/ 1204091 h 6857987"/>
                <a:gd name="connsiteX6560" fmla="*/ 1491206 w 3377801"/>
                <a:gd name="connsiteY6560" fmla="*/ 1197887 h 6857987"/>
                <a:gd name="connsiteX6561" fmla="*/ 1521096 w 3377801"/>
                <a:gd name="connsiteY6561" fmla="*/ 1268387 h 6857987"/>
                <a:gd name="connsiteX6562" fmla="*/ 1536886 w 3377801"/>
                <a:gd name="connsiteY6562" fmla="*/ 1276846 h 6857987"/>
                <a:gd name="connsiteX6563" fmla="*/ 1541976 w 3377801"/>
                <a:gd name="connsiteY6563" fmla="*/ 1182665 h 6857987"/>
                <a:gd name="connsiteX6564" fmla="*/ 1616421 w 3377801"/>
                <a:gd name="connsiteY6564" fmla="*/ 1211427 h 6857987"/>
                <a:gd name="connsiteX6565" fmla="*/ 1627700 w 3377801"/>
                <a:gd name="connsiteY6565" fmla="*/ 1253169 h 6857987"/>
                <a:gd name="connsiteX6566" fmla="*/ 1604569 w 3377801"/>
                <a:gd name="connsiteY6566" fmla="*/ 1359194 h 6857987"/>
                <a:gd name="connsiteX6567" fmla="*/ 1553799 w 3377801"/>
                <a:gd name="connsiteY6567" fmla="*/ 1351300 h 6857987"/>
                <a:gd name="connsiteX6568" fmla="*/ 1516551 w 3377801"/>
                <a:gd name="connsiteY6568" fmla="*/ 1390222 h 6857987"/>
                <a:gd name="connsiteX6569" fmla="*/ 1480985 w 3377801"/>
                <a:gd name="connsiteY6569" fmla="*/ 1365389 h 6857987"/>
                <a:gd name="connsiteX6570" fmla="*/ 1481021 w 3377801"/>
                <a:gd name="connsiteY6570" fmla="*/ 1365399 h 6857987"/>
                <a:gd name="connsiteX6571" fmla="*/ 1516551 w 3377801"/>
                <a:gd name="connsiteY6571" fmla="*/ 1390226 h 6857987"/>
                <a:gd name="connsiteX6572" fmla="*/ 1209270 w 3377801"/>
                <a:gd name="connsiteY6572" fmla="*/ 1354149 h 6857987"/>
                <a:gd name="connsiteX6573" fmla="*/ 1209233 w 3377801"/>
                <a:gd name="connsiteY6573" fmla="*/ 1354112 h 6857987"/>
                <a:gd name="connsiteX6574" fmla="*/ 1261116 w 3377801"/>
                <a:gd name="connsiteY6574" fmla="*/ 1377798 h 6857987"/>
                <a:gd name="connsiteX6575" fmla="*/ 1209270 w 3377801"/>
                <a:gd name="connsiteY6575" fmla="*/ 1354160 h 6857987"/>
                <a:gd name="connsiteX6576" fmla="*/ 1244781 w 3377801"/>
                <a:gd name="connsiteY6576" fmla="*/ 1396395 h 6857987"/>
                <a:gd name="connsiteX6577" fmla="*/ 1222787 w 3377801"/>
                <a:gd name="connsiteY6577" fmla="*/ 1400342 h 6857987"/>
                <a:gd name="connsiteX6578" fmla="*/ 1214328 w 3377801"/>
                <a:gd name="connsiteY6578" fmla="*/ 1374419 h 6857987"/>
                <a:gd name="connsiteX6579" fmla="*/ 1214328 w 3377801"/>
                <a:gd name="connsiteY6579" fmla="*/ 1374401 h 6857987"/>
                <a:gd name="connsiteX6580" fmla="*/ 1244781 w 3377801"/>
                <a:gd name="connsiteY6580" fmla="*/ 1396403 h 6857987"/>
                <a:gd name="connsiteX6581" fmla="*/ 1347992 w 3377801"/>
                <a:gd name="connsiteY6581" fmla="*/ 1376147 h 6857987"/>
                <a:gd name="connsiteX6582" fmla="*/ 1346865 w 3377801"/>
                <a:gd name="connsiteY6582" fmla="*/ 1357545 h 6857987"/>
                <a:gd name="connsiteX6583" fmla="*/ 1300048 w 3377801"/>
                <a:gd name="connsiteY6583" fmla="*/ 1351897 h 6857987"/>
                <a:gd name="connsiteX6584" fmla="*/ 1323606 w 3377801"/>
                <a:gd name="connsiteY6584" fmla="*/ 1322062 h 6857987"/>
                <a:gd name="connsiteX6585" fmla="*/ 1323752 w 3377801"/>
                <a:gd name="connsiteY6585" fmla="*/ 1322007 h 6857987"/>
                <a:gd name="connsiteX6586" fmla="*/ 1384659 w 3377801"/>
                <a:gd name="connsiteY6586" fmla="*/ 1313548 h 6857987"/>
                <a:gd name="connsiteX6587" fmla="*/ 1437106 w 3377801"/>
                <a:gd name="connsiteY6587" fmla="*/ 1360357 h 6857987"/>
                <a:gd name="connsiteX6588" fmla="*/ 1379575 w 3377801"/>
                <a:gd name="connsiteY6588" fmla="*/ 1402099 h 6857987"/>
                <a:gd name="connsiteX6589" fmla="*/ 1345737 w 3377801"/>
                <a:gd name="connsiteY6589" fmla="*/ 1414497 h 6857987"/>
                <a:gd name="connsiteX6590" fmla="*/ 1289897 w 3377801"/>
                <a:gd name="connsiteY6590" fmla="*/ 1380659 h 6857987"/>
                <a:gd name="connsiteX6591" fmla="*/ 1347992 w 3377801"/>
                <a:gd name="connsiteY6591" fmla="*/ 1376155 h 6857987"/>
                <a:gd name="connsiteX6592" fmla="*/ 1281419 w 3377801"/>
                <a:gd name="connsiteY6592" fmla="*/ 1336670 h 6857987"/>
                <a:gd name="connsiteX6593" fmla="*/ 1237390 w 3377801"/>
                <a:gd name="connsiteY6593" fmla="*/ 1313566 h 6857987"/>
                <a:gd name="connsiteX6594" fmla="*/ 1276344 w 3377801"/>
                <a:gd name="connsiteY6594" fmla="*/ 1294929 h 6857987"/>
                <a:gd name="connsiteX6595" fmla="*/ 1311882 w 3377801"/>
                <a:gd name="connsiteY6595" fmla="*/ 1308464 h 6857987"/>
                <a:gd name="connsiteX6596" fmla="*/ 1281419 w 3377801"/>
                <a:gd name="connsiteY6596" fmla="*/ 1336678 h 6857987"/>
                <a:gd name="connsiteX6597" fmla="*/ 1376737 w 3377801"/>
                <a:gd name="connsiteY6597" fmla="*/ 1287643 h 6857987"/>
                <a:gd name="connsiteX6598" fmla="*/ 1284775 w 3377801"/>
                <a:gd name="connsiteY6598" fmla="*/ 1253260 h 6857987"/>
                <a:gd name="connsiteX6599" fmla="*/ 1284820 w 3377801"/>
                <a:gd name="connsiteY6599" fmla="*/ 1253242 h 6857987"/>
                <a:gd name="connsiteX6600" fmla="*/ 1410582 w 3377801"/>
                <a:gd name="connsiteY6600" fmla="*/ 1303991 h 6857987"/>
                <a:gd name="connsiteX6601" fmla="*/ 1466977 w 3377801"/>
                <a:gd name="connsiteY6601" fmla="*/ 1361523 h 6857987"/>
                <a:gd name="connsiteX6602" fmla="*/ 1376737 w 3377801"/>
                <a:gd name="connsiteY6602" fmla="*/ 1287658 h 6857987"/>
                <a:gd name="connsiteX6603" fmla="*/ 1465859 w 3377801"/>
                <a:gd name="connsiteY6603" fmla="*/ 1319797 h 6857987"/>
                <a:gd name="connsiteX6604" fmla="*/ 1450060 w 3377801"/>
                <a:gd name="connsiteY6604" fmla="*/ 1321489 h 6857987"/>
                <a:gd name="connsiteX6605" fmla="*/ 1389209 w 3377801"/>
                <a:gd name="connsiteY6605" fmla="*/ 1264458 h 6857987"/>
                <a:gd name="connsiteX6606" fmla="*/ 1451754 w 3377801"/>
                <a:gd name="connsiteY6606" fmla="*/ 1223916 h 6857987"/>
                <a:gd name="connsiteX6607" fmla="*/ 1465859 w 3377801"/>
                <a:gd name="connsiteY6607" fmla="*/ 1319806 h 6857987"/>
                <a:gd name="connsiteX6608" fmla="*/ 1526138 w 3377801"/>
                <a:gd name="connsiteY6608" fmla="*/ 1228409 h 6857987"/>
                <a:gd name="connsiteX6609" fmla="*/ 1508100 w 3377801"/>
                <a:gd name="connsiteY6609" fmla="*/ 1182164 h 6857987"/>
                <a:gd name="connsiteX6610" fmla="*/ 1528400 w 3377801"/>
                <a:gd name="connsiteY6610" fmla="*/ 1187239 h 6857987"/>
                <a:gd name="connsiteX6611" fmla="*/ 1526126 w 3377801"/>
                <a:gd name="connsiteY6611" fmla="*/ 1228353 h 6857987"/>
                <a:gd name="connsiteX6612" fmla="*/ 1215992 w 3377801"/>
                <a:gd name="connsiteY6612" fmla="*/ 1310152 h 6857987"/>
                <a:gd name="connsiteX6613" fmla="*/ 1221086 w 3377801"/>
                <a:gd name="connsiteY6613" fmla="*/ 1294326 h 6857987"/>
                <a:gd name="connsiteX6614" fmla="*/ 1221059 w 3377801"/>
                <a:gd name="connsiteY6614" fmla="*/ 1294363 h 6857987"/>
                <a:gd name="connsiteX6615" fmla="*/ 1215992 w 3377801"/>
                <a:gd name="connsiteY6615" fmla="*/ 1310152 h 6857987"/>
                <a:gd name="connsiteX6616" fmla="*/ 1240278 w 3377801"/>
                <a:gd name="connsiteY6616" fmla="*/ 1415685 h 6857987"/>
                <a:gd name="connsiteX6617" fmla="*/ 1240250 w 3377801"/>
                <a:gd name="connsiteY6617" fmla="*/ 1415612 h 6857987"/>
                <a:gd name="connsiteX6618" fmla="*/ 1259989 w 3377801"/>
                <a:gd name="connsiteY6618" fmla="*/ 1403196 h 6857987"/>
                <a:gd name="connsiteX6619" fmla="*/ 1336696 w 3377801"/>
                <a:gd name="connsiteY6619" fmla="*/ 1438161 h 6857987"/>
                <a:gd name="connsiteX6620" fmla="*/ 1308498 w 3377801"/>
                <a:gd name="connsiteY6620" fmla="*/ 1474263 h 6857987"/>
                <a:gd name="connsiteX6621" fmla="*/ 1240278 w 3377801"/>
                <a:gd name="connsiteY6621" fmla="*/ 1415686 h 6857987"/>
                <a:gd name="connsiteX6622" fmla="*/ 1216528 w 3377801"/>
                <a:gd name="connsiteY6622" fmla="*/ 1614760 h 6857987"/>
                <a:gd name="connsiteX6623" fmla="*/ 1216511 w 3377801"/>
                <a:gd name="connsiteY6623" fmla="*/ 1614723 h 6857987"/>
                <a:gd name="connsiteX6624" fmla="*/ 1228353 w 3377801"/>
                <a:gd name="connsiteY6624" fmla="*/ 1627131 h 6857987"/>
                <a:gd name="connsiteX6625" fmla="*/ 1216528 w 3377801"/>
                <a:gd name="connsiteY6625" fmla="*/ 1614761 h 6857987"/>
                <a:gd name="connsiteX6626" fmla="*/ 1212599 w 3377801"/>
                <a:gd name="connsiteY6626" fmla="*/ 1643468 h 6857987"/>
                <a:gd name="connsiteX6627" fmla="*/ 1212644 w 3377801"/>
                <a:gd name="connsiteY6627" fmla="*/ 1643450 h 6857987"/>
                <a:gd name="connsiteX6628" fmla="*/ 1212636 w 3377801"/>
                <a:gd name="connsiteY6628" fmla="*/ 1643509 h 6857987"/>
                <a:gd name="connsiteX6629" fmla="*/ 1233475 w 3377801"/>
                <a:gd name="connsiteY6629" fmla="*/ 1690840 h 6857987"/>
                <a:gd name="connsiteX6630" fmla="*/ 1210916 w 3377801"/>
                <a:gd name="connsiteY6630" fmla="*/ 1696480 h 6857987"/>
                <a:gd name="connsiteX6631" fmla="*/ 1212636 w 3377801"/>
                <a:gd name="connsiteY6631" fmla="*/ 1643509 h 6857987"/>
                <a:gd name="connsiteX6632" fmla="*/ 1212599 w 3377801"/>
                <a:gd name="connsiteY6632" fmla="*/ 1643469 h 6857987"/>
                <a:gd name="connsiteX6633" fmla="*/ 1071019 w 3377801"/>
                <a:gd name="connsiteY6633" fmla="*/ 1871378 h 6857987"/>
                <a:gd name="connsiteX6634" fmla="*/ 996004 w 3377801"/>
                <a:gd name="connsiteY6634" fmla="*/ 1958792 h 6857987"/>
                <a:gd name="connsiteX6635" fmla="*/ 1041693 w 3377801"/>
                <a:gd name="connsiteY6635" fmla="*/ 2084567 h 6857987"/>
                <a:gd name="connsiteX6636" fmla="*/ 836970 w 3377801"/>
                <a:gd name="connsiteY6636" fmla="*/ 2236288 h 6857987"/>
                <a:gd name="connsiteX6637" fmla="*/ 821178 w 3377801"/>
                <a:gd name="connsiteY6637" fmla="*/ 2288745 h 6857987"/>
                <a:gd name="connsiteX6638" fmla="*/ 827382 w 3377801"/>
                <a:gd name="connsiteY6638" fmla="*/ 2321455 h 6857987"/>
                <a:gd name="connsiteX6639" fmla="*/ 736013 w 3377801"/>
                <a:gd name="connsiteY6639" fmla="*/ 2405493 h 6857987"/>
                <a:gd name="connsiteX6640" fmla="*/ 551027 w 3377801"/>
                <a:gd name="connsiteY6640" fmla="*/ 2576394 h 6857987"/>
                <a:gd name="connsiteX6641" fmla="*/ 653111 w 3377801"/>
                <a:gd name="connsiteY6641" fmla="*/ 2457955 h 6857987"/>
                <a:gd name="connsiteX6642" fmla="*/ 708378 w 3377801"/>
                <a:gd name="connsiteY6642" fmla="*/ 2411712 h 6857987"/>
                <a:gd name="connsiteX6643" fmla="*/ 798611 w 3377801"/>
                <a:gd name="connsiteY6643" fmla="*/ 2325987 h 6857987"/>
                <a:gd name="connsiteX6644" fmla="*/ 787331 w 3377801"/>
                <a:gd name="connsiteY6644" fmla="*/ 2274103 h 6857987"/>
                <a:gd name="connsiteX6645" fmla="*/ 997149 w 3377801"/>
                <a:gd name="connsiteY6645" fmla="*/ 2068243 h 6857987"/>
                <a:gd name="connsiteX6646" fmla="*/ 930584 w 3377801"/>
                <a:gd name="connsiteY6646" fmla="*/ 1991546 h 6857987"/>
                <a:gd name="connsiteX6647" fmla="*/ 932285 w 3377801"/>
                <a:gd name="connsiteY6647" fmla="*/ 1926120 h 6857987"/>
                <a:gd name="connsiteX6648" fmla="*/ 1223312 w 3377801"/>
                <a:gd name="connsiteY6648" fmla="*/ 1714071 h 6857987"/>
                <a:gd name="connsiteX6649" fmla="*/ 1285347 w 3377801"/>
                <a:gd name="connsiteY6649" fmla="*/ 1639611 h 6857987"/>
                <a:gd name="connsiteX6650" fmla="*/ 1313554 w 3377801"/>
                <a:gd name="connsiteY6650" fmla="*/ 1505944 h 6857987"/>
                <a:gd name="connsiteX6651" fmla="*/ 1345699 w 3377801"/>
                <a:gd name="connsiteY6651" fmla="*/ 1498049 h 6857987"/>
                <a:gd name="connsiteX6652" fmla="*/ 1328234 w 3377801"/>
                <a:gd name="connsiteY6652" fmla="*/ 1473223 h 6857987"/>
                <a:gd name="connsiteX6653" fmla="*/ 1328207 w 3377801"/>
                <a:gd name="connsiteY6653" fmla="*/ 1473214 h 6857987"/>
                <a:gd name="connsiteX6654" fmla="*/ 1451158 w 3377801"/>
                <a:gd name="connsiteY6654" fmla="*/ 1372264 h 6857987"/>
                <a:gd name="connsiteX6655" fmla="*/ 1565077 w 3377801"/>
                <a:gd name="connsiteY6655" fmla="*/ 1438246 h 6857987"/>
                <a:gd name="connsiteX6656" fmla="*/ 1553243 w 3377801"/>
                <a:gd name="connsiteY6656" fmla="*/ 1456856 h 6857987"/>
                <a:gd name="connsiteX6657" fmla="*/ 1518267 w 3377801"/>
                <a:gd name="connsiteY6657" fmla="*/ 1436563 h 6857987"/>
                <a:gd name="connsiteX6658" fmla="*/ 1514310 w 3377801"/>
                <a:gd name="connsiteY6658" fmla="*/ 1467013 h 6857987"/>
                <a:gd name="connsiteX6659" fmla="*/ 1456786 w 3377801"/>
                <a:gd name="connsiteY6659" fmla="*/ 1518906 h 6857987"/>
                <a:gd name="connsiteX6660" fmla="*/ 1415618 w 3377801"/>
                <a:gd name="connsiteY6660" fmla="*/ 1600689 h 6857987"/>
                <a:gd name="connsiteX6661" fmla="*/ 1393624 w 3377801"/>
                <a:gd name="connsiteY6661" fmla="*/ 1563468 h 6857987"/>
                <a:gd name="connsiteX6662" fmla="*/ 1386312 w 3377801"/>
                <a:gd name="connsiteY6662" fmla="*/ 1573175 h 6857987"/>
                <a:gd name="connsiteX6663" fmla="*/ 1384064 w 3377801"/>
                <a:gd name="connsiteY6663" fmla="*/ 1622689 h 6857987"/>
                <a:gd name="connsiteX6664" fmla="*/ 1406059 w 3377801"/>
                <a:gd name="connsiteY6664" fmla="*/ 1617049 h 6857987"/>
                <a:gd name="connsiteX6665" fmla="*/ 1436508 w 3377801"/>
                <a:gd name="connsiteY6665" fmla="*/ 1673445 h 6857987"/>
                <a:gd name="connsiteX6666" fmla="*/ 1421284 w 3377801"/>
                <a:gd name="connsiteY6666" fmla="*/ 1673445 h 6857987"/>
                <a:gd name="connsiteX6667" fmla="*/ 1381243 w 3377801"/>
                <a:gd name="connsiteY6667" fmla="*/ 1622689 h 6857987"/>
                <a:gd name="connsiteX6668" fmla="*/ 1379030 w 3377801"/>
                <a:gd name="connsiteY6668" fmla="*/ 1651075 h 6857987"/>
                <a:gd name="connsiteX6669" fmla="*/ 1378391 w 3377801"/>
                <a:gd name="connsiteY6669" fmla="*/ 1658145 h 6857987"/>
                <a:gd name="connsiteX6670" fmla="*/ 1378422 w 3377801"/>
                <a:gd name="connsiteY6670" fmla="*/ 1658773 h 6857987"/>
                <a:gd name="connsiteX6671" fmla="*/ 1378403 w 3377801"/>
                <a:gd name="connsiteY6671" fmla="*/ 1658773 h 6857987"/>
                <a:gd name="connsiteX6672" fmla="*/ 1296622 w 3377801"/>
                <a:gd name="connsiteY6672" fmla="*/ 1725336 h 6857987"/>
                <a:gd name="connsiteX6673" fmla="*/ 1071019 w 3377801"/>
                <a:gd name="connsiteY6673" fmla="*/ 1871378 h 6857987"/>
                <a:gd name="connsiteX6674" fmla="*/ 1849951 w 3377801"/>
                <a:gd name="connsiteY6674" fmla="*/ 1435362 h 6857987"/>
                <a:gd name="connsiteX6675" fmla="*/ 1687524 w 3377801"/>
                <a:gd name="connsiteY6675" fmla="*/ 1506992 h 6857987"/>
                <a:gd name="connsiteX6676" fmla="*/ 1637896 w 3377801"/>
                <a:gd name="connsiteY6676" fmla="*/ 1544213 h 6857987"/>
                <a:gd name="connsiteX6677" fmla="*/ 1667231 w 3377801"/>
                <a:gd name="connsiteY6677" fmla="*/ 1542522 h 6857987"/>
                <a:gd name="connsiteX6678" fmla="*/ 1811047 w 3377801"/>
                <a:gd name="connsiteY6678" fmla="*/ 1518836 h 6857987"/>
                <a:gd name="connsiteX6679" fmla="*/ 1743372 w 3377801"/>
                <a:gd name="connsiteY6679" fmla="*/ 1535755 h 6857987"/>
                <a:gd name="connsiteX6680" fmla="*/ 1650302 w 3377801"/>
                <a:gd name="connsiteY6680" fmla="*/ 1604557 h 6857987"/>
                <a:gd name="connsiteX6681" fmla="*/ 1590524 w 3377801"/>
                <a:gd name="connsiteY6681" fmla="*/ 1619219 h 6857987"/>
                <a:gd name="connsiteX6682" fmla="*/ 1611390 w 3377801"/>
                <a:gd name="connsiteY6682" fmla="*/ 1628820 h 6857987"/>
                <a:gd name="connsiteX6683" fmla="*/ 1703878 w 3377801"/>
                <a:gd name="connsiteY6683" fmla="*/ 1625991 h 6857987"/>
                <a:gd name="connsiteX6684" fmla="*/ 1573028 w 3377801"/>
                <a:gd name="connsiteY6684" fmla="*/ 1677320 h 6857987"/>
                <a:gd name="connsiteX6685" fmla="*/ 1573028 w 3377801"/>
                <a:gd name="connsiteY6685" fmla="*/ 1687470 h 6857987"/>
                <a:gd name="connsiteX6686" fmla="*/ 1631125 w 3377801"/>
                <a:gd name="connsiteY6686" fmla="*/ 1715667 h 6857987"/>
                <a:gd name="connsiteX6687" fmla="*/ 1684701 w 3377801"/>
                <a:gd name="connsiteY6687" fmla="*/ 1706080 h 6857987"/>
                <a:gd name="connsiteX6688" fmla="*/ 1548775 w 3377801"/>
                <a:gd name="connsiteY6688" fmla="*/ 1745556 h 6857987"/>
                <a:gd name="connsiteX6689" fmla="*/ 1619834 w 3377801"/>
                <a:gd name="connsiteY6689" fmla="*/ 1796320 h 6857987"/>
                <a:gd name="connsiteX6690" fmla="*/ 1536923 w 3377801"/>
                <a:gd name="connsiteY6690" fmla="*/ 1793500 h 6857987"/>
                <a:gd name="connsiteX6691" fmla="*/ 1579793 w 3377801"/>
                <a:gd name="connsiteY6691" fmla="*/ 1845947 h 6857987"/>
                <a:gd name="connsiteX6692" fmla="*/ 1605167 w 3377801"/>
                <a:gd name="connsiteY6692" fmla="*/ 1892756 h 6857987"/>
                <a:gd name="connsiteX6693" fmla="*/ 1603473 w 3377801"/>
                <a:gd name="connsiteY6693" fmla="*/ 1927475 h 6857987"/>
                <a:gd name="connsiteX6694" fmla="*/ 1600583 w 3377801"/>
                <a:gd name="connsiteY6694" fmla="*/ 1907894 h 6857987"/>
                <a:gd name="connsiteX6695" fmla="*/ 1589986 w 3377801"/>
                <a:gd name="connsiteY6695" fmla="*/ 1885989 h 6857987"/>
                <a:gd name="connsiteX6696" fmla="*/ 1471547 w 3377801"/>
                <a:gd name="connsiteY6696" fmla="*/ 1796320 h 6857987"/>
                <a:gd name="connsiteX6697" fmla="*/ 1493533 w 3377801"/>
                <a:gd name="connsiteY6697" fmla="*/ 1866820 h 6857987"/>
                <a:gd name="connsiteX6698" fmla="*/ 1396533 w 3377801"/>
                <a:gd name="connsiteY6698" fmla="*/ 1813236 h 6857987"/>
                <a:gd name="connsiteX6699" fmla="*/ 1414015 w 3377801"/>
                <a:gd name="connsiteY6699" fmla="*/ 1839742 h 6857987"/>
                <a:gd name="connsiteX6700" fmla="*/ 1320390 w 3377801"/>
                <a:gd name="connsiteY6700" fmla="*/ 1812672 h 6857987"/>
                <a:gd name="connsiteX6701" fmla="*/ 1294439 w 3377801"/>
                <a:gd name="connsiteY6701" fmla="*/ 1803658 h 6857987"/>
                <a:gd name="connsiteX6702" fmla="*/ 1364391 w 3377801"/>
                <a:gd name="connsiteY6702" fmla="*/ 1884868 h 6857987"/>
                <a:gd name="connsiteX6703" fmla="*/ 1268516 w 3377801"/>
                <a:gd name="connsiteY6703" fmla="*/ 1847083 h 6857987"/>
                <a:gd name="connsiteX6704" fmla="*/ 1208728 w 3377801"/>
                <a:gd name="connsiteY6704" fmla="*/ 1801967 h 6857987"/>
                <a:gd name="connsiteX6705" fmla="*/ 1247640 w 3377801"/>
                <a:gd name="connsiteY6705" fmla="*/ 1775451 h 6857987"/>
                <a:gd name="connsiteX6706" fmla="*/ 1364942 w 3377801"/>
                <a:gd name="connsiteY6706" fmla="*/ 1770376 h 6857987"/>
                <a:gd name="connsiteX6707" fmla="*/ 1459123 w 3377801"/>
                <a:gd name="connsiteY6707" fmla="*/ 1780518 h 6857987"/>
                <a:gd name="connsiteX6708" fmla="*/ 1539773 w 3377801"/>
                <a:gd name="connsiteY6708" fmla="*/ 1742169 h 6857987"/>
                <a:gd name="connsiteX6709" fmla="*/ 1546550 w 3377801"/>
                <a:gd name="connsiteY6709" fmla="*/ 1687466 h 6857987"/>
                <a:gd name="connsiteX6710" fmla="*/ 1552754 w 3377801"/>
                <a:gd name="connsiteY6710" fmla="*/ 1602300 h 6857987"/>
                <a:gd name="connsiteX6711" fmla="*/ 1570237 w 3377801"/>
                <a:gd name="connsiteY6711" fmla="*/ 1541384 h 6857987"/>
                <a:gd name="connsiteX6712" fmla="*/ 1607466 w 3377801"/>
                <a:gd name="connsiteY6712" fmla="*/ 1455099 h 6857987"/>
                <a:gd name="connsiteX6713" fmla="*/ 1653711 w 3377801"/>
                <a:gd name="connsiteY6713" fmla="*/ 1437053 h 6857987"/>
                <a:gd name="connsiteX6714" fmla="*/ 1756924 w 3377801"/>
                <a:gd name="connsiteY6714" fmla="*/ 1409419 h 6857987"/>
                <a:gd name="connsiteX6715" fmla="*/ 1729281 w 3377801"/>
                <a:gd name="connsiteY6715" fmla="*/ 1435925 h 6857987"/>
                <a:gd name="connsiteX6716" fmla="*/ 1695434 w 3377801"/>
                <a:gd name="connsiteY6716" fmla="*/ 1469207 h 6857987"/>
                <a:gd name="connsiteX6717" fmla="*/ 1760288 w 3377801"/>
                <a:gd name="connsiteY6717" fmla="*/ 1443265 h 6857987"/>
                <a:gd name="connsiteX6718" fmla="*/ 1849948 w 3377801"/>
                <a:gd name="connsiteY6718" fmla="*/ 1435362 h 6857987"/>
                <a:gd name="connsiteX6719" fmla="*/ 1961012 w 3377801"/>
                <a:gd name="connsiteY6719" fmla="*/ 1341799 h 6857987"/>
                <a:gd name="connsiteX6720" fmla="*/ 1761354 w 3377801"/>
                <a:gd name="connsiteY6720" fmla="*/ 1409474 h 6857987"/>
                <a:gd name="connsiteX6721" fmla="*/ 1827346 w 3377801"/>
                <a:gd name="connsiteY6721" fmla="*/ 1354199 h 6857987"/>
                <a:gd name="connsiteX6722" fmla="*/ 1845356 w 3377801"/>
                <a:gd name="connsiteY6722" fmla="*/ 1343466 h 6857987"/>
                <a:gd name="connsiteX6723" fmla="*/ 1961010 w 3377801"/>
                <a:gd name="connsiteY6723" fmla="*/ 1341799 h 6857987"/>
                <a:gd name="connsiteX6724" fmla="*/ 1902409 w 3377801"/>
                <a:gd name="connsiteY6724" fmla="*/ 1310173 h 6857987"/>
                <a:gd name="connsiteX6725" fmla="*/ 1861249 w 3377801"/>
                <a:gd name="connsiteY6725" fmla="*/ 1329912 h 6857987"/>
                <a:gd name="connsiteX6726" fmla="*/ 1888319 w 3377801"/>
                <a:gd name="connsiteY6726" fmla="*/ 1279147 h 6857987"/>
                <a:gd name="connsiteX6727" fmla="*/ 1978916 w 3377801"/>
                <a:gd name="connsiteY6727" fmla="*/ 1149984 h 6857987"/>
                <a:gd name="connsiteX6728" fmla="*/ 1979124 w 3377801"/>
                <a:gd name="connsiteY6728" fmla="*/ 1150011 h 6857987"/>
                <a:gd name="connsiteX6729" fmla="*/ 2079517 w 3377801"/>
                <a:gd name="connsiteY6729" fmla="*/ 1121804 h 6857987"/>
                <a:gd name="connsiteX6730" fmla="*/ 1933454 w 3377801"/>
                <a:gd name="connsiteY6730" fmla="*/ 1220506 h 6857987"/>
                <a:gd name="connsiteX6731" fmla="*/ 1994353 w 3377801"/>
                <a:gd name="connsiteY6731" fmla="*/ 1217686 h 6857987"/>
                <a:gd name="connsiteX6732" fmla="*/ 2049620 w 3377801"/>
                <a:gd name="connsiteY6732" fmla="*/ 1217686 h 6857987"/>
                <a:gd name="connsiteX6733" fmla="*/ 1902409 w 3377801"/>
                <a:gd name="connsiteY6733" fmla="*/ 1310173 h 6857987"/>
                <a:gd name="connsiteX6734" fmla="*/ 2099765 w 3377801"/>
                <a:gd name="connsiteY6734" fmla="*/ 1201893 h 6857987"/>
                <a:gd name="connsiteX6735" fmla="*/ 2000586 w 3377801"/>
                <a:gd name="connsiteY6735" fmla="*/ 1200717 h 6857987"/>
                <a:gd name="connsiteX6736" fmla="*/ 2000499 w 3377801"/>
                <a:gd name="connsiteY6736" fmla="*/ 1200766 h 6857987"/>
                <a:gd name="connsiteX6737" fmla="*/ 2000527 w 3377801"/>
                <a:gd name="connsiteY6737" fmla="*/ 1200711 h 6857987"/>
                <a:gd name="connsiteX6738" fmla="*/ 2000586 w 3377801"/>
                <a:gd name="connsiteY6738" fmla="*/ 1200711 h 6857987"/>
                <a:gd name="connsiteX6739" fmla="*/ 2036601 w 3377801"/>
                <a:gd name="connsiteY6739" fmla="*/ 1182713 h 6857987"/>
                <a:gd name="connsiteX6740" fmla="*/ 2146018 w 3377801"/>
                <a:gd name="connsiteY6740" fmla="*/ 1188353 h 6857987"/>
                <a:gd name="connsiteX6741" fmla="*/ 2099761 w 3377801"/>
                <a:gd name="connsiteY6741" fmla="*/ 1201893 h 6857987"/>
                <a:gd name="connsiteX6742" fmla="*/ 2104301 w 3377801"/>
                <a:gd name="connsiteY6742" fmla="*/ 1218215 h 6857987"/>
                <a:gd name="connsiteX6743" fmla="*/ 2157870 w 3377801"/>
                <a:gd name="connsiteY6743" fmla="*/ 1203564 h 6857987"/>
                <a:gd name="connsiteX6744" fmla="*/ 2152230 w 3377801"/>
                <a:gd name="connsiteY6744" fmla="*/ 1245860 h 6857987"/>
                <a:gd name="connsiteX6745" fmla="*/ 2104297 w 3377801"/>
                <a:gd name="connsiteY6745" fmla="*/ 1218218 h 6857987"/>
                <a:gd name="connsiteX6746" fmla="*/ 2124015 w 3377801"/>
                <a:gd name="connsiteY6746" fmla="*/ 1257158 h 6857987"/>
                <a:gd name="connsiteX6747" fmla="*/ 2113282 w 3377801"/>
                <a:gd name="connsiteY6747" fmla="*/ 1248699 h 6857987"/>
                <a:gd name="connsiteX6748" fmla="*/ 2124011 w 3377801"/>
                <a:gd name="connsiteY6748" fmla="*/ 1257161 h 6857987"/>
                <a:gd name="connsiteX6749" fmla="*/ 2175313 w 3377801"/>
                <a:gd name="connsiteY6749" fmla="*/ 1278570 h 6857987"/>
                <a:gd name="connsiteX6750" fmla="*/ 2138673 w 3377801"/>
                <a:gd name="connsiteY6750" fmla="*/ 1261088 h 6857987"/>
                <a:gd name="connsiteX6751" fmla="*/ 2199015 w 3377801"/>
                <a:gd name="connsiteY6751" fmla="*/ 1261651 h 6857987"/>
                <a:gd name="connsiteX6752" fmla="*/ 2276286 w 3377801"/>
                <a:gd name="connsiteY6752" fmla="*/ 1221592 h 6857987"/>
                <a:gd name="connsiteX6753" fmla="*/ 2329288 w 3377801"/>
                <a:gd name="connsiteY6753" fmla="*/ 1176484 h 6857987"/>
                <a:gd name="connsiteX6754" fmla="*/ 2340021 w 3377801"/>
                <a:gd name="connsiteY6754" fmla="*/ 1177613 h 6857987"/>
                <a:gd name="connsiteX6755" fmla="*/ 2259931 w 3377801"/>
                <a:gd name="connsiteY6755" fmla="*/ 1267291 h 6857987"/>
                <a:gd name="connsiteX6756" fmla="*/ 2175313 w 3377801"/>
                <a:gd name="connsiteY6756" fmla="*/ 1278573 h 6857987"/>
                <a:gd name="connsiteX6757" fmla="*/ 2215912 w 3377801"/>
                <a:gd name="connsiteY6757" fmla="*/ 1299491 h 6857987"/>
                <a:gd name="connsiteX6758" fmla="*/ 2307845 w 3377801"/>
                <a:gd name="connsiteY6758" fmla="*/ 1298927 h 6857987"/>
                <a:gd name="connsiteX6759" fmla="*/ 2358601 w 3377801"/>
                <a:gd name="connsiteY6759" fmla="*/ 1270184 h 6857987"/>
                <a:gd name="connsiteX6760" fmla="*/ 2358609 w 3377801"/>
                <a:gd name="connsiteY6760" fmla="*/ 1270166 h 6857987"/>
                <a:gd name="connsiteX6761" fmla="*/ 2404283 w 3377801"/>
                <a:gd name="connsiteY6761" fmla="*/ 1222786 h 6857987"/>
                <a:gd name="connsiteX6762" fmla="*/ 2422903 w 3377801"/>
                <a:gd name="connsiteY6762" fmla="*/ 1228998 h 6857987"/>
                <a:gd name="connsiteX6763" fmla="*/ 2215908 w 3377801"/>
                <a:gd name="connsiteY6763" fmla="*/ 1299494 h 6857987"/>
                <a:gd name="connsiteX6764" fmla="*/ 2283642 w 3377801"/>
                <a:gd name="connsiteY6764" fmla="*/ 1340697 h 6857987"/>
                <a:gd name="connsiteX6765" fmla="*/ 2283659 w 3377801"/>
                <a:gd name="connsiteY6765" fmla="*/ 1340660 h 6857987"/>
                <a:gd name="connsiteX6766" fmla="*/ 2319753 w 3377801"/>
                <a:gd name="connsiteY6766" fmla="*/ 1381259 h 6857987"/>
                <a:gd name="connsiteX6767" fmla="*/ 2283637 w 3377801"/>
                <a:gd name="connsiteY6767" fmla="*/ 1340699 h 6857987"/>
                <a:gd name="connsiteX6768" fmla="*/ 2309056 w 3377801"/>
                <a:gd name="connsiteY6768" fmla="*/ 1337739 h 6857987"/>
                <a:gd name="connsiteX6769" fmla="*/ 2361513 w 3377801"/>
                <a:gd name="connsiteY6769" fmla="*/ 1306157 h 6857987"/>
                <a:gd name="connsiteX6770" fmla="*/ 2407084 w 3377801"/>
                <a:gd name="connsiteY6770" fmla="*/ 1261677 h 6857987"/>
                <a:gd name="connsiteX6771" fmla="*/ 2407184 w 3377801"/>
                <a:gd name="connsiteY6771" fmla="*/ 1261613 h 6857987"/>
                <a:gd name="connsiteX6772" fmla="*/ 2442722 w 3377801"/>
                <a:gd name="connsiteY6772" fmla="*/ 1270072 h 6857987"/>
                <a:gd name="connsiteX6773" fmla="*/ 2488397 w 3377801"/>
                <a:gd name="connsiteY6773" fmla="*/ 1303909 h 6857987"/>
                <a:gd name="connsiteX6774" fmla="*/ 2488397 w 3377801"/>
                <a:gd name="connsiteY6774" fmla="*/ 1319134 h 6857987"/>
                <a:gd name="connsiteX6775" fmla="*/ 2399848 w 3377801"/>
                <a:gd name="connsiteY6775" fmla="*/ 1367079 h 6857987"/>
                <a:gd name="connsiteX6776" fmla="*/ 2349083 w 3377801"/>
                <a:gd name="connsiteY6776" fmla="*/ 1369890 h 6857987"/>
                <a:gd name="connsiteX6777" fmla="*/ 2309052 w 3377801"/>
                <a:gd name="connsiteY6777" fmla="*/ 1337742 h 6857987"/>
                <a:gd name="connsiteX6778" fmla="*/ 2353027 w 3377801"/>
                <a:gd name="connsiteY6778" fmla="*/ 1467504 h 6857987"/>
                <a:gd name="connsiteX6779" fmla="*/ 2339501 w 3377801"/>
                <a:gd name="connsiteY6779" fmla="*/ 1432549 h 6857987"/>
                <a:gd name="connsiteX6780" fmla="*/ 2336664 w 3377801"/>
                <a:gd name="connsiteY6780" fmla="*/ 1425208 h 6857987"/>
                <a:gd name="connsiteX6781" fmla="*/ 2346265 w 3377801"/>
                <a:gd name="connsiteY6781" fmla="*/ 1408853 h 6857987"/>
                <a:gd name="connsiteX6782" fmla="*/ 2384040 w 3377801"/>
                <a:gd name="connsiteY6782" fmla="*/ 1470324 h 6857987"/>
                <a:gd name="connsiteX6783" fmla="*/ 2433123 w 3377801"/>
                <a:gd name="connsiteY6783" fmla="*/ 1483295 h 6857987"/>
                <a:gd name="connsiteX6784" fmla="*/ 2353023 w 3377801"/>
                <a:gd name="connsiteY6784" fmla="*/ 1467506 h 6857987"/>
                <a:gd name="connsiteX6785" fmla="*/ 2375537 w 3377801"/>
                <a:gd name="connsiteY6785" fmla="*/ 1513792 h 6857987"/>
                <a:gd name="connsiteX6786" fmla="*/ 2375529 w 3377801"/>
                <a:gd name="connsiteY6786" fmla="*/ 1513757 h 6857987"/>
                <a:gd name="connsiteX6787" fmla="*/ 2384543 w 3377801"/>
                <a:gd name="connsiteY6787" fmla="*/ 1523344 h 6857987"/>
                <a:gd name="connsiteX6788" fmla="*/ 2375533 w 3377801"/>
                <a:gd name="connsiteY6788" fmla="*/ 1513795 h 6857987"/>
                <a:gd name="connsiteX6789" fmla="*/ 2377794 w 3377801"/>
                <a:gd name="connsiteY6789" fmla="*/ 1529065 h 6857987"/>
                <a:gd name="connsiteX6790" fmla="*/ 2377802 w 3377801"/>
                <a:gd name="connsiteY6790" fmla="*/ 1529038 h 6857987"/>
                <a:gd name="connsiteX6791" fmla="*/ 2428003 w 3377801"/>
                <a:gd name="connsiteY6791" fmla="*/ 1608565 h 6857987"/>
                <a:gd name="connsiteX6792" fmla="*/ 2377790 w 3377801"/>
                <a:gd name="connsiteY6792" fmla="*/ 1529068 h 6857987"/>
                <a:gd name="connsiteX6793" fmla="*/ 2388045 w 3377801"/>
                <a:gd name="connsiteY6793" fmla="*/ 1659303 h 6857987"/>
                <a:gd name="connsiteX6794" fmla="*/ 2387990 w 3377801"/>
                <a:gd name="connsiteY6794" fmla="*/ 1659295 h 6857987"/>
                <a:gd name="connsiteX6795" fmla="*/ 2397004 w 3377801"/>
                <a:gd name="connsiteY6795" fmla="*/ 1619253 h 6857987"/>
                <a:gd name="connsiteX6796" fmla="*/ 2406038 w 3377801"/>
                <a:gd name="connsiteY6796" fmla="*/ 1695960 h 6857987"/>
                <a:gd name="connsiteX6797" fmla="*/ 2481613 w 3377801"/>
                <a:gd name="connsiteY6797" fmla="*/ 1738266 h 6857987"/>
                <a:gd name="connsiteX6798" fmla="*/ 2395328 w 3377801"/>
                <a:gd name="connsiteY6798" fmla="*/ 1695960 h 6857987"/>
                <a:gd name="connsiteX6799" fmla="*/ 2388041 w 3377801"/>
                <a:gd name="connsiteY6799" fmla="*/ 1659306 h 6857987"/>
                <a:gd name="connsiteX6800" fmla="*/ 2400961 w 3377801"/>
                <a:gd name="connsiteY6800" fmla="*/ 1731449 h 6857987"/>
                <a:gd name="connsiteX6801" fmla="*/ 2374437 w 3377801"/>
                <a:gd name="connsiteY6801" fmla="*/ 1788972 h 6857987"/>
                <a:gd name="connsiteX6802" fmla="*/ 2426329 w 3377801"/>
                <a:gd name="connsiteY6802" fmla="*/ 1848197 h 6857987"/>
                <a:gd name="connsiteX6803" fmla="*/ 2365430 w 3377801"/>
                <a:gd name="connsiteY6803" fmla="*/ 1815479 h 6857987"/>
                <a:gd name="connsiteX6804" fmla="*/ 2400957 w 3377801"/>
                <a:gd name="connsiteY6804" fmla="*/ 1731445 h 6857987"/>
                <a:gd name="connsiteX6805" fmla="*/ 2367769 w 3377801"/>
                <a:gd name="connsiteY6805" fmla="*/ 1851601 h 6857987"/>
                <a:gd name="connsiteX6806" fmla="*/ 2367701 w 3377801"/>
                <a:gd name="connsiteY6806" fmla="*/ 1851601 h 6857987"/>
                <a:gd name="connsiteX6807" fmla="*/ 2367782 w 3377801"/>
                <a:gd name="connsiteY6807" fmla="*/ 1851583 h 6857987"/>
                <a:gd name="connsiteX6808" fmla="*/ 2367769 w 3377801"/>
                <a:gd name="connsiteY6808" fmla="*/ 1851607 h 6857987"/>
                <a:gd name="connsiteX6809" fmla="*/ 2441588 w 3377801"/>
                <a:gd name="connsiteY6809" fmla="*/ 1886558 h 6857987"/>
                <a:gd name="connsiteX6810" fmla="*/ 2422415 w 3377801"/>
                <a:gd name="connsiteY6810" fmla="*/ 1964401 h 6857987"/>
                <a:gd name="connsiteX6811" fmla="*/ 2355867 w 3377801"/>
                <a:gd name="connsiteY6811" fmla="*/ 1915892 h 6857987"/>
                <a:gd name="connsiteX6812" fmla="*/ 2367769 w 3377801"/>
                <a:gd name="connsiteY6812" fmla="*/ 1851590 h 6857987"/>
                <a:gd name="connsiteX6813" fmla="*/ 2349583 w 3377801"/>
                <a:gd name="connsiteY6813" fmla="*/ 1846575 h 6857987"/>
                <a:gd name="connsiteX6814" fmla="*/ 2339441 w 3377801"/>
                <a:gd name="connsiteY6814" fmla="*/ 1913122 h 6857987"/>
                <a:gd name="connsiteX6815" fmla="*/ 2394700 w 3377801"/>
                <a:gd name="connsiteY6815" fmla="*/ 1974592 h 6857987"/>
                <a:gd name="connsiteX6816" fmla="*/ 2324661 w 3377801"/>
                <a:gd name="connsiteY6816" fmla="*/ 1917560 h 6857987"/>
                <a:gd name="connsiteX6817" fmla="*/ 2324769 w 3377801"/>
                <a:gd name="connsiteY6817" fmla="*/ 1917633 h 6857987"/>
                <a:gd name="connsiteX6818" fmla="*/ 2349583 w 3377801"/>
                <a:gd name="connsiteY6818" fmla="*/ 1846565 h 6857987"/>
                <a:gd name="connsiteX6819" fmla="*/ 2309042 w 3377801"/>
                <a:gd name="connsiteY6819" fmla="*/ 1963823 h 6857987"/>
                <a:gd name="connsiteX6820" fmla="*/ 2384602 w 3377801"/>
                <a:gd name="connsiteY6820" fmla="*/ 2029241 h 6857987"/>
                <a:gd name="connsiteX6821" fmla="*/ 2348529 w 3377801"/>
                <a:gd name="connsiteY6821" fmla="*/ 2085654 h 6857987"/>
                <a:gd name="connsiteX6822" fmla="*/ 2280855 w 3377801"/>
                <a:gd name="connsiteY6822" fmla="*/ 2029259 h 6857987"/>
                <a:gd name="connsiteX6823" fmla="*/ 2280837 w 3377801"/>
                <a:gd name="connsiteY6823" fmla="*/ 2029241 h 6857987"/>
                <a:gd name="connsiteX6824" fmla="*/ 2309042 w 3377801"/>
                <a:gd name="connsiteY6824" fmla="*/ 1963812 h 6857987"/>
                <a:gd name="connsiteX6825" fmla="*/ 2250364 w 3377801"/>
                <a:gd name="connsiteY6825" fmla="*/ 2008958 h 6857987"/>
                <a:gd name="connsiteX6826" fmla="*/ 2291541 w 3377801"/>
                <a:gd name="connsiteY6826" fmla="*/ 1951998 h 6857987"/>
                <a:gd name="connsiteX6827" fmla="*/ 2264462 w 3377801"/>
                <a:gd name="connsiteY6827" fmla="*/ 2028705 h 6857987"/>
                <a:gd name="connsiteX6828" fmla="*/ 2296607 w 3377801"/>
                <a:gd name="connsiteY6828" fmla="*/ 2081153 h 6857987"/>
                <a:gd name="connsiteX6829" fmla="*/ 2250400 w 3377801"/>
                <a:gd name="connsiteY6829" fmla="*/ 2008930 h 6857987"/>
                <a:gd name="connsiteX6830" fmla="*/ 2198517 w 3377801"/>
                <a:gd name="connsiteY6830" fmla="*/ 2074367 h 6857987"/>
                <a:gd name="connsiteX6831" fmla="*/ 2237439 w 3377801"/>
                <a:gd name="connsiteY6831" fmla="*/ 2048416 h 6857987"/>
                <a:gd name="connsiteX6832" fmla="*/ 2201915 w 3377801"/>
                <a:gd name="connsiteY6832" fmla="*/ 2090158 h 6857987"/>
                <a:gd name="connsiteX6833" fmla="*/ 2206982 w 3377801"/>
                <a:gd name="connsiteY6833" fmla="*/ 2147682 h 6857987"/>
                <a:gd name="connsiteX6834" fmla="*/ 2198516 w 3377801"/>
                <a:gd name="connsiteY6834" fmla="*/ 2074356 h 6857987"/>
                <a:gd name="connsiteX6835" fmla="*/ 2235721 w 3377801"/>
                <a:gd name="connsiteY6835" fmla="*/ 2188347 h 6857987"/>
                <a:gd name="connsiteX6836" fmla="*/ 2204703 w 3377801"/>
                <a:gd name="connsiteY6836" fmla="*/ 2279717 h 6857987"/>
                <a:gd name="connsiteX6837" fmla="*/ 2162953 w 3377801"/>
                <a:gd name="connsiteY6837" fmla="*/ 2196306 h 6857987"/>
                <a:gd name="connsiteX6838" fmla="*/ 2185502 w 3377801"/>
                <a:gd name="connsiteY6838" fmla="*/ 2166917 h 6857987"/>
                <a:gd name="connsiteX6839" fmla="*/ 2235719 w 3377801"/>
                <a:gd name="connsiteY6839" fmla="*/ 2188329 h 6857987"/>
                <a:gd name="connsiteX6840" fmla="*/ 2133572 w 3377801"/>
                <a:gd name="connsiteY6840" fmla="*/ 2196251 h 6857987"/>
                <a:gd name="connsiteX6841" fmla="*/ 2181518 w 3377801"/>
                <a:gd name="connsiteY6841" fmla="*/ 2147188 h 6857987"/>
                <a:gd name="connsiteX6842" fmla="*/ 2148800 w 3377801"/>
                <a:gd name="connsiteY6842" fmla="*/ 2190048 h 6857987"/>
                <a:gd name="connsiteX6843" fmla="*/ 2166837 w 3377801"/>
                <a:gd name="connsiteY6843" fmla="*/ 2260548 h 6857987"/>
                <a:gd name="connsiteX6844" fmla="*/ 2133637 w 3377801"/>
                <a:gd name="connsiteY6844" fmla="*/ 2196239 h 6857987"/>
                <a:gd name="connsiteX6845" fmla="*/ 2099762 w 3377801"/>
                <a:gd name="connsiteY6845" fmla="*/ 2246408 h 6857987"/>
                <a:gd name="connsiteX6846" fmla="*/ 2099735 w 3377801"/>
                <a:gd name="connsiteY6846" fmla="*/ 2246371 h 6857987"/>
                <a:gd name="connsiteX6847" fmla="*/ 2125695 w 3377801"/>
                <a:gd name="connsiteY6847" fmla="*/ 2231135 h 6857987"/>
                <a:gd name="connsiteX6848" fmla="*/ 2102555 w 3377801"/>
                <a:gd name="connsiteY6848" fmla="*/ 2263290 h 6857987"/>
                <a:gd name="connsiteX6849" fmla="*/ 2094668 w 3377801"/>
                <a:gd name="connsiteY6849" fmla="*/ 2295435 h 6857987"/>
                <a:gd name="connsiteX6850" fmla="*/ 2099761 w 3377801"/>
                <a:gd name="connsiteY6850" fmla="*/ 2246390 h 6857987"/>
                <a:gd name="connsiteX6851" fmla="*/ 2070418 w 3377801"/>
                <a:gd name="connsiteY6851" fmla="*/ 2400987 h 6857987"/>
                <a:gd name="connsiteX6852" fmla="*/ 2063050 w 3377801"/>
                <a:gd name="connsiteY6852" fmla="*/ 2364876 h 6857987"/>
                <a:gd name="connsiteX6853" fmla="*/ 2063077 w 3377801"/>
                <a:gd name="connsiteY6853" fmla="*/ 2364894 h 6857987"/>
                <a:gd name="connsiteX6854" fmla="*/ 2081687 w 3377801"/>
                <a:gd name="connsiteY6854" fmla="*/ 2307935 h 6857987"/>
                <a:gd name="connsiteX6855" fmla="*/ 2070417 w 3377801"/>
                <a:gd name="connsiteY6855" fmla="*/ 2400967 h 6857987"/>
                <a:gd name="connsiteX6856" fmla="*/ 2068699 w 3377801"/>
                <a:gd name="connsiteY6856" fmla="*/ 2287114 h 6857987"/>
                <a:gd name="connsiteX6857" fmla="*/ 2068717 w 3377801"/>
                <a:gd name="connsiteY6857" fmla="*/ 2287032 h 6857987"/>
                <a:gd name="connsiteX6858" fmla="*/ 2081134 w 3377801"/>
                <a:gd name="connsiteY6858" fmla="*/ 2282521 h 6857987"/>
                <a:gd name="connsiteX6859" fmla="*/ 2042776 w 3377801"/>
                <a:gd name="connsiteY6859" fmla="*/ 2359791 h 6857987"/>
                <a:gd name="connsiteX6860" fmla="*/ 2068698 w 3377801"/>
                <a:gd name="connsiteY6860" fmla="*/ 2287094 h 6857987"/>
                <a:gd name="connsiteX6861" fmla="*/ 2026484 w 3377801"/>
                <a:gd name="connsiteY6861" fmla="*/ 2378420 h 6857987"/>
                <a:gd name="connsiteX6862" fmla="*/ 2037763 w 3377801"/>
                <a:gd name="connsiteY6862" fmla="*/ 2418471 h 6857987"/>
                <a:gd name="connsiteX6863" fmla="*/ 1996039 w 3377801"/>
                <a:gd name="connsiteY6863" fmla="*/ 2457942 h 6857987"/>
                <a:gd name="connsiteX6864" fmla="*/ 2026483 w 3377801"/>
                <a:gd name="connsiteY6864" fmla="*/ 2378400 h 6857987"/>
                <a:gd name="connsiteX6865" fmla="*/ 2033770 w 3377801"/>
                <a:gd name="connsiteY6865" fmla="*/ 2472619 h 6857987"/>
                <a:gd name="connsiteX6866" fmla="*/ 2036017 w 3377801"/>
                <a:gd name="connsiteY6866" fmla="*/ 2547625 h 6857987"/>
                <a:gd name="connsiteX6867" fmla="*/ 1993720 w 3377801"/>
                <a:gd name="connsiteY6867" fmla="*/ 2548753 h 6857987"/>
                <a:gd name="connsiteX6868" fmla="*/ 1963794 w 3377801"/>
                <a:gd name="connsiteY6868" fmla="*/ 2503091 h 6857987"/>
                <a:gd name="connsiteX6869" fmla="*/ 1963839 w 3377801"/>
                <a:gd name="connsiteY6869" fmla="*/ 2503063 h 6857987"/>
                <a:gd name="connsiteX6870" fmla="*/ 2033769 w 3377801"/>
                <a:gd name="connsiteY6870" fmla="*/ 2472599 h 6857987"/>
                <a:gd name="connsiteX6871" fmla="*/ 1967215 w 3377801"/>
                <a:gd name="connsiteY6871" fmla="*/ 2417297 h 6857987"/>
                <a:gd name="connsiteX6872" fmla="*/ 1962140 w 3377801"/>
                <a:gd name="connsiteY6872" fmla="*/ 2470881 h 6857987"/>
                <a:gd name="connsiteX6873" fmla="*/ 1919298 w 3377801"/>
                <a:gd name="connsiteY6873" fmla="*/ 2495707 h 6857987"/>
                <a:gd name="connsiteX6874" fmla="*/ 1919270 w 3377801"/>
                <a:gd name="connsiteY6874" fmla="*/ 2495689 h 6857987"/>
                <a:gd name="connsiteX6875" fmla="*/ 1967213 w 3377801"/>
                <a:gd name="connsiteY6875" fmla="*/ 2417276 h 6857987"/>
                <a:gd name="connsiteX6876" fmla="*/ 1948605 w 3377801"/>
                <a:gd name="connsiteY6876" fmla="*/ 2513223 h 6857987"/>
                <a:gd name="connsiteX6877" fmla="*/ 1979054 w 3377801"/>
                <a:gd name="connsiteY6877" fmla="*/ 2561732 h 6857987"/>
                <a:gd name="connsiteX6878" fmla="*/ 1949166 w 3377801"/>
                <a:gd name="connsiteY6878" fmla="*/ 2608541 h 6857987"/>
                <a:gd name="connsiteX6879" fmla="*/ 1912509 w 3377801"/>
                <a:gd name="connsiteY6879" fmla="*/ 2579206 h 6857987"/>
                <a:gd name="connsiteX6880" fmla="*/ 1905239 w 3377801"/>
                <a:gd name="connsiteY6880" fmla="*/ 2536318 h 6857987"/>
                <a:gd name="connsiteX6881" fmla="*/ 1905173 w 3377801"/>
                <a:gd name="connsiteY6881" fmla="*/ 2536355 h 6857987"/>
                <a:gd name="connsiteX6882" fmla="*/ 1905238 w 3377801"/>
                <a:gd name="connsiteY6882" fmla="*/ 2536272 h 6857987"/>
                <a:gd name="connsiteX6883" fmla="*/ 1905238 w 3377801"/>
                <a:gd name="connsiteY6883" fmla="*/ 2536318 h 6857987"/>
                <a:gd name="connsiteX6884" fmla="*/ 1948603 w 3377801"/>
                <a:gd name="connsiteY6884" fmla="*/ 2513202 h 6857987"/>
                <a:gd name="connsiteX6885" fmla="*/ 1898986 w 3377801"/>
                <a:gd name="connsiteY6885" fmla="*/ 2512050 h 6857987"/>
                <a:gd name="connsiteX6886" fmla="*/ 1898986 w 3377801"/>
                <a:gd name="connsiteY6886" fmla="*/ 2512068 h 6857987"/>
                <a:gd name="connsiteX6887" fmla="*/ 1913084 w 3377801"/>
                <a:gd name="connsiteY6887" fmla="*/ 2519963 h 6857987"/>
                <a:gd name="connsiteX6888" fmla="*/ 1898980 w 3377801"/>
                <a:gd name="connsiteY6888" fmla="*/ 2512029 h 6857987"/>
                <a:gd name="connsiteX6889" fmla="*/ 1886560 w 3377801"/>
                <a:gd name="connsiteY6889" fmla="*/ 2475375 h 6857987"/>
                <a:gd name="connsiteX6890" fmla="*/ 1873589 w 3377801"/>
                <a:gd name="connsiteY6890" fmla="*/ 2528387 h 6857987"/>
                <a:gd name="connsiteX6891" fmla="*/ 1845482 w 3377801"/>
                <a:gd name="connsiteY6891" fmla="*/ 2535663 h 6857987"/>
                <a:gd name="connsiteX6892" fmla="*/ 1845410 w 3377801"/>
                <a:gd name="connsiteY6892" fmla="*/ 2535718 h 6857987"/>
                <a:gd name="connsiteX6893" fmla="*/ 1886559 w 3377801"/>
                <a:gd name="connsiteY6893" fmla="*/ 2475354 h 6857987"/>
                <a:gd name="connsiteX6894" fmla="*/ 1836368 w 3377801"/>
                <a:gd name="connsiteY6894" fmla="*/ 2491219 h 6857987"/>
                <a:gd name="connsiteX6895" fmla="*/ 1836404 w 3377801"/>
                <a:gd name="connsiteY6895" fmla="*/ 2491237 h 6857987"/>
                <a:gd name="connsiteX6896" fmla="*/ 1855015 w 3377801"/>
                <a:gd name="connsiteY6896" fmla="*/ 2488417 h 6857987"/>
                <a:gd name="connsiteX6897" fmla="*/ 1835276 w 3377801"/>
                <a:gd name="connsiteY6897" fmla="*/ 2516051 h 6857987"/>
                <a:gd name="connsiteX6898" fmla="*/ 1836367 w 3377801"/>
                <a:gd name="connsiteY6898" fmla="*/ 2491199 h 6857987"/>
                <a:gd name="connsiteX6899" fmla="*/ 1824443 w 3377801"/>
                <a:gd name="connsiteY6899" fmla="*/ 2551045 h 6857987"/>
                <a:gd name="connsiteX6900" fmla="*/ 1824489 w 3377801"/>
                <a:gd name="connsiteY6900" fmla="*/ 2550999 h 6857987"/>
                <a:gd name="connsiteX6901" fmla="*/ 1834090 w 3377801"/>
                <a:gd name="connsiteY6901" fmla="*/ 2560600 h 6857987"/>
                <a:gd name="connsiteX6902" fmla="*/ 1824442 w 3377801"/>
                <a:gd name="connsiteY6902" fmla="*/ 2551024 h 6857987"/>
                <a:gd name="connsiteX6903" fmla="*/ 1822307 w 3377801"/>
                <a:gd name="connsiteY6903" fmla="*/ 2583654 h 6857987"/>
                <a:gd name="connsiteX6904" fmla="*/ 1892236 w 3377801"/>
                <a:gd name="connsiteY6904" fmla="*/ 2550936 h 6857987"/>
                <a:gd name="connsiteX6905" fmla="*/ 1878146 w 3377801"/>
                <a:gd name="connsiteY6905" fmla="*/ 2612981 h 6857987"/>
                <a:gd name="connsiteX6906" fmla="*/ 1822297 w 3377801"/>
                <a:gd name="connsiteY6906" fmla="*/ 2583691 h 6857987"/>
                <a:gd name="connsiteX6907" fmla="*/ 1870215 w 3377801"/>
                <a:gd name="connsiteY6907" fmla="*/ 2633919 h 6857987"/>
                <a:gd name="connsiteX6908" fmla="*/ 1876983 w 3377801"/>
                <a:gd name="connsiteY6908" fmla="*/ 2671149 h 6857987"/>
                <a:gd name="connsiteX6909" fmla="*/ 1798029 w 3377801"/>
                <a:gd name="connsiteY6909" fmla="*/ 2671697 h 6857987"/>
                <a:gd name="connsiteX6910" fmla="*/ 1816631 w 3377801"/>
                <a:gd name="connsiteY6910" fmla="*/ 2608543 h 6857987"/>
                <a:gd name="connsiteX6911" fmla="*/ 1870214 w 3377801"/>
                <a:gd name="connsiteY6911" fmla="*/ 2633899 h 6857987"/>
                <a:gd name="connsiteX6912" fmla="*/ 1786741 w 3377801"/>
                <a:gd name="connsiteY6912" fmla="*/ 2580838 h 6857987"/>
                <a:gd name="connsiteX6913" fmla="*/ 1814375 w 3377801"/>
                <a:gd name="connsiteY6913" fmla="*/ 2553760 h 6857987"/>
                <a:gd name="connsiteX6914" fmla="*/ 1786723 w 3377801"/>
                <a:gd name="connsiteY6914" fmla="*/ 2580866 h 6857987"/>
                <a:gd name="connsiteX6915" fmla="*/ 1754604 w 3377801"/>
                <a:gd name="connsiteY6915" fmla="*/ 2617477 h 6857987"/>
                <a:gd name="connsiteX6916" fmla="*/ 1754632 w 3377801"/>
                <a:gd name="connsiteY6916" fmla="*/ 2617494 h 6857987"/>
                <a:gd name="connsiteX6917" fmla="*/ 1813292 w 3377801"/>
                <a:gd name="connsiteY6917" fmla="*/ 2587032 h 6857987"/>
                <a:gd name="connsiteX6918" fmla="*/ 1776063 w 3377801"/>
                <a:gd name="connsiteY6918" fmla="*/ 2659236 h 6857987"/>
                <a:gd name="connsiteX6919" fmla="*/ 1753514 w 3377801"/>
                <a:gd name="connsiteY6919" fmla="*/ 2647948 h 6857987"/>
                <a:gd name="connsiteX6920" fmla="*/ 1754603 w 3377801"/>
                <a:gd name="connsiteY6920" fmla="*/ 2617452 h 6857987"/>
                <a:gd name="connsiteX6921" fmla="*/ 1732028 w 3377801"/>
                <a:gd name="connsiteY6921" fmla="*/ 2633895 h 6857987"/>
                <a:gd name="connsiteX6922" fmla="*/ 1769249 w 3377801"/>
                <a:gd name="connsiteY6922" fmla="*/ 2676192 h 6857987"/>
                <a:gd name="connsiteX6923" fmla="*/ 1671649 w 3377801"/>
                <a:gd name="connsiteY6923" fmla="*/ 2675095 h 6857987"/>
                <a:gd name="connsiteX6924" fmla="*/ 1732026 w 3377801"/>
                <a:gd name="connsiteY6924" fmla="*/ 2633870 h 6857987"/>
                <a:gd name="connsiteX6925" fmla="*/ 1662689 w 3377801"/>
                <a:gd name="connsiteY6925" fmla="*/ 2659210 h 6857987"/>
                <a:gd name="connsiteX6926" fmla="*/ 1693679 w 3377801"/>
                <a:gd name="connsiteY6926" fmla="*/ 2636114 h 6857987"/>
                <a:gd name="connsiteX6927" fmla="*/ 1662689 w 3377801"/>
                <a:gd name="connsiteY6927" fmla="*/ 2659210 h 6857987"/>
                <a:gd name="connsiteX6928" fmla="*/ 1662672 w 3377801"/>
                <a:gd name="connsiteY6928" fmla="*/ 2659246 h 6857987"/>
                <a:gd name="connsiteX6929" fmla="*/ 1662662 w 3377801"/>
                <a:gd name="connsiteY6929" fmla="*/ 2659218 h 6857987"/>
                <a:gd name="connsiteX6930" fmla="*/ 1472055 w 3377801"/>
                <a:gd name="connsiteY6930" fmla="*/ 2704372 h 6857987"/>
                <a:gd name="connsiteX6931" fmla="*/ 1563469 w 3377801"/>
                <a:gd name="connsiteY6931" fmla="*/ 2695275 h 6857987"/>
                <a:gd name="connsiteX6932" fmla="*/ 1563432 w 3377801"/>
                <a:gd name="connsiteY6932" fmla="*/ 2695357 h 6857987"/>
                <a:gd name="connsiteX6933" fmla="*/ 1698782 w 3377801"/>
                <a:gd name="connsiteY6933" fmla="*/ 2693083 h 6857987"/>
                <a:gd name="connsiteX6934" fmla="*/ 1696525 w 3377801"/>
                <a:gd name="connsiteY6934" fmla="*/ 2697609 h 6857987"/>
                <a:gd name="connsiteX6935" fmla="*/ 1541421 w 3377801"/>
                <a:gd name="connsiteY6935" fmla="*/ 2706068 h 6857987"/>
                <a:gd name="connsiteX6936" fmla="*/ 1516046 w 3377801"/>
                <a:gd name="connsiteY6936" fmla="*/ 2719603 h 6857987"/>
                <a:gd name="connsiteX6937" fmla="*/ 1580909 w 3377801"/>
                <a:gd name="connsiteY6937" fmla="*/ 2750053 h 6857987"/>
                <a:gd name="connsiteX6938" fmla="*/ 1472053 w 3377801"/>
                <a:gd name="connsiteY6938" fmla="*/ 2704347 h 6857987"/>
                <a:gd name="connsiteX6939" fmla="*/ 1491748 w 3377801"/>
                <a:gd name="connsiteY6939" fmla="*/ 2784452 h 6857987"/>
                <a:gd name="connsiteX6940" fmla="*/ 1491748 w 3377801"/>
                <a:gd name="connsiteY6940" fmla="*/ 2796860 h 6857987"/>
                <a:gd name="connsiteX6941" fmla="*/ 1477661 w 3377801"/>
                <a:gd name="connsiteY6941" fmla="*/ 2785589 h 6857987"/>
                <a:gd name="connsiteX6942" fmla="*/ 1491752 w 3377801"/>
                <a:gd name="connsiteY6942" fmla="*/ 2784428 h 6857987"/>
                <a:gd name="connsiteX6943" fmla="*/ 1138698 w 3377801"/>
                <a:gd name="connsiteY6943" fmla="*/ 2883708 h 6857987"/>
                <a:gd name="connsiteX6944" fmla="*/ 1018995 w 3377801"/>
                <a:gd name="connsiteY6944" fmla="*/ 2803117 h 6857987"/>
                <a:gd name="connsiteX6945" fmla="*/ 1019122 w 3377801"/>
                <a:gd name="connsiteY6945" fmla="*/ 2803053 h 6857987"/>
                <a:gd name="connsiteX6946" fmla="*/ 1197913 w 3377801"/>
                <a:gd name="connsiteY6946" fmla="*/ 2812076 h 6857987"/>
                <a:gd name="connsiteX6947" fmla="*/ 1278563 w 3377801"/>
                <a:gd name="connsiteY6947" fmla="*/ 2806427 h 6857987"/>
                <a:gd name="connsiteX6948" fmla="*/ 1360345 w 3377801"/>
                <a:gd name="connsiteY6948" fmla="*/ 2804736 h 6857987"/>
                <a:gd name="connsiteX6949" fmla="*/ 1504162 w 3377801"/>
                <a:gd name="connsiteY6949" fmla="*/ 2812631 h 6857987"/>
                <a:gd name="connsiteX6950" fmla="*/ 1581997 w 3377801"/>
                <a:gd name="connsiteY6950" fmla="*/ 2827307 h 6857987"/>
                <a:gd name="connsiteX6951" fmla="*/ 1450587 w 3377801"/>
                <a:gd name="connsiteY6951" fmla="*/ 2815464 h 6857987"/>
                <a:gd name="connsiteX6952" fmla="*/ 1264473 w 3377801"/>
                <a:gd name="connsiteY6952" fmla="*/ 2818284 h 6857987"/>
                <a:gd name="connsiteX6953" fmla="*/ 1077798 w 3377801"/>
                <a:gd name="connsiteY6953" fmla="*/ 2825052 h 6857987"/>
                <a:gd name="connsiteX6954" fmla="*/ 1133629 w 3377801"/>
                <a:gd name="connsiteY6954" fmla="*/ 2867913 h 6857987"/>
                <a:gd name="connsiteX6955" fmla="*/ 1245864 w 3377801"/>
                <a:gd name="connsiteY6955" fmla="*/ 2906271 h 6857987"/>
                <a:gd name="connsiteX6956" fmla="*/ 1221038 w 3377801"/>
                <a:gd name="connsiteY6956" fmla="*/ 2919242 h 6857987"/>
                <a:gd name="connsiteX6957" fmla="*/ 1138702 w 3377801"/>
                <a:gd name="connsiteY6957" fmla="*/ 2883684 h 6857987"/>
                <a:gd name="connsiteX6958" fmla="*/ 1280309 w 3377801"/>
                <a:gd name="connsiteY6958" fmla="*/ 2892705 h 6857987"/>
                <a:gd name="connsiteX6959" fmla="*/ 1194646 w 3377801"/>
                <a:gd name="connsiteY6959" fmla="*/ 2870716 h 6857987"/>
                <a:gd name="connsiteX6960" fmla="*/ 1194588 w 3377801"/>
                <a:gd name="connsiteY6960" fmla="*/ 2870716 h 6857987"/>
                <a:gd name="connsiteX6961" fmla="*/ 1194625 w 3377801"/>
                <a:gd name="connsiteY6961" fmla="*/ 2870699 h 6857987"/>
                <a:gd name="connsiteX6962" fmla="*/ 1194646 w 3377801"/>
                <a:gd name="connsiteY6962" fmla="*/ 2870722 h 6857987"/>
                <a:gd name="connsiteX6963" fmla="*/ 1271285 w 3377801"/>
                <a:gd name="connsiteY6963" fmla="*/ 2875797 h 6857987"/>
                <a:gd name="connsiteX6964" fmla="*/ 1280309 w 3377801"/>
                <a:gd name="connsiteY6964" fmla="*/ 2892705 h 6857987"/>
                <a:gd name="connsiteX6965" fmla="*/ 1180972 w 3377801"/>
                <a:gd name="connsiteY6965" fmla="*/ 2873567 h 6857987"/>
                <a:gd name="connsiteX6966" fmla="*/ 1126850 w 3377801"/>
                <a:gd name="connsiteY6966" fmla="*/ 2841459 h 6857987"/>
                <a:gd name="connsiteX6967" fmla="*/ 1126823 w 3377801"/>
                <a:gd name="connsiteY6967" fmla="*/ 2841422 h 6857987"/>
                <a:gd name="connsiteX6968" fmla="*/ 1180972 w 3377801"/>
                <a:gd name="connsiteY6968" fmla="*/ 2873560 h 6857987"/>
                <a:gd name="connsiteX6969" fmla="*/ 1072616 w 3377801"/>
                <a:gd name="connsiteY6969" fmla="*/ 2962699 h 6857987"/>
                <a:gd name="connsiteX6970" fmla="*/ 1072698 w 3377801"/>
                <a:gd name="connsiteY6970" fmla="*/ 2962671 h 6857987"/>
                <a:gd name="connsiteX6971" fmla="*/ 1156164 w 3377801"/>
                <a:gd name="connsiteY6971" fmla="*/ 2922057 h 6857987"/>
                <a:gd name="connsiteX6972" fmla="*/ 1141502 w 3377801"/>
                <a:gd name="connsiteY6972" fmla="*/ 2948008 h 6857987"/>
                <a:gd name="connsiteX6973" fmla="*/ 1227806 w 3377801"/>
                <a:gd name="connsiteY6973" fmla="*/ 2954784 h 6857987"/>
                <a:gd name="connsiteX6974" fmla="*/ 1191140 w 3377801"/>
                <a:gd name="connsiteY6974" fmla="*/ 2968883 h 6857987"/>
                <a:gd name="connsiteX6975" fmla="*/ 1072620 w 3377801"/>
                <a:gd name="connsiteY6975" fmla="*/ 2962692 h 6857987"/>
                <a:gd name="connsiteX6976" fmla="*/ 1188379 w 3377801"/>
                <a:gd name="connsiteY6976" fmla="*/ 2997654 h 6857987"/>
                <a:gd name="connsiteX6977" fmla="*/ 1149553 w 3377801"/>
                <a:gd name="connsiteY6977" fmla="*/ 3018443 h 6857987"/>
                <a:gd name="connsiteX6978" fmla="*/ 1149467 w 3377801"/>
                <a:gd name="connsiteY6978" fmla="*/ 3018520 h 6857987"/>
                <a:gd name="connsiteX6979" fmla="*/ 1149449 w 3377801"/>
                <a:gd name="connsiteY6979" fmla="*/ 3018483 h 6857987"/>
                <a:gd name="connsiteX6980" fmla="*/ 1149553 w 3377801"/>
                <a:gd name="connsiteY6980" fmla="*/ 3018442 h 6857987"/>
                <a:gd name="connsiteX6981" fmla="*/ 1188385 w 3377801"/>
                <a:gd name="connsiteY6981" fmla="*/ 2997647 h 6857987"/>
                <a:gd name="connsiteX6982" fmla="*/ 1219934 w 3377801"/>
                <a:gd name="connsiteY6982" fmla="*/ 3002693 h 6857987"/>
                <a:gd name="connsiteX6983" fmla="*/ 1226702 w 3377801"/>
                <a:gd name="connsiteY6983" fmla="*/ 3042734 h 6857987"/>
                <a:gd name="connsiteX6984" fmla="*/ 1193983 w 3377801"/>
                <a:gd name="connsiteY6984" fmla="*/ 3108716 h 6857987"/>
                <a:gd name="connsiteX6985" fmla="*/ 1153942 w 3377801"/>
                <a:gd name="connsiteY6985" fmla="*/ 3089551 h 6857987"/>
                <a:gd name="connsiteX6986" fmla="*/ 1125199 w 3377801"/>
                <a:gd name="connsiteY6986" fmla="*/ 3056350 h 6857987"/>
                <a:gd name="connsiteX6987" fmla="*/ 1125181 w 3377801"/>
                <a:gd name="connsiteY6987" fmla="*/ 3056268 h 6857987"/>
                <a:gd name="connsiteX6988" fmla="*/ 1219940 w 3377801"/>
                <a:gd name="connsiteY6988" fmla="*/ 3002686 h 6857987"/>
                <a:gd name="connsiteX6989" fmla="*/ 690346 w 3377801"/>
                <a:gd name="connsiteY6989" fmla="*/ 3103094 h 6857987"/>
                <a:gd name="connsiteX6990" fmla="*/ 595593 w 3377801"/>
                <a:gd name="connsiteY6990" fmla="*/ 3144263 h 6857987"/>
                <a:gd name="connsiteX6991" fmla="*/ 601805 w 3377801"/>
                <a:gd name="connsiteY6991" fmla="*/ 3122277 h 6857987"/>
                <a:gd name="connsiteX6992" fmla="*/ 645229 w 3377801"/>
                <a:gd name="connsiteY6992" fmla="*/ 3118876 h 6857987"/>
                <a:gd name="connsiteX6993" fmla="*/ 657064 w 3377801"/>
                <a:gd name="connsiteY6993" fmla="*/ 3083856 h 6857987"/>
                <a:gd name="connsiteX6994" fmla="*/ 657064 w 3377801"/>
                <a:gd name="connsiteY6994" fmla="*/ 3083920 h 6857987"/>
                <a:gd name="connsiteX6995" fmla="*/ 690351 w 3377801"/>
                <a:gd name="connsiteY6995" fmla="*/ 3103089 h 6857987"/>
                <a:gd name="connsiteX6996" fmla="*/ 600658 w 3377801"/>
                <a:gd name="connsiteY6996" fmla="*/ 3093016 h 6857987"/>
                <a:gd name="connsiteX6997" fmla="*/ 614193 w 3377801"/>
                <a:gd name="connsiteY6997" fmla="*/ 3101474 h 6857987"/>
                <a:gd name="connsiteX6998" fmla="*/ 600663 w 3377801"/>
                <a:gd name="connsiteY6998" fmla="*/ 3093010 h 6857987"/>
                <a:gd name="connsiteX6999" fmla="*/ 548828 w 3377801"/>
                <a:gd name="connsiteY6999" fmla="*/ 3045580 h 6857987"/>
                <a:gd name="connsiteX7000" fmla="*/ 548774 w 3377801"/>
                <a:gd name="connsiteY7000" fmla="*/ 3045626 h 6857987"/>
                <a:gd name="connsiteX7001" fmla="*/ 548774 w 3377801"/>
                <a:gd name="connsiteY7001" fmla="*/ 3045553 h 6857987"/>
                <a:gd name="connsiteX7002" fmla="*/ 548828 w 3377801"/>
                <a:gd name="connsiteY7002" fmla="*/ 3045580 h 6857987"/>
                <a:gd name="connsiteX7003" fmla="*/ 560617 w 3377801"/>
                <a:gd name="connsiteY7003" fmla="*/ 3036030 h 6857987"/>
                <a:gd name="connsiteX7004" fmla="*/ 571897 w 3377801"/>
                <a:gd name="connsiteY7004" fmla="*/ 3057469 h 6857987"/>
                <a:gd name="connsiteX7005" fmla="*/ 548833 w 3377801"/>
                <a:gd name="connsiteY7005" fmla="*/ 3045575 h 6857987"/>
                <a:gd name="connsiteX7006" fmla="*/ 585432 w 3377801"/>
                <a:gd name="connsiteY7006" fmla="*/ 3041077 h 6857987"/>
                <a:gd name="connsiteX7007" fmla="*/ 585432 w 3377801"/>
                <a:gd name="connsiteY7007" fmla="*/ 3041050 h 6857987"/>
                <a:gd name="connsiteX7008" fmla="*/ 585496 w 3377801"/>
                <a:gd name="connsiteY7008" fmla="*/ 3041097 h 6857987"/>
                <a:gd name="connsiteX7009" fmla="*/ 645774 w 3377801"/>
                <a:gd name="connsiteY7009" fmla="*/ 3089021 h 6857987"/>
                <a:gd name="connsiteX7010" fmla="*/ 617013 w 3377801"/>
                <a:gd name="connsiteY7010" fmla="*/ 3062515 h 6857987"/>
                <a:gd name="connsiteX7011" fmla="*/ 585496 w 3377801"/>
                <a:gd name="connsiteY7011" fmla="*/ 3041097 h 6857987"/>
                <a:gd name="connsiteX7012" fmla="*/ 589379 w 3377801"/>
                <a:gd name="connsiteY7012" fmla="*/ 3070967 h 6857987"/>
                <a:gd name="connsiteX7013" fmla="*/ 589379 w 3377801"/>
                <a:gd name="connsiteY7013" fmla="*/ 3071003 h 6857987"/>
                <a:gd name="connsiteX7014" fmla="*/ 609679 w 3377801"/>
                <a:gd name="connsiteY7014" fmla="*/ 3081153 h 6857987"/>
                <a:gd name="connsiteX7015" fmla="*/ 589385 w 3377801"/>
                <a:gd name="connsiteY7015" fmla="*/ 3070962 h 6857987"/>
                <a:gd name="connsiteX7016" fmla="*/ 577527 w 3377801"/>
                <a:gd name="connsiteY7016" fmla="*/ 3171932 h 6857987"/>
                <a:gd name="connsiteX7017" fmla="*/ 658177 w 3377801"/>
                <a:gd name="connsiteY7017" fmla="*/ 3140351 h 6857987"/>
                <a:gd name="connsiteX7018" fmla="*/ 920362 w 3377801"/>
                <a:gd name="connsiteY7018" fmla="*/ 3031953 h 6857987"/>
                <a:gd name="connsiteX7019" fmla="*/ 920425 w 3377801"/>
                <a:gd name="connsiteY7019" fmla="*/ 3032071 h 6857987"/>
                <a:gd name="connsiteX7020" fmla="*/ 1130798 w 3377801"/>
                <a:gd name="connsiteY7020" fmla="*/ 3007812 h 6857987"/>
                <a:gd name="connsiteX7021" fmla="*/ 1061996 w 3377801"/>
                <a:gd name="connsiteY7021" fmla="*/ 3039393 h 6857987"/>
                <a:gd name="connsiteX7022" fmla="*/ 960475 w 3377801"/>
                <a:gd name="connsiteY7022" fmla="*/ 3042213 h 6857987"/>
                <a:gd name="connsiteX7023" fmla="*/ 842027 w 3377801"/>
                <a:gd name="connsiteY7023" fmla="*/ 3064216 h 6857987"/>
                <a:gd name="connsiteX7024" fmla="*/ 687504 w 3377801"/>
                <a:gd name="connsiteY7024" fmla="*/ 3134146 h 6857987"/>
                <a:gd name="connsiteX7025" fmla="*/ 672841 w 3377801"/>
                <a:gd name="connsiteY7025" fmla="*/ 3152756 h 6857987"/>
                <a:gd name="connsiteX7026" fmla="*/ 768158 w 3377801"/>
                <a:gd name="connsiteY7026" fmla="*/ 3153893 h 6857987"/>
                <a:gd name="connsiteX7027" fmla="*/ 846557 w 3377801"/>
                <a:gd name="connsiteY7027" fmla="*/ 3169684 h 6857987"/>
                <a:gd name="connsiteX7028" fmla="*/ 751240 w 3377801"/>
                <a:gd name="connsiteY7028" fmla="*/ 3222705 h 6857987"/>
                <a:gd name="connsiteX7029" fmla="*/ 747857 w 3377801"/>
                <a:gd name="connsiteY7029" fmla="*/ 3239060 h 6857987"/>
                <a:gd name="connsiteX7030" fmla="*/ 811029 w 3377801"/>
                <a:gd name="connsiteY7030" fmla="*/ 3228345 h 6857987"/>
                <a:gd name="connsiteX7031" fmla="*/ 760264 w 3377801"/>
                <a:gd name="connsiteY7031" fmla="*/ 3248083 h 6857987"/>
                <a:gd name="connsiteX7032" fmla="*/ 688069 w 3377801"/>
                <a:gd name="connsiteY7032" fmla="*/ 3257661 h 6857987"/>
                <a:gd name="connsiteX7033" fmla="*/ 754615 w 3377801"/>
                <a:gd name="connsiteY7033" fmla="*/ 3214246 h 6857987"/>
                <a:gd name="connsiteX7034" fmla="*/ 795793 w 3377801"/>
                <a:gd name="connsiteY7034" fmla="*/ 3187168 h 6857987"/>
                <a:gd name="connsiteX7035" fmla="*/ 768150 w 3377801"/>
                <a:gd name="connsiteY7035" fmla="*/ 3172492 h 6857987"/>
                <a:gd name="connsiteX7036" fmla="*/ 636176 w 3377801"/>
                <a:gd name="connsiteY7036" fmla="*/ 3173629 h 6857987"/>
                <a:gd name="connsiteX7037" fmla="*/ 577533 w 3377801"/>
                <a:gd name="connsiteY7037" fmla="*/ 3171927 h 6857987"/>
                <a:gd name="connsiteX7038" fmla="*/ 795805 w 3377801"/>
                <a:gd name="connsiteY7038" fmla="*/ 3117193 h 6857987"/>
                <a:gd name="connsiteX7039" fmla="*/ 782270 w 3377801"/>
                <a:gd name="connsiteY7039" fmla="*/ 3109279 h 6857987"/>
                <a:gd name="connsiteX7040" fmla="*/ 782270 w 3377801"/>
                <a:gd name="connsiteY7040" fmla="*/ 3109297 h 6857987"/>
                <a:gd name="connsiteX7041" fmla="*/ 795811 w 3377801"/>
                <a:gd name="connsiteY7041" fmla="*/ 3117187 h 6857987"/>
                <a:gd name="connsiteX7042" fmla="*/ 767043 w 3377801"/>
                <a:gd name="connsiteY7042" fmla="*/ 3139779 h 6857987"/>
                <a:gd name="connsiteX7043" fmla="*/ 741100 w 3377801"/>
                <a:gd name="connsiteY7043" fmla="*/ 3133593 h 6857987"/>
                <a:gd name="connsiteX7044" fmla="*/ 763094 w 3377801"/>
                <a:gd name="connsiteY7044" fmla="*/ 3126816 h 6857987"/>
                <a:gd name="connsiteX7045" fmla="*/ 767048 w 3377801"/>
                <a:gd name="connsiteY7045" fmla="*/ 3139774 h 6857987"/>
                <a:gd name="connsiteX7046" fmla="*/ 726443 w 3377801"/>
                <a:gd name="connsiteY7046" fmla="*/ 3185977 h 6857987"/>
                <a:gd name="connsiteX7047" fmla="*/ 755767 w 3377801"/>
                <a:gd name="connsiteY7047" fmla="*/ 3189934 h 6857987"/>
                <a:gd name="connsiteX7048" fmla="*/ 732081 w 3377801"/>
                <a:gd name="connsiteY7048" fmla="*/ 3210800 h 6857987"/>
                <a:gd name="connsiteX7049" fmla="*/ 726446 w 3377801"/>
                <a:gd name="connsiteY7049" fmla="*/ 3185972 h 6857987"/>
                <a:gd name="connsiteX7050" fmla="*/ 680751 w 3377801"/>
                <a:gd name="connsiteY7050" fmla="*/ 3219342 h 6857987"/>
                <a:gd name="connsiteX7051" fmla="*/ 679059 w 3377801"/>
                <a:gd name="connsiteY7051" fmla="*/ 3202996 h 6857987"/>
                <a:gd name="connsiteX7052" fmla="*/ 643671 w 3377801"/>
                <a:gd name="connsiteY7052" fmla="*/ 3191682 h 6857987"/>
                <a:gd name="connsiteX7053" fmla="*/ 643534 w 3377801"/>
                <a:gd name="connsiteY7053" fmla="*/ 3191708 h 6857987"/>
                <a:gd name="connsiteX7054" fmla="*/ 643534 w 3377801"/>
                <a:gd name="connsiteY7054" fmla="*/ 3191626 h 6857987"/>
                <a:gd name="connsiteX7055" fmla="*/ 643671 w 3377801"/>
                <a:gd name="connsiteY7055" fmla="*/ 3191682 h 6857987"/>
                <a:gd name="connsiteX7056" fmla="*/ 709518 w 3377801"/>
                <a:gd name="connsiteY7056" fmla="*/ 3186058 h 6857987"/>
                <a:gd name="connsiteX7057" fmla="*/ 711210 w 3377801"/>
                <a:gd name="connsiteY7057" fmla="*/ 3221034 h 6857987"/>
                <a:gd name="connsiteX7058" fmla="*/ 659317 w 3377801"/>
                <a:gd name="connsiteY7058" fmla="*/ 3248112 h 6857987"/>
                <a:gd name="connsiteX7059" fmla="*/ 631120 w 3377801"/>
                <a:gd name="connsiteY7059" fmla="*/ 3209190 h 6857987"/>
                <a:gd name="connsiteX7060" fmla="*/ 680754 w 3377801"/>
                <a:gd name="connsiteY7060" fmla="*/ 3219336 h 6857987"/>
                <a:gd name="connsiteX7061" fmla="*/ 641839 w 3377801"/>
                <a:gd name="connsiteY7061" fmla="*/ 3248557 h 6857987"/>
                <a:gd name="connsiteX7062" fmla="*/ 641839 w 3377801"/>
                <a:gd name="connsiteY7062" fmla="*/ 3248647 h 6857987"/>
                <a:gd name="connsiteX7063" fmla="*/ 668345 w 3377801"/>
                <a:gd name="connsiteY7063" fmla="*/ 3271206 h 6857987"/>
                <a:gd name="connsiteX7064" fmla="*/ 715717 w 3377801"/>
                <a:gd name="connsiteY7064" fmla="*/ 3274026 h 6857987"/>
                <a:gd name="connsiteX7065" fmla="*/ 714580 w 3377801"/>
                <a:gd name="connsiteY7065" fmla="*/ 3287005 h 6857987"/>
                <a:gd name="connsiteX7066" fmla="*/ 667772 w 3377801"/>
                <a:gd name="connsiteY7066" fmla="*/ 3308990 h 6857987"/>
                <a:gd name="connsiteX7067" fmla="*/ 672298 w 3377801"/>
                <a:gd name="connsiteY7067" fmla="*/ 3288124 h 6857987"/>
                <a:gd name="connsiteX7068" fmla="*/ 641842 w 3377801"/>
                <a:gd name="connsiteY7068" fmla="*/ 3248552 h 6857987"/>
                <a:gd name="connsiteX7069" fmla="*/ 417927 w 3377801"/>
                <a:gd name="connsiteY7069" fmla="*/ 3135216 h 6857987"/>
                <a:gd name="connsiteX7070" fmla="*/ 445570 w 3377801"/>
                <a:gd name="connsiteY7070" fmla="*/ 3178641 h 6857987"/>
                <a:gd name="connsiteX7071" fmla="*/ 426396 w 3377801"/>
                <a:gd name="connsiteY7071" fmla="*/ 3176394 h 6857987"/>
                <a:gd name="connsiteX7072" fmla="*/ 417928 w 3377801"/>
                <a:gd name="connsiteY7072" fmla="*/ 3135280 h 6857987"/>
                <a:gd name="connsiteX7073" fmla="*/ 417928 w 3377801"/>
                <a:gd name="connsiteY7073" fmla="*/ 3135216 h 6857987"/>
                <a:gd name="connsiteX7074" fmla="*/ 380715 w 3377801"/>
                <a:gd name="connsiteY7074" fmla="*/ 3169690 h 6857987"/>
                <a:gd name="connsiteX7075" fmla="*/ 380715 w 3377801"/>
                <a:gd name="connsiteY7075" fmla="*/ 3169625 h 6857987"/>
                <a:gd name="connsiteX7076" fmla="*/ 380745 w 3377801"/>
                <a:gd name="connsiteY7076" fmla="*/ 3169677 h 6857987"/>
                <a:gd name="connsiteX7077" fmla="*/ 403837 w 3377801"/>
                <a:gd name="connsiteY7077" fmla="*/ 3160666 h 6857987"/>
                <a:gd name="connsiteX7078" fmla="*/ 409478 w 3377801"/>
                <a:gd name="connsiteY7078" fmla="*/ 3177021 h 6857987"/>
                <a:gd name="connsiteX7079" fmla="*/ 391995 w 3377801"/>
                <a:gd name="connsiteY7079" fmla="*/ 3190000 h 6857987"/>
                <a:gd name="connsiteX7080" fmla="*/ 380748 w 3377801"/>
                <a:gd name="connsiteY7080" fmla="*/ 3169677 h 6857987"/>
                <a:gd name="connsiteX7081" fmla="*/ 387491 w 3377801"/>
                <a:gd name="connsiteY7081" fmla="*/ 3249161 h 6857987"/>
                <a:gd name="connsiteX7082" fmla="*/ 396505 w 3377801"/>
                <a:gd name="connsiteY7082" fmla="*/ 3210776 h 6857987"/>
                <a:gd name="connsiteX7083" fmla="*/ 396505 w 3377801"/>
                <a:gd name="connsiteY7083" fmla="*/ 3210803 h 6857987"/>
                <a:gd name="connsiteX7084" fmla="*/ 427532 w 3377801"/>
                <a:gd name="connsiteY7084" fmla="*/ 3195579 h 6857987"/>
                <a:gd name="connsiteX7085" fmla="*/ 429223 w 3377801"/>
                <a:gd name="connsiteY7085" fmla="*/ 3268902 h 6857987"/>
                <a:gd name="connsiteX7086" fmla="*/ 387489 w 3377801"/>
                <a:gd name="connsiteY7086" fmla="*/ 3249161 h 6857987"/>
                <a:gd name="connsiteX7087" fmla="*/ 482226 w 3377801"/>
                <a:gd name="connsiteY7087" fmla="*/ 3360860 h 6857987"/>
                <a:gd name="connsiteX7088" fmla="*/ 469818 w 3377801"/>
                <a:gd name="connsiteY7088" fmla="*/ 3373258 h 6857987"/>
                <a:gd name="connsiteX7089" fmla="*/ 453463 w 3377801"/>
                <a:gd name="connsiteY7089" fmla="*/ 3359723 h 6857987"/>
                <a:gd name="connsiteX7090" fmla="*/ 450643 w 3377801"/>
                <a:gd name="connsiteY7090" fmla="*/ 3333217 h 6857987"/>
                <a:gd name="connsiteX7091" fmla="*/ 420742 w 3377801"/>
                <a:gd name="connsiteY7091" fmla="*/ 3314607 h 6857987"/>
                <a:gd name="connsiteX7092" fmla="*/ 442737 w 3377801"/>
                <a:gd name="connsiteY7092" fmla="*/ 3259332 h 6857987"/>
                <a:gd name="connsiteX7093" fmla="*/ 443875 w 3377801"/>
                <a:gd name="connsiteY7093" fmla="*/ 3201208 h 6857987"/>
                <a:gd name="connsiteX7094" fmla="*/ 443875 w 3377801"/>
                <a:gd name="connsiteY7094" fmla="*/ 3201253 h 6857987"/>
                <a:gd name="connsiteX7095" fmla="*/ 472636 w 3377801"/>
                <a:gd name="connsiteY7095" fmla="*/ 3210267 h 6857987"/>
                <a:gd name="connsiteX7096" fmla="*/ 490118 w 3377801"/>
                <a:gd name="connsiteY7096" fmla="*/ 3302765 h 6857987"/>
                <a:gd name="connsiteX7097" fmla="*/ 568517 w 3377801"/>
                <a:gd name="connsiteY7097" fmla="*/ 3367064 h 6857987"/>
                <a:gd name="connsiteX7098" fmla="*/ 548218 w 3377801"/>
                <a:gd name="connsiteY7098" fmla="*/ 3389613 h 6857987"/>
                <a:gd name="connsiteX7099" fmla="*/ 530743 w 3377801"/>
                <a:gd name="connsiteY7099" fmla="*/ 3368737 h 6857987"/>
                <a:gd name="connsiteX7100" fmla="*/ 520583 w 3377801"/>
                <a:gd name="connsiteY7100" fmla="*/ 3410480 h 6857987"/>
                <a:gd name="connsiteX7101" fmla="*/ 482224 w 3377801"/>
                <a:gd name="connsiteY7101" fmla="*/ 3360860 h 6857987"/>
                <a:gd name="connsiteX7102" fmla="*/ 666092 w 3377801"/>
                <a:gd name="connsiteY7102" fmla="*/ 3329285 h 6857987"/>
                <a:gd name="connsiteX7103" fmla="*/ 666092 w 3377801"/>
                <a:gd name="connsiteY7103" fmla="*/ 3329320 h 6857987"/>
                <a:gd name="connsiteX7104" fmla="*/ 755206 w 3377801"/>
                <a:gd name="connsiteY7104" fmla="*/ 3290408 h 6857987"/>
                <a:gd name="connsiteX7105" fmla="*/ 673988 w 3377801"/>
                <a:gd name="connsiteY7105" fmla="*/ 3329886 h 6857987"/>
                <a:gd name="connsiteX7106" fmla="*/ 491813 w 3377801"/>
                <a:gd name="connsiteY7106" fmla="*/ 3469191 h 6857987"/>
                <a:gd name="connsiteX7107" fmla="*/ 429215 w 3377801"/>
                <a:gd name="connsiteY7107" fmla="*/ 3515998 h 6857987"/>
                <a:gd name="connsiteX7108" fmla="*/ 504229 w 3377801"/>
                <a:gd name="connsiteY7108" fmla="*/ 3522218 h 6857987"/>
                <a:gd name="connsiteX7109" fmla="*/ 424139 w 3377801"/>
                <a:gd name="connsiteY7109" fmla="*/ 3532934 h 6857987"/>
                <a:gd name="connsiteX7110" fmla="*/ 389174 w 3377801"/>
                <a:gd name="connsiteY7110" fmla="*/ 3527850 h 6857987"/>
                <a:gd name="connsiteX7111" fmla="*/ 465317 w 3377801"/>
                <a:gd name="connsiteY7111" fmla="*/ 3477101 h 6857987"/>
                <a:gd name="connsiteX7112" fmla="*/ 666092 w 3377801"/>
                <a:gd name="connsiteY7112" fmla="*/ 3329285 h 6857987"/>
                <a:gd name="connsiteX7113" fmla="*/ 455155 w 3377801"/>
                <a:gd name="connsiteY7113" fmla="*/ 3614103 h 6857987"/>
                <a:gd name="connsiteX7114" fmla="*/ 431459 w 3377801"/>
                <a:gd name="connsiteY7114" fmla="*/ 3629902 h 6857987"/>
                <a:gd name="connsiteX7115" fmla="*/ 432596 w 3377801"/>
                <a:gd name="connsiteY7115" fmla="*/ 3611797 h 6857987"/>
                <a:gd name="connsiteX7116" fmla="*/ 432596 w 3377801"/>
                <a:gd name="connsiteY7116" fmla="*/ 3611843 h 6857987"/>
                <a:gd name="connsiteX7117" fmla="*/ 455155 w 3377801"/>
                <a:gd name="connsiteY7117" fmla="*/ 3614103 h 6857987"/>
                <a:gd name="connsiteX7118" fmla="*/ 479968 w 3377801"/>
                <a:gd name="connsiteY7118" fmla="*/ 3544690 h 6857987"/>
                <a:gd name="connsiteX7119" fmla="*/ 470944 w 3377801"/>
                <a:gd name="connsiteY7119" fmla="*/ 3567240 h 6857987"/>
                <a:gd name="connsiteX7120" fmla="*/ 437147 w 3377801"/>
                <a:gd name="connsiteY7120" fmla="*/ 3551442 h 6857987"/>
                <a:gd name="connsiteX7121" fmla="*/ 437107 w 3377801"/>
                <a:gd name="connsiteY7121" fmla="*/ 3551448 h 6857987"/>
                <a:gd name="connsiteX7122" fmla="*/ 437107 w 3377801"/>
                <a:gd name="connsiteY7122" fmla="*/ 3551413 h 6857987"/>
                <a:gd name="connsiteX7123" fmla="*/ 437147 w 3377801"/>
                <a:gd name="connsiteY7123" fmla="*/ 3551442 h 6857987"/>
                <a:gd name="connsiteX7124" fmla="*/ 479968 w 3377801"/>
                <a:gd name="connsiteY7124" fmla="*/ 3544690 h 6857987"/>
                <a:gd name="connsiteX7125" fmla="*/ 241402 w 3377801"/>
                <a:gd name="connsiteY7125" fmla="*/ 3314572 h 6857987"/>
                <a:gd name="connsiteX7126" fmla="*/ 241419 w 3377801"/>
                <a:gd name="connsiteY7126" fmla="*/ 3314595 h 6857987"/>
                <a:gd name="connsiteX7127" fmla="*/ 282006 w 3377801"/>
                <a:gd name="connsiteY7127" fmla="*/ 3353502 h 6857987"/>
                <a:gd name="connsiteX7128" fmla="*/ 241419 w 3377801"/>
                <a:gd name="connsiteY7128" fmla="*/ 3314595 h 6857987"/>
                <a:gd name="connsiteX7129" fmla="*/ 241402 w 3377801"/>
                <a:gd name="connsiteY7129" fmla="*/ 3314595 h 6857987"/>
                <a:gd name="connsiteX7130" fmla="*/ 190711 w 3377801"/>
                <a:gd name="connsiteY7130" fmla="*/ 3306822 h 6857987"/>
                <a:gd name="connsiteX7131" fmla="*/ 190637 w 3377801"/>
                <a:gd name="connsiteY7131" fmla="*/ 3306766 h 6857987"/>
                <a:gd name="connsiteX7132" fmla="*/ 190637 w 3377801"/>
                <a:gd name="connsiteY7132" fmla="*/ 3306729 h 6857987"/>
                <a:gd name="connsiteX7133" fmla="*/ 190711 w 3377801"/>
                <a:gd name="connsiteY7133" fmla="*/ 3306822 h 6857987"/>
                <a:gd name="connsiteX7134" fmla="*/ 235181 w 3377801"/>
                <a:gd name="connsiteY7134" fmla="*/ 3342296 h 6857987"/>
                <a:gd name="connsiteX7135" fmla="*/ 190717 w 3377801"/>
                <a:gd name="connsiteY7135" fmla="*/ 3306822 h 6857987"/>
                <a:gd name="connsiteX7136" fmla="*/ 213754 w 3377801"/>
                <a:gd name="connsiteY7136" fmla="*/ 3366536 h 6857987"/>
                <a:gd name="connsiteX7137" fmla="*/ 261127 w 3377801"/>
                <a:gd name="connsiteY7137" fmla="*/ 3361442 h 6857987"/>
                <a:gd name="connsiteX7138" fmla="*/ 213765 w 3377801"/>
                <a:gd name="connsiteY7138" fmla="*/ 3366536 h 6857987"/>
                <a:gd name="connsiteX7139" fmla="*/ 367177 w 3377801"/>
                <a:gd name="connsiteY7139" fmla="*/ 3512000 h 6857987"/>
                <a:gd name="connsiteX7140" fmla="*/ 376779 w 3377801"/>
                <a:gd name="connsiteY7140" fmla="*/ 3487174 h 6857987"/>
                <a:gd name="connsiteX7141" fmla="*/ 329406 w 3377801"/>
                <a:gd name="connsiteY7141" fmla="*/ 3484354 h 6857987"/>
                <a:gd name="connsiteX7142" fmla="*/ 363807 w 3377801"/>
                <a:gd name="connsiteY7142" fmla="*/ 3460094 h 6857987"/>
                <a:gd name="connsiteX7143" fmla="*/ 294441 w 3377801"/>
                <a:gd name="connsiteY7143" fmla="*/ 3457274 h 6857987"/>
                <a:gd name="connsiteX7144" fmla="*/ 318691 w 3377801"/>
                <a:gd name="connsiteY7144" fmla="*/ 3433588 h 6857987"/>
                <a:gd name="connsiteX7145" fmla="*/ 247069 w 3377801"/>
                <a:gd name="connsiteY7145" fmla="*/ 3418352 h 6857987"/>
                <a:gd name="connsiteX7146" fmla="*/ 258911 w 3377801"/>
                <a:gd name="connsiteY7146" fmla="*/ 3383388 h 6857987"/>
                <a:gd name="connsiteX7147" fmla="*/ 291066 w 3377801"/>
                <a:gd name="connsiteY7147" fmla="*/ 3373800 h 6857987"/>
                <a:gd name="connsiteX7148" fmla="*/ 300061 w 3377801"/>
                <a:gd name="connsiteY7148" fmla="*/ 3337052 h 6857987"/>
                <a:gd name="connsiteX7149" fmla="*/ 300061 w 3377801"/>
                <a:gd name="connsiteY7149" fmla="*/ 3337143 h 6857987"/>
                <a:gd name="connsiteX7150" fmla="*/ 324874 w 3377801"/>
                <a:gd name="connsiteY7150" fmla="*/ 3342792 h 6857987"/>
                <a:gd name="connsiteX7151" fmla="*/ 461933 w 3377801"/>
                <a:gd name="connsiteY7151" fmla="*/ 3458967 h 6857987"/>
                <a:gd name="connsiteX7152" fmla="*/ 367177 w 3377801"/>
                <a:gd name="connsiteY7152" fmla="*/ 3512000 h 6857987"/>
                <a:gd name="connsiteX7153" fmla="*/ 401587 w 3377801"/>
                <a:gd name="connsiteY7153" fmla="*/ 3622002 h 6857987"/>
                <a:gd name="connsiteX7154" fmla="*/ 367741 w 3377801"/>
                <a:gd name="connsiteY7154" fmla="*/ 3647389 h 6857987"/>
                <a:gd name="connsiteX7155" fmla="*/ 300066 w 3377801"/>
                <a:gd name="connsiteY7155" fmla="*/ 3633281 h 6857987"/>
                <a:gd name="connsiteX7156" fmla="*/ 254392 w 3377801"/>
                <a:gd name="connsiteY7156" fmla="*/ 3623139 h 6857987"/>
                <a:gd name="connsiteX7157" fmla="*/ 292169 w 3377801"/>
                <a:gd name="connsiteY7157" fmla="*/ 3600582 h 6857987"/>
                <a:gd name="connsiteX7158" fmla="*/ 266226 w 3377801"/>
                <a:gd name="connsiteY7158" fmla="*/ 3575207 h 6857987"/>
                <a:gd name="connsiteX7159" fmla="*/ 278070 w 3377801"/>
                <a:gd name="connsiteY7159" fmla="*/ 3541352 h 6857987"/>
                <a:gd name="connsiteX7160" fmla="*/ 302884 w 3377801"/>
                <a:gd name="connsiteY7160" fmla="*/ 3545319 h 6857987"/>
                <a:gd name="connsiteX7161" fmla="*/ 331081 w 3377801"/>
                <a:gd name="connsiteY7161" fmla="*/ 3581403 h 6857987"/>
                <a:gd name="connsiteX7162" fmla="*/ 332218 w 3377801"/>
                <a:gd name="connsiteY7162" fmla="*/ 3552068 h 6857987"/>
                <a:gd name="connsiteX7163" fmla="*/ 379599 w 3377801"/>
                <a:gd name="connsiteY7163" fmla="*/ 3581403 h 6857987"/>
                <a:gd name="connsiteX7164" fmla="*/ 389186 w 3377801"/>
                <a:gd name="connsiteY7164" fmla="*/ 3564484 h 6857987"/>
                <a:gd name="connsiteX7165" fmla="*/ 450102 w 3377801"/>
                <a:gd name="connsiteY7165" fmla="*/ 3581403 h 6857987"/>
                <a:gd name="connsiteX7166" fmla="*/ 401588 w 3377801"/>
                <a:gd name="connsiteY7166" fmla="*/ 3621998 h 6857987"/>
                <a:gd name="connsiteX7167" fmla="*/ 422999 w 3377801"/>
                <a:gd name="connsiteY7167" fmla="*/ 3644606 h 6857987"/>
                <a:gd name="connsiteX7168" fmla="*/ 460793 w 3377801"/>
                <a:gd name="connsiteY7168" fmla="*/ 3635005 h 6857987"/>
                <a:gd name="connsiteX7169" fmla="*/ 441618 w 3377801"/>
                <a:gd name="connsiteY7169" fmla="*/ 3653616 h 6857987"/>
                <a:gd name="connsiteX7170" fmla="*/ 423001 w 3377801"/>
                <a:gd name="connsiteY7170" fmla="*/ 3644602 h 6857987"/>
                <a:gd name="connsiteX7171" fmla="*/ 327127 w 3377801"/>
                <a:gd name="connsiteY7171" fmla="*/ 3783833 h 6857987"/>
                <a:gd name="connsiteX7172" fmla="*/ 384086 w 3377801"/>
                <a:gd name="connsiteY7172" fmla="*/ 3728621 h 6857987"/>
                <a:gd name="connsiteX7173" fmla="*/ 384086 w 3377801"/>
                <a:gd name="connsiteY7173" fmla="*/ 3728556 h 6857987"/>
                <a:gd name="connsiteX7174" fmla="*/ 483350 w 3377801"/>
                <a:gd name="connsiteY7174" fmla="*/ 3643963 h 6857987"/>
                <a:gd name="connsiteX7175" fmla="*/ 432031 w 3377801"/>
                <a:gd name="connsiteY7175" fmla="*/ 3691908 h 6857987"/>
                <a:gd name="connsiteX7176" fmla="*/ 341789 w 3377801"/>
                <a:gd name="connsiteY7176" fmla="*/ 3787217 h 6857987"/>
                <a:gd name="connsiteX7177" fmla="*/ 263964 w 3377801"/>
                <a:gd name="connsiteY7177" fmla="*/ 3884226 h 6857987"/>
                <a:gd name="connsiteX7178" fmla="*/ 327127 w 3377801"/>
                <a:gd name="connsiteY7178" fmla="*/ 3783833 h 6857987"/>
                <a:gd name="connsiteX7179" fmla="*/ 147218 w 3377801"/>
                <a:gd name="connsiteY7179" fmla="*/ 4072643 h 6857987"/>
                <a:gd name="connsiteX7180" fmla="*/ 98145 w 3377801"/>
                <a:gd name="connsiteY7180" fmla="*/ 4070932 h 6857987"/>
                <a:gd name="connsiteX7181" fmla="*/ 94197 w 3377801"/>
                <a:gd name="connsiteY7181" fmla="*/ 4061928 h 6857987"/>
                <a:gd name="connsiteX7182" fmla="*/ 161880 w 3377801"/>
                <a:gd name="connsiteY7182" fmla="*/ 4013992 h 6857987"/>
                <a:gd name="connsiteX7183" fmla="*/ 266775 w 3377801"/>
                <a:gd name="connsiteY7183" fmla="*/ 3883709 h 6857987"/>
                <a:gd name="connsiteX7184" fmla="*/ 206987 w 3377801"/>
                <a:gd name="connsiteY7184" fmla="*/ 3974509 h 6857987"/>
                <a:gd name="connsiteX7185" fmla="*/ 151163 w 3377801"/>
                <a:gd name="connsiteY7185" fmla="*/ 4033733 h 6857987"/>
                <a:gd name="connsiteX7186" fmla="*/ 152855 w 3377801"/>
                <a:gd name="connsiteY7186" fmla="*/ 4052335 h 6857987"/>
                <a:gd name="connsiteX7187" fmla="*/ 236893 w 3377801"/>
                <a:gd name="connsiteY7187" fmla="*/ 4021317 h 6857987"/>
                <a:gd name="connsiteX7188" fmla="*/ 316420 w 3377801"/>
                <a:gd name="connsiteY7188" fmla="*/ 3975074 h 6857987"/>
                <a:gd name="connsiteX7189" fmla="*/ 307952 w 3377801"/>
                <a:gd name="connsiteY7189" fmla="*/ 3991993 h 6857987"/>
                <a:gd name="connsiteX7190" fmla="*/ 147218 w 3377801"/>
                <a:gd name="connsiteY7190" fmla="*/ 4072643 h 6857987"/>
                <a:gd name="connsiteX7191" fmla="*/ 276918 w 3377801"/>
                <a:gd name="connsiteY7191" fmla="*/ 4078246 h 6857987"/>
                <a:gd name="connsiteX7192" fmla="*/ 230109 w 3377801"/>
                <a:gd name="connsiteY7192" fmla="*/ 4086714 h 6857987"/>
                <a:gd name="connsiteX7193" fmla="*/ 258316 w 3377801"/>
                <a:gd name="connsiteY7193" fmla="*/ 4060199 h 6857987"/>
                <a:gd name="connsiteX7194" fmla="*/ 309646 w 3377801"/>
                <a:gd name="connsiteY7194" fmla="*/ 4043192 h 6857987"/>
                <a:gd name="connsiteX7195" fmla="*/ 309646 w 3377801"/>
                <a:gd name="connsiteY7195" fmla="*/ 4043273 h 6857987"/>
                <a:gd name="connsiteX7196" fmla="*/ 354198 w 3377801"/>
                <a:gd name="connsiteY7196" fmla="*/ 4025790 h 6857987"/>
                <a:gd name="connsiteX7197" fmla="*/ 276918 w 3377801"/>
                <a:gd name="connsiteY7197" fmla="*/ 4078246 h 6857987"/>
                <a:gd name="connsiteX7198" fmla="*/ 290472 w 3377801"/>
                <a:gd name="connsiteY7198" fmla="*/ 4112083 h 6857987"/>
                <a:gd name="connsiteX7199" fmla="*/ 290472 w 3377801"/>
                <a:gd name="connsiteY7199" fmla="*/ 4112128 h 6857987"/>
                <a:gd name="connsiteX7200" fmla="*/ 299494 w 3377801"/>
                <a:gd name="connsiteY7200" fmla="*/ 4121729 h 6857987"/>
                <a:gd name="connsiteX7201" fmla="*/ 290472 w 3377801"/>
                <a:gd name="connsiteY7201" fmla="*/ 4112083 h 6857987"/>
                <a:gd name="connsiteX7202" fmla="*/ 287079 w 3377801"/>
                <a:gd name="connsiteY7202" fmla="*/ 4202343 h 6857987"/>
                <a:gd name="connsiteX7203" fmla="*/ 278628 w 3377801"/>
                <a:gd name="connsiteY7203" fmla="*/ 4188790 h 6857987"/>
                <a:gd name="connsiteX7204" fmla="*/ 278628 w 3377801"/>
                <a:gd name="connsiteY7204" fmla="*/ 4188808 h 6857987"/>
                <a:gd name="connsiteX7205" fmla="*/ 287076 w 3377801"/>
                <a:gd name="connsiteY7205" fmla="*/ 4202343 h 6857987"/>
                <a:gd name="connsiteX7206" fmla="*/ 200239 w 3377801"/>
                <a:gd name="connsiteY7206" fmla="*/ 4566110 h 6857987"/>
                <a:gd name="connsiteX7207" fmla="*/ 240838 w 3377801"/>
                <a:gd name="connsiteY7207" fmla="*/ 4482628 h 6857987"/>
                <a:gd name="connsiteX7208" fmla="*/ 185562 w 3377801"/>
                <a:gd name="connsiteY7208" fmla="*/ 4521540 h 6857987"/>
                <a:gd name="connsiteX7209" fmla="*/ 68815 w 3377801"/>
                <a:gd name="connsiteY7209" fmla="*/ 4548620 h 6857987"/>
                <a:gd name="connsiteX7210" fmla="*/ 40053 w 3377801"/>
                <a:gd name="connsiteY7210" fmla="*/ 4540733 h 6857987"/>
                <a:gd name="connsiteX7211" fmla="*/ 171464 w 3377801"/>
                <a:gd name="connsiteY7211" fmla="*/ 4374358 h 6857987"/>
                <a:gd name="connsiteX7212" fmla="*/ 224476 w 3377801"/>
                <a:gd name="connsiteY7212" fmla="*/ 4234279 h 6857987"/>
                <a:gd name="connsiteX7213" fmla="*/ 224476 w 3377801"/>
                <a:gd name="connsiteY7213" fmla="*/ 4234471 h 6857987"/>
                <a:gd name="connsiteX7214" fmla="*/ 280880 w 3377801"/>
                <a:gd name="connsiteY7214" fmla="*/ 4140845 h 6857987"/>
                <a:gd name="connsiteX7215" fmla="*/ 212078 w 3377801"/>
                <a:gd name="connsiteY7215" fmla="*/ 4319073 h 6857987"/>
                <a:gd name="connsiteX7216" fmla="*/ 179360 w 3377801"/>
                <a:gd name="connsiteY7216" fmla="*/ 4408732 h 6857987"/>
                <a:gd name="connsiteX7217" fmla="*/ 151726 w 3377801"/>
                <a:gd name="connsiteY7217" fmla="*/ 4466828 h 6857987"/>
                <a:gd name="connsiteX7218" fmla="*/ 123529 w 3377801"/>
                <a:gd name="connsiteY7218" fmla="*/ 4510825 h 6857987"/>
                <a:gd name="connsiteX7219" fmla="*/ 190648 w 3377801"/>
                <a:gd name="connsiteY7219" fmla="*/ 4493906 h 6857987"/>
                <a:gd name="connsiteX7220" fmla="*/ 264535 w 3377801"/>
                <a:gd name="connsiteY7220" fmla="*/ 4442596 h 6857987"/>
                <a:gd name="connsiteX7221" fmla="*/ 245352 w 3377801"/>
                <a:gd name="connsiteY7221" fmla="*/ 4514773 h 6857987"/>
                <a:gd name="connsiteX7222" fmla="*/ 252693 w 3377801"/>
                <a:gd name="connsiteY7222" fmla="*/ 4541297 h 6857987"/>
                <a:gd name="connsiteX7223" fmla="*/ 200239 w 3377801"/>
                <a:gd name="connsiteY7223" fmla="*/ 4566110 h 6857987"/>
                <a:gd name="connsiteX7224" fmla="*/ 208689 w 3377801"/>
                <a:gd name="connsiteY7224" fmla="*/ 4387365 h 6857987"/>
                <a:gd name="connsiteX7225" fmla="*/ 205869 w 3377801"/>
                <a:gd name="connsiteY7225" fmla="*/ 4370992 h 6857987"/>
                <a:gd name="connsiteX7226" fmla="*/ 208689 w 3377801"/>
                <a:gd name="connsiteY7226" fmla="*/ 4387365 h 6857987"/>
                <a:gd name="connsiteX7227" fmla="*/ 174861 w 3377801"/>
                <a:gd name="connsiteY7227" fmla="*/ 4458923 h 6857987"/>
                <a:gd name="connsiteX7228" fmla="*/ 163583 w 3377801"/>
                <a:gd name="connsiteY7228" fmla="*/ 4496707 h 6857987"/>
                <a:gd name="connsiteX7229" fmla="*/ 147783 w 3377801"/>
                <a:gd name="connsiteY7229" fmla="*/ 4493887 h 6857987"/>
                <a:gd name="connsiteX7230" fmla="*/ 174861 w 3377801"/>
                <a:gd name="connsiteY7230" fmla="*/ 4458923 h 6857987"/>
                <a:gd name="connsiteX7231" fmla="*/ 306260 w 3377801"/>
                <a:gd name="connsiteY7231" fmla="*/ 4959268 h 6857987"/>
                <a:gd name="connsiteX7232" fmla="*/ 273542 w 3377801"/>
                <a:gd name="connsiteY7232" fmla="*/ 4979568 h 6857987"/>
                <a:gd name="connsiteX7233" fmla="*/ 298917 w 3377801"/>
                <a:gd name="connsiteY7233" fmla="*/ 4866196 h 6857987"/>
                <a:gd name="connsiteX7234" fmla="*/ 267344 w 3377801"/>
                <a:gd name="connsiteY7234" fmla="*/ 4903435 h 6857987"/>
                <a:gd name="connsiteX7235" fmla="*/ 196277 w 3377801"/>
                <a:gd name="connsiteY7235" fmla="*/ 4962077 h 6857987"/>
                <a:gd name="connsiteX7236" fmla="*/ 228422 w 3377801"/>
                <a:gd name="connsiteY7236" fmla="*/ 4874665 h 6857987"/>
                <a:gd name="connsiteX7237" fmla="*/ 233507 w 3377801"/>
                <a:gd name="connsiteY7237" fmla="*/ 4655260 h 6857987"/>
                <a:gd name="connsiteX7238" fmla="*/ 253245 w 3377801"/>
                <a:gd name="connsiteY7238" fmla="*/ 4601230 h 6857987"/>
                <a:gd name="connsiteX7239" fmla="*/ 253245 w 3377801"/>
                <a:gd name="connsiteY7239" fmla="*/ 4601137 h 6857987"/>
                <a:gd name="connsiteX7240" fmla="*/ 276368 w 3377801"/>
                <a:gd name="connsiteY7240" fmla="*/ 4565043 h 6857987"/>
                <a:gd name="connsiteX7241" fmla="*/ 242530 w 3377801"/>
                <a:gd name="connsiteY7241" fmla="*/ 4727471 h 6857987"/>
                <a:gd name="connsiteX7242" fmla="*/ 248734 w 3377801"/>
                <a:gd name="connsiteY7242" fmla="*/ 4812064 h 6857987"/>
                <a:gd name="connsiteX7243" fmla="*/ 241967 w 3377801"/>
                <a:gd name="connsiteY7243" fmla="*/ 4905689 h 6857987"/>
                <a:gd name="connsiteX7244" fmla="*/ 279752 w 3377801"/>
                <a:gd name="connsiteY7244" fmla="*/ 4870151 h 6857987"/>
                <a:gd name="connsiteX7245" fmla="*/ 318110 w 3377801"/>
                <a:gd name="connsiteY7245" fmla="*/ 4822789 h 6857987"/>
                <a:gd name="connsiteX7246" fmla="*/ 306267 w 3377801"/>
                <a:gd name="connsiteY7246" fmla="*/ 4916414 h 6857987"/>
                <a:gd name="connsiteX7247" fmla="*/ 320930 w 3377801"/>
                <a:gd name="connsiteY7247" fmla="*/ 4912457 h 6857987"/>
                <a:gd name="connsiteX7248" fmla="*/ 383528 w 3377801"/>
                <a:gd name="connsiteY7248" fmla="*/ 4801906 h 6857987"/>
                <a:gd name="connsiteX7249" fmla="*/ 396499 w 3377801"/>
                <a:gd name="connsiteY7249" fmla="*/ 4811507 h 6857987"/>
                <a:gd name="connsiteX7250" fmla="*/ 306262 w 3377801"/>
                <a:gd name="connsiteY7250" fmla="*/ 4959268 h 6857987"/>
                <a:gd name="connsiteX7251" fmla="*/ 560060 w 3377801"/>
                <a:gd name="connsiteY7251" fmla="*/ 5225398 h 6857987"/>
                <a:gd name="connsiteX7252" fmla="*/ 539760 w 3377801"/>
                <a:gd name="connsiteY7252" fmla="*/ 5300404 h 6857987"/>
                <a:gd name="connsiteX7253" fmla="*/ 506477 w 3377801"/>
                <a:gd name="connsiteY7253" fmla="*/ 5351160 h 6857987"/>
                <a:gd name="connsiteX7254" fmla="*/ 504786 w 3377801"/>
                <a:gd name="connsiteY7254" fmla="*/ 5246274 h 6857987"/>
                <a:gd name="connsiteX7255" fmla="*/ 481663 w 3377801"/>
                <a:gd name="connsiteY7255" fmla="*/ 5157725 h 6857987"/>
                <a:gd name="connsiteX7256" fmla="*/ 432027 w 3377801"/>
                <a:gd name="connsiteY7256" fmla="*/ 5333132 h 6857987"/>
                <a:gd name="connsiteX7257" fmla="*/ 387474 w 3377801"/>
                <a:gd name="connsiteY7257" fmla="*/ 5405318 h 6857987"/>
                <a:gd name="connsiteX7258" fmla="*/ 383527 w 3377801"/>
                <a:gd name="connsiteY7258" fmla="*/ 5321290 h 6857987"/>
                <a:gd name="connsiteX7259" fmla="*/ 352501 w 3377801"/>
                <a:gd name="connsiteY7259" fmla="*/ 5015036 h 6857987"/>
                <a:gd name="connsiteX7260" fmla="*/ 398191 w 3377801"/>
                <a:gd name="connsiteY7260" fmla="*/ 4845941 h 6857987"/>
                <a:gd name="connsiteX7261" fmla="*/ 398191 w 3377801"/>
                <a:gd name="connsiteY7261" fmla="*/ 4845814 h 6857987"/>
                <a:gd name="connsiteX7262" fmla="*/ 417366 w 3377801"/>
                <a:gd name="connsiteY7262" fmla="*/ 4862186 h 6857987"/>
                <a:gd name="connsiteX7263" fmla="*/ 364345 w 3377801"/>
                <a:gd name="connsiteY7263" fmla="*/ 5009952 h 6857987"/>
                <a:gd name="connsiteX7264" fmla="*/ 401002 w 3377801"/>
                <a:gd name="connsiteY7264" fmla="*/ 5328049 h 6857987"/>
                <a:gd name="connsiteX7265" fmla="*/ 416794 w 3377801"/>
                <a:gd name="connsiteY7265" fmla="*/ 5328598 h 6857987"/>
                <a:gd name="connsiteX7266" fmla="*/ 468685 w 3377801"/>
                <a:gd name="connsiteY7266" fmla="*/ 5124438 h 6857987"/>
                <a:gd name="connsiteX7267" fmla="*/ 499703 w 3377801"/>
                <a:gd name="connsiteY7267" fmla="*/ 5176331 h 6857987"/>
                <a:gd name="connsiteX7268" fmla="*/ 523962 w 3377801"/>
                <a:gd name="connsiteY7268" fmla="*/ 5294206 h 6857987"/>
                <a:gd name="connsiteX7269" fmla="*/ 540317 w 3377801"/>
                <a:gd name="connsiteY7269" fmla="*/ 5276724 h 6857987"/>
                <a:gd name="connsiteX7270" fmla="*/ 559492 w 3377801"/>
                <a:gd name="connsiteY7270" fmla="*/ 5187601 h 6857987"/>
                <a:gd name="connsiteX7271" fmla="*/ 560060 w 3377801"/>
                <a:gd name="connsiteY7271" fmla="*/ 5225398 h 6857987"/>
                <a:gd name="connsiteX7272" fmla="*/ 428650 w 3377801"/>
                <a:gd name="connsiteY7272" fmla="*/ 4913560 h 6857987"/>
                <a:gd name="connsiteX7273" fmla="*/ 419062 w 3377801"/>
                <a:gd name="connsiteY7273" fmla="*/ 4900007 h 6857987"/>
                <a:gd name="connsiteX7274" fmla="*/ 419062 w 3377801"/>
                <a:gd name="connsiteY7274" fmla="*/ 4900025 h 6857987"/>
                <a:gd name="connsiteX7275" fmla="*/ 428650 w 3377801"/>
                <a:gd name="connsiteY7275" fmla="*/ 4913560 h 6857987"/>
                <a:gd name="connsiteX7276" fmla="*/ 434288 w 3377801"/>
                <a:gd name="connsiteY7276" fmla="*/ 5050637 h 6857987"/>
                <a:gd name="connsiteX7277" fmla="*/ 432032 w 3377801"/>
                <a:gd name="connsiteY7277" fmla="*/ 5011706 h 6857987"/>
                <a:gd name="connsiteX7278" fmla="*/ 432032 w 3377801"/>
                <a:gd name="connsiteY7278" fmla="*/ 5011724 h 6857987"/>
                <a:gd name="connsiteX7279" fmla="*/ 434288 w 3377801"/>
                <a:gd name="connsiteY7279" fmla="*/ 5050643 h 6857987"/>
                <a:gd name="connsiteX7280" fmla="*/ 457411 w 3377801"/>
                <a:gd name="connsiteY7280" fmla="*/ 4965471 h 6857987"/>
                <a:gd name="connsiteX7281" fmla="*/ 439928 w 3377801"/>
                <a:gd name="connsiteY7281" fmla="*/ 4967717 h 6857987"/>
                <a:gd name="connsiteX7282" fmla="*/ 444440 w 3377801"/>
                <a:gd name="connsiteY7282" fmla="*/ 4938884 h 6857987"/>
                <a:gd name="connsiteX7283" fmla="*/ 444440 w 3377801"/>
                <a:gd name="connsiteY7283" fmla="*/ 4938956 h 6857987"/>
                <a:gd name="connsiteX7284" fmla="*/ 457411 w 3377801"/>
                <a:gd name="connsiteY7284" fmla="*/ 4965467 h 6857987"/>
                <a:gd name="connsiteX7285" fmla="*/ 420195 w 3377801"/>
                <a:gd name="connsiteY7285" fmla="*/ 5131242 h 6857987"/>
                <a:gd name="connsiteX7286" fmla="*/ 426393 w 3377801"/>
                <a:gd name="connsiteY7286" fmla="*/ 5127871 h 6857987"/>
                <a:gd name="connsiteX7287" fmla="*/ 426393 w 3377801"/>
                <a:gd name="connsiteY7287" fmla="*/ 5148171 h 6857987"/>
                <a:gd name="connsiteX7288" fmla="*/ 452344 w 3377801"/>
                <a:gd name="connsiteY7288" fmla="*/ 5140294 h 6857987"/>
                <a:gd name="connsiteX7289" fmla="*/ 412859 w 3377801"/>
                <a:gd name="connsiteY7289" fmla="*/ 5298210 h 6857987"/>
                <a:gd name="connsiteX7290" fmla="*/ 397634 w 3377801"/>
                <a:gd name="connsiteY7290" fmla="*/ 5244052 h 6857987"/>
                <a:gd name="connsiteX7291" fmla="*/ 432044 w 3377801"/>
                <a:gd name="connsiteY7291" fmla="*/ 5214182 h 6857987"/>
                <a:gd name="connsiteX7292" fmla="*/ 420195 w 3377801"/>
                <a:gd name="connsiteY7292" fmla="*/ 5131242 h 6857987"/>
                <a:gd name="connsiteX7293" fmla="*/ 386916 w 3377801"/>
                <a:gd name="connsiteY7293" fmla="*/ 5147016 h 6857987"/>
                <a:gd name="connsiteX7294" fmla="*/ 391991 w 3377801"/>
                <a:gd name="connsiteY7294" fmla="*/ 5216372 h 6857987"/>
                <a:gd name="connsiteX7295" fmla="*/ 375636 w 3377801"/>
                <a:gd name="connsiteY7295" fmla="*/ 5088355 h 6857987"/>
                <a:gd name="connsiteX7296" fmla="*/ 380711 w 3377801"/>
                <a:gd name="connsiteY7296" fmla="*/ 5016678 h 6857987"/>
                <a:gd name="connsiteX7297" fmla="*/ 380711 w 3377801"/>
                <a:gd name="connsiteY7297" fmla="*/ 5016723 h 6857987"/>
                <a:gd name="connsiteX7298" fmla="*/ 390861 w 3377801"/>
                <a:gd name="connsiteY7298" fmla="*/ 4972171 h 6857987"/>
                <a:gd name="connsiteX7299" fmla="*/ 384084 w 3377801"/>
                <a:gd name="connsiteY7299" fmla="*/ 5033088 h 6857987"/>
                <a:gd name="connsiteX7300" fmla="*/ 386916 w 3377801"/>
                <a:gd name="connsiteY7300" fmla="*/ 5147018 h 6857987"/>
                <a:gd name="connsiteX7301" fmla="*/ 474329 w 3377801"/>
                <a:gd name="connsiteY7301" fmla="*/ 4997613 h 6857987"/>
                <a:gd name="connsiteX7302" fmla="*/ 503656 w 3377801"/>
                <a:gd name="connsiteY7302" fmla="*/ 5046113 h 6857987"/>
                <a:gd name="connsiteX7303" fmla="*/ 477141 w 3377801"/>
                <a:gd name="connsiteY7303" fmla="*/ 5045549 h 6857987"/>
                <a:gd name="connsiteX7304" fmla="*/ 474329 w 3377801"/>
                <a:gd name="connsiteY7304" fmla="*/ 4997615 h 6857987"/>
                <a:gd name="connsiteX7305" fmla="*/ 528478 w 3377801"/>
                <a:gd name="connsiteY7305" fmla="*/ 5082124 h 6857987"/>
                <a:gd name="connsiteX7306" fmla="*/ 511559 w 3377801"/>
                <a:gd name="connsiteY7306" fmla="*/ 5073119 h 6857987"/>
                <a:gd name="connsiteX7307" fmla="*/ 528478 w 3377801"/>
                <a:gd name="connsiteY7307" fmla="*/ 5082127 h 6857987"/>
                <a:gd name="connsiteX7308" fmla="*/ 544833 w 3377801"/>
                <a:gd name="connsiteY7308" fmla="*/ 5118318 h 6857987"/>
                <a:gd name="connsiteX7309" fmla="*/ 538065 w 3377801"/>
                <a:gd name="connsiteY7309" fmla="*/ 5227725 h 6857987"/>
                <a:gd name="connsiteX7310" fmla="*/ 517202 w 3377801"/>
                <a:gd name="connsiteY7310" fmla="*/ 5172449 h 6857987"/>
                <a:gd name="connsiteX7311" fmla="*/ 544833 w 3377801"/>
                <a:gd name="connsiteY7311" fmla="*/ 5118321 h 6857987"/>
                <a:gd name="connsiteX7312" fmla="*/ 563998 w 3377801"/>
                <a:gd name="connsiteY7312" fmla="*/ 5177450 h 6857987"/>
                <a:gd name="connsiteX7313" fmla="*/ 555539 w 3377801"/>
                <a:gd name="connsiteY7313" fmla="*/ 5177450 h 6857987"/>
                <a:gd name="connsiteX7314" fmla="*/ 556676 w 3377801"/>
                <a:gd name="connsiteY7314" fmla="*/ 5140247 h 6857987"/>
                <a:gd name="connsiteX7315" fmla="*/ 568520 w 3377801"/>
                <a:gd name="connsiteY7315" fmla="*/ 5139683 h 6857987"/>
                <a:gd name="connsiteX7316" fmla="*/ 564002 w 3377801"/>
                <a:gd name="connsiteY7316" fmla="*/ 5177453 h 6857987"/>
                <a:gd name="connsiteX7317" fmla="*/ 535818 w 3377801"/>
                <a:gd name="connsiteY7317" fmla="*/ 5067526 h 6857987"/>
                <a:gd name="connsiteX7318" fmla="*/ 398760 w 3377801"/>
                <a:gd name="connsiteY7318" fmla="*/ 4793425 h 6857987"/>
                <a:gd name="connsiteX7319" fmla="*/ 369425 w 3377801"/>
                <a:gd name="connsiteY7319" fmla="*/ 4671902 h 6857987"/>
                <a:gd name="connsiteX7320" fmla="*/ 369425 w 3377801"/>
                <a:gd name="connsiteY7320" fmla="*/ 4671619 h 6857987"/>
                <a:gd name="connsiteX7321" fmla="*/ 395367 w 3377801"/>
                <a:gd name="connsiteY7321" fmla="*/ 4754510 h 6857987"/>
                <a:gd name="connsiteX7322" fmla="*/ 424701 w 3377801"/>
                <a:gd name="connsiteY7322" fmla="*/ 4836293 h 6857987"/>
                <a:gd name="connsiteX7323" fmla="*/ 494067 w 3377801"/>
                <a:gd name="connsiteY7323" fmla="*/ 4978410 h 6857987"/>
                <a:gd name="connsiteX7324" fmla="*/ 604053 w 3377801"/>
                <a:gd name="connsiteY7324" fmla="*/ 5139732 h 6857987"/>
                <a:gd name="connsiteX7325" fmla="*/ 760286 w 3377801"/>
                <a:gd name="connsiteY7325" fmla="*/ 5287498 h 6857987"/>
                <a:gd name="connsiteX7326" fmla="*/ 777205 w 3377801"/>
                <a:gd name="connsiteY7326" fmla="*/ 5307227 h 6857987"/>
                <a:gd name="connsiteX7327" fmla="*/ 750135 w 3377801"/>
                <a:gd name="connsiteY7327" fmla="*/ 5298213 h 6857987"/>
                <a:gd name="connsiteX7328" fmla="*/ 662150 w 3377801"/>
                <a:gd name="connsiteY7328" fmla="*/ 5223197 h 6857987"/>
                <a:gd name="connsiteX7329" fmla="*/ 629440 w 3377801"/>
                <a:gd name="connsiteY7329" fmla="*/ 5187659 h 6857987"/>
                <a:gd name="connsiteX7330" fmla="*/ 535818 w 3377801"/>
                <a:gd name="connsiteY7330" fmla="*/ 5067529 h 6857987"/>
                <a:gd name="connsiteX7331" fmla="*/ 743927 w 3377801"/>
                <a:gd name="connsiteY7331" fmla="*/ 5497876 h 6857987"/>
                <a:gd name="connsiteX7332" fmla="*/ 726445 w 3377801"/>
                <a:gd name="connsiteY7332" fmla="*/ 5550897 h 6857987"/>
                <a:gd name="connsiteX7333" fmla="*/ 713474 w 3377801"/>
                <a:gd name="connsiteY7333" fmla="*/ 5530597 h 6857987"/>
                <a:gd name="connsiteX7334" fmla="*/ 723623 w 3377801"/>
                <a:gd name="connsiteY7334" fmla="*/ 5484843 h 6857987"/>
                <a:gd name="connsiteX7335" fmla="*/ 723623 w 3377801"/>
                <a:gd name="connsiteY7335" fmla="*/ 5484890 h 6857987"/>
                <a:gd name="connsiteX7336" fmla="*/ 743927 w 3377801"/>
                <a:gd name="connsiteY7336" fmla="*/ 5497879 h 6857987"/>
                <a:gd name="connsiteX7337" fmla="*/ 737158 w 3377801"/>
                <a:gd name="connsiteY7337" fmla="*/ 5457199 h 6857987"/>
                <a:gd name="connsiteX7338" fmla="*/ 707824 w 3377801"/>
                <a:gd name="connsiteY7338" fmla="*/ 5400794 h 6857987"/>
                <a:gd name="connsiteX7339" fmla="*/ 738287 w 3377801"/>
                <a:gd name="connsiteY7339" fmla="*/ 5404178 h 6857987"/>
                <a:gd name="connsiteX7340" fmla="*/ 733203 w 3377801"/>
                <a:gd name="connsiteY7340" fmla="*/ 5377158 h 6857987"/>
                <a:gd name="connsiteX7341" fmla="*/ 733203 w 3377801"/>
                <a:gd name="connsiteY7341" fmla="*/ 5377103 h 6857987"/>
                <a:gd name="connsiteX7342" fmla="*/ 747879 w 3377801"/>
                <a:gd name="connsiteY7342" fmla="*/ 5460004 h 6857987"/>
                <a:gd name="connsiteX7343" fmla="*/ 737158 w 3377801"/>
                <a:gd name="connsiteY7343" fmla="*/ 5457202 h 6857987"/>
                <a:gd name="connsiteX7344" fmla="*/ 712332 w 3377801"/>
                <a:gd name="connsiteY7344" fmla="*/ 5290242 h 6857987"/>
                <a:gd name="connsiteX7345" fmla="*/ 742222 w 3377801"/>
                <a:gd name="connsiteY7345" fmla="*/ 5312809 h 6857987"/>
                <a:gd name="connsiteX7346" fmla="*/ 721923 w 3377801"/>
                <a:gd name="connsiteY7346" fmla="*/ 5309980 h 6857987"/>
                <a:gd name="connsiteX7347" fmla="*/ 712336 w 3377801"/>
                <a:gd name="connsiteY7347" fmla="*/ 5290245 h 6857987"/>
                <a:gd name="connsiteX7348" fmla="*/ 730942 w 3377801"/>
                <a:gd name="connsiteY7348" fmla="*/ 5321359 h 6857987"/>
                <a:gd name="connsiteX7349" fmla="*/ 774931 w 3377801"/>
                <a:gd name="connsiteY7349" fmla="*/ 5394672 h 6857987"/>
                <a:gd name="connsiteX7350" fmla="*/ 730946 w 3377801"/>
                <a:gd name="connsiteY7350" fmla="*/ 5321361 h 6857987"/>
                <a:gd name="connsiteX7351" fmla="*/ 683570 w 3377801"/>
                <a:gd name="connsiteY7351" fmla="*/ 5432421 h 6857987"/>
                <a:gd name="connsiteX7352" fmla="*/ 705563 w 3377801"/>
                <a:gd name="connsiteY7352" fmla="*/ 5509701 h 6857987"/>
                <a:gd name="connsiteX7353" fmla="*/ 651989 w 3377801"/>
                <a:gd name="connsiteY7353" fmla="*/ 5384474 h 6857987"/>
                <a:gd name="connsiteX7354" fmla="*/ 608556 w 3377801"/>
                <a:gd name="connsiteY7354" fmla="*/ 5237850 h 6857987"/>
                <a:gd name="connsiteX7355" fmla="*/ 636763 w 3377801"/>
                <a:gd name="connsiteY7355" fmla="*/ 5314556 h 6857987"/>
                <a:gd name="connsiteX7356" fmla="*/ 683574 w 3377801"/>
                <a:gd name="connsiteY7356" fmla="*/ 5432424 h 6857987"/>
                <a:gd name="connsiteX7357" fmla="*/ 656500 w 3377801"/>
                <a:gd name="connsiteY7357" fmla="*/ 5245144 h 6857987"/>
                <a:gd name="connsiteX7358" fmla="*/ 656500 w 3377801"/>
                <a:gd name="connsiteY7358" fmla="*/ 5245126 h 6857987"/>
                <a:gd name="connsiteX7359" fmla="*/ 666087 w 3377801"/>
                <a:gd name="connsiteY7359" fmla="*/ 5254150 h 6857987"/>
                <a:gd name="connsiteX7360" fmla="*/ 656504 w 3377801"/>
                <a:gd name="connsiteY7360" fmla="*/ 5245147 h 6857987"/>
                <a:gd name="connsiteX7361" fmla="*/ 770983 w 3377801"/>
                <a:gd name="connsiteY7361" fmla="*/ 5536706 h 6857987"/>
                <a:gd name="connsiteX7362" fmla="*/ 690333 w 3377801"/>
                <a:gd name="connsiteY7362" fmla="*/ 5690120 h 6857987"/>
                <a:gd name="connsiteX7363" fmla="*/ 690333 w 3377801"/>
                <a:gd name="connsiteY7363" fmla="*/ 5582396 h 6857987"/>
                <a:gd name="connsiteX7364" fmla="*/ 637886 w 3377801"/>
                <a:gd name="connsiteY7364" fmla="*/ 5416569 h 6857987"/>
                <a:gd name="connsiteX7365" fmla="*/ 581482 w 3377801"/>
                <a:gd name="connsiteY7365" fmla="*/ 5164469 h 6857987"/>
                <a:gd name="connsiteX7366" fmla="*/ 591631 w 3377801"/>
                <a:gd name="connsiteY7366" fmla="*/ 5225958 h 6857987"/>
                <a:gd name="connsiteX7367" fmla="*/ 605730 w 3377801"/>
                <a:gd name="connsiteY7367" fmla="*/ 5306594 h 6857987"/>
                <a:gd name="connsiteX7368" fmla="*/ 651974 w 3377801"/>
                <a:gd name="connsiteY7368" fmla="*/ 5418830 h 6857987"/>
                <a:gd name="connsiteX7369" fmla="*/ 713454 w 3377801"/>
                <a:gd name="connsiteY7369" fmla="*/ 5596503 h 6857987"/>
                <a:gd name="connsiteX7370" fmla="*/ 726426 w 3377801"/>
                <a:gd name="connsiteY7370" fmla="*/ 5594238 h 6857987"/>
                <a:gd name="connsiteX7371" fmla="*/ 761392 w 3377801"/>
                <a:gd name="connsiteY7371" fmla="*/ 5449285 h 6857987"/>
                <a:gd name="connsiteX7372" fmla="*/ 769850 w 3377801"/>
                <a:gd name="connsiteY7372" fmla="*/ 5452113 h 6857987"/>
                <a:gd name="connsiteX7373" fmla="*/ 770987 w 3377801"/>
                <a:gd name="connsiteY7373" fmla="*/ 5536709 h 6857987"/>
                <a:gd name="connsiteX7374" fmla="*/ 761405 w 3377801"/>
                <a:gd name="connsiteY7374" fmla="*/ 5438079 h 6857987"/>
                <a:gd name="connsiteX7375" fmla="*/ 760843 w 3377801"/>
                <a:gd name="connsiteY7375" fmla="*/ 5406489 h 6857987"/>
                <a:gd name="connsiteX7376" fmla="*/ 780015 w 3377801"/>
                <a:gd name="connsiteY7376" fmla="*/ 5421724 h 6857987"/>
                <a:gd name="connsiteX7377" fmla="*/ 761410 w 3377801"/>
                <a:gd name="connsiteY7377" fmla="*/ 5438081 h 6857987"/>
                <a:gd name="connsiteX7378" fmla="*/ 849391 w 3377801"/>
                <a:gd name="connsiteY7378" fmla="*/ 5546349 h 6857987"/>
                <a:gd name="connsiteX7379" fmla="*/ 803716 w 3377801"/>
                <a:gd name="connsiteY7379" fmla="*/ 5470774 h 6857987"/>
                <a:gd name="connsiteX7380" fmla="*/ 783417 w 3377801"/>
                <a:gd name="connsiteY7380" fmla="*/ 5435263 h 6857987"/>
                <a:gd name="connsiteX7381" fmla="*/ 824016 w 3377801"/>
                <a:gd name="connsiteY7381" fmla="*/ 5496726 h 6857987"/>
                <a:gd name="connsiteX7382" fmla="*/ 838115 w 3377801"/>
                <a:gd name="connsiteY7382" fmla="*/ 5489976 h 6857987"/>
                <a:gd name="connsiteX7383" fmla="*/ 827986 w 3377801"/>
                <a:gd name="connsiteY7383" fmla="*/ 5392400 h 6857987"/>
                <a:gd name="connsiteX7384" fmla="*/ 827964 w 3377801"/>
                <a:gd name="connsiteY7384" fmla="*/ 5392400 h 6857987"/>
                <a:gd name="connsiteX7385" fmla="*/ 827964 w 3377801"/>
                <a:gd name="connsiteY7385" fmla="*/ 5392291 h 6857987"/>
                <a:gd name="connsiteX7386" fmla="*/ 827986 w 3377801"/>
                <a:gd name="connsiteY7386" fmla="*/ 5392406 h 6857987"/>
                <a:gd name="connsiteX7387" fmla="*/ 836986 w 3377801"/>
                <a:gd name="connsiteY7387" fmla="*/ 5394657 h 6857987"/>
                <a:gd name="connsiteX7388" fmla="*/ 849395 w 3377801"/>
                <a:gd name="connsiteY7388" fmla="*/ 5546351 h 6857987"/>
                <a:gd name="connsiteX7389" fmla="*/ 804829 w 3377801"/>
                <a:gd name="connsiteY7389" fmla="*/ 5417794 h 6857987"/>
                <a:gd name="connsiteX7390" fmla="*/ 804829 w 3377801"/>
                <a:gd name="connsiteY7390" fmla="*/ 5417767 h 6857987"/>
                <a:gd name="connsiteX7391" fmla="*/ 816671 w 3377801"/>
                <a:gd name="connsiteY7391" fmla="*/ 5404795 h 6857987"/>
                <a:gd name="connsiteX7392" fmla="*/ 823439 w 3377801"/>
                <a:gd name="connsiteY7392" fmla="*/ 5452731 h 6857987"/>
                <a:gd name="connsiteX7393" fmla="*/ 811596 w 3377801"/>
                <a:gd name="connsiteY7393" fmla="*/ 5449904 h 6857987"/>
                <a:gd name="connsiteX7394" fmla="*/ 804833 w 3377801"/>
                <a:gd name="connsiteY7394" fmla="*/ 5417797 h 6857987"/>
                <a:gd name="connsiteX7395" fmla="*/ 830216 w 3377801"/>
                <a:gd name="connsiteY7395" fmla="*/ 5352886 h 6857987"/>
                <a:gd name="connsiteX7396" fmla="*/ 778918 w 3377801"/>
                <a:gd name="connsiteY7396" fmla="*/ 5308897 h 6857987"/>
                <a:gd name="connsiteX7397" fmla="*/ 778891 w 3377801"/>
                <a:gd name="connsiteY7397" fmla="*/ 5308888 h 6857987"/>
                <a:gd name="connsiteX7398" fmla="*/ 778899 w 3377801"/>
                <a:gd name="connsiteY7398" fmla="*/ 5308860 h 6857987"/>
                <a:gd name="connsiteX7399" fmla="*/ 778917 w 3377801"/>
                <a:gd name="connsiteY7399" fmla="*/ 5308897 h 6857987"/>
                <a:gd name="connsiteX7400" fmla="*/ 969524 w 3377801"/>
                <a:gd name="connsiteY7400" fmla="*/ 5411545 h 6857987"/>
                <a:gd name="connsiteX7401" fmla="*/ 1006745 w 3377801"/>
                <a:gd name="connsiteY7401" fmla="*/ 5419432 h 6857987"/>
                <a:gd name="connsiteX7402" fmla="*/ 1008446 w 3377801"/>
                <a:gd name="connsiteY7402" fmla="*/ 5430710 h 6857987"/>
                <a:gd name="connsiteX7403" fmla="*/ 945274 w 3377801"/>
                <a:gd name="connsiteY7403" fmla="*/ 5407024 h 6857987"/>
                <a:gd name="connsiteX7404" fmla="*/ 830220 w 3377801"/>
                <a:gd name="connsiteY7404" fmla="*/ 5352889 h 6857987"/>
                <a:gd name="connsiteX7405" fmla="*/ 989815 w 3377801"/>
                <a:gd name="connsiteY7405" fmla="*/ 5592602 h 6857987"/>
                <a:gd name="connsiteX7406" fmla="*/ 882082 w 3377801"/>
                <a:gd name="connsiteY7406" fmla="*/ 5400852 h 6857987"/>
                <a:gd name="connsiteX7407" fmla="*/ 882099 w 3377801"/>
                <a:gd name="connsiteY7407" fmla="*/ 5400843 h 6857987"/>
                <a:gd name="connsiteX7408" fmla="*/ 904657 w 3377801"/>
                <a:gd name="connsiteY7408" fmla="*/ 5409311 h 6857987"/>
                <a:gd name="connsiteX7409" fmla="*/ 935674 w 3377801"/>
                <a:gd name="connsiteY7409" fmla="*/ 5479241 h 6857987"/>
                <a:gd name="connsiteX7410" fmla="*/ 985311 w 3377801"/>
                <a:gd name="connsiteY7410" fmla="*/ 5565535 h 6857987"/>
                <a:gd name="connsiteX7411" fmla="*/ 989819 w 3377801"/>
                <a:gd name="connsiteY7411" fmla="*/ 5592604 h 6857987"/>
                <a:gd name="connsiteX7412" fmla="*/ 989770 w 3377801"/>
                <a:gd name="connsiteY7412" fmla="*/ 5539536 h 6857987"/>
                <a:gd name="connsiteX7413" fmla="*/ 980192 w 3377801"/>
                <a:gd name="connsiteY7413" fmla="*/ 5537835 h 6857987"/>
                <a:gd name="connsiteX7414" fmla="*/ 929443 w 3377801"/>
                <a:gd name="connsiteY7414" fmla="*/ 5422316 h 6857987"/>
                <a:gd name="connsiteX7415" fmla="*/ 929443 w 3377801"/>
                <a:gd name="connsiteY7415" fmla="*/ 5422226 h 6857987"/>
                <a:gd name="connsiteX7416" fmla="*/ 1003331 w 3377801"/>
                <a:gd name="connsiteY7416" fmla="*/ 5445912 h 6857987"/>
                <a:gd name="connsiteX7417" fmla="*/ 989774 w 3377801"/>
                <a:gd name="connsiteY7417" fmla="*/ 5539539 h 6857987"/>
                <a:gd name="connsiteX7418" fmla="*/ 990416 w 3377801"/>
                <a:gd name="connsiteY7418" fmla="*/ 5880242 h 6857987"/>
                <a:gd name="connsiteX7419" fmla="*/ 910335 w 3377801"/>
                <a:gd name="connsiteY7419" fmla="*/ 5935509 h 6857987"/>
                <a:gd name="connsiteX7420" fmla="*/ 948684 w 3377801"/>
                <a:gd name="connsiteY7420" fmla="*/ 5865569 h 6857987"/>
                <a:gd name="connsiteX7421" fmla="*/ 978018 w 3377801"/>
                <a:gd name="connsiteY7421" fmla="*/ 5778166 h 6857987"/>
                <a:gd name="connsiteX7422" fmla="*/ 1001704 w 3377801"/>
                <a:gd name="connsiteY7422" fmla="*/ 5663673 h 6857987"/>
                <a:gd name="connsiteX7423" fmla="*/ 1009601 w 3377801"/>
                <a:gd name="connsiteY7423" fmla="*/ 5539595 h 6857987"/>
                <a:gd name="connsiteX7424" fmla="*/ 1022971 w 3377801"/>
                <a:gd name="connsiteY7424" fmla="*/ 5445451 h 6857987"/>
                <a:gd name="connsiteX7425" fmla="*/ 1023126 w 3377801"/>
                <a:gd name="connsiteY7425" fmla="*/ 5445414 h 6857987"/>
                <a:gd name="connsiteX7426" fmla="*/ 1076710 w 3377801"/>
                <a:gd name="connsiteY7426" fmla="*/ 5342183 h 6857987"/>
                <a:gd name="connsiteX7427" fmla="*/ 1024263 w 3377801"/>
                <a:gd name="connsiteY7427" fmla="*/ 5497853 h 6857987"/>
                <a:gd name="connsiteX7428" fmla="*/ 1018613 w 3377801"/>
                <a:gd name="connsiteY7428" fmla="*/ 5579063 h 6857987"/>
                <a:gd name="connsiteX7429" fmla="*/ 1017486 w 3377801"/>
                <a:gd name="connsiteY7429" fmla="*/ 5632083 h 6857987"/>
                <a:gd name="connsiteX7430" fmla="*/ 1002261 w 3377801"/>
                <a:gd name="connsiteY7430" fmla="*/ 5739807 h 6857987"/>
                <a:gd name="connsiteX7431" fmla="*/ 966167 w 3377801"/>
                <a:gd name="connsiteY7431" fmla="*/ 5854290 h 6857987"/>
                <a:gd name="connsiteX7432" fmla="*/ 990417 w 3377801"/>
                <a:gd name="connsiteY7432" fmla="*/ 5852607 h 6857987"/>
                <a:gd name="connsiteX7433" fmla="*/ 1076712 w 3377801"/>
                <a:gd name="connsiteY7433" fmla="*/ 5746011 h 6857987"/>
                <a:gd name="connsiteX7434" fmla="*/ 990420 w 3377801"/>
                <a:gd name="connsiteY7434" fmla="*/ 5880248 h 6857987"/>
                <a:gd name="connsiteX7435" fmla="*/ 1074409 w 3377801"/>
                <a:gd name="connsiteY7435" fmla="*/ 5912337 h 6857987"/>
                <a:gd name="connsiteX7436" fmla="*/ 1091873 w 3377801"/>
                <a:gd name="connsiteY7436" fmla="*/ 5768438 h 6857987"/>
                <a:gd name="connsiteX7437" fmla="*/ 1091891 w 3377801"/>
                <a:gd name="connsiteY7437" fmla="*/ 5768511 h 6857987"/>
                <a:gd name="connsiteX7438" fmla="*/ 1128557 w 3377801"/>
                <a:gd name="connsiteY7438" fmla="*/ 5755549 h 6857987"/>
                <a:gd name="connsiteX7439" fmla="*/ 1074413 w 3377801"/>
                <a:gd name="connsiteY7439" fmla="*/ 5912340 h 6857987"/>
                <a:gd name="connsiteX7440" fmla="*/ 1137033 w 3377801"/>
                <a:gd name="connsiteY7440" fmla="*/ 6184800 h 6857987"/>
                <a:gd name="connsiteX7441" fmla="*/ 1085150 w 3377801"/>
                <a:gd name="connsiteY7441" fmla="*/ 6236673 h 6857987"/>
                <a:gd name="connsiteX7442" fmla="*/ 1117294 w 3377801"/>
                <a:gd name="connsiteY7442" fmla="*/ 6127258 h 6857987"/>
                <a:gd name="connsiteX7443" fmla="*/ 1126882 w 3377801"/>
                <a:gd name="connsiteY7443" fmla="*/ 6031960 h 6857987"/>
                <a:gd name="connsiteX7444" fmla="*/ 1133740 w 3377801"/>
                <a:gd name="connsiteY7444" fmla="*/ 5964130 h 6857987"/>
                <a:gd name="connsiteX7445" fmla="*/ 1133636 w 3377801"/>
                <a:gd name="connsiteY7445" fmla="*/ 5963712 h 6857987"/>
                <a:gd name="connsiteX7446" fmla="*/ 1133791 w 3377801"/>
                <a:gd name="connsiteY7446" fmla="*/ 5963828 h 6857987"/>
                <a:gd name="connsiteX7447" fmla="*/ 1133740 w 3377801"/>
                <a:gd name="connsiteY7447" fmla="*/ 5964127 h 6857987"/>
                <a:gd name="connsiteX7448" fmla="*/ 1137593 w 3377801"/>
                <a:gd name="connsiteY7448" fmla="*/ 6041543 h 6857987"/>
                <a:gd name="connsiteX7449" fmla="*/ 1133082 w 3377801"/>
                <a:gd name="connsiteY7449" fmla="*/ 6155461 h 6857987"/>
                <a:gd name="connsiteX7450" fmla="*/ 1179335 w 3377801"/>
                <a:gd name="connsiteY7450" fmla="*/ 6094562 h 6857987"/>
                <a:gd name="connsiteX7451" fmla="*/ 1137037 w 3377801"/>
                <a:gd name="connsiteY7451" fmla="*/ 6184802 h 6857987"/>
                <a:gd name="connsiteX7452" fmla="*/ 1186137 w 3377801"/>
                <a:gd name="connsiteY7452" fmla="*/ 6065218 h 6857987"/>
                <a:gd name="connsiteX7453" fmla="*/ 1200228 w 3377801"/>
                <a:gd name="connsiteY7453" fmla="*/ 6057872 h 6857987"/>
                <a:gd name="connsiteX7454" fmla="*/ 1197972 w 3377801"/>
                <a:gd name="connsiteY7454" fmla="*/ 6077045 h 6857987"/>
                <a:gd name="connsiteX7455" fmla="*/ 1186684 w 3377801"/>
                <a:gd name="connsiteY7455" fmla="*/ 6079292 h 6857987"/>
                <a:gd name="connsiteX7456" fmla="*/ 1186135 w 3377801"/>
                <a:gd name="connsiteY7456" fmla="*/ 6065215 h 6857987"/>
                <a:gd name="connsiteX7457" fmla="*/ 1217648 w 3377801"/>
                <a:gd name="connsiteY7457" fmla="*/ 6222611 h 6857987"/>
                <a:gd name="connsiteX7458" fmla="*/ 1217574 w 3377801"/>
                <a:gd name="connsiteY7458" fmla="*/ 6222306 h 6857987"/>
                <a:gd name="connsiteX7459" fmla="*/ 1196817 w 3377801"/>
                <a:gd name="connsiteY7459" fmla="*/ 6113185 h 6857987"/>
                <a:gd name="connsiteX7460" fmla="*/ 1217574 w 3377801"/>
                <a:gd name="connsiteY7460" fmla="*/ 6222306 h 6857987"/>
                <a:gd name="connsiteX7461" fmla="*/ 1217693 w 3377801"/>
                <a:gd name="connsiteY7461" fmla="*/ 6222580 h 6857987"/>
                <a:gd name="connsiteX7462" fmla="*/ 1217693 w 3377801"/>
                <a:gd name="connsiteY7462" fmla="*/ 6144176 h 6857987"/>
                <a:gd name="connsiteX7463" fmla="*/ 1217630 w 3377801"/>
                <a:gd name="connsiteY7463" fmla="*/ 6144221 h 6857987"/>
                <a:gd name="connsiteX7464" fmla="*/ 1217617 w 3377801"/>
                <a:gd name="connsiteY7464" fmla="*/ 6143988 h 6857987"/>
                <a:gd name="connsiteX7465" fmla="*/ 1219376 w 3377801"/>
                <a:gd name="connsiteY7465" fmla="*/ 6069716 h 6857987"/>
                <a:gd name="connsiteX7466" fmla="*/ 1218646 w 3377801"/>
                <a:gd name="connsiteY7466" fmla="*/ 6076925 h 6857987"/>
                <a:gd name="connsiteX7467" fmla="*/ 1218816 w 3377801"/>
                <a:gd name="connsiteY7467" fmla="*/ 6075368 h 6857987"/>
                <a:gd name="connsiteX7468" fmla="*/ 1231236 w 3377801"/>
                <a:gd name="connsiteY7468" fmla="*/ 6126128 h 6857987"/>
                <a:gd name="connsiteX7469" fmla="*/ 1232919 w 3377801"/>
                <a:gd name="connsiteY7469" fmla="*/ 6206778 h 6857987"/>
                <a:gd name="connsiteX7470" fmla="*/ 1217729 w 3377801"/>
                <a:gd name="connsiteY7470" fmla="*/ 6144107 h 6857987"/>
                <a:gd name="connsiteX7471" fmla="*/ 1218767 w 3377801"/>
                <a:gd name="connsiteY7471" fmla="*/ 6250217 h 6857987"/>
                <a:gd name="connsiteX7472" fmla="*/ 1222133 w 3377801"/>
                <a:gd name="connsiteY7472" fmla="*/ 6228204 h 6857987"/>
                <a:gd name="connsiteX7473" fmla="*/ 1222151 w 3377801"/>
                <a:gd name="connsiteY7473" fmla="*/ 6228222 h 6857987"/>
                <a:gd name="connsiteX7474" fmla="*/ 1237940 w 3377801"/>
                <a:gd name="connsiteY7474" fmla="*/ 6262068 h 6857987"/>
                <a:gd name="connsiteX7475" fmla="*/ 1218766 w 3377801"/>
                <a:gd name="connsiteY7475" fmla="*/ 6250219 h 6857987"/>
                <a:gd name="connsiteX7476" fmla="*/ 1253751 w 3377801"/>
                <a:gd name="connsiteY7476" fmla="*/ 6352884 h 6857987"/>
                <a:gd name="connsiteX7477" fmla="*/ 1235740 w 3377801"/>
                <a:gd name="connsiteY7477" fmla="*/ 6362526 h 6857987"/>
                <a:gd name="connsiteX7478" fmla="*/ 1235703 w 3377801"/>
                <a:gd name="connsiteY7478" fmla="*/ 6362480 h 6857987"/>
                <a:gd name="connsiteX7479" fmla="*/ 1306770 w 3377801"/>
                <a:gd name="connsiteY7479" fmla="*/ 6242340 h 6857987"/>
                <a:gd name="connsiteX7480" fmla="*/ 1253750 w 3377801"/>
                <a:gd name="connsiteY7480" fmla="*/ 6352886 h 6857987"/>
                <a:gd name="connsiteX7481" fmla="*/ 1315758 w 3377801"/>
                <a:gd name="connsiteY7481" fmla="*/ 6035907 h 6857987"/>
                <a:gd name="connsiteX7482" fmla="*/ 1317942 w 3377801"/>
                <a:gd name="connsiteY7482" fmla="*/ 6022354 h 6857987"/>
                <a:gd name="connsiteX7483" fmla="*/ 1318024 w 3377801"/>
                <a:gd name="connsiteY7483" fmla="*/ 6022382 h 6857987"/>
                <a:gd name="connsiteX7484" fmla="*/ 1331559 w 3377801"/>
                <a:gd name="connsiteY7484" fmla="*/ 6019008 h 6857987"/>
                <a:gd name="connsiteX7485" fmla="*/ 1330995 w 3377801"/>
                <a:gd name="connsiteY7485" fmla="*/ 6035908 h 6857987"/>
                <a:gd name="connsiteX7486" fmla="*/ 1315757 w 3377801"/>
                <a:gd name="connsiteY7486" fmla="*/ 6035908 h 6857987"/>
                <a:gd name="connsiteX7487" fmla="*/ 1331021 w 3377801"/>
                <a:gd name="connsiteY7487" fmla="*/ 6121556 h 6857987"/>
                <a:gd name="connsiteX7488" fmla="*/ 1331031 w 3377801"/>
                <a:gd name="connsiteY7488" fmla="*/ 6121620 h 6857987"/>
                <a:gd name="connsiteX7489" fmla="*/ 1349633 w 3377801"/>
                <a:gd name="connsiteY7489" fmla="*/ 6170701 h 6857987"/>
                <a:gd name="connsiteX7490" fmla="*/ 1364857 w 3377801"/>
                <a:gd name="connsiteY7490" fmla="*/ 6212424 h 6857987"/>
                <a:gd name="connsiteX7491" fmla="*/ 1331020 w 3377801"/>
                <a:gd name="connsiteY7491" fmla="*/ 6121557 h 6857987"/>
                <a:gd name="connsiteX7492" fmla="*/ 1397559 w 3377801"/>
                <a:gd name="connsiteY7492" fmla="*/ 6263172 h 6857987"/>
                <a:gd name="connsiteX7493" fmla="*/ 1388007 w 3377801"/>
                <a:gd name="connsiteY7493" fmla="*/ 6248527 h 6857987"/>
                <a:gd name="connsiteX7494" fmla="*/ 1387972 w 3377801"/>
                <a:gd name="connsiteY7494" fmla="*/ 6248508 h 6857987"/>
                <a:gd name="connsiteX7495" fmla="*/ 1397558 w 3377801"/>
                <a:gd name="connsiteY7495" fmla="*/ 6263173 h 6857987"/>
                <a:gd name="connsiteX7496" fmla="*/ 1393657 w 3377801"/>
                <a:gd name="connsiteY7496" fmla="*/ 6150362 h 6857987"/>
                <a:gd name="connsiteX7497" fmla="*/ 1386335 w 3377801"/>
                <a:gd name="connsiteY7497" fmla="*/ 6137391 h 6857987"/>
                <a:gd name="connsiteX7498" fmla="*/ 1378431 w 3377801"/>
                <a:gd name="connsiteY7498" fmla="*/ 6160503 h 6857987"/>
                <a:gd name="connsiteX7499" fmla="*/ 1378421 w 3377801"/>
                <a:gd name="connsiteY7499" fmla="*/ 6159506 h 6857987"/>
                <a:gd name="connsiteX7500" fmla="*/ 1377820 w 3377801"/>
                <a:gd name="connsiteY7500" fmla="*/ 6183052 h 6857987"/>
                <a:gd name="connsiteX7501" fmla="*/ 1354163 w 3377801"/>
                <a:gd name="connsiteY7501" fmla="*/ 6043778 h 6857987"/>
                <a:gd name="connsiteX7502" fmla="*/ 1354134 w 3377801"/>
                <a:gd name="connsiteY7502" fmla="*/ 6043755 h 6857987"/>
                <a:gd name="connsiteX7503" fmla="*/ 1354171 w 3377801"/>
                <a:gd name="connsiteY7503" fmla="*/ 6043700 h 6857987"/>
                <a:gd name="connsiteX7504" fmla="*/ 1354163 w 3377801"/>
                <a:gd name="connsiteY7504" fmla="*/ 6043778 h 6857987"/>
                <a:gd name="connsiteX7505" fmla="*/ 1386289 w 3377801"/>
                <a:gd name="connsiteY7505" fmla="*/ 6074219 h 6857987"/>
                <a:gd name="connsiteX7506" fmla="*/ 1386289 w 3377801"/>
                <a:gd name="connsiteY7506" fmla="*/ 6074253 h 6857987"/>
                <a:gd name="connsiteX7507" fmla="*/ 1386335 w 3377801"/>
                <a:gd name="connsiteY7507" fmla="*/ 6074227 h 6857987"/>
                <a:gd name="connsiteX7508" fmla="*/ 1404937 w 3377801"/>
                <a:gd name="connsiteY7508" fmla="*/ 6152617 h 6857987"/>
                <a:gd name="connsiteX7509" fmla="*/ 1393655 w 3377801"/>
                <a:gd name="connsiteY7509" fmla="*/ 6150363 h 6857987"/>
                <a:gd name="connsiteX7510" fmla="*/ 1359286 w 3377801"/>
                <a:gd name="connsiteY7510" fmla="*/ 5992445 h 6857987"/>
                <a:gd name="connsiteX7511" fmla="*/ 1359228 w 3377801"/>
                <a:gd name="connsiteY7511" fmla="*/ 5992455 h 6857987"/>
                <a:gd name="connsiteX7512" fmla="*/ 1359246 w 3377801"/>
                <a:gd name="connsiteY7512" fmla="*/ 5992390 h 6857987"/>
                <a:gd name="connsiteX7513" fmla="*/ 1359286 w 3377801"/>
                <a:gd name="connsiteY7513" fmla="*/ 5992445 h 6857987"/>
                <a:gd name="connsiteX7514" fmla="*/ 1447205 w 3377801"/>
                <a:gd name="connsiteY7514" fmla="*/ 5999240 h 6857987"/>
                <a:gd name="connsiteX7515" fmla="*/ 1416188 w 3377801"/>
                <a:gd name="connsiteY7515" fmla="*/ 6046603 h 6857987"/>
                <a:gd name="connsiteX7516" fmla="*/ 1359285 w 3377801"/>
                <a:gd name="connsiteY7516" fmla="*/ 5992446 h 6857987"/>
                <a:gd name="connsiteX7517" fmla="*/ 1612515 w 3377801"/>
                <a:gd name="connsiteY7517" fmla="*/ 6568318 h 6857987"/>
                <a:gd name="connsiteX7518" fmla="*/ 1605756 w 3377801"/>
                <a:gd name="connsiteY7518" fmla="*/ 6507402 h 6857987"/>
                <a:gd name="connsiteX7519" fmla="*/ 1581496 w 3377801"/>
                <a:gd name="connsiteY7519" fmla="*/ 6413221 h 6857987"/>
                <a:gd name="connsiteX7520" fmla="*/ 1554426 w 3377801"/>
                <a:gd name="connsiteY7520" fmla="*/ 6365275 h 6857987"/>
                <a:gd name="connsiteX7521" fmla="*/ 1528476 w 3377801"/>
                <a:gd name="connsiteY7521" fmla="*/ 6473564 h 6857987"/>
                <a:gd name="connsiteX7522" fmla="*/ 1491255 w 3377801"/>
                <a:gd name="connsiteY7522" fmla="*/ 6361916 h 6857987"/>
                <a:gd name="connsiteX7523" fmla="*/ 1419679 w 3377801"/>
                <a:gd name="connsiteY7523" fmla="*/ 6192239 h 6857987"/>
                <a:gd name="connsiteX7524" fmla="*/ 1419624 w 3377801"/>
                <a:gd name="connsiteY7524" fmla="*/ 6192121 h 6857987"/>
                <a:gd name="connsiteX7525" fmla="*/ 1419671 w 3377801"/>
                <a:gd name="connsiteY7525" fmla="*/ 6192092 h 6857987"/>
                <a:gd name="connsiteX7526" fmla="*/ 1419680 w 3377801"/>
                <a:gd name="connsiteY7526" fmla="*/ 6192238 h 6857987"/>
                <a:gd name="connsiteX7527" fmla="*/ 1446701 w 3377801"/>
                <a:gd name="connsiteY7527" fmla="*/ 6253599 h 6857987"/>
                <a:gd name="connsiteX7528" fmla="*/ 1521151 w 3377801"/>
                <a:gd name="connsiteY7528" fmla="*/ 6402510 h 6857987"/>
                <a:gd name="connsiteX7529" fmla="*/ 1541451 w 3377801"/>
                <a:gd name="connsiteY7529" fmla="*/ 6378816 h 6857987"/>
                <a:gd name="connsiteX7530" fmla="*/ 1556127 w 3377801"/>
                <a:gd name="connsiteY7530" fmla="*/ 6329734 h 6857987"/>
                <a:gd name="connsiteX7531" fmla="*/ 1613659 w 3377801"/>
                <a:gd name="connsiteY7531" fmla="*/ 6505710 h 6857987"/>
                <a:gd name="connsiteX7532" fmla="*/ 1633388 w 3377801"/>
                <a:gd name="connsiteY7532" fmla="*/ 6507966 h 6857987"/>
                <a:gd name="connsiteX7533" fmla="*/ 1637335 w 3377801"/>
                <a:gd name="connsiteY7533" fmla="*/ 6438037 h 6857987"/>
                <a:gd name="connsiteX7534" fmla="*/ 1612515 w 3377801"/>
                <a:gd name="connsiteY7534" fmla="*/ 6568318 h 6857987"/>
                <a:gd name="connsiteX7535" fmla="*/ 1636718 w 3377801"/>
                <a:gd name="connsiteY7535" fmla="*/ 6435227 h 6857987"/>
                <a:gd name="connsiteX7536" fmla="*/ 1632170 w 3377801"/>
                <a:gd name="connsiteY7536" fmla="*/ 6416573 h 6857987"/>
                <a:gd name="connsiteX7537" fmla="*/ 1632197 w 3377801"/>
                <a:gd name="connsiteY7537" fmla="*/ 6416600 h 6857987"/>
                <a:gd name="connsiteX7538" fmla="*/ 1636718 w 3377801"/>
                <a:gd name="connsiteY7538" fmla="*/ 6435224 h 6857987"/>
                <a:gd name="connsiteX7539" fmla="*/ 1748927 w 3377801"/>
                <a:gd name="connsiteY7539" fmla="*/ 6487092 h 6857987"/>
                <a:gd name="connsiteX7540" fmla="*/ 1742169 w 3377801"/>
                <a:gd name="connsiteY7540" fmla="*/ 6552501 h 6857987"/>
                <a:gd name="connsiteX7541" fmla="*/ 1709451 w 3377801"/>
                <a:gd name="connsiteY7541" fmla="*/ 6621303 h 6857987"/>
                <a:gd name="connsiteX7542" fmla="*/ 1700428 w 3377801"/>
                <a:gd name="connsiteY7542" fmla="*/ 6543487 h 6857987"/>
                <a:gd name="connsiteX7543" fmla="*/ 1685203 w 3377801"/>
                <a:gd name="connsiteY7543" fmla="*/ 6472420 h 6857987"/>
                <a:gd name="connsiteX7544" fmla="*/ 1662645 w 3377801"/>
                <a:gd name="connsiteY7544" fmla="*/ 6411504 h 6857987"/>
                <a:gd name="connsiteX7545" fmla="*/ 1643908 w 3377801"/>
                <a:gd name="connsiteY7545" fmla="*/ 6349469 h 6857987"/>
                <a:gd name="connsiteX7546" fmla="*/ 1644026 w 3377801"/>
                <a:gd name="connsiteY7546" fmla="*/ 6349477 h 6857987"/>
                <a:gd name="connsiteX7547" fmla="*/ 1693645 w 3377801"/>
                <a:gd name="connsiteY7547" fmla="*/ 6473546 h 6857987"/>
                <a:gd name="connsiteX7548" fmla="*/ 1704378 w 3377801"/>
                <a:gd name="connsiteY7548" fmla="*/ 6547997 h 6857987"/>
                <a:gd name="connsiteX7549" fmla="*/ 1722989 w 3377801"/>
                <a:gd name="connsiteY7549" fmla="*/ 6548562 h 6857987"/>
                <a:gd name="connsiteX7550" fmla="*/ 1732022 w 3377801"/>
                <a:gd name="connsiteY7550" fmla="*/ 6408554 h 6857987"/>
                <a:gd name="connsiteX7551" fmla="*/ 1721233 w 3377801"/>
                <a:gd name="connsiteY7551" fmla="*/ 6320661 h 6857987"/>
                <a:gd name="connsiteX7552" fmla="*/ 1721343 w 3377801"/>
                <a:gd name="connsiteY7552" fmla="*/ 6320734 h 6857987"/>
                <a:gd name="connsiteX7553" fmla="*/ 1742219 w 3377801"/>
                <a:gd name="connsiteY7553" fmla="*/ 6392374 h 6857987"/>
                <a:gd name="connsiteX7554" fmla="*/ 1740655 w 3377801"/>
                <a:gd name="connsiteY7554" fmla="*/ 6386716 h 6857987"/>
                <a:gd name="connsiteX7555" fmla="*/ 1748931 w 3377801"/>
                <a:gd name="connsiteY7555" fmla="*/ 6443656 h 6857987"/>
                <a:gd name="connsiteX7556" fmla="*/ 1748927 w 3377801"/>
                <a:gd name="connsiteY7556" fmla="*/ 6487090 h 6857987"/>
                <a:gd name="connsiteX7557" fmla="*/ 1750101 w 3377801"/>
                <a:gd name="connsiteY7557" fmla="*/ 6303781 h 6857987"/>
                <a:gd name="connsiteX7558" fmla="*/ 1763108 w 3377801"/>
                <a:gd name="connsiteY7558" fmla="*/ 6268761 h 6857987"/>
                <a:gd name="connsiteX7559" fmla="*/ 1763095 w 3377801"/>
                <a:gd name="connsiteY7559" fmla="*/ 6268796 h 6857987"/>
                <a:gd name="connsiteX7560" fmla="*/ 1816101 w 3377801"/>
                <a:gd name="connsiteY7560" fmla="*/ 6270488 h 6857987"/>
                <a:gd name="connsiteX7561" fmla="*/ 1813845 w 3377801"/>
                <a:gd name="connsiteY7561" fmla="*/ 6297577 h 6857987"/>
                <a:gd name="connsiteX7562" fmla="*/ 1750101 w 3377801"/>
                <a:gd name="connsiteY7562" fmla="*/ 6303778 h 6857987"/>
                <a:gd name="connsiteX7563" fmla="*/ 1740459 w 3377801"/>
                <a:gd name="connsiteY7563" fmla="*/ 6799575 h 6857987"/>
                <a:gd name="connsiteX7564" fmla="*/ 1668264 w 3377801"/>
                <a:gd name="connsiteY7564" fmla="*/ 6833986 h 6857987"/>
                <a:gd name="connsiteX7565" fmla="*/ 1765845 w 3377801"/>
                <a:gd name="connsiteY7565" fmla="*/ 6667038 h 6857987"/>
                <a:gd name="connsiteX7566" fmla="*/ 1774859 w 3377801"/>
                <a:gd name="connsiteY7566" fmla="*/ 6611771 h 6857987"/>
                <a:gd name="connsiteX7567" fmla="*/ 1769219 w 3377801"/>
                <a:gd name="connsiteY7567" fmla="*/ 6560441 h 6857987"/>
                <a:gd name="connsiteX7568" fmla="*/ 1765271 w 3377801"/>
                <a:gd name="connsiteY7568" fmla="*/ 6508558 h 6857987"/>
                <a:gd name="connsiteX7569" fmla="*/ 1764817 w 3377801"/>
                <a:gd name="connsiteY7569" fmla="*/ 6444158 h 6857987"/>
                <a:gd name="connsiteX7570" fmla="*/ 1764727 w 3377801"/>
                <a:gd name="connsiteY7570" fmla="*/ 6444259 h 6857987"/>
                <a:gd name="connsiteX7571" fmla="*/ 1760200 w 3377801"/>
                <a:gd name="connsiteY7571" fmla="*/ 6406464 h 6857987"/>
                <a:gd name="connsiteX7572" fmla="*/ 1791227 w 3377801"/>
                <a:gd name="connsiteY7572" fmla="*/ 6560441 h 6857987"/>
                <a:gd name="connsiteX7573" fmla="*/ 1768661 w 3377801"/>
                <a:gd name="connsiteY7573" fmla="*/ 6743180 h 6857987"/>
                <a:gd name="connsiteX7574" fmla="*/ 1821663 w 3377801"/>
                <a:gd name="connsiteY7574" fmla="*/ 6688476 h 6857987"/>
                <a:gd name="connsiteX7575" fmla="*/ 1740459 w 3377801"/>
                <a:gd name="connsiteY7575" fmla="*/ 6799570 h 6857987"/>
                <a:gd name="connsiteX7576" fmla="*/ 1917068 w 3377801"/>
                <a:gd name="connsiteY7576" fmla="*/ 6655186 h 6857987"/>
                <a:gd name="connsiteX7577" fmla="*/ 1808788 w 3377801"/>
                <a:gd name="connsiteY7577" fmla="*/ 6810828 h 6857987"/>
                <a:gd name="connsiteX7578" fmla="*/ 1825697 w 3377801"/>
                <a:gd name="connsiteY7578" fmla="*/ 6749365 h 6857987"/>
                <a:gd name="connsiteX7579" fmla="*/ 1856169 w 3377801"/>
                <a:gd name="connsiteY7579" fmla="*/ 6729066 h 6857987"/>
                <a:gd name="connsiteX7580" fmla="*/ 1900157 w 3377801"/>
                <a:gd name="connsiteY7580" fmla="*/ 6642208 h 6857987"/>
                <a:gd name="connsiteX7581" fmla="*/ 1911445 w 3377801"/>
                <a:gd name="connsiteY7581" fmla="*/ 6590870 h 6857987"/>
                <a:gd name="connsiteX7582" fmla="*/ 1923270 w 3377801"/>
                <a:gd name="connsiteY7582" fmla="*/ 6484264 h 6857987"/>
                <a:gd name="connsiteX7583" fmla="*/ 1917068 w 3377801"/>
                <a:gd name="connsiteY7583" fmla="*/ 6655183 h 6857987"/>
                <a:gd name="connsiteX7584" fmla="*/ 1983022 w 3377801"/>
                <a:gd name="connsiteY7584" fmla="*/ 6463952 h 6857987"/>
                <a:gd name="connsiteX7585" fmla="*/ 1924935 w 3377801"/>
                <a:gd name="connsiteY7585" fmla="*/ 6413196 h 6857987"/>
                <a:gd name="connsiteX7586" fmla="*/ 1906889 w 3377801"/>
                <a:gd name="connsiteY7586" fmla="*/ 6389510 h 6857987"/>
                <a:gd name="connsiteX7587" fmla="*/ 1959346 w 3377801"/>
                <a:gd name="connsiteY7587" fmla="*/ 6438573 h 6857987"/>
                <a:gd name="connsiteX7588" fmla="*/ 1977402 w 3377801"/>
                <a:gd name="connsiteY7588" fmla="*/ 6432379 h 6857987"/>
                <a:gd name="connsiteX7589" fmla="*/ 1927101 w 3377801"/>
                <a:gd name="connsiteY7589" fmla="*/ 6321772 h 6857987"/>
                <a:gd name="connsiteX7590" fmla="*/ 1927183 w 3377801"/>
                <a:gd name="connsiteY7590" fmla="*/ 6321828 h 6857987"/>
                <a:gd name="connsiteX7591" fmla="*/ 1953707 w 3377801"/>
                <a:gd name="connsiteY7591" fmla="*/ 6324084 h 6857987"/>
                <a:gd name="connsiteX7592" fmla="*/ 1942419 w 3377801"/>
                <a:gd name="connsiteY7592" fmla="*/ 6340438 h 6857987"/>
                <a:gd name="connsiteX7593" fmla="*/ 1983022 w 3377801"/>
                <a:gd name="connsiteY7593" fmla="*/ 6463949 h 6857987"/>
                <a:gd name="connsiteX7594" fmla="*/ 1881524 w 3377801"/>
                <a:gd name="connsiteY7594" fmla="*/ 6211852 h 6857987"/>
                <a:gd name="connsiteX7595" fmla="*/ 2024213 w 3377801"/>
                <a:gd name="connsiteY7595" fmla="*/ 6406980 h 6857987"/>
                <a:gd name="connsiteX7596" fmla="*/ 1961615 w 3377801"/>
                <a:gd name="connsiteY7596" fmla="*/ 6338187 h 6857987"/>
                <a:gd name="connsiteX7597" fmla="*/ 1984173 w 3377801"/>
                <a:gd name="connsiteY7597" fmla="*/ 6346646 h 6857987"/>
                <a:gd name="connsiteX7598" fmla="*/ 1979089 w 3377801"/>
                <a:gd name="connsiteY7598" fmla="*/ 6319012 h 6857987"/>
                <a:gd name="connsiteX7599" fmla="*/ 1881488 w 3377801"/>
                <a:gd name="connsiteY7599" fmla="*/ 6211860 h 6857987"/>
                <a:gd name="connsiteX7600" fmla="*/ 1944678 w 3377801"/>
                <a:gd name="connsiteY7600" fmla="*/ 6299837 h 6857987"/>
                <a:gd name="connsiteX7601" fmla="*/ 1893349 w 3377801"/>
                <a:gd name="connsiteY7601" fmla="*/ 6291960 h 6857987"/>
                <a:gd name="connsiteX7602" fmla="*/ 1903490 w 3377801"/>
                <a:gd name="connsiteY7602" fmla="*/ 6316773 h 6857987"/>
                <a:gd name="connsiteX7603" fmla="*/ 1941285 w 3377801"/>
                <a:gd name="connsiteY7603" fmla="*/ 6388396 h 6857987"/>
                <a:gd name="connsiteX7604" fmla="*/ 1898987 w 3377801"/>
                <a:gd name="connsiteY7604" fmla="*/ 6354559 h 6857987"/>
                <a:gd name="connsiteX7605" fmla="*/ 1884871 w 3377801"/>
                <a:gd name="connsiteY7605" fmla="*/ 6296463 h 6857987"/>
                <a:gd name="connsiteX7606" fmla="*/ 1870772 w 3377801"/>
                <a:gd name="connsiteY7606" fmla="*/ 6231152 h 6857987"/>
                <a:gd name="connsiteX7607" fmla="*/ 1870790 w 3377801"/>
                <a:gd name="connsiteY7607" fmla="*/ 6231042 h 6857987"/>
                <a:gd name="connsiteX7608" fmla="*/ 1944674 w 3377801"/>
                <a:gd name="connsiteY7608" fmla="*/ 6299839 h 6857987"/>
                <a:gd name="connsiteX7609" fmla="*/ 1862931 w 3377801"/>
                <a:gd name="connsiteY7609" fmla="*/ 6171829 h 6857987"/>
                <a:gd name="connsiteX7610" fmla="*/ 1875328 w 3377801"/>
                <a:gd name="connsiteY7610" fmla="*/ 6206230 h 6857987"/>
                <a:gd name="connsiteX7611" fmla="*/ 1833032 w 3377801"/>
                <a:gd name="connsiteY7611" fmla="*/ 6157748 h 6857987"/>
                <a:gd name="connsiteX7612" fmla="*/ 1833041 w 3377801"/>
                <a:gd name="connsiteY7612" fmla="*/ 6157730 h 6857987"/>
                <a:gd name="connsiteX7613" fmla="*/ 1887754 w 3377801"/>
                <a:gd name="connsiteY7613" fmla="*/ 6145322 h 6857987"/>
                <a:gd name="connsiteX7614" fmla="*/ 1862928 w 3377801"/>
                <a:gd name="connsiteY7614" fmla="*/ 6171830 h 6857987"/>
                <a:gd name="connsiteX7615" fmla="*/ 1905227 w 3377801"/>
                <a:gd name="connsiteY7615" fmla="*/ 6153765 h 6857987"/>
                <a:gd name="connsiteX7616" fmla="*/ 1892220 w 3377801"/>
                <a:gd name="connsiteY7616" fmla="*/ 6144760 h 6857987"/>
                <a:gd name="connsiteX7617" fmla="*/ 1892257 w 3377801"/>
                <a:gd name="connsiteY7617" fmla="*/ 6144723 h 6857987"/>
                <a:gd name="connsiteX7618" fmla="*/ 1905224 w 3377801"/>
                <a:gd name="connsiteY7618" fmla="*/ 6153766 h 6857987"/>
                <a:gd name="connsiteX7619" fmla="*/ 2017954 w 3377801"/>
                <a:gd name="connsiteY7619" fmla="*/ 6211878 h 6857987"/>
                <a:gd name="connsiteX7620" fmla="*/ 1961550 w 3377801"/>
                <a:gd name="connsiteY7620" fmla="*/ 6185372 h 6857987"/>
                <a:gd name="connsiteX7621" fmla="*/ 1914160 w 3377801"/>
                <a:gd name="connsiteY7621" fmla="*/ 6154991 h 6857987"/>
                <a:gd name="connsiteX7622" fmla="*/ 1914178 w 3377801"/>
                <a:gd name="connsiteY7622" fmla="*/ 6154909 h 6857987"/>
                <a:gd name="connsiteX7623" fmla="*/ 1982972 w 3377801"/>
                <a:gd name="connsiteY7623" fmla="*/ 6189873 h 6857987"/>
                <a:gd name="connsiteX7624" fmla="*/ 1992573 w 3377801"/>
                <a:gd name="connsiteY7624" fmla="*/ 6174092 h 6857987"/>
                <a:gd name="connsiteX7625" fmla="*/ 2017952 w 3377801"/>
                <a:gd name="connsiteY7625" fmla="*/ 6211880 h 6857987"/>
                <a:gd name="connsiteX7626" fmla="*/ 1989765 w 3377801"/>
                <a:gd name="connsiteY7626" fmla="*/ 6167850 h 6857987"/>
                <a:gd name="connsiteX7627" fmla="*/ 1916442 w 3377801"/>
                <a:gd name="connsiteY7627" fmla="*/ 6083246 h 6857987"/>
                <a:gd name="connsiteX7628" fmla="*/ 1859956 w 3377801"/>
                <a:gd name="connsiteY7628" fmla="*/ 6034764 h 6857987"/>
                <a:gd name="connsiteX7629" fmla="*/ 1860056 w 3377801"/>
                <a:gd name="connsiteY7629" fmla="*/ 6034747 h 6857987"/>
                <a:gd name="connsiteX7630" fmla="*/ 1883751 w 3377801"/>
                <a:gd name="connsiteY7630" fmla="*/ 6043778 h 6857987"/>
                <a:gd name="connsiteX7631" fmla="*/ 1989762 w 3377801"/>
                <a:gd name="connsiteY7631" fmla="*/ 6167856 h 6857987"/>
                <a:gd name="connsiteX7632" fmla="*/ 1813312 w 3377801"/>
                <a:gd name="connsiteY7632" fmla="*/ 6013325 h 6857987"/>
                <a:gd name="connsiteX7633" fmla="*/ 1813414 w 3377801"/>
                <a:gd name="connsiteY7633" fmla="*/ 6013391 h 6857987"/>
                <a:gd name="connsiteX7634" fmla="*/ 1861248 w 3377801"/>
                <a:gd name="connsiteY7634" fmla="*/ 6034246 h 6857987"/>
                <a:gd name="connsiteX7635" fmla="*/ 1813414 w 3377801"/>
                <a:gd name="connsiteY7635" fmla="*/ 6013391 h 6857987"/>
                <a:gd name="connsiteX7636" fmla="*/ 1813303 w 3377801"/>
                <a:gd name="connsiteY7636" fmla="*/ 6013371 h 6857987"/>
                <a:gd name="connsiteX7637" fmla="*/ 1826192 w 3377801"/>
                <a:gd name="connsiteY7637" fmla="*/ 6038712 h 6857987"/>
                <a:gd name="connsiteX7638" fmla="*/ 1882042 w 3377801"/>
                <a:gd name="connsiteY7638" fmla="*/ 6071986 h 6857987"/>
                <a:gd name="connsiteX7639" fmla="*/ 1935619 w 3377801"/>
                <a:gd name="connsiteY7639" fmla="*/ 6142499 h 6857987"/>
                <a:gd name="connsiteX7640" fmla="*/ 1867944 w 3377801"/>
                <a:gd name="connsiteY7640" fmla="*/ 6122198 h 6857987"/>
                <a:gd name="connsiteX7641" fmla="*/ 1823955 w 3377801"/>
                <a:gd name="connsiteY7641" fmla="*/ 6136289 h 6857987"/>
                <a:gd name="connsiteX7642" fmla="*/ 1693105 w 3377801"/>
                <a:gd name="connsiteY7642" fmla="*/ 5984590 h 6857987"/>
                <a:gd name="connsiteX7643" fmla="*/ 1556630 w 3377801"/>
                <a:gd name="connsiteY7643" fmla="*/ 5918034 h 6857987"/>
                <a:gd name="connsiteX7644" fmla="*/ 1472140 w 3377801"/>
                <a:gd name="connsiteY7644" fmla="*/ 5854302 h 6857987"/>
                <a:gd name="connsiteX7645" fmla="*/ 1472023 w 3377801"/>
                <a:gd name="connsiteY7645" fmla="*/ 5854292 h 6857987"/>
                <a:gd name="connsiteX7646" fmla="*/ 1472033 w 3377801"/>
                <a:gd name="connsiteY7646" fmla="*/ 5854183 h 6857987"/>
                <a:gd name="connsiteX7647" fmla="*/ 1472140 w 3377801"/>
                <a:gd name="connsiteY7647" fmla="*/ 5854302 h 6857987"/>
                <a:gd name="connsiteX7648" fmla="*/ 1497966 w 3377801"/>
                <a:gd name="connsiteY7648" fmla="*/ 5858256 h 6857987"/>
                <a:gd name="connsiteX7649" fmla="*/ 1601742 w 3377801"/>
                <a:gd name="connsiteY7649" fmla="*/ 5889838 h 6857987"/>
                <a:gd name="connsiteX7650" fmla="*/ 1795187 w 3377801"/>
                <a:gd name="connsiteY7650" fmla="*/ 5929315 h 6857987"/>
                <a:gd name="connsiteX7651" fmla="*/ 1712850 w 3377801"/>
                <a:gd name="connsiteY7651" fmla="*/ 5937209 h 6857987"/>
                <a:gd name="connsiteX7652" fmla="*/ 1684080 w 3377801"/>
                <a:gd name="connsiteY7652" fmla="*/ 5962035 h 6857987"/>
                <a:gd name="connsiteX7653" fmla="*/ 1690283 w 3377801"/>
                <a:gd name="connsiteY7653" fmla="*/ 5977817 h 6857987"/>
                <a:gd name="connsiteX7654" fmla="*/ 1826190 w 3377801"/>
                <a:gd name="connsiteY7654" fmla="*/ 6038719 h 6857987"/>
                <a:gd name="connsiteX7655" fmla="*/ 1964424 w 3377801"/>
                <a:gd name="connsiteY7655" fmla="*/ 6007677 h 6857987"/>
                <a:gd name="connsiteX7656" fmla="*/ 1823999 w 3377801"/>
                <a:gd name="connsiteY7656" fmla="*/ 5967078 h 6857987"/>
                <a:gd name="connsiteX7657" fmla="*/ 1739388 w 3377801"/>
                <a:gd name="connsiteY7657" fmla="*/ 5958063 h 6857987"/>
                <a:gd name="connsiteX7658" fmla="*/ 1703863 w 3377801"/>
                <a:gd name="connsiteY7658" fmla="*/ 5962011 h 6857987"/>
                <a:gd name="connsiteX7659" fmla="*/ 1887730 w 3377801"/>
                <a:gd name="connsiteY7659" fmla="*/ 5962559 h 6857987"/>
                <a:gd name="connsiteX7660" fmla="*/ 1840922 w 3377801"/>
                <a:gd name="connsiteY7660" fmla="*/ 5928159 h 6857987"/>
                <a:gd name="connsiteX7661" fmla="*/ 1709502 w 3377801"/>
                <a:gd name="connsiteY7661" fmla="*/ 5890391 h 6857987"/>
                <a:gd name="connsiteX7662" fmla="*/ 1465017 w 3377801"/>
                <a:gd name="connsiteY7662" fmla="*/ 5826136 h 6857987"/>
                <a:gd name="connsiteX7663" fmla="*/ 1464743 w 3377801"/>
                <a:gd name="connsiteY7663" fmla="*/ 5826082 h 6857987"/>
                <a:gd name="connsiteX7664" fmla="*/ 1464907 w 3377801"/>
                <a:gd name="connsiteY7664" fmla="*/ 5826082 h 6857987"/>
                <a:gd name="connsiteX7665" fmla="*/ 1465014 w 3377801"/>
                <a:gd name="connsiteY7665" fmla="*/ 5826136 h 6857987"/>
                <a:gd name="connsiteX7666" fmla="*/ 1517747 w 3377801"/>
                <a:gd name="connsiteY7666" fmla="*/ 5833969 h 6857987"/>
                <a:gd name="connsiteX7667" fmla="*/ 1673407 w 3377801"/>
                <a:gd name="connsiteY7667" fmla="*/ 5874020 h 6857987"/>
                <a:gd name="connsiteX7668" fmla="*/ 1727556 w 3377801"/>
                <a:gd name="connsiteY7668" fmla="*/ 5883044 h 6857987"/>
                <a:gd name="connsiteX7669" fmla="*/ 1783381 w 3377801"/>
                <a:gd name="connsiteY7669" fmla="*/ 5895442 h 6857987"/>
                <a:gd name="connsiteX7670" fmla="*/ 1964421 w 3377801"/>
                <a:gd name="connsiteY7670" fmla="*/ 6007684 h 6857987"/>
                <a:gd name="connsiteX7671" fmla="*/ 1700439 w 3377801"/>
                <a:gd name="connsiteY7671" fmla="*/ 5663101 h 6857987"/>
                <a:gd name="connsiteX7672" fmla="*/ 1696491 w 3377801"/>
                <a:gd name="connsiteY7672" fmla="*/ 5679446 h 6857987"/>
                <a:gd name="connsiteX7673" fmla="*/ 1759655 w 3377801"/>
                <a:gd name="connsiteY7673" fmla="*/ 5793374 h 6857987"/>
                <a:gd name="connsiteX7674" fmla="*/ 1781648 w 3377801"/>
                <a:gd name="connsiteY7674" fmla="*/ 5879658 h 6857987"/>
                <a:gd name="connsiteX7675" fmla="*/ 1712856 w 3377801"/>
                <a:gd name="connsiteY7675" fmla="*/ 5824391 h 6857987"/>
                <a:gd name="connsiteX7676" fmla="*/ 1446643 w 3377801"/>
                <a:gd name="connsiteY7676" fmla="*/ 5634884 h 6857987"/>
                <a:gd name="connsiteX7677" fmla="*/ 1317480 w 3377801"/>
                <a:gd name="connsiteY7677" fmla="*/ 5558841 h 6857987"/>
                <a:gd name="connsiteX7678" fmla="*/ 1317480 w 3377801"/>
                <a:gd name="connsiteY7678" fmla="*/ 5558749 h 6857987"/>
                <a:gd name="connsiteX7679" fmla="*/ 1372183 w 3377801"/>
                <a:gd name="connsiteY7679" fmla="*/ 5584136 h 6857987"/>
                <a:gd name="connsiteX7680" fmla="*/ 1508668 w 3377801"/>
                <a:gd name="connsiteY7680" fmla="*/ 5656331 h 6857987"/>
                <a:gd name="connsiteX7681" fmla="*/ 1629369 w 3377801"/>
                <a:gd name="connsiteY7681" fmla="*/ 5738679 h 6857987"/>
                <a:gd name="connsiteX7682" fmla="*/ 1744995 w 3377801"/>
                <a:gd name="connsiteY7682" fmla="*/ 5832860 h 6857987"/>
                <a:gd name="connsiteX7683" fmla="*/ 1759640 w 3377801"/>
                <a:gd name="connsiteY7683" fmla="*/ 5835679 h 6857987"/>
                <a:gd name="connsiteX7684" fmla="*/ 1746114 w 3377801"/>
                <a:gd name="connsiteY7684" fmla="*/ 5790563 h 6857987"/>
                <a:gd name="connsiteX7685" fmla="*/ 1699871 w 3377801"/>
                <a:gd name="connsiteY7685" fmla="*/ 5702578 h 6857987"/>
                <a:gd name="connsiteX7686" fmla="*/ 1676739 w 3377801"/>
                <a:gd name="connsiteY7686" fmla="*/ 5651813 h 6857987"/>
                <a:gd name="connsiteX7687" fmla="*/ 1749498 w 3377801"/>
                <a:gd name="connsiteY7687" fmla="*/ 5663664 h 6857987"/>
                <a:gd name="connsiteX7688" fmla="*/ 1809848 w 3377801"/>
                <a:gd name="connsiteY7688" fmla="*/ 5676071 h 6857987"/>
                <a:gd name="connsiteX7689" fmla="*/ 1810977 w 3377801"/>
                <a:gd name="connsiteY7689" fmla="*/ 5656887 h 6857987"/>
                <a:gd name="connsiteX7690" fmla="*/ 1739337 w 3377801"/>
                <a:gd name="connsiteY7690" fmla="*/ 5583565 h 6857987"/>
                <a:gd name="connsiteX7691" fmla="*/ 1863980 w 3377801"/>
                <a:gd name="connsiteY7691" fmla="*/ 5692989 h 6857987"/>
                <a:gd name="connsiteX7692" fmla="*/ 1700436 w 3377801"/>
                <a:gd name="connsiteY7692" fmla="*/ 5663108 h 6857987"/>
                <a:gd name="connsiteX7693" fmla="*/ 2150547 w 3377801"/>
                <a:gd name="connsiteY7693" fmla="*/ 5596537 h 6857987"/>
                <a:gd name="connsiteX7694" fmla="*/ 2131284 w 3377801"/>
                <a:gd name="connsiteY7694" fmla="*/ 5600170 h 6857987"/>
                <a:gd name="connsiteX7695" fmla="*/ 2150574 w 3377801"/>
                <a:gd name="connsiteY7695" fmla="*/ 5596537 h 6857987"/>
                <a:gd name="connsiteX7696" fmla="*/ 2176525 w 3377801"/>
                <a:gd name="connsiteY7696" fmla="*/ 5623034 h 6857987"/>
                <a:gd name="connsiteX7697" fmla="*/ 2108842 w 3377801"/>
                <a:gd name="connsiteY7697" fmla="*/ 5609507 h 6857987"/>
                <a:gd name="connsiteX7698" fmla="*/ 2079516 w 3377801"/>
                <a:gd name="connsiteY7698" fmla="*/ 5617393 h 6857987"/>
                <a:gd name="connsiteX7699" fmla="*/ 2123514 w 3377801"/>
                <a:gd name="connsiteY7699" fmla="*/ 5684514 h 6857987"/>
                <a:gd name="connsiteX7700" fmla="*/ 2162426 w 3377801"/>
                <a:gd name="connsiteY7700" fmla="*/ 5732460 h 6857987"/>
                <a:gd name="connsiteX7701" fmla="*/ 2057522 w 3377801"/>
                <a:gd name="connsiteY7701" fmla="*/ 5721735 h 6857987"/>
                <a:gd name="connsiteX7702" fmla="*/ 1829667 w 3377801"/>
                <a:gd name="connsiteY7702" fmla="*/ 5628693 h 6857987"/>
                <a:gd name="connsiteX7703" fmla="*/ 1759715 w 3377801"/>
                <a:gd name="connsiteY7703" fmla="*/ 5575749 h 6857987"/>
                <a:gd name="connsiteX7704" fmla="*/ 1759725 w 3377801"/>
                <a:gd name="connsiteY7704" fmla="*/ 5575667 h 6857987"/>
                <a:gd name="connsiteX7705" fmla="*/ 1829664 w 3377801"/>
                <a:gd name="connsiteY7705" fmla="*/ 5611177 h 6857987"/>
                <a:gd name="connsiteX7706" fmla="*/ 1990954 w 3377801"/>
                <a:gd name="connsiteY7706" fmla="*/ 5686204 h 6857987"/>
                <a:gd name="connsiteX7707" fmla="*/ 2076679 w 3377801"/>
                <a:gd name="connsiteY7707" fmla="*/ 5708190 h 6857987"/>
                <a:gd name="connsiteX7708" fmla="*/ 2113355 w 3377801"/>
                <a:gd name="connsiteY7708" fmla="*/ 5696919 h 6857987"/>
                <a:gd name="connsiteX7709" fmla="*/ 2040032 w 3377801"/>
                <a:gd name="connsiteY7709" fmla="*/ 5595420 h 6857987"/>
                <a:gd name="connsiteX7710" fmla="*/ 2124603 w 3377801"/>
                <a:gd name="connsiteY7710" fmla="*/ 5599336 h 6857987"/>
                <a:gd name="connsiteX7711" fmla="*/ 2137569 w 3377801"/>
                <a:gd name="connsiteY7711" fmla="*/ 5589199 h 6857987"/>
                <a:gd name="connsiteX7712" fmla="*/ 2075442 w 3377801"/>
                <a:gd name="connsiteY7712" fmla="*/ 5533441 h 6857987"/>
                <a:gd name="connsiteX7713" fmla="*/ 2075542 w 3377801"/>
                <a:gd name="connsiteY7713" fmla="*/ 5533378 h 6857987"/>
                <a:gd name="connsiteX7714" fmla="*/ 2150544 w 3377801"/>
                <a:gd name="connsiteY7714" fmla="*/ 5596540 h 6857987"/>
                <a:gd name="connsiteX7715" fmla="*/ 2067073 w 3377801"/>
                <a:gd name="connsiteY7715" fmla="*/ 5505188 h 6857987"/>
                <a:gd name="connsiteX7716" fmla="*/ 2067081 w 3377801"/>
                <a:gd name="connsiteY7716" fmla="*/ 5505171 h 6857987"/>
                <a:gd name="connsiteX7717" fmla="*/ 2113344 w 3377801"/>
                <a:gd name="connsiteY7717" fmla="*/ 5519833 h 6857987"/>
                <a:gd name="connsiteX7718" fmla="*/ 2165219 w 3377801"/>
                <a:gd name="connsiteY7718" fmla="*/ 5534478 h 6857987"/>
                <a:gd name="connsiteX7719" fmla="*/ 2067070 w 3377801"/>
                <a:gd name="connsiteY7719" fmla="*/ 5505201 h 6857987"/>
                <a:gd name="connsiteX7720" fmla="*/ 2186649 w 3377801"/>
                <a:gd name="connsiteY7720" fmla="*/ 5539000 h 6857987"/>
                <a:gd name="connsiteX7721" fmla="*/ 2174188 w 3377801"/>
                <a:gd name="connsiteY7721" fmla="*/ 5530541 h 6857987"/>
                <a:gd name="connsiteX7722" fmla="*/ 2174233 w 3377801"/>
                <a:gd name="connsiteY7722" fmla="*/ 5530549 h 6857987"/>
                <a:gd name="connsiteX7723" fmla="*/ 2186646 w 3377801"/>
                <a:gd name="connsiteY7723" fmla="*/ 5539012 h 6857987"/>
                <a:gd name="connsiteX7724" fmla="*/ 2162945 w 3377801"/>
                <a:gd name="connsiteY7724" fmla="*/ 5516422 h 6857987"/>
                <a:gd name="connsiteX7725" fmla="*/ 2162945 w 3377801"/>
                <a:gd name="connsiteY7725" fmla="*/ 5506235 h 6857987"/>
                <a:gd name="connsiteX7726" fmla="*/ 2162955 w 3377801"/>
                <a:gd name="connsiteY7726" fmla="*/ 5506262 h 6857987"/>
                <a:gd name="connsiteX7727" fmla="*/ 2224426 w 3377801"/>
                <a:gd name="connsiteY7727" fmla="*/ 5509656 h 6857987"/>
                <a:gd name="connsiteX7728" fmla="*/ 2308463 w 3377801"/>
                <a:gd name="connsiteY7728" fmla="*/ 5506262 h 6857987"/>
                <a:gd name="connsiteX7729" fmla="*/ 2309027 w 3377801"/>
                <a:gd name="connsiteY7729" fmla="*/ 5513603 h 6857987"/>
                <a:gd name="connsiteX7730" fmla="*/ 2162942 w 3377801"/>
                <a:gd name="connsiteY7730" fmla="*/ 5516438 h 6857987"/>
                <a:gd name="connsiteX7731" fmla="*/ 2282548 w 3377801"/>
                <a:gd name="connsiteY7731" fmla="*/ 5444865 h 6857987"/>
                <a:gd name="connsiteX7732" fmla="*/ 2312998 w 3377801"/>
                <a:gd name="connsiteY7732" fmla="*/ 5431894 h 6857987"/>
                <a:gd name="connsiteX7733" fmla="*/ 2278597 w 3377801"/>
                <a:gd name="connsiteY7733" fmla="*/ 5425673 h 6857987"/>
                <a:gd name="connsiteX7734" fmla="*/ 2245879 w 3377801"/>
                <a:gd name="connsiteY7734" fmla="*/ 5449359 h 6857987"/>
                <a:gd name="connsiteX7735" fmla="*/ 2190672 w 3377801"/>
                <a:gd name="connsiteY7735" fmla="*/ 5451005 h 6857987"/>
                <a:gd name="connsiteX7736" fmla="*/ 2190602 w 3377801"/>
                <a:gd name="connsiteY7736" fmla="*/ 5451050 h 6857987"/>
                <a:gd name="connsiteX7737" fmla="*/ 2190574 w 3377801"/>
                <a:gd name="connsiteY7737" fmla="*/ 5450995 h 6857987"/>
                <a:gd name="connsiteX7738" fmla="*/ 2190672 w 3377801"/>
                <a:gd name="connsiteY7738" fmla="*/ 5451005 h 6857987"/>
                <a:gd name="connsiteX7739" fmla="*/ 2331598 w 3377801"/>
                <a:gd name="connsiteY7739" fmla="*/ 5348966 h 6857987"/>
                <a:gd name="connsiteX7740" fmla="*/ 2411700 w 3377801"/>
                <a:gd name="connsiteY7740" fmla="*/ 5363074 h 6857987"/>
                <a:gd name="connsiteX7741" fmla="*/ 2322013 w 3377801"/>
                <a:gd name="connsiteY7741" fmla="*/ 5439781 h 6857987"/>
                <a:gd name="connsiteX7742" fmla="*/ 2282544 w 3377801"/>
                <a:gd name="connsiteY7742" fmla="*/ 5444878 h 6857987"/>
                <a:gd name="connsiteX7743" fmla="*/ 2356973 w 3377801"/>
                <a:gd name="connsiteY7743" fmla="*/ 5433494 h 6857987"/>
                <a:gd name="connsiteX7744" fmla="*/ 2383489 w 3377801"/>
                <a:gd name="connsiteY7744" fmla="*/ 5436322 h 6857987"/>
                <a:gd name="connsiteX7745" fmla="*/ 2356928 w 3377801"/>
                <a:gd name="connsiteY7745" fmla="*/ 5433502 h 6857987"/>
                <a:gd name="connsiteX7746" fmla="*/ 2320280 w 3377801"/>
                <a:gd name="connsiteY7746" fmla="*/ 5505188 h 6857987"/>
                <a:gd name="connsiteX7747" fmla="*/ 2320280 w 3377801"/>
                <a:gd name="connsiteY7747" fmla="*/ 5498976 h 6857987"/>
                <a:gd name="connsiteX7748" fmla="*/ 2372746 w 3377801"/>
                <a:gd name="connsiteY7748" fmla="*/ 5492199 h 6857987"/>
                <a:gd name="connsiteX7749" fmla="*/ 2456220 w 3377801"/>
                <a:gd name="connsiteY7749" fmla="*/ 5466825 h 6857987"/>
                <a:gd name="connsiteX7750" fmla="*/ 2431961 w 3377801"/>
                <a:gd name="connsiteY7750" fmla="*/ 5452162 h 6857987"/>
                <a:gd name="connsiteX7751" fmla="*/ 2433689 w 3377801"/>
                <a:gd name="connsiteY7751" fmla="*/ 5437518 h 6857987"/>
                <a:gd name="connsiteX7752" fmla="*/ 2433652 w 3377801"/>
                <a:gd name="connsiteY7752" fmla="*/ 5437490 h 6857987"/>
                <a:gd name="connsiteX7753" fmla="*/ 2527832 w 3377801"/>
                <a:gd name="connsiteY7753" fmla="*/ 5469081 h 6857987"/>
                <a:gd name="connsiteX7754" fmla="*/ 2437032 w 3377801"/>
                <a:gd name="connsiteY7754" fmla="*/ 5485436 h 6857987"/>
                <a:gd name="connsiteX7755" fmla="*/ 2320276 w 3377801"/>
                <a:gd name="connsiteY7755" fmla="*/ 5505201 h 6857987"/>
                <a:gd name="connsiteX7756" fmla="*/ 2391902 w 3377801"/>
                <a:gd name="connsiteY7756" fmla="*/ 5437496 h 6857987"/>
                <a:gd name="connsiteX7757" fmla="*/ 2419536 w 3377801"/>
                <a:gd name="connsiteY7757" fmla="*/ 5434685 h 6857987"/>
                <a:gd name="connsiteX7758" fmla="*/ 2420099 w 3377801"/>
                <a:gd name="connsiteY7758" fmla="*/ 5447074 h 6857987"/>
                <a:gd name="connsiteX7759" fmla="*/ 2392466 w 3377801"/>
                <a:gd name="connsiteY7759" fmla="*/ 5448775 h 6857987"/>
                <a:gd name="connsiteX7760" fmla="*/ 2391917 w 3377801"/>
                <a:gd name="connsiteY7760" fmla="*/ 5437496 h 6857987"/>
                <a:gd name="connsiteX7761" fmla="*/ 2501336 w 3377801"/>
                <a:gd name="connsiteY7761" fmla="*/ 5425062 h 6857987"/>
                <a:gd name="connsiteX7762" fmla="*/ 2631054 w 3377801"/>
                <a:gd name="connsiteY7762" fmla="*/ 5487670 h 6857987"/>
                <a:gd name="connsiteX7763" fmla="*/ 2655304 w 3377801"/>
                <a:gd name="connsiteY7763" fmla="*/ 5514167 h 6857987"/>
                <a:gd name="connsiteX7764" fmla="*/ 2591013 w 3377801"/>
                <a:gd name="connsiteY7764" fmla="*/ 5513038 h 6857987"/>
                <a:gd name="connsiteX7765" fmla="*/ 2510932 w 3377801"/>
                <a:gd name="connsiteY7765" fmla="*/ 5510237 h 6857987"/>
                <a:gd name="connsiteX7766" fmla="*/ 2381195 w 3377801"/>
                <a:gd name="connsiteY7766" fmla="*/ 5515296 h 6857987"/>
                <a:gd name="connsiteX7767" fmla="*/ 2429705 w 3377801"/>
                <a:gd name="connsiteY7767" fmla="*/ 5505708 h 6857987"/>
                <a:gd name="connsiteX7768" fmla="*/ 2566191 w 3377801"/>
                <a:gd name="connsiteY7768" fmla="*/ 5485415 h 6857987"/>
                <a:gd name="connsiteX7769" fmla="*/ 2557723 w 3377801"/>
                <a:gd name="connsiteY7769" fmla="*/ 5464549 h 6857987"/>
                <a:gd name="connsiteX7770" fmla="*/ 2360395 w 3377801"/>
                <a:gd name="connsiteY7770" fmla="*/ 5412620 h 6857987"/>
                <a:gd name="connsiteX7771" fmla="*/ 2360339 w 3377801"/>
                <a:gd name="connsiteY7771" fmla="*/ 5412666 h 6857987"/>
                <a:gd name="connsiteX7772" fmla="*/ 2360339 w 3377801"/>
                <a:gd name="connsiteY7772" fmla="*/ 5412611 h 6857987"/>
                <a:gd name="connsiteX7773" fmla="*/ 2360395 w 3377801"/>
                <a:gd name="connsiteY7773" fmla="*/ 5412620 h 6857987"/>
                <a:gd name="connsiteX7774" fmla="*/ 2372191 w 3377801"/>
                <a:gd name="connsiteY7774" fmla="*/ 5403069 h 6857987"/>
                <a:gd name="connsiteX7775" fmla="*/ 2501332 w 3377801"/>
                <a:gd name="connsiteY7775" fmla="*/ 5425075 h 6857987"/>
                <a:gd name="connsiteX7776" fmla="*/ 2457929 w 3377801"/>
                <a:gd name="connsiteY7776" fmla="*/ 5360826 h 6857987"/>
                <a:gd name="connsiteX7777" fmla="*/ 2449471 w 3377801"/>
                <a:gd name="connsiteY7777" fmla="*/ 5338269 h 6857987"/>
                <a:gd name="connsiteX7778" fmla="*/ 2509272 w 3377801"/>
                <a:gd name="connsiteY7778" fmla="*/ 5341653 h 6857987"/>
                <a:gd name="connsiteX7779" fmla="*/ 2457925 w 3377801"/>
                <a:gd name="connsiteY7779" fmla="*/ 5360839 h 6857987"/>
                <a:gd name="connsiteX7780" fmla="*/ 2360875 w 3377801"/>
                <a:gd name="connsiteY7780" fmla="*/ 5321313 h 6857987"/>
                <a:gd name="connsiteX7781" fmla="*/ 2442093 w 3377801"/>
                <a:gd name="connsiteY7781" fmla="*/ 5308897 h 6857987"/>
                <a:gd name="connsiteX7782" fmla="*/ 2524412 w 3377801"/>
                <a:gd name="connsiteY7782" fmla="*/ 5294343 h 6857987"/>
                <a:gd name="connsiteX7783" fmla="*/ 2524430 w 3377801"/>
                <a:gd name="connsiteY7783" fmla="*/ 5294234 h 6857987"/>
                <a:gd name="connsiteX7784" fmla="*/ 2571811 w 3377801"/>
                <a:gd name="connsiteY7784" fmla="*/ 5278452 h 6857987"/>
                <a:gd name="connsiteX7785" fmla="*/ 2360871 w 3377801"/>
                <a:gd name="connsiteY7785" fmla="*/ 5321325 h 6857987"/>
                <a:gd name="connsiteX7786" fmla="*/ 2574092 w 3377801"/>
                <a:gd name="connsiteY7786" fmla="*/ 5258715 h 6857987"/>
                <a:gd name="connsiteX7787" fmla="*/ 2476519 w 3377801"/>
                <a:gd name="connsiteY7787" fmla="*/ 5290305 h 6857987"/>
                <a:gd name="connsiteX7788" fmla="*/ 2399248 w 3377801"/>
                <a:gd name="connsiteY7788" fmla="*/ 5291996 h 6857987"/>
                <a:gd name="connsiteX7789" fmla="*/ 2449441 w 3377801"/>
                <a:gd name="connsiteY7789" fmla="*/ 5238994 h 6857987"/>
                <a:gd name="connsiteX7790" fmla="*/ 2453406 w 3377801"/>
                <a:gd name="connsiteY7790" fmla="*/ 5260989 h 6857987"/>
                <a:gd name="connsiteX7791" fmla="*/ 2580869 w 3377801"/>
                <a:gd name="connsiteY7791" fmla="*/ 5220374 h 6857987"/>
                <a:gd name="connsiteX7792" fmla="*/ 2678451 w 3377801"/>
                <a:gd name="connsiteY7792" fmla="*/ 5182598 h 6857987"/>
                <a:gd name="connsiteX7793" fmla="*/ 2741050 w 3377801"/>
                <a:gd name="connsiteY7793" fmla="*/ 5140302 h 6857987"/>
                <a:gd name="connsiteX7794" fmla="*/ 2721299 w 3377801"/>
                <a:gd name="connsiteY7794" fmla="*/ 5142539 h 6857987"/>
                <a:gd name="connsiteX7795" fmla="*/ 2715155 w 3377801"/>
                <a:gd name="connsiteY7795" fmla="*/ 5133510 h 6857987"/>
                <a:gd name="connsiteX7796" fmla="*/ 2715077 w 3377801"/>
                <a:gd name="connsiteY7796" fmla="*/ 5133516 h 6857987"/>
                <a:gd name="connsiteX7797" fmla="*/ 2715114 w 3377801"/>
                <a:gd name="connsiteY7797" fmla="*/ 5133442 h 6857987"/>
                <a:gd name="connsiteX7798" fmla="*/ 2715155 w 3377801"/>
                <a:gd name="connsiteY7798" fmla="*/ 5133510 h 6857987"/>
                <a:gd name="connsiteX7799" fmla="*/ 2801935 w 3377801"/>
                <a:gd name="connsiteY7799" fmla="*/ 5131252 h 6857987"/>
                <a:gd name="connsiteX7800" fmla="*/ 2660374 w 3377801"/>
                <a:gd name="connsiteY7800" fmla="*/ 5215299 h 6857987"/>
                <a:gd name="connsiteX7801" fmla="*/ 2574092 w 3377801"/>
                <a:gd name="connsiteY7801" fmla="*/ 5258715 h 6857987"/>
                <a:gd name="connsiteX7802" fmla="*/ 2655938 w 3377801"/>
                <a:gd name="connsiteY7802" fmla="*/ 5236592 h 6857987"/>
                <a:gd name="connsiteX7803" fmla="*/ 2655864 w 3377801"/>
                <a:gd name="connsiteY7803" fmla="*/ 5236666 h 6857987"/>
                <a:gd name="connsiteX7804" fmla="*/ 2655836 w 3377801"/>
                <a:gd name="connsiteY7804" fmla="*/ 5236629 h 6857987"/>
                <a:gd name="connsiteX7805" fmla="*/ 2655938 w 3377801"/>
                <a:gd name="connsiteY7805" fmla="*/ 5236592 h 6857987"/>
                <a:gd name="connsiteX7806" fmla="*/ 2697586 w 3377801"/>
                <a:gd name="connsiteY7806" fmla="*/ 5215800 h 6857987"/>
                <a:gd name="connsiteX7807" fmla="*/ 2655938 w 3377801"/>
                <a:gd name="connsiteY7807" fmla="*/ 5236595 h 6857987"/>
                <a:gd name="connsiteX7808" fmla="*/ 2737664 w 3377801"/>
                <a:gd name="connsiteY7808" fmla="*/ 5108101 h 6857987"/>
                <a:gd name="connsiteX7809" fmla="*/ 2915310 w 3377801"/>
                <a:gd name="connsiteY7809" fmla="*/ 5115432 h 6857987"/>
                <a:gd name="connsiteX7810" fmla="*/ 2861172 w 3377801"/>
                <a:gd name="connsiteY7810" fmla="*/ 5134043 h 6857987"/>
                <a:gd name="connsiteX7811" fmla="*/ 2744997 w 3377801"/>
                <a:gd name="connsiteY7811" fmla="*/ 5189884 h 6857987"/>
                <a:gd name="connsiteX7812" fmla="*/ 2741613 w 3377801"/>
                <a:gd name="connsiteY7812" fmla="*/ 5194959 h 6857987"/>
                <a:gd name="connsiteX7813" fmla="*/ 2698744 w 3377801"/>
                <a:gd name="connsiteY7813" fmla="*/ 5212995 h 6857987"/>
                <a:gd name="connsiteX7814" fmla="*/ 2763608 w 3377801"/>
                <a:gd name="connsiteY7814" fmla="*/ 5172381 h 6857987"/>
                <a:gd name="connsiteX7815" fmla="*/ 2831855 w 3377801"/>
                <a:gd name="connsiteY7815" fmla="*/ 5135733 h 6857987"/>
                <a:gd name="connsiteX7816" fmla="*/ 2831855 w 3377801"/>
                <a:gd name="connsiteY7816" fmla="*/ 5117687 h 6857987"/>
                <a:gd name="connsiteX7817" fmla="*/ 2713970 w 3377801"/>
                <a:gd name="connsiteY7817" fmla="*/ 5115430 h 6857987"/>
                <a:gd name="connsiteX7818" fmla="*/ 2737664 w 3377801"/>
                <a:gd name="connsiteY7818" fmla="*/ 5108104 h 6857987"/>
                <a:gd name="connsiteX7819" fmla="*/ 2702099 w 3377801"/>
                <a:gd name="connsiteY7819" fmla="*/ 5096305 h 6857987"/>
                <a:gd name="connsiteX7820" fmla="*/ 2709464 w 3377801"/>
                <a:gd name="connsiteY7820" fmla="*/ 5071479 h 6857987"/>
                <a:gd name="connsiteX7821" fmla="*/ 2709440 w 3377801"/>
                <a:gd name="connsiteY7821" fmla="*/ 5071479 h 6857987"/>
                <a:gd name="connsiteX7822" fmla="*/ 2727478 w 3377801"/>
                <a:gd name="connsiteY7822" fmla="*/ 5071479 h 6857987"/>
                <a:gd name="connsiteX7823" fmla="*/ 2702099 w 3377801"/>
                <a:gd name="connsiteY7823" fmla="*/ 5096308 h 6857987"/>
                <a:gd name="connsiteX7824" fmla="*/ 2751763 w 3377801"/>
                <a:gd name="connsiteY7824" fmla="*/ 5024101 h 6857987"/>
                <a:gd name="connsiteX7825" fmla="*/ 2723010 w 3377801"/>
                <a:gd name="connsiteY7825" fmla="*/ 5034826 h 6857987"/>
                <a:gd name="connsiteX7826" fmla="*/ 2574118 w 3377801"/>
                <a:gd name="connsiteY7826" fmla="*/ 5092922 h 6857987"/>
                <a:gd name="connsiteX7827" fmla="*/ 2739379 w 3377801"/>
                <a:gd name="connsiteY7827" fmla="*/ 5000974 h 6857987"/>
                <a:gd name="connsiteX7828" fmla="*/ 2767553 w 3377801"/>
                <a:gd name="connsiteY7828" fmla="*/ 4990847 h 6857987"/>
                <a:gd name="connsiteX7829" fmla="*/ 2751763 w 3377801"/>
                <a:gd name="connsiteY7829" fmla="*/ 5024104 h 6857987"/>
                <a:gd name="connsiteX7830" fmla="*/ 2819965 w 3377801"/>
                <a:gd name="connsiteY7830" fmla="*/ 4646624 h 6857987"/>
                <a:gd name="connsiteX7831" fmla="*/ 2819956 w 3377801"/>
                <a:gd name="connsiteY7831" fmla="*/ 4646789 h 6857987"/>
                <a:gd name="connsiteX7832" fmla="*/ 2901184 w 3377801"/>
                <a:gd name="connsiteY7832" fmla="*/ 4606767 h 6857987"/>
                <a:gd name="connsiteX7833" fmla="*/ 2884821 w 3377801"/>
                <a:gd name="connsiteY7833" fmla="*/ 4638902 h 6857987"/>
                <a:gd name="connsiteX7834" fmla="*/ 2805304 w 3377801"/>
                <a:gd name="connsiteY7834" fmla="*/ 4875207 h 6857987"/>
                <a:gd name="connsiteX7835" fmla="*/ 2766391 w 3377801"/>
                <a:gd name="connsiteY7835" fmla="*/ 4954734 h 6857987"/>
                <a:gd name="connsiteX7836" fmla="*/ 2592112 w 3377801"/>
                <a:gd name="connsiteY7836" fmla="*/ 5066405 h 6857987"/>
                <a:gd name="connsiteX7837" fmla="*/ 2592112 w 3377801"/>
                <a:gd name="connsiteY7837" fmla="*/ 5061330 h 6857987"/>
                <a:gd name="connsiteX7838" fmla="*/ 2604527 w 3377801"/>
                <a:gd name="connsiteY7838" fmla="*/ 5040464 h 6857987"/>
                <a:gd name="connsiteX7839" fmla="*/ 2708294 w 3377801"/>
                <a:gd name="connsiteY7839" fmla="*/ 4981240 h 6857987"/>
                <a:gd name="connsiteX7840" fmla="*/ 2807550 w 3377801"/>
                <a:gd name="connsiteY7840" fmla="*/ 4811481 h 6857987"/>
                <a:gd name="connsiteX7841" fmla="*/ 2828416 w 3377801"/>
                <a:gd name="connsiteY7841" fmla="*/ 4729690 h 6857987"/>
                <a:gd name="connsiteX7842" fmla="*/ 2845917 w 3377801"/>
                <a:gd name="connsiteY7842" fmla="*/ 4671612 h 6857987"/>
                <a:gd name="connsiteX7843" fmla="*/ 2735366 w 3377801"/>
                <a:gd name="connsiteY7843" fmla="*/ 4771986 h 6857987"/>
                <a:gd name="connsiteX7844" fmla="*/ 2727471 w 3377801"/>
                <a:gd name="connsiteY7844" fmla="*/ 4754504 h 6857987"/>
                <a:gd name="connsiteX7845" fmla="*/ 2749474 w 3377801"/>
                <a:gd name="connsiteY7845" fmla="*/ 4746045 h 6857987"/>
                <a:gd name="connsiteX7846" fmla="*/ 2819965 w 3377801"/>
                <a:gd name="connsiteY7846" fmla="*/ 4646627 h 6857987"/>
                <a:gd name="connsiteX7847" fmla="*/ 2743258 w 3377801"/>
                <a:gd name="connsiteY7847" fmla="*/ 4627042 h 6857987"/>
                <a:gd name="connsiteX7848" fmla="*/ 2737627 w 3377801"/>
                <a:gd name="connsiteY7848" fmla="*/ 4669902 h 6857987"/>
                <a:gd name="connsiteX7849" fmla="*/ 2712802 w 3377801"/>
                <a:gd name="connsiteY7849" fmla="*/ 4698091 h 6857987"/>
                <a:gd name="connsiteX7850" fmla="*/ 2665439 w 3377801"/>
                <a:gd name="connsiteY7850" fmla="*/ 4769722 h 6857987"/>
                <a:gd name="connsiteX7851" fmla="*/ 2709982 w 3377801"/>
                <a:gd name="connsiteY7851" fmla="*/ 4672630 h 6857987"/>
                <a:gd name="connsiteX7852" fmla="*/ 2709982 w 3377801"/>
                <a:gd name="connsiteY7852" fmla="*/ 4672712 h 6857987"/>
                <a:gd name="connsiteX7853" fmla="*/ 2743258 w 3377801"/>
                <a:gd name="connsiteY7853" fmla="*/ 4627045 h 6857987"/>
                <a:gd name="connsiteX7854" fmla="*/ 2640673 w 3377801"/>
                <a:gd name="connsiteY7854" fmla="*/ 4298776 h 6857987"/>
                <a:gd name="connsiteX7855" fmla="*/ 2640728 w 3377801"/>
                <a:gd name="connsiteY7855" fmla="*/ 4298693 h 6857987"/>
                <a:gd name="connsiteX7856" fmla="*/ 2640687 w 3377801"/>
                <a:gd name="connsiteY7856" fmla="*/ 4298756 h 6857987"/>
                <a:gd name="connsiteX7857" fmla="*/ 2734299 w 3377801"/>
                <a:gd name="connsiteY7857" fmla="*/ 4216419 h 6857987"/>
                <a:gd name="connsiteX7858" fmla="*/ 2712859 w 3377801"/>
                <a:gd name="connsiteY7858" fmla="*/ 4301021 h 6857987"/>
                <a:gd name="connsiteX7859" fmla="*/ 2709145 w 3377801"/>
                <a:gd name="connsiteY7859" fmla="*/ 4389443 h 6857987"/>
                <a:gd name="connsiteX7860" fmla="*/ 2710630 w 3377801"/>
                <a:gd name="connsiteY7860" fmla="*/ 4376508 h 6857987"/>
                <a:gd name="connsiteX7861" fmla="*/ 2710621 w 3377801"/>
                <a:gd name="connsiteY7861" fmla="*/ 4376636 h 6857987"/>
                <a:gd name="connsiteX7862" fmla="*/ 2717961 w 3377801"/>
                <a:gd name="connsiteY7862" fmla="*/ 4596605 h 6857987"/>
                <a:gd name="connsiteX7863" fmla="*/ 2668888 w 3377801"/>
                <a:gd name="connsiteY7863" fmla="*/ 4731953 h 6857987"/>
                <a:gd name="connsiteX7864" fmla="*/ 2653107 w 3377801"/>
                <a:gd name="connsiteY7864" fmla="*/ 4731389 h 6857987"/>
                <a:gd name="connsiteX7865" fmla="*/ 2704990 w 3377801"/>
                <a:gd name="connsiteY7865" fmla="*/ 4426263 h 6857987"/>
                <a:gd name="connsiteX7866" fmla="*/ 2706636 w 3377801"/>
                <a:gd name="connsiteY7866" fmla="*/ 4411525 h 6857987"/>
                <a:gd name="connsiteX7867" fmla="*/ 2704970 w 3377801"/>
                <a:gd name="connsiteY7867" fmla="*/ 4426227 h 6857987"/>
                <a:gd name="connsiteX7868" fmla="*/ 2700467 w 3377801"/>
                <a:gd name="connsiteY7868" fmla="*/ 4268875 h 6857987"/>
                <a:gd name="connsiteX7869" fmla="*/ 2658161 w 3377801"/>
                <a:gd name="connsiteY7869" fmla="*/ 4299337 h 6857987"/>
                <a:gd name="connsiteX7870" fmla="*/ 2608524 w 3377801"/>
                <a:gd name="connsiteY7870" fmla="*/ 4361363 h 6857987"/>
                <a:gd name="connsiteX7871" fmla="*/ 2640683 w 3377801"/>
                <a:gd name="connsiteY7871" fmla="*/ 4298755 h 6857987"/>
                <a:gd name="connsiteX7872" fmla="*/ 2593821 w 3377801"/>
                <a:gd name="connsiteY7872" fmla="*/ 4479858 h 6857987"/>
                <a:gd name="connsiteX7873" fmla="*/ 2616833 w 3377801"/>
                <a:gd name="connsiteY7873" fmla="*/ 4387989 h 6857987"/>
                <a:gd name="connsiteX7874" fmla="*/ 2616934 w 3377801"/>
                <a:gd name="connsiteY7874" fmla="*/ 4387916 h 6857987"/>
                <a:gd name="connsiteX7875" fmla="*/ 2682925 w 3377801"/>
                <a:gd name="connsiteY7875" fmla="*/ 4301058 h 6857987"/>
                <a:gd name="connsiteX7876" fmla="*/ 2688010 w 3377801"/>
                <a:gd name="connsiteY7876" fmla="*/ 4435297 h 6857987"/>
                <a:gd name="connsiteX7877" fmla="*/ 2650779 w 3377801"/>
                <a:gd name="connsiteY7877" fmla="*/ 4700372 h 6857987"/>
                <a:gd name="connsiteX7878" fmla="*/ 2644558 w 3377801"/>
                <a:gd name="connsiteY7878" fmla="*/ 4689093 h 6857987"/>
                <a:gd name="connsiteX7879" fmla="*/ 2671637 w 3377801"/>
                <a:gd name="connsiteY7879" fmla="*/ 4569517 h 6857987"/>
                <a:gd name="connsiteX7880" fmla="*/ 2664860 w 3377801"/>
                <a:gd name="connsiteY7880" fmla="*/ 4373808 h 6857987"/>
                <a:gd name="connsiteX7881" fmla="*/ 2642311 w 3377801"/>
                <a:gd name="connsiteY7881" fmla="*/ 4380029 h 6857987"/>
                <a:gd name="connsiteX7882" fmla="*/ 2626529 w 3377801"/>
                <a:gd name="connsiteY7882" fmla="*/ 4380585 h 6857987"/>
                <a:gd name="connsiteX7883" fmla="*/ 2625965 w 3377801"/>
                <a:gd name="connsiteY7883" fmla="*/ 4440363 h 6857987"/>
                <a:gd name="connsiteX7884" fmla="*/ 2603416 w 3377801"/>
                <a:gd name="connsiteY7884" fmla="*/ 4568398 h 6857987"/>
                <a:gd name="connsiteX7885" fmla="*/ 2607919 w 3377801"/>
                <a:gd name="connsiteY7885" fmla="*/ 4603363 h 6857987"/>
                <a:gd name="connsiteX7886" fmla="*/ 2576320 w 3377801"/>
                <a:gd name="connsiteY7886" fmla="*/ 4559928 h 6857987"/>
                <a:gd name="connsiteX7887" fmla="*/ 2525564 w 3377801"/>
                <a:gd name="connsiteY7887" fmla="*/ 4497911 h 6857987"/>
                <a:gd name="connsiteX7888" fmla="*/ 2520498 w 3377801"/>
                <a:gd name="connsiteY7888" fmla="*/ 4458989 h 6857987"/>
                <a:gd name="connsiteX7889" fmla="*/ 2599451 w 3377801"/>
                <a:gd name="connsiteY7889" fmla="*/ 4534004 h 6857987"/>
                <a:gd name="connsiteX7890" fmla="*/ 2593821 w 3377801"/>
                <a:gd name="connsiteY7890" fmla="*/ 4479861 h 6857987"/>
                <a:gd name="connsiteX7891" fmla="*/ 2558328 w 3377801"/>
                <a:gd name="connsiteY7891" fmla="*/ 4454409 h 6857987"/>
                <a:gd name="connsiteX7892" fmla="*/ 2584279 w 3377801"/>
                <a:gd name="connsiteY7892" fmla="*/ 4464569 h 6857987"/>
                <a:gd name="connsiteX7893" fmla="*/ 2579194 w 3377801"/>
                <a:gd name="connsiteY7893" fmla="*/ 4497270 h 6857987"/>
                <a:gd name="connsiteX7894" fmla="*/ 2517151 w 3377801"/>
                <a:gd name="connsiteY7894" fmla="*/ 4414933 h 6857987"/>
                <a:gd name="connsiteX7895" fmla="*/ 2558328 w 3377801"/>
                <a:gd name="connsiteY7895" fmla="*/ 4454409 h 6857987"/>
                <a:gd name="connsiteX7896" fmla="*/ 2479920 w 3377801"/>
                <a:gd name="connsiteY7896" fmla="*/ 4364658 h 6857987"/>
                <a:gd name="connsiteX7897" fmla="*/ 2479949 w 3377801"/>
                <a:gd name="connsiteY7897" fmla="*/ 4364758 h 6857987"/>
                <a:gd name="connsiteX7898" fmla="*/ 2508636 w 3377801"/>
                <a:gd name="connsiteY7898" fmla="*/ 4394057 h 6857987"/>
                <a:gd name="connsiteX7899" fmla="*/ 2504110 w 3377801"/>
                <a:gd name="connsiteY7899" fmla="*/ 4483180 h 6857987"/>
                <a:gd name="connsiteX7900" fmla="*/ 2479944 w 3377801"/>
                <a:gd name="connsiteY7900" fmla="*/ 4364758 h 6857987"/>
                <a:gd name="connsiteX7901" fmla="*/ 2479850 w 3377801"/>
                <a:gd name="connsiteY7901" fmla="*/ 4364722 h 6857987"/>
                <a:gd name="connsiteX7902" fmla="*/ 2482148 w 3377801"/>
                <a:gd name="connsiteY7902" fmla="*/ 4518717 h 6857987"/>
                <a:gd name="connsiteX7903" fmla="*/ 2529528 w 3377801"/>
                <a:gd name="connsiteY7903" fmla="*/ 4559865 h 6857987"/>
                <a:gd name="connsiteX7904" fmla="*/ 2506406 w 3377801"/>
                <a:gd name="connsiteY7904" fmla="*/ 4572845 h 6857987"/>
                <a:gd name="connsiteX7905" fmla="*/ 2456196 w 3377801"/>
                <a:gd name="connsiteY7905" fmla="*/ 4549740 h 6857987"/>
                <a:gd name="connsiteX7906" fmla="*/ 2482148 w 3377801"/>
                <a:gd name="connsiteY7906" fmla="*/ 4518720 h 6857987"/>
                <a:gd name="connsiteX7907" fmla="*/ 2187145 w 3377801"/>
                <a:gd name="connsiteY7907" fmla="*/ 4160052 h 6857987"/>
                <a:gd name="connsiteX7908" fmla="*/ 2180961 w 3377801"/>
                <a:gd name="connsiteY7908" fmla="*/ 4114944 h 6857987"/>
                <a:gd name="connsiteX7909" fmla="*/ 2252010 w 3377801"/>
                <a:gd name="connsiteY7909" fmla="*/ 4169074 h 6857987"/>
                <a:gd name="connsiteX7910" fmla="*/ 2465775 w 3377801"/>
                <a:gd name="connsiteY7910" fmla="*/ 4351241 h 6857987"/>
                <a:gd name="connsiteX7911" fmla="*/ 2475936 w 3377801"/>
                <a:gd name="connsiteY7911" fmla="*/ 4461229 h 6857987"/>
                <a:gd name="connsiteX7912" fmla="*/ 2457870 w 3377801"/>
                <a:gd name="connsiteY7912" fmla="*/ 4457855 h 6857987"/>
                <a:gd name="connsiteX7913" fmla="*/ 2451113 w 3377801"/>
                <a:gd name="connsiteY7913" fmla="*/ 4372117 h 6857987"/>
                <a:gd name="connsiteX7914" fmla="*/ 2422915 w 3377801"/>
                <a:gd name="connsiteY7914" fmla="*/ 4296529 h 6857987"/>
                <a:gd name="connsiteX7915" fmla="*/ 2244133 w 3377801"/>
                <a:gd name="connsiteY7915" fmla="*/ 4181491 h 6857987"/>
                <a:gd name="connsiteX7916" fmla="*/ 2199007 w 3377801"/>
                <a:gd name="connsiteY7916" fmla="*/ 4148773 h 6857987"/>
                <a:gd name="connsiteX7917" fmla="*/ 2241867 w 3377801"/>
                <a:gd name="connsiteY7917" fmla="*/ 4261001 h 6857987"/>
                <a:gd name="connsiteX7918" fmla="*/ 2187145 w 3377801"/>
                <a:gd name="connsiteY7918" fmla="*/ 4160055 h 6857987"/>
                <a:gd name="connsiteX7919" fmla="*/ 2208657 w 3377801"/>
                <a:gd name="connsiteY7919" fmla="*/ 4271669 h 6857987"/>
                <a:gd name="connsiteX7920" fmla="*/ 2256039 w 3377801"/>
                <a:gd name="connsiteY7920" fmla="*/ 4358518 h 6857987"/>
                <a:gd name="connsiteX7921" fmla="*/ 2173630 w 3377801"/>
                <a:gd name="connsiteY7921" fmla="*/ 4257552 h 6857987"/>
                <a:gd name="connsiteX7922" fmla="*/ 2208657 w 3377801"/>
                <a:gd name="connsiteY7922" fmla="*/ 4271672 h 6857987"/>
                <a:gd name="connsiteX7923" fmla="*/ 2088563 w 3377801"/>
                <a:gd name="connsiteY7923" fmla="*/ 4251960 h 6857987"/>
                <a:gd name="connsiteX7924" fmla="*/ 2088578 w 3377801"/>
                <a:gd name="connsiteY7924" fmla="*/ 4251970 h 6857987"/>
                <a:gd name="connsiteX7925" fmla="*/ 2175876 w 3377801"/>
                <a:gd name="connsiteY7925" fmla="*/ 4301006 h 6857987"/>
                <a:gd name="connsiteX7926" fmla="*/ 2219309 w 3377801"/>
                <a:gd name="connsiteY7926" fmla="*/ 4348378 h 6857987"/>
                <a:gd name="connsiteX7927" fmla="*/ 2197870 w 3377801"/>
                <a:gd name="connsiteY7927" fmla="*/ 4349506 h 6857987"/>
                <a:gd name="connsiteX7928" fmla="*/ 2147687 w 3377801"/>
                <a:gd name="connsiteY7928" fmla="*/ 4289164 h 6857987"/>
                <a:gd name="connsiteX7929" fmla="*/ 2088571 w 3377801"/>
                <a:gd name="connsiteY7929" fmla="*/ 4251971 h 6857987"/>
                <a:gd name="connsiteX7930" fmla="*/ 2088448 w 3377801"/>
                <a:gd name="connsiteY7930" fmla="*/ 4251934 h 6857987"/>
                <a:gd name="connsiteX7931" fmla="*/ 2036061 w 3377801"/>
                <a:gd name="connsiteY7931" fmla="*/ 4230563 h 6857987"/>
                <a:gd name="connsiteX7932" fmla="*/ 2080623 w 3377801"/>
                <a:gd name="connsiteY7932" fmla="*/ 4248046 h 6857987"/>
                <a:gd name="connsiteX7933" fmla="*/ 2036046 w 3377801"/>
                <a:gd name="connsiteY7933" fmla="*/ 4230581 h 6857987"/>
                <a:gd name="connsiteX7934" fmla="*/ 1844271 w 3377801"/>
                <a:gd name="connsiteY7934" fmla="*/ 4130680 h 6857987"/>
                <a:gd name="connsiteX7935" fmla="*/ 1844317 w 3377801"/>
                <a:gd name="connsiteY7935" fmla="*/ 4130690 h 6857987"/>
                <a:gd name="connsiteX7936" fmla="*/ 1929474 w 3377801"/>
                <a:gd name="connsiteY7936" fmla="*/ 4180910 h 6857987"/>
                <a:gd name="connsiteX7937" fmla="*/ 2033241 w 3377801"/>
                <a:gd name="connsiteY7937" fmla="*/ 4228838 h 6857987"/>
                <a:gd name="connsiteX7938" fmla="*/ 1950340 w 3377801"/>
                <a:gd name="connsiteY7938" fmla="*/ 4204023 h 6857987"/>
                <a:gd name="connsiteX7939" fmla="*/ 1897873 w 3377801"/>
                <a:gd name="connsiteY7939" fmla="*/ 4181474 h 6857987"/>
                <a:gd name="connsiteX7940" fmla="*/ 1963874 w 3377801"/>
                <a:gd name="connsiteY7940" fmla="*/ 4296511 h 6857987"/>
                <a:gd name="connsiteX7941" fmla="*/ 1933985 w 3377801"/>
                <a:gd name="connsiteY7941" fmla="*/ 4290881 h 6857987"/>
                <a:gd name="connsiteX7942" fmla="*/ 1921587 w 3377801"/>
                <a:gd name="connsiteY7942" fmla="*/ 4262120 h 6857987"/>
                <a:gd name="connsiteX7943" fmla="*/ 1844271 w 3377801"/>
                <a:gd name="connsiteY7943" fmla="*/ 4130675 h 6857987"/>
                <a:gd name="connsiteX7944" fmla="*/ 1808278 w 3377801"/>
                <a:gd name="connsiteY7944" fmla="*/ 4219869 h 6857987"/>
                <a:gd name="connsiteX7945" fmla="*/ 1808206 w 3377801"/>
                <a:gd name="connsiteY7945" fmla="*/ 4219830 h 6857987"/>
                <a:gd name="connsiteX7946" fmla="*/ 1808270 w 3377801"/>
                <a:gd name="connsiteY7946" fmla="*/ 4219840 h 6857987"/>
                <a:gd name="connsiteX7947" fmla="*/ 1808278 w 3377801"/>
                <a:gd name="connsiteY7947" fmla="*/ 4219869 h 6857987"/>
                <a:gd name="connsiteX7948" fmla="*/ 1860080 w 3377801"/>
                <a:gd name="connsiteY7948" fmla="*/ 4254804 h 6857987"/>
                <a:gd name="connsiteX7949" fmla="*/ 1886041 w 3377801"/>
                <a:gd name="connsiteY7949" fmla="*/ 4307251 h 6857987"/>
                <a:gd name="connsiteX7950" fmla="*/ 1808278 w 3377801"/>
                <a:gd name="connsiteY7950" fmla="*/ 4219865 h 6857987"/>
                <a:gd name="connsiteX7951" fmla="*/ 1535253 w 3377801"/>
                <a:gd name="connsiteY7951" fmla="*/ 4315693 h 6857987"/>
                <a:gd name="connsiteX7952" fmla="*/ 1472684 w 3377801"/>
                <a:gd name="connsiteY7952" fmla="*/ 4282954 h 6857987"/>
                <a:gd name="connsiteX7953" fmla="*/ 1472653 w 3377801"/>
                <a:gd name="connsiteY7953" fmla="*/ 4282954 h 6857987"/>
                <a:gd name="connsiteX7954" fmla="*/ 1472671 w 3377801"/>
                <a:gd name="connsiteY7954" fmla="*/ 4282945 h 6857987"/>
                <a:gd name="connsiteX7955" fmla="*/ 1472683 w 3377801"/>
                <a:gd name="connsiteY7955" fmla="*/ 4282945 h 6857987"/>
                <a:gd name="connsiteX7956" fmla="*/ 1557818 w 3377801"/>
                <a:gd name="connsiteY7956" fmla="*/ 4289169 h 6857987"/>
                <a:gd name="connsiteX7957" fmla="*/ 1825143 w 3377801"/>
                <a:gd name="connsiteY7957" fmla="*/ 4296491 h 6857987"/>
                <a:gd name="connsiteX7958" fmla="*/ 1899030 w 3377801"/>
                <a:gd name="connsiteY7958" fmla="*/ 4350075 h 6857987"/>
                <a:gd name="connsiteX7959" fmla="*/ 1830228 w 3377801"/>
                <a:gd name="connsiteY7959" fmla="*/ 4319625 h 6857987"/>
                <a:gd name="connsiteX7960" fmla="*/ 1687519 w 3377801"/>
                <a:gd name="connsiteY7960" fmla="*/ 4302142 h 6857987"/>
                <a:gd name="connsiteX7961" fmla="*/ 1586009 w 3377801"/>
                <a:gd name="connsiteY7961" fmla="*/ 4303826 h 6857987"/>
                <a:gd name="connsiteX7962" fmla="*/ 1543703 w 3377801"/>
                <a:gd name="connsiteY7962" fmla="*/ 4292554 h 6857987"/>
                <a:gd name="connsiteX7963" fmla="*/ 1540319 w 3377801"/>
                <a:gd name="connsiteY7963" fmla="*/ 4311173 h 6857987"/>
                <a:gd name="connsiteX7964" fmla="*/ 1607439 w 3377801"/>
                <a:gd name="connsiteY7964" fmla="*/ 4337680 h 6857987"/>
                <a:gd name="connsiteX7965" fmla="*/ 1535253 w 3377801"/>
                <a:gd name="connsiteY7965" fmla="*/ 4315687 h 6857987"/>
                <a:gd name="connsiteX7966" fmla="*/ 1470925 w 3377801"/>
                <a:gd name="connsiteY7966" fmla="*/ 4394110 h 6857987"/>
                <a:gd name="connsiteX7967" fmla="*/ 1538599 w 3377801"/>
                <a:gd name="connsiteY7967" fmla="*/ 4379448 h 6857987"/>
                <a:gd name="connsiteX7968" fmla="*/ 1544249 w 3377801"/>
                <a:gd name="connsiteY7968" fmla="*/ 4401441 h 6857987"/>
                <a:gd name="connsiteX7969" fmla="*/ 1610787 w 3377801"/>
                <a:gd name="connsiteY7969" fmla="*/ 4432477 h 6857987"/>
                <a:gd name="connsiteX7970" fmla="*/ 1470926 w 3377801"/>
                <a:gd name="connsiteY7970" fmla="*/ 4394105 h 6857987"/>
                <a:gd name="connsiteX7971" fmla="*/ 1489500 w 3377801"/>
                <a:gd name="connsiteY7971" fmla="*/ 4490619 h 6857987"/>
                <a:gd name="connsiteX7972" fmla="*/ 1489573 w 3377801"/>
                <a:gd name="connsiteY7972" fmla="*/ 4490528 h 6857987"/>
                <a:gd name="connsiteX7973" fmla="*/ 1578114 w 3377801"/>
                <a:gd name="connsiteY7973" fmla="*/ 4476984 h 6857987"/>
                <a:gd name="connsiteX7974" fmla="*/ 1533561 w 3377801"/>
                <a:gd name="connsiteY7974" fmla="*/ 4512508 h 6857987"/>
                <a:gd name="connsiteX7975" fmla="*/ 1526794 w 3377801"/>
                <a:gd name="connsiteY7975" fmla="*/ 4491088 h 6857987"/>
                <a:gd name="connsiteX7976" fmla="*/ 1455163 w 3377801"/>
                <a:gd name="connsiteY7976" fmla="*/ 4511954 h 6857987"/>
                <a:gd name="connsiteX7977" fmla="*/ 1355899 w 3377801"/>
                <a:gd name="connsiteY7977" fmla="*/ 4564974 h 6857987"/>
                <a:gd name="connsiteX7978" fmla="*/ 1301760 w 3377801"/>
                <a:gd name="connsiteY7978" fmla="*/ 4571752 h 6857987"/>
                <a:gd name="connsiteX7979" fmla="*/ 1489500 w 3377801"/>
                <a:gd name="connsiteY7979" fmla="*/ 4490619 h 6857987"/>
                <a:gd name="connsiteX7980" fmla="*/ 1236348 w 3377801"/>
                <a:gd name="connsiteY7980" fmla="*/ 4625310 h 6857987"/>
                <a:gd name="connsiteX7981" fmla="*/ 1173185 w 3377801"/>
                <a:gd name="connsiteY7981" fmla="*/ 4580748 h 6857987"/>
                <a:gd name="connsiteX7982" fmla="*/ 1163583 w 3377801"/>
                <a:gd name="connsiteY7982" fmla="*/ 4541834 h 6857987"/>
                <a:gd name="connsiteX7983" fmla="*/ 1242176 w 3377801"/>
                <a:gd name="connsiteY7983" fmla="*/ 4549748 h 6857987"/>
                <a:gd name="connsiteX7984" fmla="*/ 1241976 w 3377801"/>
                <a:gd name="connsiteY7984" fmla="*/ 4549740 h 6857987"/>
                <a:gd name="connsiteX7985" fmla="*/ 1370566 w 3377801"/>
                <a:gd name="connsiteY7985" fmla="*/ 4518151 h 6857987"/>
                <a:gd name="connsiteX7986" fmla="*/ 1363235 w 3377801"/>
                <a:gd name="connsiteY7986" fmla="*/ 4526037 h 6857987"/>
                <a:gd name="connsiteX7987" fmla="*/ 1282585 w 3377801"/>
                <a:gd name="connsiteY7987" fmla="*/ 4558173 h 6857987"/>
                <a:gd name="connsiteX7988" fmla="*/ 1196300 w 3377801"/>
                <a:gd name="connsiteY7988" fmla="*/ 4575101 h 6857987"/>
                <a:gd name="connsiteX7989" fmla="*/ 1245364 w 3377801"/>
                <a:gd name="connsiteY7989" fmla="*/ 4616851 h 6857987"/>
                <a:gd name="connsiteX7990" fmla="*/ 1280339 w 3377801"/>
                <a:gd name="connsiteY7990" fmla="*/ 4633188 h 6857987"/>
                <a:gd name="connsiteX7991" fmla="*/ 1236348 w 3377801"/>
                <a:gd name="connsiteY7991" fmla="*/ 4625310 h 6857987"/>
                <a:gd name="connsiteX7992" fmla="*/ 1291534 w 3377801"/>
                <a:gd name="connsiteY7992" fmla="*/ 4575155 h 6857987"/>
                <a:gd name="connsiteX7993" fmla="*/ 1259390 w 3377801"/>
                <a:gd name="connsiteY7993" fmla="*/ 4606754 h 6857987"/>
                <a:gd name="connsiteX7994" fmla="*/ 1227190 w 3377801"/>
                <a:gd name="connsiteY7994" fmla="*/ 4584832 h 6857987"/>
                <a:gd name="connsiteX7995" fmla="*/ 1227245 w 3377801"/>
                <a:gd name="connsiteY7995" fmla="*/ 4584760 h 6857987"/>
                <a:gd name="connsiteX7996" fmla="*/ 1291534 w 3377801"/>
                <a:gd name="connsiteY7996" fmla="*/ 4575152 h 6857987"/>
                <a:gd name="connsiteX7997" fmla="*/ 1265619 w 3377801"/>
                <a:gd name="connsiteY7997" fmla="*/ 4677750 h 6857987"/>
                <a:gd name="connsiteX7998" fmla="*/ 1265619 w 3377801"/>
                <a:gd name="connsiteY7998" fmla="*/ 4668745 h 6857987"/>
                <a:gd name="connsiteX7999" fmla="*/ 1265629 w 3377801"/>
                <a:gd name="connsiteY7999" fmla="*/ 4668718 h 6857987"/>
                <a:gd name="connsiteX8000" fmla="*/ 1298339 w 3377801"/>
                <a:gd name="connsiteY8000" fmla="*/ 4655193 h 6857987"/>
                <a:gd name="connsiteX8001" fmla="*/ 1285359 w 3377801"/>
                <a:gd name="connsiteY8001" fmla="*/ 4678888 h 6857987"/>
                <a:gd name="connsiteX8002" fmla="*/ 1363759 w 3377801"/>
                <a:gd name="connsiteY8002" fmla="*/ 4680589 h 6857987"/>
                <a:gd name="connsiteX8003" fmla="*/ 1343459 w 3377801"/>
                <a:gd name="connsiteY8003" fmla="*/ 4688467 h 6857987"/>
                <a:gd name="connsiteX8004" fmla="*/ 1265619 w 3377801"/>
                <a:gd name="connsiteY8004" fmla="*/ 4677746 h 6857987"/>
                <a:gd name="connsiteX8005" fmla="*/ 1129273 w 3377801"/>
                <a:gd name="connsiteY8005" fmla="*/ 4849126 h 6857987"/>
                <a:gd name="connsiteX8006" fmla="*/ 1302895 w 3377801"/>
                <a:gd name="connsiteY8006" fmla="*/ 4713360 h 6857987"/>
                <a:gd name="connsiteX8007" fmla="*/ 1209843 w 3377801"/>
                <a:gd name="connsiteY8007" fmla="*/ 4762987 h 6857987"/>
                <a:gd name="connsiteX8008" fmla="*/ 1129273 w 3377801"/>
                <a:gd name="connsiteY8008" fmla="*/ 4849123 h 6857987"/>
                <a:gd name="connsiteX8009" fmla="*/ 1129188 w 3377801"/>
                <a:gd name="connsiteY8009" fmla="*/ 4849270 h 6857987"/>
                <a:gd name="connsiteX8010" fmla="*/ 1129160 w 3377801"/>
                <a:gd name="connsiteY8010" fmla="*/ 4849215 h 6857987"/>
                <a:gd name="connsiteX8011" fmla="*/ 1129273 w 3377801"/>
                <a:gd name="connsiteY8011" fmla="*/ 4849122 h 6857987"/>
                <a:gd name="connsiteX8012" fmla="*/ 1102655 w 3377801"/>
                <a:gd name="connsiteY8012" fmla="*/ 4881929 h 6857987"/>
                <a:gd name="connsiteX8013" fmla="*/ 1183337 w 3377801"/>
                <a:gd name="connsiteY8013" fmla="*/ 4876199 h 6857987"/>
                <a:gd name="connsiteX8014" fmla="*/ 1183310 w 3377801"/>
                <a:gd name="connsiteY8014" fmla="*/ 4876289 h 6857987"/>
                <a:gd name="connsiteX8015" fmla="*/ 1256633 w 3377801"/>
                <a:gd name="connsiteY8015" fmla="*/ 4848092 h 6857987"/>
                <a:gd name="connsiteX8016" fmla="*/ 1212071 w 3377801"/>
                <a:gd name="connsiteY8016" fmla="*/ 4883616 h 6857987"/>
                <a:gd name="connsiteX8017" fmla="*/ 1081220 w 3377801"/>
                <a:gd name="connsiteY8017" fmla="*/ 4899408 h 6857987"/>
                <a:gd name="connsiteX8018" fmla="*/ 1102655 w 3377801"/>
                <a:gd name="connsiteY8018" fmla="*/ 4881925 h 6857987"/>
                <a:gd name="connsiteX8019" fmla="*/ 1086255 w 3377801"/>
                <a:gd name="connsiteY8019" fmla="*/ 4935577 h 6857987"/>
                <a:gd name="connsiteX8020" fmla="*/ 1090203 w 3377801"/>
                <a:gd name="connsiteY8020" fmla="*/ 4968841 h 6857987"/>
                <a:gd name="connsiteX8021" fmla="*/ 1055793 w 3377801"/>
                <a:gd name="connsiteY8021" fmla="*/ 5011710 h 6857987"/>
                <a:gd name="connsiteX8022" fmla="*/ 1008421 w 3377801"/>
                <a:gd name="connsiteY8022" fmla="*/ 4973352 h 6857987"/>
                <a:gd name="connsiteX8023" fmla="*/ 1060905 w 3377801"/>
                <a:gd name="connsiteY8023" fmla="*/ 4933874 h 6857987"/>
                <a:gd name="connsiteX8024" fmla="*/ 1060878 w 3377801"/>
                <a:gd name="connsiteY8024" fmla="*/ 4933866 h 6857987"/>
                <a:gd name="connsiteX8025" fmla="*/ 1086255 w 3377801"/>
                <a:gd name="connsiteY8025" fmla="*/ 4935573 h 6857987"/>
                <a:gd name="connsiteX8026" fmla="*/ 1059794 w 3377801"/>
                <a:gd name="connsiteY8026" fmla="*/ 4914638 h 6857987"/>
                <a:gd name="connsiteX8027" fmla="*/ 1039495 w 3377801"/>
                <a:gd name="connsiteY8027" fmla="*/ 4942835 h 6857987"/>
                <a:gd name="connsiteX8028" fmla="*/ 996635 w 3377801"/>
                <a:gd name="connsiteY8028" fmla="*/ 4981193 h 6857987"/>
                <a:gd name="connsiteX8029" fmla="*/ 1048528 w 3377801"/>
                <a:gd name="connsiteY8029" fmla="*/ 5037017 h 6857987"/>
                <a:gd name="connsiteX8030" fmla="*/ 978576 w 3377801"/>
                <a:gd name="connsiteY8030" fmla="*/ 4984570 h 6857987"/>
                <a:gd name="connsiteX8031" fmla="*/ 1006137 w 3377801"/>
                <a:gd name="connsiteY8031" fmla="*/ 4949641 h 6857987"/>
                <a:gd name="connsiteX8032" fmla="*/ 1006210 w 3377801"/>
                <a:gd name="connsiteY8032" fmla="*/ 4949596 h 6857987"/>
                <a:gd name="connsiteX8033" fmla="*/ 1039492 w 3377801"/>
                <a:gd name="connsiteY8033" fmla="*/ 4914058 h 6857987"/>
                <a:gd name="connsiteX8034" fmla="*/ 1059794 w 3377801"/>
                <a:gd name="connsiteY8034" fmla="*/ 4914634 h 6857987"/>
                <a:gd name="connsiteX8035" fmla="*/ 1044550 w 3377801"/>
                <a:gd name="connsiteY8035" fmla="*/ 4890415 h 6857987"/>
                <a:gd name="connsiteX8036" fmla="*/ 996041 w 3377801"/>
                <a:gd name="connsiteY8036" fmla="*/ 4938361 h 6857987"/>
                <a:gd name="connsiteX8037" fmla="*/ 971801 w 3377801"/>
                <a:gd name="connsiteY8037" fmla="*/ 4946248 h 6857987"/>
                <a:gd name="connsiteX8038" fmla="*/ 933442 w 3377801"/>
                <a:gd name="connsiteY8038" fmla="*/ 4920873 h 6857987"/>
                <a:gd name="connsiteX8039" fmla="*/ 941901 w 3377801"/>
                <a:gd name="connsiteY8039" fmla="*/ 4903399 h 6857987"/>
                <a:gd name="connsiteX8040" fmla="*/ 986478 w 3377801"/>
                <a:gd name="connsiteY8040" fmla="*/ 4900579 h 6857987"/>
                <a:gd name="connsiteX8041" fmla="*/ 1029330 w 3377801"/>
                <a:gd name="connsiteY8041" fmla="*/ 4867861 h 6857987"/>
                <a:gd name="connsiteX8042" fmla="*/ 1044550 w 3377801"/>
                <a:gd name="connsiteY8042" fmla="*/ 4890411 h 6857987"/>
                <a:gd name="connsiteX8043" fmla="*/ 1021979 w 3377801"/>
                <a:gd name="connsiteY8043" fmla="*/ 4850406 h 6857987"/>
                <a:gd name="connsiteX8044" fmla="*/ 981938 w 3377801"/>
                <a:gd name="connsiteY8044" fmla="*/ 4885930 h 6857987"/>
                <a:gd name="connsiteX8045" fmla="*/ 932301 w 3377801"/>
                <a:gd name="connsiteY8045" fmla="*/ 4891570 h 6857987"/>
                <a:gd name="connsiteX8046" fmla="*/ 915946 w 3377801"/>
                <a:gd name="connsiteY8046" fmla="*/ 4932193 h 6857987"/>
                <a:gd name="connsiteX8047" fmla="*/ 899601 w 3377801"/>
                <a:gd name="connsiteY8047" fmla="*/ 4900602 h 6857987"/>
                <a:gd name="connsiteX8048" fmla="*/ 918203 w 3377801"/>
                <a:gd name="connsiteY8048" fmla="*/ 4882556 h 6857987"/>
                <a:gd name="connsiteX8049" fmla="*/ 975781 w 3377801"/>
                <a:gd name="connsiteY8049" fmla="*/ 4874097 h 6857987"/>
                <a:gd name="connsiteX8050" fmla="*/ 975736 w 3377801"/>
                <a:gd name="connsiteY8050" fmla="*/ 4874106 h 6857987"/>
                <a:gd name="connsiteX8051" fmla="*/ 1021979 w 3377801"/>
                <a:gd name="connsiteY8051" fmla="*/ 4850406 h 6857987"/>
                <a:gd name="connsiteX8052" fmla="*/ 998839 w 3377801"/>
                <a:gd name="connsiteY8052" fmla="*/ 4843620 h 6857987"/>
                <a:gd name="connsiteX8053" fmla="*/ 987562 w 3377801"/>
                <a:gd name="connsiteY8053" fmla="*/ 4784963 h 6857987"/>
                <a:gd name="connsiteX8054" fmla="*/ 998842 w 3377801"/>
                <a:gd name="connsiteY8054" fmla="*/ 4843620 h 6857987"/>
                <a:gd name="connsiteX8055" fmla="*/ 973998 w 3377801"/>
                <a:gd name="connsiteY8055" fmla="*/ 4797398 h 6857987"/>
                <a:gd name="connsiteX8056" fmla="*/ 985286 w 3377801"/>
                <a:gd name="connsiteY8056" fmla="*/ 4816563 h 6857987"/>
                <a:gd name="connsiteX8057" fmla="*/ 972315 w 3377801"/>
                <a:gd name="connsiteY8057" fmla="*/ 4858305 h 6857987"/>
                <a:gd name="connsiteX8058" fmla="*/ 910836 w 3377801"/>
                <a:gd name="connsiteY8058" fmla="*/ 4870139 h 6857987"/>
                <a:gd name="connsiteX8059" fmla="*/ 873059 w 3377801"/>
                <a:gd name="connsiteY8059" fmla="*/ 4836311 h 6857987"/>
                <a:gd name="connsiteX8060" fmla="*/ 932301 w 3377801"/>
                <a:gd name="connsiteY8060" fmla="*/ 4823850 h 6857987"/>
                <a:gd name="connsiteX8061" fmla="*/ 932256 w 3377801"/>
                <a:gd name="connsiteY8061" fmla="*/ 4823895 h 6857987"/>
                <a:gd name="connsiteX8062" fmla="*/ 960463 w 3377801"/>
                <a:gd name="connsiteY8062" fmla="*/ 4795698 h 6857987"/>
                <a:gd name="connsiteX8063" fmla="*/ 974001 w 3377801"/>
                <a:gd name="connsiteY8063" fmla="*/ 4797395 h 6857987"/>
                <a:gd name="connsiteX8064" fmla="*/ 954287 w 3377801"/>
                <a:gd name="connsiteY8064" fmla="*/ 4728586 h 6857987"/>
                <a:gd name="connsiteX8065" fmla="*/ 904114 w 3377801"/>
                <a:gd name="connsiteY8065" fmla="*/ 4711121 h 6857987"/>
                <a:gd name="connsiteX8066" fmla="*/ 904096 w 3377801"/>
                <a:gd name="connsiteY8066" fmla="*/ 4711103 h 6857987"/>
                <a:gd name="connsiteX8067" fmla="*/ 926089 w 3377801"/>
                <a:gd name="connsiteY8067" fmla="*/ 4702653 h 6857987"/>
                <a:gd name="connsiteX8068" fmla="*/ 954289 w 3377801"/>
                <a:gd name="connsiteY8068" fmla="*/ 4728583 h 6857987"/>
                <a:gd name="connsiteX8069" fmla="*/ 928912 w 3377801"/>
                <a:gd name="connsiteY8069" fmla="*/ 4690819 h 6857987"/>
                <a:gd name="connsiteX8070" fmla="*/ 908046 w 3377801"/>
                <a:gd name="connsiteY8070" fmla="*/ 4649086 h 6857987"/>
                <a:gd name="connsiteX8071" fmla="*/ 870253 w 3377801"/>
                <a:gd name="connsiteY8071" fmla="*/ 4657537 h 6857987"/>
                <a:gd name="connsiteX8072" fmla="*/ 868024 w 3377801"/>
                <a:gd name="connsiteY8072" fmla="*/ 4646258 h 6857987"/>
                <a:gd name="connsiteX8073" fmla="*/ 868006 w 3377801"/>
                <a:gd name="connsiteY8073" fmla="*/ 4646249 h 6857987"/>
                <a:gd name="connsiteX8074" fmla="*/ 912558 w 3377801"/>
                <a:gd name="connsiteY8074" fmla="*/ 4632723 h 6857987"/>
                <a:gd name="connsiteX8075" fmla="*/ 928912 w 3377801"/>
                <a:gd name="connsiteY8075" fmla="*/ 4690816 h 6857987"/>
                <a:gd name="connsiteX8076" fmla="*/ 901288 w 3377801"/>
                <a:gd name="connsiteY8076" fmla="*/ 4564976 h 6857987"/>
                <a:gd name="connsiteX8077" fmla="*/ 902979 w 3377801"/>
                <a:gd name="connsiteY8077" fmla="*/ 4612348 h 6857987"/>
                <a:gd name="connsiteX8078" fmla="*/ 887189 w 3377801"/>
                <a:gd name="connsiteY8078" fmla="*/ 4563285 h 6857987"/>
                <a:gd name="connsiteX8079" fmla="*/ 857426 w 3377801"/>
                <a:gd name="connsiteY8079" fmla="*/ 4546345 h 6857987"/>
                <a:gd name="connsiteX8080" fmla="*/ 857289 w 3377801"/>
                <a:gd name="connsiteY8080" fmla="*/ 4546374 h 6857987"/>
                <a:gd name="connsiteX8081" fmla="*/ 857289 w 3377801"/>
                <a:gd name="connsiteY8081" fmla="*/ 4546274 h 6857987"/>
                <a:gd name="connsiteX8082" fmla="*/ 857426 w 3377801"/>
                <a:gd name="connsiteY8082" fmla="*/ 4546345 h 6857987"/>
                <a:gd name="connsiteX8083" fmla="*/ 869697 w 3377801"/>
                <a:gd name="connsiteY8083" fmla="*/ 4543546 h 6857987"/>
                <a:gd name="connsiteX8084" fmla="*/ 901288 w 3377801"/>
                <a:gd name="connsiteY8084" fmla="*/ 4564973 h 6857987"/>
                <a:gd name="connsiteX8085" fmla="*/ 889998 w 3377801"/>
                <a:gd name="connsiteY8085" fmla="*/ 4477018 h 6857987"/>
                <a:gd name="connsiteX8086" fmla="*/ 832475 w 3377801"/>
                <a:gd name="connsiteY8086" fmla="*/ 4472560 h 6857987"/>
                <a:gd name="connsiteX8087" fmla="*/ 832475 w 3377801"/>
                <a:gd name="connsiteY8087" fmla="*/ 4472515 h 6857987"/>
                <a:gd name="connsiteX8088" fmla="*/ 873643 w 3377801"/>
                <a:gd name="connsiteY8088" fmla="*/ 4451641 h 6857987"/>
                <a:gd name="connsiteX8089" fmla="*/ 889998 w 3377801"/>
                <a:gd name="connsiteY8089" fmla="*/ 4477015 h 6857987"/>
                <a:gd name="connsiteX8090" fmla="*/ 869124 w 3377801"/>
                <a:gd name="connsiteY8090" fmla="*/ 4255389 h 6857987"/>
                <a:gd name="connsiteX8091" fmla="*/ 807653 w 3377801"/>
                <a:gd name="connsiteY8091" fmla="*/ 4236779 h 6857987"/>
                <a:gd name="connsiteX8092" fmla="*/ 771559 w 3377801"/>
                <a:gd name="connsiteY8092" fmla="*/ 4213129 h 6857987"/>
                <a:gd name="connsiteX8093" fmla="*/ 783967 w 3377801"/>
                <a:gd name="connsiteY8093" fmla="*/ 4173598 h 6857987"/>
                <a:gd name="connsiteX8094" fmla="*/ 803142 w 3377801"/>
                <a:gd name="connsiteY8094" fmla="*/ 4171351 h 6857987"/>
                <a:gd name="connsiteX8095" fmla="*/ 842618 w 3377801"/>
                <a:gd name="connsiteY8095" fmla="*/ 4202369 h 6857987"/>
                <a:gd name="connsiteX8096" fmla="*/ 888861 w 3377801"/>
                <a:gd name="connsiteY8096" fmla="*/ 4205179 h 6857987"/>
                <a:gd name="connsiteX8097" fmla="*/ 869124 w 3377801"/>
                <a:gd name="connsiteY8097" fmla="*/ 4255389 h 6857987"/>
                <a:gd name="connsiteX8098" fmla="*/ 842054 w 3377801"/>
                <a:gd name="connsiteY8098" fmla="*/ 4179814 h 6857987"/>
                <a:gd name="connsiteX8099" fmla="*/ 866314 w 3377801"/>
                <a:gd name="connsiteY8099" fmla="*/ 4182634 h 6857987"/>
                <a:gd name="connsiteX8100" fmla="*/ 842054 w 3377801"/>
                <a:gd name="connsiteY8100" fmla="*/ 4179814 h 6857987"/>
                <a:gd name="connsiteX8101" fmla="*/ 909738 w 3377801"/>
                <a:gd name="connsiteY8101" fmla="*/ 4226004 h 6857987"/>
                <a:gd name="connsiteX8102" fmla="*/ 883289 w 3377801"/>
                <a:gd name="connsiteY8102" fmla="*/ 4173004 h 6857987"/>
                <a:gd name="connsiteX8103" fmla="*/ 883232 w 3377801"/>
                <a:gd name="connsiteY8103" fmla="*/ 4172983 h 6857987"/>
                <a:gd name="connsiteX8104" fmla="*/ 883268 w 3377801"/>
                <a:gd name="connsiteY8104" fmla="*/ 4172974 h 6857987"/>
                <a:gd name="connsiteX8105" fmla="*/ 883287 w 3377801"/>
                <a:gd name="connsiteY8105" fmla="*/ 4173003 h 6857987"/>
                <a:gd name="connsiteX8106" fmla="*/ 914813 w 3377801"/>
                <a:gd name="connsiteY8106" fmla="*/ 4196105 h 6857987"/>
                <a:gd name="connsiteX8107" fmla="*/ 909738 w 3377801"/>
                <a:gd name="connsiteY8107" fmla="*/ 4226001 h 6857987"/>
                <a:gd name="connsiteX8108" fmla="*/ 906345 w 3377801"/>
                <a:gd name="connsiteY8108" fmla="*/ 4161758 h 6857987"/>
                <a:gd name="connsiteX8109" fmla="*/ 848248 w 3377801"/>
                <a:gd name="connsiteY8109" fmla="*/ 4162322 h 6857987"/>
                <a:gd name="connsiteX8110" fmla="*/ 809336 w 3377801"/>
                <a:gd name="connsiteY8110" fmla="*/ 4121153 h 6857987"/>
                <a:gd name="connsiteX8111" fmla="*/ 821178 w 3377801"/>
                <a:gd name="connsiteY8111" fmla="*/ 4072762 h 6857987"/>
                <a:gd name="connsiteX8112" fmla="*/ 821187 w 3377801"/>
                <a:gd name="connsiteY8112" fmla="*/ 4072652 h 6857987"/>
                <a:gd name="connsiteX8113" fmla="*/ 863483 w 3377801"/>
                <a:gd name="connsiteY8113" fmla="*/ 4084496 h 6857987"/>
                <a:gd name="connsiteX8114" fmla="*/ 922697 w 3377801"/>
                <a:gd name="connsiteY8114" fmla="*/ 4107618 h 6857987"/>
                <a:gd name="connsiteX8115" fmla="*/ 906345 w 3377801"/>
                <a:gd name="connsiteY8115" fmla="*/ 4161755 h 6857987"/>
                <a:gd name="connsiteX8116" fmla="*/ 877019 w 3377801"/>
                <a:gd name="connsiteY8116" fmla="*/ 4075473 h 6857987"/>
                <a:gd name="connsiteX8117" fmla="*/ 895075 w 3377801"/>
                <a:gd name="connsiteY8117" fmla="*/ 4081114 h 6857987"/>
                <a:gd name="connsiteX8118" fmla="*/ 877019 w 3377801"/>
                <a:gd name="connsiteY8118" fmla="*/ 4075471 h 6857987"/>
                <a:gd name="connsiteX8119" fmla="*/ 920499 w 3377801"/>
                <a:gd name="connsiteY8119" fmla="*/ 4082783 h 6857987"/>
                <a:gd name="connsiteX8120" fmla="*/ 920437 w 3377801"/>
                <a:gd name="connsiteY8120" fmla="*/ 4082751 h 6857987"/>
                <a:gd name="connsiteX8121" fmla="*/ 920447 w 3377801"/>
                <a:gd name="connsiteY8121" fmla="*/ 4082706 h 6857987"/>
                <a:gd name="connsiteX8122" fmla="*/ 920499 w 3377801"/>
                <a:gd name="connsiteY8122" fmla="*/ 4082783 h 6857987"/>
                <a:gd name="connsiteX8123" fmla="*/ 940739 w 3377801"/>
                <a:gd name="connsiteY8123" fmla="*/ 4093466 h 6857987"/>
                <a:gd name="connsiteX8124" fmla="*/ 943004 w 3377801"/>
                <a:gd name="connsiteY8124" fmla="*/ 4117726 h 6857987"/>
                <a:gd name="connsiteX8125" fmla="*/ 920496 w 3377801"/>
                <a:gd name="connsiteY8125" fmla="*/ 4082780 h 6857987"/>
                <a:gd name="connsiteX8126" fmla="*/ 923275 w 3377801"/>
                <a:gd name="connsiteY8126" fmla="*/ 4065896 h 6857987"/>
                <a:gd name="connsiteX8127" fmla="*/ 877585 w 3377801"/>
                <a:gd name="connsiteY8127" fmla="*/ 4053498 h 6857987"/>
                <a:gd name="connsiteX8128" fmla="*/ 844321 w 3377801"/>
                <a:gd name="connsiteY8128" fmla="*/ 4001031 h 6857987"/>
                <a:gd name="connsiteX8129" fmla="*/ 857310 w 3377801"/>
                <a:gd name="connsiteY8129" fmla="*/ 3971106 h 6857987"/>
                <a:gd name="connsiteX8130" fmla="*/ 857294 w 3377801"/>
                <a:gd name="connsiteY8130" fmla="*/ 3971143 h 6857987"/>
                <a:gd name="connsiteX8131" fmla="*/ 893385 w 3377801"/>
                <a:gd name="connsiteY8131" fmla="*/ 3970579 h 6857987"/>
                <a:gd name="connsiteX8132" fmla="*/ 924967 w 3377801"/>
                <a:gd name="connsiteY8132" fmla="*/ 4001029 h 6857987"/>
                <a:gd name="connsiteX8133" fmla="*/ 962752 w 3377801"/>
                <a:gd name="connsiteY8133" fmla="*/ 4021904 h 6857987"/>
                <a:gd name="connsiteX8134" fmla="*/ 923272 w 3377801"/>
                <a:gd name="connsiteY8134" fmla="*/ 4065893 h 6857987"/>
                <a:gd name="connsiteX8135" fmla="*/ 960551 w 3377801"/>
                <a:gd name="connsiteY8135" fmla="*/ 4074855 h 6857987"/>
                <a:gd name="connsiteX8136" fmla="*/ 960551 w 3377801"/>
                <a:gd name="connsiteY8136" fmla="*/ 4063031 h 6857987"/>
                <a:gd name="connsiteX8137" fmla="*/ 960551 w 3377801"/>
                <a:gd name="connsiteY8137" fmla="*/ 4063013 h 6857987"/>
                <a:gd name="connsiteX8138" fmla="*/ 960548 w 3377801"/>
                <a:gd name="connsiteY8138" fmla="*/ 4074852 h 6857987"/>
                <a:gd name="connsiteX8139" fmla="*/ 981918 w 3377801"/>
                <a:gd name="connsiteY8139" fmla="*/ 4047231 h 6857987"/>
                <a:gd name="connsiteX8140" fmla="*/ 975140 w 3377801"/>
                <a:gd name="connsiteY8140" fmla="*/ 4000978 h 6857987"/>
                <a:gd name="connsiteX8141" fmla="*/ 954310 w 3377801"/>
                <a:gd name="connsiteY8141" fmla="*/ 3986879 h 6857987"/>
                <a:gd name="connsiteX8142" fmla="*/ 954274 w 3377801"/>
                <a:gd name="connsiteY8142" fmla="*/ 3986879 h 6857987"/>
                <a:gd name="connsiteX8143" fmla="*/ 984724 w 3377801"/>
                <a:gd name="connsiteY8143" fmla="*/ 3985760 h 6857987"/>
                <a:gd name="connsiteX8144" fmla="*/ 981915 w 3377801"/>
                <a:gd name="connsiteY8144" fmla="*/ 4047228 h 6857987"/>
                <a:gd name="connsiteX8145" fmla="*/ 968392 w 3377801"/>
                <a:gd name="connsiteY8145" fmla="*/ 3969450 h 6857987"/>
                <a:gd name="connsiteX8146" fmla="*/ 897324 w 3377801"/>
                <a:gd name="connsiteY8146" fmla="*/ 3927154 h 6857987"/>
                <a:gd name="connsiteX8147" fmla="*/ 908630 w 3377801"/>
                <a:gd name="connsiteY8147" fmla="*/ 3875216 h 6857987"/>
                <a:gd name="connsiteX8148" fmla="*/ 908612 w 3377801"/>
                <a:gd name="connsiteY8148" fmla="*/ 3875271 h 6857987"/>
                <a:gd name="connsiteX8149" fmla="*/ 946397 w 3377801"/>
                <a:gd name="connsiteY8149" fmla="*/ 3877527 h 6857987"/>
                <a:gd name="connsiteX8150" fmla="*/ 999408 w 3377801"/>
                <a:gd name="connsiteY8150" fmla="*/ 3919815 h 6857987"/>
                <a:gd name="connsiteX8151" fmla="*/ 968389 w 3377801"/>
                <a:gd name="connsiteY8151" fmla="*/ 3969448 h 6857987"/>
                <a:gd name="connsiteX8152" fmla="*/ 1015245 w 3377801"/>
                <a:gd name="connsiteY8152" fmla="*/ 3949712 h 6857987"/>
                <a:gd name="connsiteX8153" fmla="*/ 1012988 w 3377801"/>
                <a:gd name="connsiteY8153" fmla="*/ 3911354 h 6857987"/>
                <a:gd name="connsiteX8154" fmla="*/ 963961 w 3377801"/>
                <a:gd name="connsiteY8154" fmla="*/ 3875334 h 6857987"/>
                <a:gd name="connsiteX8155" fmla="*/ 963915 w 3377801"/>
                <a:gd name="connsiteY8155" fmla="*/ 3875271 h 6857987"/>
                <a:gd name="connsiteX8156" fmla="*/ 1037238 w 3377801"/>
                <a:gd name="connsiteY8156" fmla="*/ 3904032 h 6857987"/>
                <a:gd name="connsiteX8157" fmla="*/ 1015242 w 3377801"/>
                <a:gd name="connsiteY8157" fmla="*/ 3949709 h 6857987"/>
                <a:gd name="connsiteX8158" fmla="*/ 1027079 w 3377801"/>
                <a:gd name="connsiteY8158" fmla="*/ 3881438 h 6857987"/>
                <a:gd name="connsiteX8159" fmla="*/ 978015 w 3377801"/>
                <a:gd name="connsiteY8159" fmla="*/ 3852685 h 6857987"/>
                <a:gd name="connsiteX8160" fmla="*/ 946988 w 3377801"/>
                <a:gd name="connsiteY8160" fmla="*/ 3807010 h 6857987"/>
                <a:gd name="connsiteX8161" fmla="*/ 972363 w 3377801"/>
                <a:gd name="connsiteY8161" fmla="*/ 3774811 h 6857987"/>
                <a:gd name="connsiteX8162" fmla="*/ 972371 w 3377801"/>
                <a:gd name="connsiteY8162" fmla="*/ 3774856 h 6857987"/>
                <a:gd name="connsiteX8163" fmla="*/ 1007336 w 3377801"/>
                <a:gd name="connsiteY8163" fmla="*/ 3778240 h 6857987"/>
                <a:gd name="connsiteX8164" fmla="*/ 1024818 w 3377801"/>
                <a:gd name="connsiteY8164" fmla="*/ 3811513 h 6857987"/>
                <a:gd name="connsiteX8165" fmla="*/ 1058665 w 3377801"/>
                <a:gd name="connsiteY8165" fmla="*/ 3835763 h 6857987"/>
                <a:gd name="connsiteX8166" fmla="*/ 1027076 w 3377801"/>
                <a:gd name="connsiteY8166" fmla="*/ 3881435 h 6857987"/>
                <a:gd name="connsiteX8167" fmla="*/ 1052466 w 3377801"/>
                <a:gd name="connsiteY8167" fmla="*/ 3893835 h 6857987"/>
                <a:gd name="connsiteX8168" fmla="*/ 1073896 w 3377801"/>
                <a:gd name="connsiteY8168" fmla="*/ 3837439 h 6857987"/>
                <a:gd name="connsiteX8169" fmla="*/ 1035537 w 3377801"/>
                <a:gd name="connsiteY8169" fmla="*/ 3800210 h 6857987"/>
                <a:gd name="connsiteX8170" fmla="*/ 1013544 w 3377801"/>
                <a:gd name="connsiteY8170" fmla="*/ 3759596 h 6857987"/>
                <a:gd name="connsiteX8171" fmla="*/ 957130 w 3377801"/>
                <a:gd name="connsiteY8171" fmla="*/ 3766371 h 6857987"/>
                <a:gd name="connsiteX8172" fmla="*/ 930109 w 3377801"/>
                <a:gd name="connsiteY8172" fmla="*/ 3792386 h 6857987"/>
                <a:gd name="connsiteX8173" fmla="*/ 930072 w 3377801"/>
                <a:gd name="connsiteY8173" fmla="*/ 3792315 h 6857987"/>
                <a:gd name="connsiteX8174" fmla="*/ 977445 w 3377801"/>
                <a:gd name="connsiteY8174" fmla="*/ 3740986 h 6857987"/>
                <a:gd name="connsiteX8175" fmla="*/ 1018044 w 3377801"/>
                <a:gd name="connsiteY8175" fmla="*/ 3749444 h 6857987"/>
                <a:gd name="connsiteX8176" fmla="*/ 1047945 w 3377801"/>
                <a:gd name="connsiteY8176" fmla="*/ 3800208 h 6857987"/>
                <a:gd name="connsiteX8177" fmla="*/ 1099829 w 3377801"/>
                <a:gd name="connsiteY8177" fmla="*/ 3826715 h 6857987"/>
                <a:gd name="connsiteX8178" fmla="*/ 1052463 w 3377801"/>
                <a:gd name="connsiteY8178" fmla="*/ 3893835 h 6857987"/>
                <a:gd name="connsiteX8179" fmla="*/ 1138169 w 3377801"/>
                <a:gd name="connsiteY8179" fmla="*/ 3745524 h 6857987"/>
                <a:gd name="connsiteX8180" fmla="*/ 1100384 w 3377801"/>
                <a:gd name="connsiteY8180" fmla="*/ 3791199 h 6857987"/>
                <a:gd name="connsiteX8181" fmla="*/ 1047927 w 3377801"/>
                <a:gd name="connsiteY8181" fmla="*/ 3777118 h 6857987"/>
                <a:gd name="connsiteX8182" fmla="*/ 1020294 w 3377801"/>
                <a:gd name="connsiteY8182" fmla="*/ 3726344 h 6857987"/>
                <a:gd name="connsiteX8183" fmla="*/ 1051947 w 3377801"/>
                <a:gd name="connsiteY8183" fmla="*/ 3667765 h 6857987"/>
                <a:gd name="connsiteX8184" fmla="*/ 1051875 w 3377801"/>
                <a:gd name="connsiteY8184" fmla="*/ 3667702 h 6857987"/>
                <a:gd name="connsiteX8185" fmla="*/ 1081201 w 3377801"/>
                <a:gd name="connsiteY8185" fmla="*/ 3669959 h 6857987"/>
                <a:gd name="connsiteX8186" fmla="*/ 1110527 w 3377801"/>
                <a:gd name="connsiteY8186" fmla="*/ 3713383 h 6857987"/>
                <a:gd name="connsiteX8187" fmla="*/ 1138166 w 3377801"/>
                <a:gd name="connsiteY8187" fmla="*/ 3745522 h 6857987"/>
                <a:gd name="connsiteX8188" fmla="*/ 1148311 w 3377801"/>
                <a:gd name="connsiteY8188" fmla="*/ 3772613 h 6857987"/>
                <a:gd name="connsiteX8189" fmla="*/ 1144927 w 3377801"/>
                <a:gd name="connsiteY8189" fmla="*/ 3712270 h 6857987"/>
                <a:gd name="connsiteX8190" fmla="*/ 1174253 w 3377801"/>
                <a:gd name="connsiteY8190" fmla="*/ 3727488 h 6857987"/>
                <a:gd name="connsiteX8191" fmla="*/ 1148304 w 3377801"/>
                <a:gd name="connsiteY8191" fmla="*/ 3772611 h 6857987"/>
                <a:gd name="connsiteX8192" fmla="*/ 1167522 w 3377801"/>
                <a:gd name="connsiteY8192" fmla="*/ 3700408 h 6857987"/>
                <a:gd name="connsiteX8193" fmla="*/ 1125790 w 3377801"/>
                <a:gd name="connsiteY8193" fmla="*/ 3670518 h 6857987"/>
                <a:gd name="connsiteX8194" fmla="*/ 1104323 w 3377801"/>
                <a:gd name="connsiteY8194" fmla="*/ 3628313 h 6857987"/>
                <a:gd name="connsiteX8195" fmla="*/ 1104359 w 3377801"/>
                <a:gd name="connsiteY8195" fmla="*/ 3628222 h 6857987"/>
                <a:gd name="connsiteX8196" fmla="*/ 1148902 w 3377801"/>
                <a:gd name="connsiteY8196" fmla="*/ 3586480 h 6857987"/>
                <a:gd name="connsiteX8197" fmla="*/ 1166957 w 3377801"/>
                <a:gd name="connsiteY8197" fmla="*/ 3628777 h 6857987"/>
                <a:gd name="connsiteX8198" fmla="*/ 1208699 w 3377801"/>
                <a:gd name="connsiteY8198" fmla="*/ 3656983 h 6857987"/>
                <a:gd name="connsiteX8199" fmla="*/ 1167520 w 3377801"/>
                <a:gd name="connsiteY8199" fmla="*/ 3700405 h 6857987"/>
                <a:gd name="connsiteX8200" fmla="*/ 1196838 w 3377801"/>
                <a:gd name="connsiteY8200" fmla="*/ 3703228 h 6857987"/>
                <a:gd name="connsiteX8201" fmla="*/ 1216031 w 3377801"/>
                <a:gd name="connsiteY8201" fmla="*/ 3675031 h 6857987"/>
                <a:gd name="connsiteX8202" fmla="*/ 1217723 w 3377801"/>
                <a:gd name="connsiteY8202" fmla="*/ 3637246 h 6857987"/>
                <a:gd name="connsiteX8203" fmla="*/ 1183322 w 3377801"/>
                <a:gd name="connsiteY8203" fmla="*/ 3624267 h 6857987"/>
                <a:gd name="connsiteX8204" fmla="*/ 1168097 w 3377801"/>
                <a:gd name="connsiteY8204" fmla="*/ 3588729 h 6857987"/>
                <a:gd name="connsiteX8205" fmla="*/ 1140990 w 3377801"/>
                <a:gd name="connsiteY8205" fmla="*/ 3566716 h 6857987"/>
                <a:gd name="connsiteX8206" fmla="*/ 1141018 w 3377801"/>
                <a:gd name="connsiteY8206" fmla="*/ 3566733 h 6857987"/>
                <a:gd name="connsiteX8207" fmla="*/ 1179930 w 3377801"/>
                <a:gd name="connsiteY8207" fmla="*/ 3570690 h 6857987"/>
                <a:gd name="connsiteX8208" fmla="*/ 1200230 w 3377801"/>
                <a:gd name="connsiteY8208" fmla="*/ 3618636 h 6857987"/>
                <a:gd name="connsiteX8209" fmla="*/ 1243099 w 3377801"/>
                <a:gd name="connsiteY8209" fmla="*/ 3645714 h 6857987"/>
                <a:gd name="connsiteX8210" fmla="*/ 1196835 w 3377801"/>
                <a:gd name="connsiteY8210" fmla="*/ 3703225 h 6857987"/>
                <a:gd name="connsiteX8211" fmla="*/ 1212584 w 3377801"/>
                <a:gd name="connsiteY8211" fmla="*/ 3606156 h 6857987"/>
                <a:gd name="connsiteX8212" fmla="*/ 1187751 w 3377801"/>
                <a:gd name="connsiteY8212" fmla="*/ 3548670 h 6857987"/>
                <a:gd name="connsiteX8213" fmla="*/ 1187769 w 3377801"/>
                <a:gd name="connsiteY8213" fmla="*/ 3548632 h 6857987"/>
                <a:gd name="connsiteX8214" fmla="*/ 1241917 w 3377801"/>
                <a:gd name="connsiteY8214" fmla="*/ 3504644 h 6857987"/>
                <a:gd name="connsiteX8215" fmla="*/ 1264474 w 3377801"/>
                <a:gd name="connsiteY8215" fmla="*/ 3571191 h 6857987"/>
                <a:gd name="connsiteX8216" fmla="*/ 1289288 w 3377801"/>
                <a:gd name="connsiteY8216" fmla="*/ 3591484 h 6857987"/>
                <a:gd name="connsiteX8217" fmla="*/ 1212581 w 3377801"/>
                <a:gd name="connsiteY8217" fmla="*/ 3606153 h 6857987"/>
                <a:gd name="connsiteX8218" fmla="*/ 1291039 w 3377801"/>
                <a:gd name="connsiteY8218" fmla="*/ 3631616 h 6857987"/>
                <a:gd name="connsiteX8219" fmla="*/ 1261713 w 3377801"/>
                <a:gd name="connsiteY8219" fmla="*/ 3640639 h 6857987"/>
                <a:gd name="connsiteX8220" fmla="*/ 1301189 w 3377801"/>
                <a:gd name="connsiteY8220" fmla="*/ 3593831 h 6857987"/>
                <a:gd name="connsiteX8221" fmla="*/ 1274119 w 3377801"/>
                <a:gd name="connsiteY8221" fmla="*/ 3552089 h 6857987"/>
                <a:gd name="connsiteX8222" fmla="*/ 1259021 w 3377801"/>
                <a:gd name="connsiteY8222" fmla="*/ 3496330 h 6857987"/>
                <a:gd name="connsiteX8223" fmla="*/ 1258903 w 3377801"/>
                <a:gd name="connsiteY8223" fmla="*/ 3496239 h 6857987"/>
                <a:gd name="connsiteX8224" fmla="*/ 1271310 w 3377801"/>
                <a:gd name="connsiteY8224" fmla="*/ 3502452 h 6857987"/>
                <a:gd name="connsiteX8225" fmla="*/ 1288229 w 3377801"/>
                <a:gd name="connsiteY8225" fmla="*/ 3552653 h 6857987"/>
                <a:gd name="connsiteX8226" fmla="*/ 1311915 w 3377801"/>
                <a:gd name="connsiteY8226" fmla="*/ 3580860 h 6857987"/>
                <a:gd name="connsiteX8227" fmla="*/ 1291034 w 3377801"/>
                <a:gd name="connsiteY8227" fmla="*/ 3631613 h 6857987"/>
                <a:gd name="connsiteX8228" fmla="*/ 1330502 w 3377801"/>
                <a:gd name="connsiteY8228" fmla="*/ 3588106 h 6857987"/>
                <a:gd name="connsiteX8229" fmla="*/ 1382950 w 3377801"/>
                <a:gd name="connsiteY8229" fmla="*/ 3527755 h 6857987"/>
                <a:gd name="connsiteX8230" fmla="*/ 1376737 w 3377801"/>
                <a:gd name="connsiteY8230" fmla="*/ 3529448 h 6857987"/>
                <a:gd name="connsiteX8231" fmla="*/ 1335004 w 3377801"/>
                <a:gd name="connsiteY8231" fmla="*/ 3563285 h 6857987"/>
                <a:gd name="connsiteX8232" fmla="*/ 1298911 w 3377801"/>
                <a:gd name="connsiteY8232" fmla="*/ 3531712 h 6857987"/>
                <a:gd name="connsiteX8233" fmla="*/ 1268461 w 3377801"/>
                <a:gd name="connsiteY8233" fmla="*/ 3476999 h 6857987"/>
                <a:gd name="connsiteX8234" fmla="*/ 1315834 w 3377801"/>
                <a:gd name="connsiteY8234" fmla="*/ 3444281 h 6857987"/>
                <a:gd name="connsiteX8235" fmla="*/ 1336700 w 3377801"/>
                <a:gd name="connsiteY8235" fmla="*/ 3480938 h 6857987"/>
                <a:gd name="connsiteX8236" fmla="*/ 1369973 w 3377801"/>
                <a:gd name="connsiteY8236" fmla="*/ 3522689 h 6857987"/>
                <a:gd name="connsiteX8237" fmla="*/ 1377305 w 3377801"/>
                <a:gd name="connsiteY8237" fmla="*/ 3520424 h 6857987"/>
                <a:gd name="connsiteX8238" fmla="*/ 1353055 w 3377801"/>
                <a:gd name="connsiteY8238" fmla="*/ 3479255 h 6857987"/>
                <a:gd name="connsiteX8239" fmla="*/ 1327668 w 3377801"/>
                <a:gd name="connsiteY8239" fmla="*/ 3429055 h 6857987"/>
                <a:gd name="connsiteX8240" fmla="*/ 1287644 w 3377801"/>
                <a:gd name="connsiteY8240" fmla="*/ 3427417 h 6857987"/>
                <a:gd name="connsiteX8241" fmla="*/ 1287644 w 3377801"/>
                <a:gd name="connsiteY8241" fmla="*/ 3427372 h 6857987"/>
                <a:gd name="connsiteX8242" fmla="*/ 1344604 w 3377801"/>
                <a:gd name="connsiteY8242" fmla="*/ 3434149 h 6857987"/>
                <a:gd name="connsiteX8243" fmla="*/ 1363788 w 3377801"/>
                <a:gd name="connsiteY8243" fmla="*/ 3481521 h 6857987"/>
                <a:gd name="connsiteX8244" fmla="*/ 1401009 w 3377801"/>
                <a:gd name="connsiteY8244" fmla="*/ 3526066 h 6857987"/>
                <a:gd name="connsiteX8245" fmla="*/ 1330502 w 3377801"/>
                <a:gd name="connsiteY8245" fmla="*/ 3588106 h 6857987"/>
                <a:gd name="connsiteX8246" fmla="*/ 1417287 w 3377801"/>
                <a:gd name="connsiteY8246" fmla="*/ 3498455 h 6857987"/>
                <a:gd name="connsiteX8247" fmla="*/ 1380066 w 3377801"/>
                <a:gd name="connsiteY8247" fmla="*/ 3477597 h 6857987"/>
                <a:gd name="connsiteX8248" fmla="*/ 1345682 w 3377801"/>
                <a:gd name="connsiteY8248" fmla="*/ 3409923 h 6857987"/>
                <a:gd name="connsiteX8249" fmla="*/ 1397556 w 3377801"/>
                <a:gd name="connsiteY8249" fmla="*/ 3386228 h 6857987"/>
                <a:gd name="connsiteX8250" fmla="*/ 1420114 w 3377801"/>
                <a:gd name="connsiteY8250" fmla="*/ 3426828 h 6857987"/>
                <a:gd name="connsiteX8251" fmla="*/ 1457344 w 3377801"/>
                <a:gd name="connsiteY8251" fmla="*/ 3469689 h 6857987"/>
                <a:gd name="connsiteX8252" fmla="*/ 1454524 w 3377801"/>
                <a:gd name="connsiteY8252" fmla="*/ 3484351 h 6857987"/>
                <a:gd name="connsiteX8253" fmla="*/ 1417287 w 3377801"/>
                <a:gd name="connsiteY8253" fmla="*/ 3498456 h 6857987"/>
                <a:gd name="connsiteX8254" fmla="*/ 1476592 w 3377801"/>
                <a:gd name="connsiteY8254" fmla="*/ 3500747 h 6857987"/>
                <a:gd name="connsiteX8255" fmla="*/ 1444438 w 3377801"/>
                <a:gd name="connsiteY8255" fmla="*/ 3508078 h 6857987"/>
                <a:gd name="connsiteX8256" fmla="*/ 1478821 w 3377801"/>
                <a:gd name="connsiteY8256" fmla="*/ 3459506 h 6857987"/>
                <a:gd name="connsiteX8257" fmla="*/ 1478839 w 3377801"/>
                <a:gd name="connsiteY8257" fmla="*/ 3459579 h 6857987"/>
                <a:gd name="connsiteX8258" fmla="*/ 1476592 w 3377801"/>
                <a:gd name="connsiteY8258" fmla="*/ 3500749 h 6857987"/>
                <a:gd name="connsiteX8259" fmla="*/ 1490673 w 3377801"/>
                <a:gd name="connsiteY8259" fmla="*/ 3446599 h 6857987"/>
                <a:gd name="connsiteX8260" fmla="*/ 1459655 w 3377801"/>
                <a:gd name="connsiteY8260" fmla="*/ 3421212 h 6857987"/>
                <a:gd name="connsiteX8261" fmla="*/ 1445003 w 3377801"/>
                <a:gd name="connsiteY8261" fmla="*/ 3378351 h 6857987"/>
                <a:gd name="connsiteX8262" fmla="*/ 1505910 w 3377801"/>
                <a:gd name="connsiteY8262" fmla="*/ 3350717 h 6857987"/>
                <a:gd name="connsiteX8263" fmla="*/ 1517744 w 3377801"/>
                <a:gd name="connsiteY8263" fmla="*/ 3385109 h 6857987"/>
                <a:gd name="connsiteX8264" fmla="*/ 1531852 w 3377801"/>
                <a:gd name="connsiteY8264" fmla="*/ 3425160 h 6857987"/>
                <a:gd name="connsiteX8265" fmla="*/ 1490673 w 3377801"/>
                <a:gd name="connsiteY8265" fmla="*/ 3446601 h 6857987"/>
                <a:gd name="connsiteX8266" fmla="*/ 1560048 w 3377801"/>
                <a:gd name="connsiteY8266" fmla="*/ 3438139 h 6857987"/>
                <a:gd name="connsiteX8267" fmla="*/ 1516052 w 3377801"/>
                <a:gd name="connsiteY8267" fmla="*/ 3465209 h 6857987"/>
                <a:gd name="connsiteX8268" fmla="*/ 1551590 w 3377801"/>
                <a:gd name="connsiteY8268" fmla="*/ 3430817 h 6857987"/>
                <a:gd name="connsiteX8269" fmla="*/ 1540857 w 3377801"/>
                <a:gd name="connsiteY8269" fmla="*/ 3395252 h 6857987"/>
                <a:gd name="connsiteX8270" fmla="*/ 1540875 w 3377801"/>
                <a:gd name="connsiteY8270" fmla="*/ 3395270 h 6857987"/>
                <a:gd name="connsiteX8271" fmla="*/ 1560048 w 3377801"/>
                <a:gd name="connsiteY8271" fmla="*/ 3438141 h 6857987"/>
                <a:gd name="connsiteX8272" fmla="*/ 1563996 w 3377801"/>
                <a:gd name="connsiteY8272" fmla="*/ 3398662 h 6857987"/>
                <a:gd name="connsiteX8273" fmla="*/ 1543621 w 3377801"/>
                <a:gd name="connsiteY8273" fmla="*/ 3344541 h 6857987"/>
                <a:gd name="connsiteX8274" fmla="*/ 1543693 w 3377801"/>
                <a:gd name="connsiteY8274" fmla="*/ 3344514 h 6857987"/>
                <a:gd name="connsiteX8275" fmla="*/ 1592193 w 3377801"/>
                <a:gd name="connsiteY8275" fmla="*/ 3307858 h 6857987"/>
                <a:gd name="connsiteX8276" fmla="*/ 1616453 w 3377801"/>
                <a:gd name="connsiteY8276" fmla="*/ 3337748 h 6857987"/>
                <a:gd name="connsiteX8277" fmla="*/ 1629424 w 3377801"/>
                <a:gd name="connsiteY8277" fmla="*/ 3378347 h 6857987"/>
                <a:gd name="connsiteX8278" fmla="*/ 1563996 w 3377801"/>
                <a:gd name="connsiteY8278" fmla="*/ 3398663 h 6857987"/>
                <a:gd name="connsiteX8279" fmla="*/ 1653055 w 3377801"/>
                <a:gd name="connsiteY8279" fmla="*/ 3400873 h 6857987"/>
                <a:gd name="connsiteX8280" fmla="*/ 1577480 w 3377801"/>
                <a:gd name="connsiteY8280" fmla="*/ 3421739 h 6857987"/>
                <a:gd name="connsiteX8281" fmla="*/ 1640652 w 3377801"/>
                <a:gd name="connsiteY8281" fmla="*/ 3393540 h 6857987"/>
                <a:gd name="connsiteX8282" fmla="*/ 1639524 w 3377801"/>
                <a:gd name="connsiteY8282" fmla="*/ 3349551 h 6857987"/>
                <a:gd name="connsiteX8283" fmla="*/ 1613009 w 3377801"/>
                <a:gd name="connsiteY8283" fmla="*/ 3294848 h 6857987"/>
                <a:gd name="connsiteX8284" fmla="*/ 1639523 w 3377801"/>
                <a:gd name="connsiteY8284" fmla="*/ 3329812 h 6857987"/>
                <a:gd name="connsiteX8285" fmla="*/ 1653052 w 3377801"/>
                <a:gd name="connsiteY8285" fmla="*/ 3400874 h 6857987"/>
                <a:gd name="connsiteX8286" fmla="*/ 1668874 w 3377801"/>
                <a:gd name="connsiteY8286" fmla="*/ 3361440 h 6857987"/>
                <a:gd name="connsiteX8287" fmla="*/ 1643587 w 3377801"/>
                <a:gd name="connsiteY8287" fmla="*/ 3293766 h 6857987"/>
                <a:gd name="connsiteX8288" fmla="*/ 1643477 w 3377801"/>
                <a:gd name="connsiteY8288" fmla="*/ 3293756 h 6857987"/>
                <a:gd name="connsiteX8289" fmla="*/ 1672812 w 3377801"/>
                <a:gd name="connsiteY8289" fmla="*/ 3274583 h 6857987"/>
                <a:gd name="connsiteX8290" fmla="*/ 1709468 w 3377801"/>
                <a:gd name="connsiteY8290" fmla="*/ 3285871 h 6857987"/>
                <a:gd name="connsiteX8291" fmla="*/ 1732590 w 3377801"/>
                <a:gd name="connsiteY8291" fmla="*/ 3336627 h 6857987"/>
                <a:gd name="connsiteX8292" fmla="*/ 1708340 w 3377801"/>
                <a:gd name="connsiteY8292" fmla="*/ 3360887 h 6857987"/>
                <a:gd name="connsiteX8293" fmla="*/ 1668874 w 3377801"/>
                <a:gd name="connsiteY8293" fmla="*/ 3361442 h 6857987"/>
                <a:gd name="connsiteX8294" fmla="*/ 1742205 w 3377801"/>
                <a:gd name="connsiteY8294" fmla="*/ 3372130 h 6857987"/>
                <a:gd name="connsiteX8295" fmla="*/ 1712917 w 3377801"/>
                <a:gd name="connsiteY8295" fmla="*/ 3381680 h 6857987"/>
                <a:gd name="connsiteX8296" fmla="*/ 1755185 w 3377801"/>
                <a:gd name="connsiteY8296" fmla="*/ 3333781 h 6857987"/>
                <a:gd name="connsiteX8297" fmla="*/ 1742206 w 3377801"/>
                <a:gd name="connsiteY8297" fmla="*/ 3372131 h 6857987"/>
                <a:gd name="connsiteX8298" fmla="*/ 1768693 w 3377801"/>
                <a:gd name="connsiteY8298" fmla="*/ 3327004 h 6857987"/>
                <a:gd name="connsiteX8299" fmla="*/ 1724760 w 3377801"/>
                <a:gd name="connsiteY8299" fmla="*/ 3244139 h 6857987"/>
                <a:gd name="connsiteX8300" fmla="*/ 1724705 w 3377801"/>
                <a:gd name="connsiteY8300" fmla="*/ 3244093 h 6857987"/>
                <a:gd name="connsiteX8301" fmla="*/ 1765304 w 3377801"/>
                <a:gd name="connsiteY8301" fmla="*/ 3141454 h 6857987"/>
                <a:gd name="connsiteX8302" fmla="*/ 1746685 w 3377801"/>
                <a:gd name="connsiteY8302" fmla="*/ 3215894 h 6857987"/>
                <a:gd name="connsiteX8303" fmla="*/ 1758528 w 3377801"/>
                <a:gd name="connsiteY8303" fmla="*/ 3268915 h 6857987"/>
                <a:gd name="connsiteX8304" fmla="*/ 1835799 w 3377801"/>
                <a:gd name="connsiteY8304" fmla="*/ 3308956 h 6857987"/>
                <a:gd name="connsiteX8305" fmla="*/ 1768693 w 3377801"/>
                <a:gd name="connsiteY8305" fmla="*/ 3327005 h 6857987"/>
                <a:gd name="connsiteX8306" fmla="*/ 1885995 w 3377801"/>
                <a:gd name="connsiteY8306" fmla="*/ 3380653 h 6857987"/>
                <a:gd name="connsiteX8307" fmla="*/ 1834102 w 3377801"/>
                <a:gd name="connsiteY8307" fmla="*/ 3395306 h 6857987"/>
                <a:gd name="connsiteX8308" fmla="*/ 1787294 w 3377801"/>
                <a:gd name="connsiteY8308" fmla="*/ 3381216 h 6857987"/>
                <a:gd name="connsiteX8309" fmla="*/ 1791251 w 3377801"/>
                <a:gd name="connsiteY8309" fmla="*/ 3348498 h 6857987"/>
                <a:gd name="connsiteX8310" fmla="*/ 1822268 w 3377801"/>
                <a:gd name="connsiteY8310" fmla="*/ 3338348 h 6857987"/>
                <a:gd name="connsiteX8311" fmla="*/ 1818311 w 3377801"/>
                <a:gd name="connsiteY8311" fmla="*/ 3372758 h 6857987"/>
                <a:gd name="connsiteX8312" fmla="*/ 1873024 w 3377801"/>
                <a:gd name="connsiteY8312" fmla="*/ 3367118 h 6857987"/>
                <a:gd name="connsiteX8313" fmla="*/ 1964348 w 3377801"/>
                <a:gd name="connsiteY8313" fmla="*/ 3306811 h 6857987"/>
                <a:gd name="connsiteX8314" fmla="*/ 2010074 w 3377801"/>
                <a:gd name="connsiteY8314" fmla="*/ 3261077 h 6857987"/>
                <a:gd name="connsiteX8315" fmla="*/ 1885995 w 3377801"/>
                <a:gd name="connsiteY8315" fmla="*/ 3380654 h 6857987"/>
                <a:gd name="connsiteX8316" fmla="*/ 1957636 w 3377801"/>
                <a:gd name="connsiteY8316" fmla="*/ 3387901 h 6857987"/>
                <a:gd name="connsiteX8317" fmla="*/ 1912502 w 3377801"/>
                <a:gd name="connsiteY8317" fmla="*/ 3378314 h 6857987"/>
                <a:gd name="connsiteX8318" fmla="*/ 1962138 w 3377801"/>
                <a:gd name="connsiteY8318" fmla="*/ 3372674 h 6857987"/>
                <a:gd name="connsiteX8319" fmla="*/ 2045550 w 3377801"/>
                <a:gd name="connsiteY8319" fmla="*/ 3320190 h 6857987"/>
                <a:gd name="connsiteX8320" fmla="*/ 2045613 w 3377801"/>
                <a:gd name="connsiteY8320" fmla="*/ 3320227 h 6857987"/>
                <a:gd name="connsiteX8321" fmla="*/ 2098060 w 3377801"/>
                <a:gd name="connsiteY8321" fmla="*/ 3257055 h 6857987"/>
                <a:gd name="connsiteX8322" fmla="*/ 2038845 w 3377801"/>
                <a:gd name="connsiteY8322" fmla="*/ 3336008 h 6857987"/>
                <a:gd name="connsiteX8323" fmla="*/ 1957636 w 3377801"/>
                <a:gd name="connsiteY8323" fmla="*/ 3387903 h 6857987"/>
                <a:gd name="connsiteX8324" fmla="*/ 2091310 w 3377801"/>
                <a:gd name="connsiteY8324" fmla="*/ 3399235 h 6857987"/>
                <a:gd name="connsiteX8325" fmla="*/ 2026447 w 3377801"/>
                <a:gd name="connsiteY8325" fmla="*/ 3385128 h 6857987"/>
                <a:gd name="connsiteX8326" fmla="*/ 2029849 w 3377801"/>
                <a:gd name="connsiteY8326" fmla="*/ 3362015 h 6857987"/>
                <a:gd name="connsiteX8327" fmla="*/ 2091874 w 3377801"/>
                <a:gd name="connsiteY8327" fmla="*/ 3371593 h 6857987"/>
                <a:gd name="connsiteX8328" fmla="*/ 2225026 w 3377801"/>
                <a:gd name="connsiteY8328" fmla="*/ 3237370 h 6857987"/>
                <a:gd name="connsiteX8329" fmla="*/ 2224985 w 3377801"/>
                <a:gd name="connsiteY8329" fmla="*/ 3237370 h 6857987"/>
                <a:gd name="connsiteX8330" fmla="*/ 2225040 w 3377801"/>
                <a:gd name="connsiteY8330" fmla="*/ 3237342 h 6857987"/>
                <a:gd name="connsiteX8331" fmla="*/ 2225026 w 3377801"/>
                <a:gd name="connsiteY8331" fmla="*/ 3237375 h 6857987"/>
                <a:gd name="connsiteX8332" fmla="*/ 2242477 w 3377801"/>
                <a:gd name="connsiteY8332" fmla="*/ 3240188 h 6857987"/>
                <a:gd name="connsiteX8333" fmla="*/ 2170273 w 3377801"/>
                <a:gd name="connsiteY8333" fmla="*/ 3337761 h 6857987"/>
                <a:gd name="connsiteX8334" fmla="*/ 2091310 w 3377801"/>
                <a:gd name="connsiteY8334" fmla="*/ 3399236 h 6857987"/>
                <a:gd name="connsiteX8335" fmla="*/ 2146051 w 3377801"/>
                <a:gd name="connsiteY8335" fmla="*/ 3384572 h 6857987"/>
                <a:gd name="connsiteX8336" fmla="*/ 2187802 w 3377801"/>
                <a:gd name="connsiteY8336" fmla="*/ 3349553 h 6857987"/>
                <a:gd name="connsiteX8337" fmla="*/ 2187785 w 3377801"/>
                <a:gd name="connsiteY8337" fmla="*/ 3349608 h 6857987"/>
                <a:gd name="connsiteX8338" fmla="*/ 2297765 w 3377801"/>
                <a:gd name="connsiteY8338" fmla="*/ 3249779 h 6857987"/>
                <a:gd name="connsiteX8339" fmla="*/ 2222190 w 3377801"/>
                <a:gd name="connsiteY8339" fmla="*/ 3350172 h 6857987"/>
                <a:gd name="connsiteX8340" fmla="*/ 2146051 w 3377801"/>
                <a:gd name="connsiteY8340" fmla="*/ 3384574 h 6857987"/>
                <a:gd name="connsiteX8341" fmla="*/ 2222723 w 3377801"/>
                <a:gd name="connsiteY8341" fmla="*/ 3372738 h 6857987"/>
                <a:gd name="connsiteX8342" fmla="*/ 2272934 w 3377801"/>
                <a:gd name="connsiteY8342" fmla="*/ 3321441 h 6857987"/>
                <a:gd name="connsiteX8343" fmla="*/ 2272916 w 3377801"/>
                <a:gd name="connsiteY8343" fmla="*/ 3321413 h 6857987"/>
                <a:gd name="connsiteX8344" fmla="*/ 2353006 w 3377801"/>
                <a:gd name="connsiteY8344" fmla="*/ 3265573 h 6857987"/>
                <a:gd name="connsiteX8345" fmla="*/ 2222730 w 3377801"/>
                <a:gd name="connsiteY8345" fmla="*/ 3372740 h 6857987"/>
                <a:gd name="connsiteX8346" fmla="*/ 2499077 w 3377801"/>
                <a:gd name="connsiteY8346" fmla="*/ 3625345 h 6857987"/>
                <a:gd name="connsiteX8347" fmla="*/ 2489527 w 3377801"/>
                <a:gd name="connsiteY8347" fmla="*/ 3612974 h 6857987"/>
                <a:gd name="connsiteX8348" fmla="*/ 2489490 w 3377801"/>
                <a:gd name="connsiteY8348" fmla="*/ 3612937 h 6857987"/>
                <a:gd name="connsiteX8349" fmla="*/ 2499084 w 3377801"/>
                <a:gd name="connsiteY8349" fmla="*/ 3625346 h 6857987"/>
                <a:gd name="connsiteX8350" fmla="*/ 2567353 w 3377801"/>
                <a:gd name="connsiteY8350" fmla="*/ 3548701 h 6857987"/>
                <a:gd name="connsiteX8351" fmla="*/ 2506454 w 3377801"/>
                <a:gd name="connsiteY8351" fmla="*/ 3619768 h 6857987"/>
                <a:gd name="connsiteX8352" fmla="*/ 2564486 w 3377801"/>
                <a:gd name="connsiteY8352" fmla="*/ 3521075 h 6857987"/>
                <a:gd name="connsiteX8353" fmla="*/ 2564532 w 3377801"/>
                <a:gd name="connsiteY8353" fmla="*/ 3521067 h 6857987"/>
                <a:gd name="connsiteX8354" fmla="*/ 2580895 w 3377801"/>
                <a:gd name="connsiteY8354" fmla="*/ 3505843 h 6857987"/>
                <a:gd name="connsiteX8355" fmla="*/ 2567361 w 3377801"/>
                <a:gd name="connsiteY8355" fmla="*/ 3548702 h 6857987"/>
                <a:gd name="connsiteX8356" fmla="*/ 2912456 w 3377801"/>
                <a:gd name="connsiteY8356" fmla="*/ 3399736 h 6857987"/>
                <a:gd name="connsiteX8357" fmla="*/ 2903978 w 3377801"/>
                <a:gd name="connsiteY8357" fmla="*/ 3356320 h 6857987"/>
                <a:gd name="connsiteX8358" fmla="*/ 2872951 w 3377801"/>
                <a:gd name="connsiteY8358" fmla="*/ 3311195 h 6857987"/>
                <a:gd name="connsiteX8359" fmla="*/ 2842501 w 3377801"/>
                <a:gd name="connsiteY8359" fmla="*/ 3281294 h 6857987"/>
                <a:gd name="connsiteX8360" fmla="*/ 2912463 w 3377801"/>
                <a:gd name="connsiteY8360" fmla="*/ 3399737 h 6857987"/>
                <a:gd name="connsiteX8361" fmla="*/ 2832420 w 3377801"/>
                <a:gd name="connsiteY8361" fmla="*/ 3325831 h 6857987"/>
                <a:gd name="connsiteX8362" fmla="*/ 2832411 w 3377801"/>
                <a:gd name="connsiteY8362" fmla="*/ 3325867 h 6857987"/>
                <a:gd name="connsiteX8363" fmla="*/ 2841425 w 3377801"/>
                <a:gd name="connsiteY8363" fmla="*/ 3338838 h 6857987"/>
                <a:gd name="connsiteX8364" fmla="*/ 2832427 w 3377801"/>
                <a:gd name="connsiteY8364" fmla="*/ 3325832 h 6857987"/>
                <a:gd name="connsiteX8365" fmla="*/ 3027533 w 3377801"/>
                <a:gd name="connsiteY8365" fmla="*/ 3035414 h 6857987"/>
                <a:gd name="connsiteX8366" fmla="*/ 2997084 w 3377801"/>
                <a:gd name="connsiteY8366" fmla="*/ 3031457 h 6857987"/>
                <a:gd name="connsiteX8367" fmla="*/ 2998801 w 3377801"/>
                <a:gd name="connsiteY8367" fmla="*/ 3021875 h 6857987"/>
                <a:gd name="connsiteX8368" fmla="*/ 2998784 w 3377801"/>
                <a:gd name="connsiteY8368" fmla="*/ 3021875 h 6857987"/>
                <a:gd name="connsiteX8369" fmla="*/ 2998812 w 3377801"/>
                <a:gd name="connsiteY8369" fmla="*/ 3021812 h 6857987"/>
                <a:gd name="connsiteX8370" fmla="*/ 2998801 w 3377801"/>
                <a:gd name="connsiteY8370" fmla="*/ 3021872 h 6857987"/>
                <a:gd name="connsiteX8371" fmla="*/ 3012319 w 3377801"/>
                <a:gd name="connsiteY8371" fmla="*/ 3019056 h 6857987"/>
                <a:gd name="connsiteX8372" fmla="*/ 3027533 w 3377801"/>
                <a:gd name="connsiteY8372" fmla="*/ 3035414 h 6857987"/>
                <a:gd name="connsiteX8373" fmla="*/ 2985211 w 3377801"/>
                <a:gd name="connsiteY8373" fmla="*/ 2998739 h 6857987"/>
                <a:gd name="connsiteX8374" fmla="*/ 2985229 w 3377801"/>
                <a:gd name="connsiteY8374" fmla="*/ 2998774 h 6857987"/>
                <a:gd name="connsiteX8375" fmla="*/ 2998764 w 3377801"/>
                <a:gd name="connsiteY8375" fmla="*/ 3011746 h 6857987"/>
                <a:gd name="connsiteX8376" fmla="*/ 2985214 w 3377801"/>
                <a:gd name="connsiteY8376" fmla="*/ 2998739 h 6857987"/>
                <a:gd name="connsiteX8377" fmla="*/ 2902915 w 3377801"/>
                <a:gd name="connsiteY8377" fmla="*/ 2975671 h 6857987"/>
                <a:gd name="connsiteX8378" fmla="*/ 2969453 w 3377801"/>
                <a:gd name="connsiteY8378" fmla="*/ 2988069 h 6857987"/>
                <a:gd name="connsiteX8379" fmla="*/ 2902869 w 3377801"/>
                <a:gd name="connsiteY8379" fmla="*/ 2975699 h 6857987"/>
                <a:gd name="connsiteX8380" fmla="*/ 2930494 w 3377801"/>
                <a:gd name="connsiteY8380" fmla="*/ 3037142 h 6857987"/>
                <a:gd name="connsiteX8381" fmla="*/ 2910223 w 3377801"/>
                <a:gd name="connsiteY8381" fmla="*/ 3009507 h 6857987"/>
                <a:gd name="connsiteX8382" fmla="*/ 2910191 w 3377801"/>
                <a:gd name="connsiteY8382" fmla="*/ 3009507 h 6857987"/>
                <a:gd name="connsiteX8383" fmla="*/ 2910209 w 3377801"/>
                <a:gd name="connsiteY8383" fmla="*/ 3009489 h 6857987"/>
                <a:gd name="connsiteX8384" fmla="*/ 2910223 w 3377801"/>
                <a:gd name="connsiteY8384" fmla="*/ 3009507 h 6857987"/>
                <a:gd name="connsiteX8385" fmla="*/ 2929366 w 3377801"/>
                <a:gd name="connsiteY8385" fmla="*/ 3008380 h 6857987"/>
                <a:gd name="connsiteX8386" fmla="*/ 2930491 w 3377801"/>
                <a:gd name="connsiteY8386" fmla="*/ 3037142 h 6857987"/>
                <a:gd name="connsiteX8387" fmla="*/ 2893282 w 3377801"/>
                <a:gd name="connsiteY8387" fmla="*/ 2975616 h 6857987"/>
                <a:gd name="connsiteX8388" fmla="*/ 2892172 w 3377801"/>
                <a:gd name="connsiteY8388" fmla="*/ 2986887 h 6857987"/>
                <a:gd name="connsiteX8389" fmla="*/ 2879183 w 3377801"/>
                <a:gd name="connsiteY8389" fmla="*/ 2988014 h 6857987"/>
                <a:gd name="connsiteX8390" fmla="*/ 2878635 w 3377801"/>
                <a:gd name="connsiteY8390" fmla="*/ 2974552 h 6857987"/>
                <a:gd name="connsiteX8391" fmla="*/ 2878627 w 3377801"/>
                <a:gd name="connsiteY8391" fmla="*/ 2974488 h 6857987"/>
                <a:gd name="connsiteX8392" fmla="*/ 2893279 w 3377801"/>
                <a:gd name="connsiteY8392" fmla="*/ 2975616 h 6857987"/>
                <a:gd name="connsiteX8393" fmla="*/ 2790124 w 3377801"/>
                <a:gd name="connsiteY8393" fmla="*/ 2775413 h 6857987"/>
                <a:gd name="connsiteX8394" fmla="*/ 2778845 w 3377801"/>
                <a:gd name="connsiteY8394" fmla="*/ 2771502 h 6857987"/>
                <a:gd name="connsiteX8395" fmla="*/ 2778845 w 3377801"/>
                <a:gd name="connsiteY8395" fmla="*/ 2771465 h 6857987"/>
                <a:gd name="connsiteX8396" fmla="*/ 2790121 w 3377801"/>
                <a:gd name="connsiteY8396" fmla="*/ 2775413 h 6857987"/>
                <a:gd name="connsiteX8397" fmla="*/ 2757979 w 3377801"/>
                <a:gd name="connsiteY8397" fmla="*/ 2735964 h 6857987"/>
                <a:gd name="connsiteX8398" fmla="*/ 2782805 w 3377801"/>
                <a:gd name="connsiteY8398" fmla="*/ 2747807 h 6857987"/>
                <a:gd name="connsiteX8399" fmla="*/ 2755735 w 3377801"/>
                <a:gd name="connsiteY8399" fmla="*/ 2751191 h 6857987"/>
                <a:gd name="connsiteX8400" fmla="*/ 2697067 w 3377801"/>
                <a:gd name="connsiteY8400" fmla="*/ 2787303 h 6857987"/>
                <a:gd name="connsiteX8401" fmla="*/ 2757976 w 3377801"/>
                <a:gd name="connsiteY8401" fmla="*/ 2735964 h 6857987"/>
                <a:gd name="connsiteX8402" fmla="*/ 2475978 w 3377801"/>
                <a:gd name="connsiteY8402" fmla="*/ 2967148 h 6857987"/>
                <a:gd name="connsiteX8403" fmla="*/ 2615274 w 3377801"/>
                <a:gd name="connsiteY8403" fmla="*/ 2858870 h 6857987"/>
                <a:gd name="connsiteX8404" fmla="*/ 2635558 w 3377801"/>
                <a:gd name="connsiteY8404" fmla="*/ 2788918 h 6857987"/>
                <a:gd name="connsiteX8405" fmla="*/ 2635576 w 3377801"/>
                <a:gd name="connsiteY8405" fmla="*/ 2788927 h 6857987"/>
                <a:gd name="connsiteX8406" fmla="*/ 2694801 w 3377801"/>
                <a:gd name="connsiteY8406" fmla="*/ 2801334 h 6857987"/>
                <a:gd name="connsiteX8407" fmla="*/ 2668294 w 3377801"/>
                <a:gd name="connsiteY8407" fmla="*/ 2854355 h 6857987"/>
                <a:gd name="connsiteX8408" fmla="*/ 2712839 w 3377801"/>
                <a:gd name="connsiteY8408" fmla="*/ 2814877 h 6857987"/>
                <a:gd name="connsiteX8409" fmla="*/ 2730894 w 3377801"/>
                <a:gd name="connsiteY8409" fmla="*/ 2816006 h 6857987"/>
                <a:gd name="connsiteX8410" fmla="*/ 2741609 w 3377801"/>
                <a:gd name="connsiteY8410" fmla="*/ 2832925 h 6857987"/>
                <a:gd name="connsiteX8411" fmla="*/ 2673934 w 3377801"/>
                <a:gd name="connsiteY8411" fmla="*/ 2876913 h 6857987"/>
                <a:gd name="connsiteX8412" fmla="*/ 2696493 w 3377801"/>
                <a:gd name="connsiteY8412" fmla="*/ 2889311 h 6857987"/>
                <a:gd name="connsiteX8413" fmla="*/ 2625435 w 3377801"/>
                <a:gd name="connsiteY8413" fmla="*/ 2905666 h 6857987"/>
                <a:gd name="connsiteX8414" fmla="*/ 2679011 w 3377801"/>
                <a:gd name="connsiteY8414" fmla="*/ 2922585 h 6857987"/>
                <a:gd name="connsiteX8415" fmla="*/ 2626000 w 3377801"/>
                <a:gd name="connsiteY8415" fmla="*/ 2931617 h 6857987"/>
                <a:gd name="connsiteX8416" fmla="*/ 2642355 w 3377801"/>
                <a:gd name="connsiteY8416" fmla="*/ 2960378 h 6857987"/>
                <a:gd name="connsiteX8417" fmla="*/ 2587088 w 3377801"/>
                <a:gd name="connsiteY8417" fmla="*/ 2948536 h 6857987"/>
                <a:gd name="connsiteX8418" fmla="*/ 2586524 w 3377801"/>
                <a:gd name="connsiteY8418" fmla="*/ 2964327 h 6857987"/>
                <a:gd name="connsiteX8419" fmla="*/ 2611911 w 3377801"/>
                <a:gd name="connsiteY8419" fmla="*/ 2981817 h 6857987"/>
                <a:gd name="connsiteX8420" fmla="*/ 2557198 w 3377801"/>
                <a:gd name="connsiteY8420" fmla="*/ 2976169 h 6857987"/>
                <a:gd name="connsiteX8421" fmla="*/ 2574116 w 3377801"/>
                <a:gd name="connsiteY8421" fmla="*/ 3007196 h 6857987"/>
                <a:gd name="connsiteX8422" fmla="*/ 2518276 w 3377801"/>
                <a:gd name="connsiteY8422" fmla="*/ 3006059 h 6857987"/>
                <a:gd name="connsiteX8423" fmla="*/ 2532938 w 3377801"/>
                <a:gd name="connsiteY8423" fmla="*/ 3032010 h 6857987"/>
                <a:gd name="connsiteX8424" fmla="*/ 2501349 w 3377801"/>
                <a:gd name="connsiteY8424" fmla="*/ 3030309 h 6857987"/>
                <a:gd name="connsiteX8425" fmla="*/ 2478259 w 3377801"/>
                <a:gd name="connsiteY8425" fmla="*/ 3044397 h 6857987"/>
                <a:gd name="connsiteX8426" fmla="*/ 2477674 w 3377801"/>
                <a:gd name="connsiteY8426" fmla="*/ 3050148 h 6857987"/>
                <a:gd name="connsiteX8427" fmla="*/ 2533403 w 3377801"/>
                <a:gd name="connsiteY8427" fmla="*/ 3119405 h 6857987"/>
                <a:gd name="connsiteX8428" fmla="*/ 2574026 w 3377801"/>
                <a:gd name="connsiteY8428" fmla="*/ 3141964 h 6857987"/>
                <a:gd name="connsiteX8429" fmla="*/ 2656927 w 3377801"/>
                <a:gd name="connsiteY8429" fmla="*/ 3141400 h 6857987"/>
                <a:gd name="connsiteX8430" fmla="*/ 2735316 w 3377801"/>
                <a:gd name="connsiteY8430" fmla="*/ 3102488 h 6857987"/>
                <a:gd name="connsiteX8431" fmla="*/ 2782434 w 3377801"/>
                <a:gd name="connsiteY8431" fmla="*/ 3053279 h 6857987"/>
                <a:gd name="connsiteX8432" fmla="*/ 2782752 w 3377801"/>
                <a:gd name="connsiteY8432" fmla="*/ 3053441 h 6857987"/>
                <a:gd name="connsiteX8433" fmla="*/ 2847616 w 3377801"/>
                <a:gd name="connsiteY8433" fmla="*/ 2971659 h 6857987"/>
                <a:gd name="connsiteX8434" fmla="*/ 2866790 w 3377801"/>
                <a:gd name="connsiteY8434" fmla="*/ 2990833 h 6857987"/>
                <a:gd name="connsiteX8435" fmla="*/ 2841393 w 3377801"/>
                <a:gd name="connsiteY8435" fmla="*/ 3029745 h 6857987"/>
                <a:gd name="connsiteX8436" fmla="*/ 2878059 w 3377801"/>
                <a:gd name="connsiteY8436" fmla="*/ 3007188 h 6857987"/>
                <a:gd name="connsiteX8437" fmla="*/ 2910787 w 3377801"/>
                <a:gd name="connsiteY8437" fmla="*/ 3035385 h 6857987"/>
                <a:gd name="connsiteX8438" fmla="*/ 2881452 w 3377801"/>
                <a:gd name="connsiteY8438" fmla="*/ 3061328 h 6857987"/>
                <a:gd name="connsiteX8439" fmla="*/ 2836318 w 3377801"/>
                <a:gd name="connsiteY8439" fmla="*/ 3065840 h 6857987"/>
                <a:gd name="connsiteX8440" fmla="*/ 2856618 w 3377801"/>
                <a:gd name="connsiteY8440" fmla="*/ 3087843 h 6857987"/>
                <a:gd name="connsiteX8441" fmla="*/ 2810373 w 3377801"/>
                <a:gd name="connsiteY8441" fmla="*/ 3076555 h 6857987"/>
                <a:gd name="connsiteX8442" fmla="*/ 2800786 w 3377801"/>
                <a:gd name="connsiteY8442" fmla="*/ 3081640 h 6857987"/>
                <a:gd name="connsiteX8443" fmla="*/ 2826183 w 3377801"/>
                <a:gd name="connsiteY8443" fmla="*/ 3109273 h 6857987"/>
                <a:gd name="connsiteX8444" fmla="*/ 2778793 w 3377801"/>
                <a:gd name="connsiteY8444" fmla="*/ 3110411 h 6857987"/>
                <a:gd name="connsiteX8445" fmla="*/ 2807000 w 3377801"/>
                <a:gd name="connsiteY8445" fmla="*/ 3140860 h 6857987"/>
                <a:gd name="connsiteX8446" fmla="*/ 2747765 w 3377801"/>
                <a:gd name="connsiteY8446" fmla="*/ 3128998 h 6857987"/>
                <a:gd name="connsiteX8447" fmla="*/ 2764695 w 3377801"/>
                <a:gd name="connsiteY8447" fmla="*/ 3160589 h 6857987"/>
                <a:gd name="connsiteX8448" fmla="*/ 2717311 w 3377801"/>
                <a:gd name="connsiteY8448" fmla="*/ 3143680 h 6857987"/>
                <a:gd name="connsiteX8449" fmla="*/ 2734241 w 3377801"/>
                <a:gd name="connsiteY8449" fmla="*/ 3181465 h 6857987"/>
                <a:gd name="connsiteX8450" fmla="*/ 2671623 w 3377801"/>
                <a:gd name="connsiteY8450" fmla="*/ 3161165 h 6857987"/>
                <a:gd name="connsiteX8451" fmla="*/ 2689679 w 3377801"/>
                <a:gd name="connsiteY8451" fmla="*/ 3199514 h 6857987"/>
                <a:gd name="connsiteX8452" fmla="*/ 2625942 w 3377801"/>
                <a:gd name="connsiteY8452" fmla="*/ 3173571 h 6857987"/>
                <a:gd name="connsiteX8453" fmla="*/ 2625378 w 3377801"/>
                <a:gd name="connsiteY8453" fmla="*/ 3198385 h 6857987"/>
                <a:gd name="connsiteX8454" fmla="*/ 2580245 w 3377801"/>
                <a:gd name="connsiteY8454" fmla="*/ 3161719 h 6857987"/>
                <a:gd name="connsiteX8455" fmla="*/ 2588148 w 3377801"/>
                <a:gd name="connsiteY8455" fmla="*/ 3205154 h 6857987"/>
                <a:gd name="connsiteX8456" fmla="*/ 2558258 w 3377801"/>
                <a:gd name="connsiteY8456" fmla="*/ 3166240 h 6857987"/>
                <a:gd name="connsiteX8457" fmla="*/ 2546979 w 3377801"/>
                <a:gd name="connsiteY8457" fmla="*/ 3162275 h 6857987"/>
                <a:gd name="connsiteX8458" fmla="*/ 2554874 w 3377801"/>
                <a:gd name="connsiteY8458" fmla="*/ 3201197 h 6857987"/>
                <a:gd name="connsiteX8459" fmla="*/ 2526103 w 3377801"/>
                <a:gd name="connsiteY8459" fmla="*/ 3196112 h 6857987"/>
                <a:gd name="connsiteX8460" fmla="*/ 2487199 w 3377801"/>
                <a:gd name="connsiteY8460" fmla="*/ 3161147 h 6857987"/>
                <a:gd name="connsiteX8461" fmla="*/ 2500725 w 3377801"/>
                <a:gd name="connsiteY8461" fmla="*/ 3200059 h 6857987"/>
                <a:gd name="connsiteX8462" fmla="*/ 2479850 w 3377801"/>
                <a:gd name="connsiteY8462" fmla="*/ 3196676 h 6857987"/>
                <a:gd name="connsiteX8463" fmla="*/ 2469126 w 3377801"/>
                <a:gd name="connsiteY8463" fmla="*/ 3132940 h 6857987"/>
                <a:gd name="connsiteX8464" fmla="*/ 2453927 w 3377801"/>
                <a:gd name="connsiteY8464" fmla="*/ 3116021 h 6857987"/>
                <a:gd name="connsiteX8465" fmla="*/ 2464060 w 3377801"/>
                <a:gd name="connsiteY8465" fmla="*/ 3188208 h 6857987"/>
                <a:gd name="connsiteX8466" fmla="*/ 2516527 w 3377801"/>
                <a:gd name="connsiteY8466" fmla="*/ 3277885 h 6857987"/>
                <a:gd name="connsiteX8467" fmla="*/ 2637228 w 3377801"/>
                <a:gd name="connsiteY8467" fmla="*/ 3295931 h 6857987"/>
                <a:gd name="connsiteX8468" fmla="*/ 2775396 w 3377801"/>
                <a:gd name="connsiteY8468" fmla="*/ 3254763 h 6857987"/>
                <a:gd name="connsiteX8469" fmla="*/ 2829553 w 3377801"/>
                <a:gd name="connsiteY8469" fmla="*/ 3253080 h 6857987"/>
                <a:gd name="connsiteX8470" fmla="*/ 2828980 w 3377801"/>
                <a:gd name="connsiteY8470" fmla="*/ 3279013 h 6857987"/>
                <a:gd name="connsiteX8471" fmla="*/ 2765245 w 3377801"/>
                <a:gd name="connsiteY8471" fmla="*/ 3314537 h 6857987"/>
                <a:gd name="connsiteX8472" fmla="*/ 2814318 w 3377801"/>
                <a:gd name="connsiteY8472" fmla="*/ 3317921 h 6857987"/>
                <a:gd name="connsiteX8473" fmla="*/ 2812625 w 3377801"/>
                <a:gd name="connsiteY8473" fmla="*/ 3348371 h 6857987"/>
                <a:gd name="connsiteX8474" fmla="*/ 2752847 w 3377801"/>
                <a:gd name="connsiteY8474" fmla="*/ 3354583 h 6857987"/>
                <a:gd name="connsiteX8475" fmla="*/ 2739321 w 3377801"/>
                <a:gd name="connsiteY8475" fmla="*/ 3372065 h 6857987"/>
                <a:gd name="connsiteX8476" fmla="*/ 2699271 w 3377801"/>
                <a:gd name="connsiteY8476" fmla="*/ 3360786 h 6857987"/>
                <a:gd name="connsiteX8477" fmla="*/ 2672183 w 3377801"/>
                <a:gd name="connsiteY8477" fmla="*/ 3325239 h 6857987"/>
                <a:gd name="connsiteX8478" fmla="*/ 2677831 w 3377801"/>
                <a:gd name="connsiteY8478" fmla="*/ 3377140 h 6857987"/>
                <a:gd name="connsiteX8479" fmla="*/ 2620863 w 3377801"/>
                <a:gd name="connsiteY8479" fmla="*/ 3326376 h 6857987"/>
                <a:gd name="connsiteX8480" fmla="*/ 2636654 w 3377801"/>
                <a:gd name="connsiteY8480" fmla="*/ 3383344 h 6857987"/>
                <a:gd name="connsiteX8481" fmla="*/ 2590401 w 3377801"/>
                <a:gd name="connsiteY8481" fmla="*/ 3384471 h 6857987"/>
                <a:gd name="connsiteX8482" fmla="*/ 2555992 w 3377801"/>
                <a:gd name="connsiteY8482" fmla="*/ 3315669 h 6857987"/>
                <a:gd name="connsiteX8483" fmla="*/ 2557137 w 3377801"/>
                <a:gd name="connsiteY8483" fmla="*/ 3373192 h 6857987"/>
                <a:gd name="connsiteX8484" fmla="*/ 2509201 w 3377801"/>
                <a:gd name="connsiteY8484" fmla="*/ 3302692 h 6857987"/>
                <a:gd name="connsiteX8485" fmla="*/ 2506937 w 3377801"/>
                <a:gd name="connsiteY8485" fmla="*/ 3356842 h 6857987"/>
                <a:gd name="connsiteX8486" fmla="*/ 2477602 w 3377801"/>
                <a:gd name="connsiteY8486" fmla="*/ 3280135 h 6857987"/>
                <a:gd name="connsiteX8487" fmla="*/ 2462378 w 3377801"/>
                <a:gd name="connsiteY8487" fmla="*/ 3315673 h 6857987"/>
                <a:gd name="connsiteX8488" fmla="*/ 2433607 w 3377801"/>
                <a:gd name="connsiteY8488" fmla="*/ 3304385 h 6857987"/>
                <a:gd name="connsiteX8489" fmla="*/ 2417242 w 3377801"/>
                <a:gd name="connsiteY8489" fmla="*/ 3245724 h 6857987"/>
                <a:gd name="connsiteX8490" fmla="*/ 2408218 w 3377801"/>
                <a:gd name="connsiteY8490" fmla="*/ 3257012 h 6857987"/>
                <a:gd name="connsiteX8491" fmla="*/ 2440937 w 3377801"/>
                <a:gd name="connsiteY8491" fmla="*/ 3375451 h 6857987"/>
                <a:gd name="connsiteX8492" fmla="*/ 2507492 w 3377801"/>
                <a:gd name="connsiteY8492" fmla="*/ 3428472 h 6857987"/>
                <a:gd name="connsiteX8493" fmla="*/ 2565589 w 3377801"/>
                <a:gd name="connsiteY8493" fmla="*/ 3432419 h 6857987"/>
                <a:gd name="connsiteX8494" fmla="*/ 2602810 w 3377801"/>
                <a:gd name="connsiteY8494" fmla="*/ 3455542 h 6857987"/>
                <a:gd name="connsiteX8495" fmla="*/ 2587574 w 3377801"/>
                <a:gd name="connsiteY8495" fmla="*/ 3486559 h 6857987"/>
                <a:gd name="connsiteX8496" fmla="*/ 2549798 w 3377801"/>
                <a:gd name="connsiteY8496" fmla="*/ 3462318 h 6857987"/>
                <a:gd name="connsiteX8497" fmla="*/ 2530059 w 3377801"/>
                <a:gd name="connsiteY8497" fmla="*/ 3517577 h 6857987"/>
                <a:gd name="connsiteX8498" fmla="*/ 2479295 w 3377801"/>
                <a:gd name="connsiteY8498" fmla="*/ 3518706 h 6857987"/>
                <a:gd name="connsiteX8499" fmla="*/ 2460677 w 3377801"/>
                <a:gd name="connsiteY8499" fmla="*/ 3466822 h 6857987"/>
                <a:gd name="connsiteX8500" fmla="*/ 2449960 w 3377801"/>
                <a:gd name="connsiteY8500" fmla="*/ 3497284 h 6857987"/>
                <a:gd name="connsiteX8501" fmla="*/ 2419498 w 3377801"/>
                <a:gd name="connsiteY8501" fmla="*/ 3476418 h 6857987"/>
                <a:gd name="connsiteX8502" fmla="*/ 2421755 w 3377801"/>
                <a:gd name="connsiteY8502" fmla="*/ 3432421 h 6857987"/>
                <a:gd name="connsiteX8503" fmla="*/ 2446014 w 3377801"/>
                <a:gd name="connsiteY8503" fmla="*/ 3395190 h 6857987"/>
                <a:gd name="connsiteX8504" fmla="*/ 2414424 w 3377801"/>
                <a:gd name="connsiteY8504" fmla="*/ 3412682 h 6857987"/>
                <a:gd name="connsiteX8505" fmla="*/ 2396378 w 3377801"/>
                <a:gd name="connsiteY8505" fmla="*/ 3454415 h 6857987"/>
                <a:gd name="connsiteX8506" fmla="*/ 2390174 w 3377801"/>
                <a:gd name="connsiteY8506" fmla="*/ 3430728 h 6857987"/>
                <a:gd name="connsiteX8507" fmla="*/ 2414424 w 3377801"/>
                <a:gd name="connsiteY8507" fmla="*/ 3382783 h 6857987"/>
                <a:gd name="connsiteX8508" fmla="*/ 2373824 w 3377801"/>
                <a:gd name="connsiteY8508" fmla="*/ 3413232 h 6857987"/>
                <a:gd name="connsiteX8509" fmla="*/ 2387923 w 3377801"/>
                <a:gd name="connsiteY8509" fmla="*/ 3348369 h 6857987"/>
                <a:gd name="connsiteX8510" fmla="*/ 2372698 w 3377801"/>
                <a:gd name="connsiteY8510" fmla="*/ 3347805 h 6857987"/>
                <a:gd name="connsiteX8511" fmla="*/ 2351832 w 3377801"/>
                <a:gd name="connsiteY8511" fmla="*/ 3374312 h 6857987"/>
                <a:gd name="connsiteX8512" fmla="*/ 2387926 w 3377801"/>
                <a:gd name="connsiteY8512" fmla="*/ 3304382 h 6857987"/>
                <a:gd name="connsiteX8513" fmla="*/ 2338853 w 3377801"/>
                <a:gd name="connsiteY8513" fmla="*/ 3331452 h 6857987"/>
                <a:gd name="connsiteX8514" fmla="*/ 2360848 w 3377801"/>
                <a:gd name="connsiteY8514" fmla="*/ 3280132 h 6857987"/>
                <a:gd name="connsiteX8515" fmla="*/ 2428522 w 3377801"/>
                <a:gd name="connsiteY8515" fmla="*/ 3161129 h 6857987"/>
                <a:gd name="connsiteX8516" fmla="*/ 2468616 w 3377801"/>
                <a:gd name="connsiteY8516" fmla="*/ 3066281 h 6857987"/>
                <a:gd name="connsiteX8517" fmla="*/ 2475999 w 3377801"/>
                <a:gd name="connsiteY8517" fmla="*/ 3001092 h 6857987"/>
                <a:gd name="connsiteX8518" fmla="*/ 2475981 w 3377801"/>
                <a:gd name="connsiteY8518" fmla="*/ 2967148 h 6857987"/>
                <a:gd name="connsiteX8519" fmla="*/ 2455085 w 3377801"/>
                <a:gd name="connsiteY8519" fmla="*/ 2915903 h 6857987"/>
                <a:gd name="connsiteX8520" fmla="*/ 2328177 w 3377801"/>
                <a:gd name="connsiteY8520" fmla="*/ 2892216 h 6857987"/>
                <a:gd name="connsiteX8521" fmla="*/ 2419501 w 3377801"/>
                <a:gd name="connsiteY8521" fmla="*/ 2848646 h 6857987"/>
                <a:gd name="connsiteX8522" fmla="*/ 2419547 w 3377801"/>
                <a:gd name="connsiteY8522" fmla="*/ 2848783 h 6857987"/>
                <a:gd name="connsiteX8523" fmla="*/ 2488930 w 3377801"/>
                <a:gd name="connsiteY8523" fmla="*/ 2826226 h 6857987"/>
                <a:gd name="connsiteX8524" fmla="*/ 2450564 w 3377801"/>
                <a:gd name="connsiteY8524" fmla="*/ 2895592 h 6857987"/>
                <a:gd name="connsiteX8525" fmla="*/ 2483282 w 3377801"/>
                <a:gd name="connsiteY8525" fmla="*/ 2897292 h 6857987"/>
                <a:gd name="connsiteX8526" fmla="*/ 2455087 w 3377801"/>
                <a:gd name="connsiteY8526" fmla="*/ 2915903 h 6857987"/>
                <a:gd name="connsiteX8527" fmla="*/ 2546409 w 3377801"/>
                <a:gd name="connsiteY8527" fmla="*/ 2741613 h 6857987"/>
                <a:gd name="connsiteX8528" fmla="*/ 2527799 w 3377801"/>
                <a:gd name="connsiteY8528" fmla="*/ 2816064 h 6857987"/>
                <a:gd name="connsiteX8529" fmla="*/ 2500165 w 3377801"/>
                <a:gd name="connsiteY8529" fmla="*/ 2858360 h 6857987"/>
                <a:gd name="connsiteX8530" fmla="*/ 2533429 w 3377801"/>
                <a:gd name="connsiteY8530" fmla="*/ 2855540 h 6857987"/>
                <a:gd name="connsiteX8531" fmla="*/ 2526670 w 3377801"/>
                <a:gd name="connsiteY8531" fmla="*/ 2869075 h 6857987"/>
                <a:gd name="connsiteX8532" fmla="*/ 2479298 w 3377801"/>
                <a:gd name="connsiteY8532" fmla="*/ 2875852 h 6857987"/>
                <a:gd name="connsiteX8533" fmla="*/ 2513135 w 3377801"/>
                <a:gd name="connsiteY8533" fmla="*/ 2788994 h 6857987"/>
                <a:gd name="connsiteX8534" fmla="*/ 2443205 w 3377801"/>
                <a:gd name="connsiteY8534" fmla="*/ 2826779 h 6857987"/>
                <a:gd name="connsiteX8535" fmla="*/ 2348452 w 3377801"/>
                <a:gd name="connsiteY8535" fmla="*/ 2856113 h 6857987"/>
                <a:gd name="connsiteX8536" fmla="*/ 2282461 w 3377801"/>
                <a:gd name="connsiteY8536" fmla="*/ 2905732 h 6857987"/>
                <a:gd name="connsiteX8537" fmla="*/ 2308403 w 3377801"/>
                <a:gd name="connsiteY8537" fmla="*/ 2872468 h 6857987"/>
                <a:gd name="connsiteX8538" fmla="*/ 2398181 w 3377801"/>
                <a:gd name="connsiteY8538" fmla="*/ 2826715 h 6857987"/>
                <a:gd name="connsiteX8539" fmla="*/ 2398081 w 3377801"/>
                <a:gd name="connsiteY8539" fmla="*/ 2826770 h 6857987"/>
                <a:gd name="connsiteX8540" fmla="*/ 2546411 w 3377801"/>
                <a:gd name="connsiteY8540" fmla="*/ 2741613 h 6857987"/>
                <a:gd name="connsiteX8541" fmla="*/ 2470330 w 3377801"/>
                <a:gd name="connsiteY8541" fmla="*/ 2747216 h 6857987"/>
                <a:gd name="connsiteX8542" fmla="*/ 2457369 w 3377801"/>
                <a:gd name="connsiteY8542" fmla="*/ 2703237 h 6857987"/>
                <a:gd name="connsiteX8543" fmla="*/ 2466373 w 3377801"/>
                <a:gd name="connsiteY8543" fmla="*/ 2667035 h 6857987"/>
                <a:gd name="connsiteX8544" fmla="*/ 2466391 w 3377801"/>
                <a:gd name="connsiteY8544" fmla="*/ 2667135 h 6857987"/>
                <a:gd name="connsiteX8545" fmla="*/ 2508123 w 3377801"/>
                <a:gd name="connsiteY8545" fmla="*/ 2669392 h 6857987"/>
                <a:gd name="connsiteX8546" fmla="*/ 2522222 w 3377801"/>
                <a:gd name="connsiteY8546" fmla="*/ 2697589 h 6857987"/>
                <a:gd name="connsiteX8547" fmla="*/ 2470333 w 3377801"/>
                <a:gd name="connsiteY8547" fmla="*/ 2747216 h 6857987"/>
                <a:gd name="connsiteX8548" fmla="*/ 2539641 w 3377801"/>
                <a:gd name="connsiteY8548" fmla="*/ 2680715 h 6857987"/>
                <a:gd name="connsiteX8549" fmla="*/ 2525533 w 3377801"/>
                <a:gd name="connsiteY8549" fmla="*/ 2675631 h 6857987"/>
                <a:gd name="connsiteX8550" fmla="*/ 2533351 w 3377801"/>
                <a:gd name="connsiteY8550" fmla="*/ 2615325 h 6857987"/>
                <a:gd name="connsiteX8551" fmla="*/ 2533424 w 3377801"/>
                <a:gd name="connsiteY8551" fmla="*/ 2615287 h 6857987"/>
                <a:gd name="connsiteX8552" fmla="*/ 2577421 w 3377801"/>
                <a:gd name="connsiteY8552" fmla="*/ 2637845 h 6857987"/>
                <a:gd name="connsiteX8553" fmla="*/ 2539644 w 3377801"/>
                <a:gd name="connsiteY8553" fmla="*/ 2680715 h 6857987"/>
                <a:gd name="connsiteX8554" fmla="*/ 2598894 w 3377801"/>
                <a:gd name="connsiteY8554" fmla="*/ 2611340 h 6857987"/>
                <a:gd name="connsiteX8555" fmla="*/ 2539114 w 3377801"/>
                <a:gd name="connsiteY8555" fmla="*/ 2595540 h 6857987"/>
                <a:gd name="connsiteX8556" fmla="*/ 2532292 w 3377801"/>
                <a:gd name="connsiteY8556" fmla="*/ 2545421 h 6857987"/>
                <a:gd name="connsiteX8557" fmla="*/ 2532337 w 3377801"/>
                <a:gd name="connsiteY8557" fmla="*/ 2545340 h 6857987"/>
                <a:gd name="connsiteX8558" fmla="*/ 2565619 w 3377801"/>
                <a:gd name="connsiteY8558" fmla="*/ 2525611 h 6857987"/>
                <a:gd name="connsiteX8559" fmla="*/ 2565046 w 3377801"/>
                <a:gd name="connsiteY8559" fmla="*/ 2604564 h 6857987"/>
                <a:gd name="connsiteX8560" fmla="*/ 2622014 w 3377801"/>
                <a:gd name="connsiteY8560" fmla="*/ 2543093 h 6857987"/>
                <a:gd name="connsiteX8561" fmla="*/ 2598896 w 3377801"/>
                <a:gd name="connsiteY8561" fmla="*/ 2611340 h 6857987"/>
                <a:gd name="connsiteX8562" fmla="*/ 2932827 w 3377801"/>
                <a:gd name="connsiteY8562" fmla="*/ 2289859 h 6857987"/>
                <a:gd name="connsiteX8563" fmla="*/ 2755146 w 3377801"/>
                <a:gd name="connsiteY8563" fmla="*/ 2513202 h 6857987"/>
                <a:gd name="connsiteX8564" fmla="*/ 2632759 w 3377801"/>
                <a:gd name="connsiteY8564" fmla="*/ 2644053 h 6857987"/>
                <a:gd name="connsiteX8565" fmla="*/ 2654753 w 3377801"/>
                <a:gd name="connsiteY8565" fmla="*/ 2511523 h 6857987"/>
                <a:gd name="connsiteX8566" fmla="*/ 2646294 w 3377801"/>
                <a:gd name="connsiteY8566" fmla="*/ 2499116 h 6857987"/>
                <a:gd name="connsiteX8567" fmla="*/ 2580302 w 3377801"/>
                <a:gd name="connsiteY8567" fmla="*/ 2552118 h 6857987"/>
                <a:gd name="connsiteX8568" fmla="*/ 2594978 w 3377801"/>
                <a:gd name="connsiteY8568" fmla="*/ 2498542 h 6857987"/>
                <a:gd name="connsiteX8569" fmla="*/ 2611887 w 3377801"/>
                <a:gd name="connsiteY8569" fmla="*/ 2518293 h 6857987"/>
                <a:gd name="connsiteX8570" fmla="*/ 2688030 w 3377801"/>
                <a:gd name="connsiteY8570" fmla="*/ 2472619 h 6857987"/>
                <a:gd name="connsiteX8571" fmla="*/ 2660387 w 3377801"/>
                <a:gd name="connsiteY8571" fmla="*/ 2558344 h 6857987"/>
                <a:gd name="connsiteX8572" fmla="*/ 2694225 w 3377801"/>
                <a:gd name="connsiteY8572" fmla="*/ 2531274 h 6857987"/>
                <a:gd name="connsiteX8573" fmla="*/ 2785025 w 3377801"/>
                <a:gd name="connsiteY8573" fmla="*/ 2463599 h 6857987"/>
                <a:gd name="connsiteX8574" fmla="*/ 2908538 w 3377801"/>
                <a:gd name="connsiteY8574" fmla="*/ 2271282 h 6857987"/>
                <a:gd name="connsiteX8575" fmla="*/ 2904026 w 3377801"/>
                <a:gd name="connsiteY8575" fmla="*/ 2160174 h 6857987"/>
                <a:gd name="connsiteX8576" fmla="*/ 2905208 w 3377801"/>
                <a:gd name="connsiteY8576" fmla="*/ 2128793 h 6857987"/>
                <a:gd name="connsiteX8577" fmla="*/ 2905171 w 3377801"/>
                <a:gd name="connsiteY8577" fmla="*/ 2128575 h 6857987"/>
                <a:gd name="connsiteX8578" fmla="*/ 2931668 w 3377801"/>
                <a:gd name="connsiteY8578" fmla="*/ 2212613 h 6857987"/>
                <a:gd name="connsiteX8579" fmla="*/ 2932828 w 3377801"/>
                <a:gd name="connsiteY8579" fmla="*/ 2289859 h 6857987"/>
                <a:gd name="connsiteX8580" fmla="*/ 3193355 w 3377801"/>
                <a:gd name="connsiteY8580" fmla="*/ 2403759 h 6857987"/>
                <a:gd name="connsiteX8581" fmla="*/ 3032055 w 3377801"/>
                <a:gd name="connsiteY8581" fmla="*/ 2198453 h 6857987"/>
                <a:gd name="connsiteX8582" fmla="*/ 3008933 w 3377801"/>
                <a:gd name="connsiteY8582" fmla="*/ 2186610 h 6857987"/>
                <a:gd name="connsiteX8583" fmla="*/ 2993697 w 3377801"/>
                <a:gd name="connsiteY8583" fmla="*/ 2283064 h 6857987"/>
                <a:gd name="connsiteX8584" fmla="*/ 2982409 w 3377801"/>
                <a:gd name="connsiteY8584" fmla="*/ 2284757 h 6857987"/>
                <a:gd name="connsiteX8585" fmla="*/ 2953102 w 3377801"/>
                <a:gd name="connsiteY8585" fmla="*/ 2193387 h 6857987"/>
                <a:gd name="connsiteX8586" fmla="*/ 2924331 w 3377801"/>
                <a:gd name="connsiteY8586" fmla="*/ 2120074 h 6857987"/>
                <a:gd name="connsiteX8587" fmla="*/ 2925428 w 3377801"/>
                <a:gd name="connsiteY8587" fmla="*/ 2087328 h 6857987"/>
                <a:gd name="connsiteX8588" fmla="*/ 2925474 w 3377801"/>
                <a:gd name="connsiteY8588" fmla="*/ 2087356 h 6857987"/>
                <a:gd name="connsiteX8589" fmla="*/ 2963814 w 3377801"/>
                <a:gd name="connsiteY8589" fmla="*/ 2182109 h 6857987"/>
                <a:gd name="connsiteX8590" fmla="*/ 2992021 w 3377801"/>
                <a:gd name="connsiteY8590" fmla="*/ 2235120 h 6857987"/>
                <a:gd name="connsiteX8591" fmla="*/ 2998798 w 3377801"/>
                <a:gd name="connsiteY8591" fmla="*/ 2178725 h 6857987"/>
                <a:gd name="connsiteX8592" fmla="*/ 2973972 w 3377801"/>
                <a:gd name="connsiteY8592" fmla="*/ 2175341 h 6857987"/>
                <a:gd name="connsiteX8593" fmla="*/ 3004980 w 3377801"/>
                <a:gd name="connsiteY8593" fmla="*/ 2177588 h 6857987"/>
                <a:gd name="connsiteX8594" fmla="*/ 3007244 w 3377801"/>
                <a:gd name="connsiteY8594" fmla="*/ 2152774 h 6857987"/>
                <a:gd name="connsiteX8595" fmla="*/ 3114969 w 3377801"/>
                <a:gd name="connsiteY8595" fmla="*/ 2296037 h 6857987"/>
                <a:gd name="connsiteX8596" fmla="*/ 3156701 w 3377801"/>
                <a:gd name="connsiteY8596" fmla="*/ 2352441 h 6857987"/>
                <a:gd name="connsiteX8597" fmla="*/ 3170235 w 3377801"/>
                <a:gd name="connsiteY8597" fmla="*/ 2347356 h 6857987"/>
                <a:gd name="connsiteX8598" fmla="*/ 3193359 w 3377801"/>
                <a:gd name="connsiteY8598" fmla="*/ 2403759 h 6857987"/>
                <a:gd name="connsiteX8599" fmla="*/ 3092379 w 3377801"/>
                <a:gd name="connsiteY8599" fmla="*/ 2231761 h 6857987"/>
                <a:gd name="connsiteX8600" fmla="*/ 3075461 w 3377801"/>
                <a:gd name="connsiteY8600" fmla="*/ 2199015 h 6857987"/>
                <a:gd name="connsiteX8601" fmla="*/ 3075461 w 3377801"/>
                <a:gd name="connsiteY8601" fmla="*/ 2199052 h 6857987"/>
                <a:gd name="connsiteX8602" fmla="*/ 3092381 w 3377801"/>
                <a:gd name="connsiteY8602" fmla="*/ 2231763 h 6857987"/>
                <a:gd name="connsiteX8603" fmla="*/ 3099740 w 3377801"/>
                <a:gd name="connsiteY8603" fmla="*/ 2057444 h 6857987"/>
                <a:gd name="connsiteX8604" fmla="*/ 3086187 w 3377801"/>
                <a:gd name="connsiteY8604" fmla="*/ 2039979 h 6857987"/>
                <a:gd name="connsiteX8605" fmla="*/ 3086195 w 3377801"/>
                <a:gd name="connsiteY8605" fmla="*/ 2039962 h 6857987"/>
                <a:gd name="connsiteX8606" fmla="*/ 3099741 w 3377801"/>
                <a:gd name="connsiteY8606" fmla="*/ 2057447 h 6857987"/>
                <a:gd name="connsiteX8607" fmla="*/ 3097456 w 3377801"/>
                <a:gd name="connsiteY8607" fmla="*/ 2146521 h 6857987"/>
                <a:gd name="connsiteX8608" fmla="*/ 3089542 w 3377801"/>
                <a:gd name="connsiteY8608" fmla="*/ 2133605 h 6857987"/>
                <a:gd name="connsiteX8609" fmla="*/ 3089559 w 3377801"/>
                <a:gd name="connsiteY8609" fmla="*/ 2133560 h 6857987"/>
                <a:gd name="connsiteX8610" fmla="*/ 3097457 w 3377801"/>
                <a:gd name="connsiteY8610" fmla="*/ 2146524 h 6857987"/>
                <a:gd name="connsiteX8611" fmla="*/ 3118941 w 3377801"/>
                <a:gd name="connsiteY8611" fmla="*/ 2010690 h 6857987"/>
                <a:gd name="connsiteX8612" fmla="*/ 3169141 w 3377801"/>
                <a:gd name="connsiteY8612" fmla="*/ 2206392 h 6857987"/>
                <a:gd name="connsiteX8613" fmla="*/ 3169705 w 3377801"/>
                <a:gd name="connsiteY8613" fmla="*/ 2341195 h 6857987"/>
                <a:gd name="connsiteX8614" fmla="*/ 3157861 w 3377801"/>
                <a:gd name="connsiteY8614" fmla="*/ 2320896 h 6857987"/>
                <a:gd name="connsiteX8615" fmla="*/ 3146001 w 3377801"/>
                <a:gd name="connsiteY8615" fmla="*/ 2228963 h 6857987"/>
                <a:gd name="connsiteX8616" fmla="*/ 3121759 w 3377801"/>
                <a:gd name="connsiteY8616" fmla="*/ 2064280 h 6857987"/>
                <a:gd name="connsiteX8617" fmla="*/ 3065918 w 3377801"/>
                <a:gd name="connsiteY8617" fmla="*/ 1978555 h 6857987"/>
                <a:gd name="connsiteX8618" fmla="*/ 2998208 w 3377801"/>
                <a:gd name="connsiteY8618" fmla="*/ 1852793 h 6857987"/>
                <a:gd name="connsiteX8619" fmla="*/ 2998236 w 3377801"/>
                <a:gd name="connsiteY8619" fmla="*/ 1852775 h 6857987"/>
                <a:gd name="connsiteX8620" fmla="*/ 3035447 w 3377801"/>
                <a:gd name="connsiteY8620" fmla="*/ 1906923 h 6857987"/>
                <a:gd name="connsiteX8621" fmla="*/ 3118942 w 3377801"/>
                <a:gd name="connsiteY8621" fmla="*/ 2010693 h 6857987"/>
                <a:gd name="connsiteX8622" fmla="*/ 3061418 w 3377801"/>
                <a:gd name="connsiteY8622" fmla="*/ 1862917 h 6857987"/>
                <a:gd name="connsiteX8623" fmla="*/ 3086232 w 3377801"/>
                <a:gd name="connsiteY8623" fmla="*/ 1945254 h 6857987"/>
                <a:gd name="connsiteX8624" fmla="*/ 3059736 w 3377801"/>
                <a:gd name="connsiteY8624" fmla="*/ 1895071 h 6857987"/>
                <a:gd name="connsiteX8625" fmla="*/ 3045627 w 3377801"/>
                <a:gd name="connsiteY8625" fmla="*/ 1831899 h 6857987"/>
                <a:gd name="connsiteX8626" fmla="*/ 3068176 w 3377801"/>
                <a:gd name="connsiteY8626" fmla="*/ 1754629 h 6857987"/>
                <a:gd name="connsiteX8627" fmla="*/ 3106552 w 3377801"/>
                <a:gd name="connsiteY8627" fmla="*/ 1774929 h 6857987"/>
                <a:gd name="connsiteX8628" fmla="*/ 3177611 w 3377801"/>
                <a:gd name="connsiteY8628" fmla="*/ 1844295 h 6857987"/>
                <a:gd name="connsiteX8629" fmla="*/ 3240792 w 3377801"/>
                <a:gd name="connsiteY8629" fmla="*/ 1897879 h 6857987"/>
                <a:gd name="connsiteX8630" fmla="*/ 3218225 w 3377801"/>
                <a:gd name="connsiteY8630" fmla="*/ 1832460 h 6857987"/>
                <a:gd name="connsiteX8631" fmla="*/ 3134743 w 3377801"/>
                <a:gd name="connsiteY8631" fmla="*/ 1610810 h 6857987"/>
                <a:gd name="connsiteX8632" fmla="*/ 3088498 w 3377801"/>
                <a:gd name="connsiteY8632" fmla="*/ 1526772 h 6857987"/>
                <a:gd name="connsiteX8633" fmla="*/ 3039925 w 3377801"/>
                <a:gd name="connsiteY8633" fmla="*/ 1470558 h 6857987"/>
                <a:gd name="connsiteX8634" fmla="*/ 3039989 w 3377801"/>
                <a:gd name="connsiteY8634" fmla="*/ 1470368 h 6857987"/>
                <a:gd name="connsiteX8635" fmla="*/ 3050130 w 3377801"/>
                <a:gd name="connsiteY8635" fmla="*/ 1460218 h 6857987"/>
                <a:gd name="connsiteX8636" fmla="*/ 3099767 w 3377801"/>
                <a:gd name="connsiteY8636" fmla="*/ 1521698 h 6857987"/>
                <a:gd name="connsiteX8637" fmla="*/ 3202406 w 3377801"/>
                <a:gd name="connsiteY8637" fmla="*/ 1755748 h 6857987"/>
                <a:gd name="connsiteX8638" fmla="*/ 3230614 w 3377801"/>
                <a:gd name="connsiteY8638" fmla="*/ 1835839 h 6857987"/>
                <a:gd name="connsiteX8639" fmla="*/ 3280814 w 3377801"/>
                <a:gd name="connsiteY8639" fmla="*/ 1935103 h 6857987"/>
                <a:gd name="connsiteX8640" fmla="*/ 3167459 w 3377801"/>
                <a:gd name="connsiteY8640" fmla="*/ 1865173 h 6857987"/>
                <a:gd name="connsiteX8641" fmla="*/ 3105415 w 3377801"/>
                <a:gd name="connsiteY8641" fmla="*/ 1797498 h 6857987"/>
                <a:gd name="connsiteX8642" fmla="*/ 3066501 w 3377801"/>
                <a:gd name="connsiteY8642" fmla="*/ 1797498 h 6857987"/>
                <a:gd name="connsiteX8643" fmla="*/ 3061420 w 3377801"/>
                <a:gd name="connsiteY8643" fmla="*/ 1862920 h 6857987"/>
                <a:gd name="connsiteX8644" fmla="*/ 3093017 w 3377801"/>
                <a:gd name="connsiteY8644" fmla="*/ 1574136 h 6857987"/>
                <a:gd name="connsiteX8645" fmla="*/ 3087923 w 3377801"/>
                <a:gd name="connsiteY8645" fmla="*/ 1557763 h 6857987"/>
                <a:gd name="connsiteX8646" fmla="*/ 3087923 w 3377801"/>
                <a:gd name="connsiteY8646" fmla="*/ 1557781 h 6857987"/>
                <a:gd name="connsiteX8647" fmla="*/ 3093019 w 3377801"/>
                <a:gd name="connsiteY8647" fmla="*/ 1574139 h 6857987"/>
                <a:gd name="connsiteX8648" fmla="*/ 3103104 w 3377801"/>
                <a:gd name="connsiteY8648" fmla="*/ 1581986 h 6857987"/>
                <a:gd name="connsiteX8649" fmla="*/ 3108198 w 3377801"/>
                <a:gd name="connsiteY8649" fmla="*/ 1601724 h 6857987"/>
                <a:gd name="connsiteX8650" fmla="*/ 3103108 w 3377801"/>
                <a:gd name="connsiteY8650" fmla="*/ 1581988 h 6857987"/>
                <a:gd name="connsiteX8651" fmla="*/ 3117758 w 3377801"/>
                <a:gd name="connsiteY8651" fmla="*/ 1761350 h 6857987"/>
                <a:gd name="connsiteX8652" fmla="*/ 3129610 w 3377801"/>
                <a:gd name="connsiteY8652" fmla="*/ 1770374 h 6857987"/>
                <a:gd name="connsiteX8653" fmla="*/ 3117786 w 3377801"/>
                <a:gd name="connsiteY8653" fmla="*/ 1761369 h 6857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  <a:cxn ang="0">
                  <a:pos x="connsiteX5935" y="connsiteY5935"/>
                </a:cxn>
                <a:cxn ang="0">
                  <a:pos x="connsiteX5936" y="connsiteY5936"/>
                </a:cxn>
                <a:cxn ang="0">
                  <a:pos x="connsiteX5937" y="connsiteY5937"/>
                </a:cxn>
                <a:cxn ang="0">
                  <a:pos x="connsiteX5938" y="connsiteY5938"/>
                </a:cxn>
                <a:cxn ang="0">
                  <a:pos x="connsiteX5939" y="connsiteY5939"/>
                </a:cxn>
                <a:cxn ang="0">
                  <a:pos x="connsiteX5940" y="connsiteY5940"/>
                </a:cxn>
                <a:cxn ang="0">
                  <a:pos x="connsiteX5941" y="connsiteY5941"/>
                </a:cxn>
                <a:cxn ang="0">
                  <a:pos x="connsiteX5942" y="connsiteY5942"/>
                </a:cxn>
                <a:cxn ang="0">
                  <a:pos x="connsiteX5943" y="connsiteY5943"/>
                </a:cxn>
                <a:cxn ang="0">
                  <a:pos x="connsiteX5944" y="connsiteY5944"/>
                </a:cxn>
                <a:cxn ang="0">
                  <a:pos x="connsiteX5945" y="connsiteY5945"/>
                </a:cxn>
                <a:cxn ang="0">
                  <a:pos x="connsiteX5946" y="connsiteY5946"/>
                </a:cxn>
                <a:cxn ang="0">
                  <a:pos x="connsiteX5947" y="connsiteY5947"/>
                </a:cxn>
                <a:cxn ang="0">
                  <a:pos x="connsiteX5948" y="connsiteY5948"/>
                </a:cxn>
                <a:cxn ang="0">
                  <a:pos x="connsiteX5949" y="connsiteY5949"/>
                </a:cxn>
                <a:cxn ang="0">
                  <a:pos x="connsiteX5950" y="connsiteY5950"/>
                </a:cxn>
                <a:cxn ang="0">
                  <a:pos x="connsiteX5951" y="connsiteY5951"/>
                </a:cxn>
                <a:cxn ang="0">
                  <a:pos x="connsiteX5952" y="connsiteY5952"/>
                </a:cxn>
                <a:cxn ang="0">
                  <a:pos x="connsiteX5953" y="connsiteY5953"/>
                </a:cxn>
                <a:cxn ang="0">
                  <a:pos x="connsiteX5954" y="connsiteY5954"/>
                </a:cxn>
                <a:cxn ang="0">
                  <a:pos x="connsiteX5955" y="connsiteY5955"/>
                </a:cxn>
                <a:cxn ang="0">
                  <a:pos x="connsiteX5956" y="connsiteY5956"/>
                </a:cxn>
                <a:cxn ang="0">
                  <a:pos x="connsiteX5957" y="connsiteY5957"/>
                </a:cxn>
                <a:cxn ang="0">
                  <a:pos x="connsiteX5958" y="connsiteY5958"/>
                </a:cxn>
                <a:cxn ang="0">
                  <a:pos x="connsiteX5959" y="connsiteY5959"/>
                </a:cxn>
                <a:cxn ang="0">
                  <a:pos x="connsiteX5960" y="connsiteY5960"/>
                </a:cxn>
                <a:cxn ang="0">
                  <a:pos x="connsiteX5961" y="connsiteY5961"/>
                </a:cxn>
                <a:cxn ang="0">
                  <a:pos x="connsiteX5962" y="connsiteY5962"/>
                </a:cxn>
                <a:cxn ang="0">
                  <a:pos x="connsiteX5963" y="connsiteY5963"/>
                </a:cxn>
                <a:cxn ang="0">
                  <a:pos x="connsiteX5964" y="connsiteY5964"/>
                </a:cxn>
                <a:cxn ang="0">
                  <a:pos x="connsiteX5965" y="connsiteY5965"/>
                </a:cxn>
                <a:cxn ang="0">
                  <a:pos x="connsiteX5966" y="connsiteY5966"/>
                </a:cxn>
                <a:cxn ang="0">
                  <a:pos x="connsiteX5967" y="connsiteY5967"/>
                </a:cxn>
                <a:cxn ang="0">
                  <a:pos x="connsiteX5968" y="connsiteY5968"/>
                </a:cxn>
                <a:cxn ang="0">
                  <a:pos x="connsiteX5969" y="connsiteY5969"/>
                </a:cxn>
                <a:cxn ang="0">
                  <a:pos x="connsiteX5970" y="connsiteY5970"/>
                </a:cxn>
                <a:cxn ang="0">
                  <a:pos x="connsiteX5971" y="connsiteY5971"/>
                </a:cxn>
                <a:cxn ang="0">
                  <a:pos x="connsiteX5972" y="connsiteY5972"/>
                </a:cxn>
                <a:cxn ang="0">
                  <a:pos x="connsiteX5973" y="connsiteY5973"/>
                </a:cxn>
                <a:cxn ang="0">
                  <a:pos x="connsiteX5974" y="connsiteY5974"/>
                </a:cxn>
                <a:cxn ang="0">
                  <a:pos x="connsiteX5975" y="connsiteY5975"/>
                </a:cxn>
                <a:cxn ang="0">
                  <a:pos x="connsiteX5976" y="connsiteY5976"/>
                </a:cxn>
                <a:cxn ang="0">
                  <a:pos x="connsiteX5977" y="connsiteY5977"/>
                </a:cxn>
                <a:cxn ang="0">
                  <a:pos x="connsiteX5978" y="connsiteY5978"/>
                </a:cxn>
                <a:cxn ang="0">
                  <a:pos x="connsiteX5979" y="connsiteY5979"/>
                </a:cxn>
                <a:cxn ang="0">
                  <a:pos x="connsiteX5980" y="connsiteY5980"/>
                </a:cxn>
                <a:cxn ang="0">
                  <a:pos x="connsiteX5981" y="connsiteY5981"/>
                </a:cxn>
                <a:cxn ang="0">
                  <a:pos x="connsiteX5982" y="connsiteY5982"/>
                </a:cxn>
                <a:cxn ang="0">
                  <a:pos x="connsiteX5983" y="connsiteY5983"/>
                </a:cxn>
                <a:cxn ang="0">
                  <a:pos x="connsiteX5984" y="connsiteY5984"/>
                </a:cxn>
                <a:cxn ang="0">
                  <a:pos x="connsiteX5985" y="connsiteY5985"/>
                </a:cxn>
                <a:cxn ang="0">
                  <a:pos x="connsiteX5986" y="connsiteY5986"/>
                </a:cxn>
                <a:cxn ang="0">
                  <a:pos x="connsiteX5987" y="connsiteY5987"/>
                </a:cxn>
                <a:cxn ang="0">
                  <a:pos x="connsiteX5988" y="connsiteY5988"/>
                </a:cxn>
                <a:cxn ang="0">
                  <a:pos x="connsiteX5989" y="connsiteY5989"/>
                </a:cxn>
                <a:cxn ang="0">
                  <a:pos x="connsiteX5990" y="connsiteY5990"/>
                </a:cxn>
                <a:cxn ang="0">
                  <a:pos x="connsiteX5991" y="connsiteY5991"/>
                </a:cxn>
                <a:cxn ang="0">
                  <a:pos x="connsiteX5992" y="connsiteY5992"/>
                </a:cxn>
                <a:cxn ang="0">
                  <a:pos x="connsiteX5993" y="connsiteY5993"/>
                </a:cxn>
                <a:cxn ang="0">
                  <a:pos x="connsiteX5994" y="connsiteY5994"/>
                </a:cxn>
                <a:cxn ang="0">
                  <a:pos x="connsiteX5995" y="connsiteY5995"/>
                </a:cxn>
                <a:cxn ang="0">
                  <a:pos x="connsiteX5996" y="connsiteY5996"/>
                </a:cxn>
                <a:cxn ang="0">
                  <a:pos x="connsiteX5997" y="connsiteY5997"/>
                </a:cxn>
                <a:cxn ang="0">
                  <a:pos x="connsiteX5998" y="connsiteY5998"/>
                </a:cxn>
                <a:cxn ang="0">
                  <a:pos x="connsiteX5999" y="connsiteY5999"/>
                </a:cxn>
                <a:cxn ang="0">
                  <a:pos x="connsiteX6000" y="connsiteY6000"/>
                </a:cxn>
                <a:cxn ang="0">
                  <a:pos x="connsiteX6001" y="connsiteY6001"/>
                </a:cxn>
                <a:cxn ang="0">
                  <a:pos x="connsiteX6002" y="connsiteY6002"/>
                </a:cxn>
                <a:cxn ang="0">
                  <a:pos x="connsiteX6003" y="connsiteY6003"/>
                </a:cxn>
                <a:cxn ang="0">
                  <a:pos x="connsiteX6004" y="connsiteY6004"/>
                </a:cxn>
                <a:cxn ang="0">
                  <a:pos x="connsiteX6005" y="connsiteY6005"/>
                </a:cxn>
                <a:cxn ang="0">
                  <a:pos x="connsiteX6006" y="connsiteY6006"/>
                </a:cxn>
                <a:cxn ang="0">
                  <a:pos x="connsiteX6007" y="connsiteY6007"/>
                </a:cxn>
                <a:cxn ang="0">
                  <a:pos x="connsiteX6008" y="connsiteY6008"/>
                </a:cxn>
                <a:cxn ang="0">
                  <a:pos x="connsiteX6009" y="connsiteY6009"/>
                </a:cxn>
                <a:cxn ang="0">
                  <a:pos x="connsiteX6010" y="connsiteY6010"/>
                </a:cxn>
                <a:cxn ang="0">
                  <a:pos x="connsiteX6011" y="connsiteY6011"/>
                </a:cxn>
                <a:cxn ang="0">
                  <a:pos x="connsiteX6012" y="connsiteY6012"/>
                </a:cxn>
                <a:cxn ang="0">
                  <a:pos x="connsiteX6013" y="connsiteY6013"/>
                </a:cxn>
                <a:cxn ang="0">
                  <a:pos x="connsiteX6014" y="connsiteY6014"/>
                </a:cxn>
                <a:cxn ang="0">
                  <a:pos x="connsiteX6015" y="connsiteY6015"/>
                </a:cxn>
                <a:cxn ang="0">
                  <a:pos x="connsiteX6016" y="connsiteY6016"/>
                </a:cxn>
                <a:cxn ang="0">
                  <a:pos x="connsiteX6017" y="connsiteY6017"/>
                </a:cxn>
                <a:cxn ang="0">
                  <a:pos x="connsiteX6018" y="connsiteY6018"/>
                </a:cxn>
                <a:cxn ang="0">
                  <a:pos x="connsiteX6019" y="connsiteY6019"/>
                </a:cxn>
                <a:cxn ang="0">
                  <a:pos x="connsiteX6020" y="connsiteY6020"/>
                </a:cxn>
                <a:cxn ang="0">
                  <a:pos x="connsiteX6021" y="connsiteY6021"/>
                </a:cxn>
                <a:cxn ang="0">
                  <a:pos x="connsiteX6022" y="connsiteY6022"/>
                </a:cxn>
                <a:cxn ang="0">
                  <a:pos x="connsiteX6023" y="connsiteY6023"/>
                </a:cxn>
                <a:cxn ang="0">
                  <a:pos x="connsiteX6024" y="connsiteY6024"/>
                </a:cxn>
                <a:cxn ang="0">
                  <a:pos x="connsiteX6025" y="connsiteY6025"/>
                </a:cxn>
                <a:cxn ang="0">
                  <a:pos x="connsiteX6026" y="connsiteY6026"/>
                </a:cxn>
                <a:cxn ang="0">
                  <a:pos x="connsiteX6027" y="connsiteY6027"/>
                </a:cxn>
                <a:cxn ang="0">
                  <a:pos x="connsiteX6028" y="connsiteY6028"/>
                </a:cxn>
                <a:cxn ang="0">
                  <a:pos x="connsiteX6029" y="connsiteY6029"/>
                </a:cxn>
                <a:cxn ang="0">
                  <a:pos x="connsiteX6030" y="connsiteY6030"/>
                </a:cxn>
                <a:cxn ang="0">
                  <a:pos x="connsiteX6031" y="connsiteY6031"/>
                </a:cxn>
                <a:cxn ang="0">
                  <a:pos x="connsiteX6032" y="connsiteY6032"/>
                </a:cxn>
                <a:cxn ang="0">
                  <a:pos x="connsiteX6033" y="connsiteY6033"/>
                </a:cxn>
                <a:cxn ang="0">
                  <a:pos x="connsiteX6034" y="connsiteY6034"/>
                </a:cxn>
                <a:cxn ang="0">
                  <a:pos x="connsiteX6035" y="connsiteY6035"/>
                </a:cxn>
                <a:cxn ang="0">
                  <a:pos x="connsiteX6036" y="connsiteY6036"/>
                </a:cxn>
                <a:cxn ang="0">
                  <a:pos x="connsiteX6037" y="connsiteY6037"/>
                </a:cxn>
                <a:cxn ang="0">
                  <a:pos x="connsiteX6038" y="connsiteY6038"/>
                </a:cxn>
                <a:cxn ang="0">
                  <a:pos x="connsiteX6039" y="connsiteY6039"/>
                </a:cxn>
                <a:cxn ang="0">
                  <a:pos x="connsiteX6040" y="connsiteY6040"/>
                </a:cxn>
                <a:cxn ang="0">
                  <a:pos x="connsiteX6041" y="connsiteY6041"/>
                </a:cxn>
                <a:cxn ang="0">
                  <a:pos x="connsiteX6042" y="connsiteY6042"/>
                </a:cxn>
                <a:cxn ang="0">
                  <a:pos x="connsiteX6043" y="connsiteY6043"/>
                </a:cxn>
                <a:cxn ang="0">
                  <a:pos x="connsiteX6044" y="connsiteY6044"/>
                </a:cxn>
                <a:cxn ang="0">
                  <a:pos x="connsiteX6045" y="connsiteY6045"/>
                </a:cxn>
                <a:cxn ang="0">
                  <a:pos x="connsiteX6046" y="connsiteY6046"/>
                </a:cxn>
                <a:cxn ang="0">
                  <a:pos x="connsiteX6047" y="connsiteY6047"/>
                </a:cxn>
                <a:cxn ang="0">
                  <a:pos x="connsiteX6048" y="connsiteY6048"/>
                </a:cxn>
                <a:cxn ang="0">
                  <a:pos x="connsiteX6049" y="connsiteY6049"/>
                </a:cxn>
                <a:cxn ang="0">
                  <a:pos x="connsiteX6050" y="connsiteY6050"/>
                </a:cxn>
                <a:cxn ang="0">
                  <a:pos x="connsiteX6051" y="connsiteY6051"/>
                </a:cxn>
                <a:cxn ang="0">
                  <a:pos x="connsiteX6052" y="connsiteY6052"/>
                </a:cxn>
                <a:cxn ang="0">
                  <a:pos x="connsiteX6053" y="connsiteY6053"/>
                </a:cxn>
                <a:cxn ang="0">
                  <a:pos x="connsiteX6054" y="connsiteY6054"/>
                </a:cxn>
                <a:cxn ang="0">
                  <a:pos x="connsiteX6055" y="connsiteY6055"/>
                </a:cxn>
                <a:cxn ang="0">
                  <a:pos x="connsiteX6056" y="connsiteY6056"/>
                </a:cxn>
                <a:cxn ang="0">
                  <a:pos x="connsiteX6057" y="connsiteY6057"/>
                </a:cxn>
                <a:cxn ang="0">
                  <a:pos x="connsiteX6058" y="connsiteY6058"/>
                </a:cxn>
                <a:cxn ang="0">
                  <a:pos x="connsiteX6059" y="connsiteY6059"/>
                </a:cxn>
                <a:cxn ang="0">
                  <a:pos x="connsiteX6060" y="connsiteY6060"/>
                </a:cxn>
                <a:cxn ang="0">
                  <a:pos x="connsiteX6061" y="connsiteY6061"/>
                </a:cxn>
                <a:cxn ang="0">
                  <a:pos x="connsiteX6062" y="connsiteY6062"/>
                </a:cxn>
                <a:cxn ang="0">
                  <a:pos x="connsiteX6063" y="connsiteY6063"/>
                </a:cxn>
                <a:cxn ang="0">
                  <a:pos x="connsiteX6064" y="connsiteY6064"/>
                </a:cxn>
                <a:cxn ang="0">
                  <a:pos x="connsiteX6065" y="connsiteY6065"/>
                </a:cxn>
                <a:cxn ang="0">
                  <a:pos x="connsiteX6066" y="connsiteY6066"/>
                </a:cxn>
                <a:cxn ang="0">
                  <a:pos x="connsiteX6067" y="connsiteY6067"/>
                </a:cxn>
                <a:cxn ang="0">
                  <a:pos x="connsiteX6068" y="connsiteY6068"/>
                </a:cxn>
                <a:cxn ang="0">
                  <a:pos x="connsiteX6069" y="connsiteY6069"/>
                </a:cxn>
                <a:cxn ang="0">
                  <a:pos x="connsiteX6070" y="connsiteY6070"/>
                </a:cxn>
                <a:cxn ang="0">
                  <a:pos x="connsiteX6071" y="connsiteY6071"/>
                </a:cxn>
                <a:cxn ang="0">
                  <a:pos x="connsiteX6072" y="connsiteY6072"/>
                </a:cxn>
                <a:cxn ang="0">
                  <a:pos x="connsiteX6073" y="connsiteY6073"/>
                </a:cxn>
                <a:cxn ang="0">
                  <a:pos x="connsiteX6074" y="connsiteY6074"/>
                </a:cxn>
                <a:cxn ang="0">
                  <a:pos x="connsiteX6075" y="connsiteY6075"/>
                </a:cxn>
                <a:cxn ang="0">
                  <a:pos x="connsiteX6076" y="connsiteY6076"/>
                </a:cxn>
                <a:cxn ang="0">
                  <a:pos x="connsiteX6077" y="connsiteY6077"/>
                </a:cxn>
                <a:cxn ang="0">
                  <a:pos x="connsiteX6078" y="connsiteY6078"/>
                </a:cxn>
                <a:cxn ang="0">
                  <a:pos x="connsiteX6079" y="connsiteY6079"/>
                </a:cxn>
                <a:cxn ang="0">
                  <a:pos x="connsiteX6080" y="connsiteY6080"/>
                </a:cxn>
                <a:cxn ang="0">
                  <a:pos x="connsiteX6081" y="connsiteY6081"/>
                </a:cxn>
                <a:cxn ang="0">
                  <a:pos x="connsiteX6082" y="connsiteY6082"/>
                </a:cxn>
                <a:cxn ang="0">
                  <a:pos x="connsiteX6083" y="connsiteY6083"/>
                </a:cxn>
                <a:cxn ang="0">
                  <a:pos x="connsiteX6084" y="connsiteY6084"/>
                </a:cxn>
                <a:cxn ang="0">
                  <a:pos x="connsiteX6085" y="connsiteY6085"/>
                </a:cxn>
                <a:cxn ang="0">
                  <a:pos x="connsiteX6086" y="connsiteY6086"/>
                </a:cxn>
                <a:cxn ang="0">
                  <a:pos x="connsiteX6087" y="connsiteY6087"/>
                </a:cxn>
                <a:cxn ang="0">
                  <a:pos x="connsiteX6088" y="connsiteY6088"/>
                </a:cxn>
                <a:cxn ang="0">
                  <a:pos x="connsiteX6089" y="connsiteY6089"/>
                </a:cxn>
                <a:cxn ang="0">
                  <a:pos x="connsiteX6090" y="connsiteY6090"/>
                </a:cxn>
                <a:cxn ang="0">
                  <a:pos x="connsiteX6091" y="connsiteY6091"/>
                </a:cxn>
                <a:cxn ang="0">
                  <a:pos x="connsiteX6092" y="connsiteY6092"/>
                </a:cxn>
                <a:cxn ang="0">
                  <a:pos x="connsiteX6093" y="connsiteY6093"/>
                </a:cxn>
                <a:cxn ang="0">
                  <a:pos x="connsiteX6094" y="connsiteY6094"/>
                </a:cxn>
                <a:cxn ang="0">
                  <a:pos x="connsiteX6095" y="connsiteY6095"/>
                </a:cxn>
                <a:cxn ang="0">
                  <a:pos x="connsiteX6096" y="connsiteY6096"/>
                </a:cxn>
                <a:cxn ang="0">
                  <a:pos x="connsiteX6097" y="connsiteY6097"/>
                </a:cxn>
                <a:cxn ang="0">
                  <a:pos x="connsiteX6098" y="connsiteY6098"/>
                </a:cxn>
                <a:cxn ang="0">
                  <a:pos x="connsiteX6099" y="connsiteY6099"/>
                </a:cxn>
                <a:cxn ang="0">
                  <a:pos x="connsiteX6100" y="connsiteY6100"/>
                </a:cxn>
                <a:cxn ang="0">
                  <a:pos x="connsiteX6101" y="connsiteY6101"/>
                </a:cxn>
                <a:cxn ang="0">
                  <a:pos x="connsiteX6102" y="connsiteY6102"/>
                </a:cxn>
                <a:cxn ang="0">
                  <a:pos x="connsiteX6103" y="connsiteY6103"/>
                </a:cxn>
                <a:cxn ang="0">
                  <a:pos x="connsiteX6104" y="connsiteY6104"/>
                </a:cxn>
                <a:cxn ang="0">
                  <a:pos x="connsiteX6105" y="connsiteY6105"/>
                </a:cxn>
                <a:cxn ang="0">
                  <a:pos x="connsiteX6106" y="connsiteY6106"/>
                </a:cxn>
                <a:cxn ang="0">
                  <a:pos x="connsiteX6107" y="connsiteY6107"/>
                </a:cxn>
                <a:cxn ang="0">
                  <a:pos x="connsiteX6108" y="connsiteY6108"/>
                </a:cxn>
                <a:cxn ang="0">
                  <a:pos x="connsiteX6109" y="connsiteY6109"/>
                </a:cxn>
                <a:cxn ang="0">
                  <a:pos x="connsiteX6110" y="connsiteY6110"/>
                </a:cxn>
                <a:cxn ang="0">
                  <a:pos x="connsiteX6111" y="connsiteY6111"/>
                </a:cxn>
                <a:cxn ang="0">
                  <a:pos x="connsiteX6112" y="connsiteY6112"/>
                </a:cxn>
                <a:cxn ang="0">
                  <a:pos x="connsiteX6113" y="connsiteY6113"/>
                </a:cxn>
                <a:cxn ang="0">
                  <a:pos x="connsiteX6114" y="connsiteY6114"/>
                </a:cxn>
                <a:cxn ang="0">
                  <a:pos x="connsiteX6115" y="connsiteY6115"/>
                </a:cxn>
                <a:cxn ang="0">
                  <a:pos x="connsiteX6116" y="connsiteY6116"/>
                </a:cxn>
                <a:cxn ang="0">
                  <a:pos x="connsiteX6117" y="connsiteY6117"/>
                </a:cxn>
                <a:cxn ang="0">
                  <a:pos x="connsiteX6118" y="connsiteY6118"/>
                </a:cxn>
                <a:cxn ang="0">
                  <a:pos x="connsiteX6119" y="connsiteY6119"/>
                </a:cxn>
                <a:cxn ang="0">
                  <a:pos x="connsiteX6120" y="connsiteY6120"/>
                </a:cxn>
                <a:cxn ang="0">
                  <a:pos x="connsiteX6121" y="connsiteY6121"/>
                </a:cxn>
                <a:cxn ang="0">
                  <a:pos x="connsiteX6122" y="connsiteY6122"/>
                </a:cxn>
                <a:cxn ang="0">
                  <a:pos x="connsiteX6123" y="connsiteY6123"/>
                </a:cxn>
                <a:cxn ang="0">
                  <a:pos x="connsiteX6124" y="connsiteY6124"/>
                </a:cxn>
                <a:cxn ang="0">
                  <a:pos x="connsiteX6125" y="connsiteY6125"/>
                </a:cxn>
                <a:cxn ang="0">
                  <a:pos x="connsiteX6126" y="connsiteY6126"/>
                </a:cxn>
                <a:cxn ang="0">
                  <a:pos x="connsiteX6127" y="connsiteY6127"/>
                </a:cxn>
                <a:cxn ang="0">
                  <a:pos x="connsiteX6128" y="connsiteY6128"/>
                </a:cxn>
                <a:cxn ang="0">
                  <a:pos x="connsiteX6129" y="connsiteY6129"/>
                </a:cxn>
                <a:cxn ang="0">
                  <a:pos x="connsiteX6130" y="connsiteY6130"/>
                </a:cxn>
                <a:cxn ang="0">
                  <a:pos x="connsiteX6131" y="connsiteY6131"/>
                </a:cxn>
                <a:cxn ang="0">
                  <a:pos x="connsiteX6132" y="connsiteY6132"/>
                </a:cxn>
                <a:cxn ang="0">
                  <a:pos x="connsiteX6133" y="connsiteY6133"/>
                </a:cxn>
                <a:cxn ang="0">
                  <a:pos x="connsiteX6134" y="connsiteY6134"/>
                </a:cxn>
                <a:cxn ang="0">
                  <a:pos x="connsiteX6135" y="connsiteY6135"/>
                </a:cxn>
                <a:cxn ang="0">
                  <a:pos x="connsiteX6136" y="connsiteY6136"/>
                </a:cxn>
                <a:cxn ang="0">
                  <a:pos x="connsiteX6137" y="connsiteY6137"/>
                </a:cxn>
                <a:cxn ang="0">
                  <a:pos x="connsiteX6138" y="connsiteY6138"/>
                </a:cxn>
                <a:cxn ang="0">
                  <a:pos x="connsiteX6139" y="connsiteY6139"/>
                </a:cxn>
                <a:cxn ang="0">
                  <a:pos x="connsiteX6140" y="connsiteY6140"/>
                </a:cxn>
                <a:cxn ang="0">
                  <a:pos x="connsiteX6141" y="connsiteY6141"/>
                </a:cxn>
                <a:cxn ang="0">
                  <a:pos x="connsiteX6142" y="connsiteY6142"/>
                </a:cxn>
                <a:cxn ang="0">
                  <a:pos x="connsiteX6143" y="connsiteY6143"/>
                </a:cxn>
                <a:cxn ang="0">
                  <a:pos x="connsiteX6144" y="connsiteY6144"/>
                </a:cxn>
                <a:cxn ang="0">
                  <a:pos x="connsiteX6145" y="connsiteY6145"/>
                </a:cxn>
                <a:cxn ang="0">
                  <a:pos x="connsiteX6146" y="connsiteY6146"/>
                </a:cxn>
                <a:cxn ang="0">
                  <a:pos x="connsiteX6147" y="connsiteY6147"/>
                </a:cxn>
                <a:cxn ang="0">
                  <a:pos x="connsiteX6148" y="connsiteY6148"/>
                </a:cxn>
                <a:cxn ang="0">
                  <a:pos x="connsiteX6149" y="connsiteY6149"/>
                </a:cxn>
                <a:cxn ang="0">
                  <a:pos x="connsiteX6150" y="connsiteY6150"/>
                </a:cxn>
                <a:cxn ang="0">
                  <a:pos x="connsiteX6151" y="connsiteY6151"/>
                </a:cxn>
                <a:cxn ang="0">
                  <a:pos x="connsiteX6152" y="connsiteY6152"/>
                </a:cxn>
                <a:cxn ang="0">
                  <a:pos x="connsiteX6153" y="connsiteY6153"/>
                </a:cxn>
                <a:cxn ang="0">
                  <a:pos x="connsiteX6154" y="connsiteY6154"/>
                </a:cxn>
                <a:cxn ang="0">
                  <a:pos x="connsiteX6155" y="connsiteY6155"/>
                </a:cxn>
                <a:cxn ang="0">
                  <a:pos x="connsiteX6156" y="connsiteY6156"/>
                </a:cxn>
                <a:cxn ang="0">
                  <a:pos x="connsiteX6157" y="connsiteY6157"/>
                </a:cxn>
                <a:cxn ang="0">
                  <a:pos x="connsiteX6158" y="connsiteY6158"/>
                </a:cxn>
                <a:cxn ang="0">
                  <a:pos x="connsiteX6159" y="connsiteY6159"/>
                </a:cxn>
                <a:cxn ang="0">
                  <a:pos x="connsiteX6160" y="connsiteY6160"/>
                </a:cxn>
                <a:cxn ang="0">
                  <a:pos x="connsiteX6161" y="connsiteY6161"/>
                </a:cxn>
                <a:cxn ang="0">
                  <a:pos x="connsiteX6162" y="connsiteY6162"/>
                </a:cxn>
                <a:cxn ang="0">
                  <a:pos x="connsiteX6163" y="connsiteY6163"/>
                </a:cxn>
                <a:cxn ang="0">
                  <a:pos x="connsiteX6164" y="connsiteY6164"/>
                </a:cxn>
                <a:cxn ang="0">
                  <a:pos x="connsiteX6165" y="connsiteY6165"/>
                </a:cxn>
                <a:cxn ang="0">
                  <a:pos x="connsiteX6166" y="connsiteY6166"/>
                </a:cxn>
                <a:cxn ang="0">
                  <a:pos x="connsiteX6167" y="connsiteY6167"/>
                </a:cxn>
                <a:cxn ang="0">
                  <a:pos x="connsiteX6168" y="connsiteY6168"/>
                </a:cxn>
                <a:cxn ang="0">
                  <a:pos x="connsiteX6169" y="connsiteY6169"/>
                </a:cxn>
                <a:cxn ang="0">
                  <a:pos x="connsiteX6170" y="connsiteY6170"/>
                </a:cxn>
                <a:cxn ang="0">
                  <a:pos x="connsiteX6171" y="connsiteY6171"/>
                </a:cxn>
                <a:cxn ang="0">
                  <a:pos x="connsiteX6172" y="connsiteY6172"/>
                </a:cxn>
                <a:cxn ang="0">
                  <a:pos x="connsiteX6173" y="connsiteY6173"/>
                </a:cxn>
                <a:cxn ang="0">
                  <a:pos x="connsiteX6174" y="connsiteY6174"/>
                </a:cxn>
                <a:cxn ang="0">
                  <a:pos x="connsiteX6175" y="connsiteY6175"/>
                </a:cxn>
                <a:cxn ang="0">
                  <a:pos x="connsiteX6176" y="connsiteY6176"/>
                </a:cxn>
                <a:cxn ang="0">
                  <a:pos x="connsiteX6177" y="connsiteY6177"/>
                </a:cxn>
                <a:cxn ang="0">
                  <a:pos x="connsiteX6178" y="connsiteY6178"/>
                </a:cxn>
                <a:cxn ang="0">
                  <a:pos x="connsiteX6179" y="connsiteY6179"/>
                </a:cxn>
                <a:cxn ang="0">
                  <a:pos x="connsiteX6180" y="connsiteY6180"/>
                </a:cxn>
                <a:cxn ang="0">
                  <a:pos x="connsiteX6181" y="connsiteY6181"/>
                </a:cxn>
                <a:cxn ang="0">
                  <a:pos x="connsiteX6182" y="connsiteY6182"/>
                </a:cxn>
                <a:cxn ang="0">
                  <a:pos x="connsiteX6183" y="connsiteY6183"/>
                </a:cxn>
                <a:cxn ang="0">
                  <a:pos x="connsiteX6184" y="connsiteY6184"/>
                </a:cxn>
                <a:cxn ang="0">
                  <a:pos x="connsiteX6185" y="connsiteY6185"/>
                </a:cxn>
                <a:cxn ang="0">
                  <a:pos x="connsiteX6186" y="connsiteY6186"/>
                </a:cxn>
                <a:cxn ang="0">
                  <a:pos x="connsiteX6187" y="connsiteY6187"/>
                </a:cxn>
                <a:cxn ang="0">
                  <a:pos x="connsiteX6188" y="connsiteY6188"/>
                </a:cxn>
                <a:cxn ang="0">
                  <a:pos x="connsiteX6189" y="connsiteY6189"/>
                </a:cxn>
                <a:cxn ang="0">
                  <a:pos x="connsiteX6190" y="connsiteY6190"/>
                </a:cxn>
                <a:cxn ang="0">
                  <a:pos x="connsiteX6191" y="connsiteY6191"/>
                </a:cxn>
                <a:cxn ang="0">
                  <a:pos x="connsiteX6192" y="connsiteY6192"/>
                </a:cxn>
                <a:cxn ang="0">
                  <a:pos x="connsiteX6193" y="connsiteY6193"/>
                </a:cxn>
                <a:cxn ang="0">
                  <a:pos x="connsiteX6194" y="connsiteY6194"/>
                </a:cxn>
                <a:cxn ang="0">
                  <a:pos x="connsiteX6195" y="connsiteY6195"/>
                </a:cxn>
                <a:cxn ang="0">
                  <a:pos x="connsiteX6196" y="connsiteY6196"/>
                </a:cxn>
                <a:cxn ang="0">
                  <a:pos x="connsiteX6197" y="connsiteY6197"/>
                </a:cxn>
                <a:cxn ang="0">
                  <a:pos x="connsiteX6198" y="connsiteY6198"/>
                </a:cxn>
                <a:cxn ang="0">
                  <a:pos x="connsiteX6199" y="connsiteY6199"/>
                </a:cxn>
                <a:cxn ang="0">
                  <a:pos x="connsiteX6200" y="connsiteY6200"/>
                </a:cxn>
                <a:cxn ang="0">
                  <a:pos x="connsiteX6201" y="connsiteY6201"/>
                </a:cxn>
                <a:cxn ang="0">
                  <a:pos x="connsiteX6202" y="connsiteY6202"/>
                </a:cxn>
                <a:cxn ang="0">
                  <a:pos x="connsiteX6203" y="connsiteY6203"/>
                </a:cxn>
                <a:cxn ang="0">
                  <a:pos x="connsiteX6204" y="connsiteY6204"/>
                </a:cxn>
                <a:cxn ang="0">
                  <a:pos x="connsiteX6205" y="connsiteY6205"/>
                </a:cxn>
                <a:cxn ang="0">
                  <a:pos x="connsiteX6206" y="connsiteY6206"/>
                </a:cxn>
                <a:cxn ang="0">
                  <a:pos x="connsiteX6207" y="connsiteY6207"/>
                </a:cxn>
                <a:cxn ang="0">
                  <a:pos x="connsiteX6208" y="connsiteY6208"/>
                </a:cxn>
                <a:cxn ang="0">
                  <a:pos x="connsiteX6209" y="connsiteY6209"/>
                </a:cxn>
                <a:cxn ang="0">
                  <a:pos x="connsiteX6210" y="connsiteY6210"/>
                </a:cxn>
                <a:cxn ang="0">
                  <a:pos x="connsiteX6211" y="connsiteY6211"/>
                </a:cxn>
                <a:cxn ang="0">
                  <a:pos x="connsiteX6212" y="connsiteY6212"/>
                </a:cxn>
                <a:cxn ang="0">
                  <a:pos x="connsiteX6213" y="connsiteY6213"/>
                </a:cxn>
                <a:cxn ang="0">
                  <a:pos x="connsiteX6214" y="connsiteY6214"/>
                </a:cxn>
                <a:cxn ang="0">
                  <a:pos x="connsiteX6215" y="connsiteY6215"/>
                </a:cxn>
                <a:cxn ang="0">
                  <a:pos x="connsiteX6216" y="connsiteY6216"/>
                </a:cxn>
                <a:cxn ang="0">
                  <a:pos x="connsiteX6217" y="connsiteY6217"/>
                </a:cxn>
                <a:cxn ang="0">
                  <a:pos x="connsiteX6218" y="connsiteY6218"/>
                </a:cxn>
                <a:cxn ang="0">
                  <a:pos x="connsiteX6219" y="connsiteY6219"/>
                </a:cxn>
                <a:cxn ang="0">
                  <a:pos x="connsiteX6220" y="connsiteY6220"/>
                </a:cxn>
                <a:cxn ang="0">
                  <a:pos x="connsiteX6221" y="connsiteY6221"/>
                </a:cxn>
                <a:cxn ang="0">
                  <a:pos x="connsiteX6222" y="connsiteY6222"/>
                </a:cxn>
                <a:cxn ang="0">
                  <a:pos x="connsiteX6223" y="connsiteY6223"/>
                </a:cxn>
                <a:cxn ang="0">
                  <a:pos x="connsiteX6224" y="connsiteY6224"/>
                </a:cxn>
                <a:cxn ang="0">
                  <a:pos x="connsiteX6225" y="connsiteY6225"/>
                </a:cxn>
                <a:cxn ang="0">
                  <a:pos x="connsiteX6226" y="connsiteY6226"/>
                </a:cxn>
                <a:cxn ang="0">
                  <a:pos x="connsiteX6227" y="connsiteY6227"/>
                </a:cxn>
                <a:cxn ang="0">
                  <a:pos x="connsiteX6228" y="connsiteY6228"/>
                </a:cxn>
                <a:cxn ang="0">
                  <a:pos x="connsiteX6229" y="connsiteY6229"/>
                </a:cxn>
                <a:cxn ang="0">
                  <a:pos x="connsiteX6230" y="connsiteY6230"/>
                </a:cxn>
                <a:cxn ang="0">
                  <a:pos x="connsiteX6231" y="connsiteY6231"/>
                </a:cxn>
                <a:cxn ang="0">
                  <a:pos x="connsiteX6232" y="connsiteY6232"/>
                </a:cxn>
                <a:cxn ang="0">
                  <a:pos x="connsiteX6233" y="connsiteY6233"/>
                </a:cxn>
                <a:cxn ang="0">
                  <a:pos x="connsiteX6234" y="connsiteY6234"/>
                </a:cxn>
                <a:cxn ang="0">
                  <a:pos x="connsiteX6235" y="connsiteY6235"/>
                </a:cxn>
                <a:cxn ang="0">
                  <a:pos x="connsiteX6236" y="connsiteY6236"/>
                </a:cxn>
                <a:cxn ang="0">
                  <a:pos x="connsiteX6237" y="connsiteY6237"/>
                </a:cxn>
                <a:cxn ang="0">
                  <a:pos x="connsiteX6238" y="connsiteY6238"/>
                </a:cxn>
                <a:cxn ang="0">
                  <a:pos x="connsiteX6239" y="connsiteY6239"/>
                </a:cxn>
                <a:cxn ang="0">
                  <a:pos x="connsiteX6240" y="connsiteY6240"/>
                </a:cxn>
                <a:cxn ang="0">
                  <a:pos x="connsiteX6241" y="connsiteY6241"/>
                </a:cxn>
                <a:cxn ang="0">
                  <a:pos x="connsiteX6242" y="connsiteY6242"/>
                </a:cxn>
                <a:cxn ang="0">
                  <a:pos x="connsiteX6243" y="connsiteY6243"/>
                </a:cxn>
                <a:cxn ang="0">
                  <a:pos x="connsiteX6244" y="connsiteY6244"/>
                </a:cxn>
                <a:cxn ang="0">
                  <a:pos x="connsiteX6245" y="connsiteY6245"/>
                </a:cxn>
                <a:cxn ang="0">
                  <a:pos x="connsiteX6246" y="connsiteY6246"/>
                </a:cxn>
                <a:cxn ang="0">
                  <a:pos x="connsiteX6247" y="connsiteY6247"/>
                </a:cxn>
                <a:cxn ang="0">
                  <a:pos x="connsiteX6248" y="connsiteY6248"/>
                </a:cxn>
                <a:cxn ang="0">
                  <a:pos x="connsiteX6249" y="connsiteY6249"/>
                </a:cxn>
                <a:cxn ang="0">
                  <a:pos x="connsiteX6250" y="connsiteY6250"/>
                </a:cxn>
                <a:cxn ang="0">
                  <a:pos x="connsiteX6251" y="connsiteY6251"/>
                </a:cxn>
                <a:cxn ang="0">
                  <a:pos x="connsiteX6252" y="connsiteY6252"/>
                </a:cxn>
                <a:cxn ang="0">
                  <a:pos x="connsiteX6253" y="connsiteY6253"/>
                </a:cxn>
                <a:cxn ang="0">
                  <a:pos x="connsiteX6254" y="connsiteY6254"/>
                </a:cxn>
                <a:cxn ang="0">
                  <a:pos x="connsiteX6255" y="connsiteY6255"/>
                </a:cxn>
                <a:cxn ang="0">
                  <a:pos x="connsiteX6256" y="connsiteY6256"/>
                </a:cxn>
                <a:cxn ang="0">
                  <a:pos x="connsiteX6257" y="connsiteY6257"/>
                </a:cxn>
                <a:cxn ang="0">
                  <a:pos x="connsiteX6258" y="connsiteY6258"/>
                </a:cxn>
                <a:cxn ang="0">
                  <a:pos x="connsiteX6259" y="connsiteY6259"/>
                </a:cxn>
                <a:cxn ang="0">
                  <a:pos x="connsiteX6260" y="connsiteY6260"/>
                </a:cxn>
                <a:cxn ang="0">
                  <a:pos x="connsiteX6261" y="connsiteY6261"/>
                </a:cxn>
                <a:cxn ang="0">
                  <a:pos x="connsiteX6262" y="connsiteY6262"/>
                </a:cxn>
                <a:cxn ang="0">
                  <a:pos x="connsiteX6263" y="connsiteY6263"/>
                </a:cxn>
                <a:cxn ang="0">
                  <a:pos x="connsiteX6264" y="connsiteY6264"/>
                </a:cxn>
                <a:cxn ang="0">
                  <a:pos x="connsiteX6265" y="connsiteY6265"/>
                </a:cxn>
                <a:cxn ang="0">
                  <a:pos x="connsiteX6266" y="connsiteY6266"/>
                </a:cxn>
                <a:cxn ang="0">
                  <a:pos x="connsiteX6267" y="connsiteY6267"/>
                </a:cxn>
                <a:cxn ang="0">
                  <a:pos x="connsiteX6268" y="connsiteY6268"/>
                </a:cxn>
                <a:cxn ang="0">
                  <a:pos x="connsiteX6269" y="connsiteY6269"/>
                </a:cxn>
                <a:cxn ang="0">
                  <a:pos x="connsiteX6270" y="connsiteY6270"/>
                </a:cxn>
                <a:cxn ang="0">
                  <a:pos x="connsiteX6271" y="connsiteY6271"/>
                </a:cxn>
                <a:cxn ang="0">
                  <a:pos x="connsiteX6272" y="connsiteY6272"/>
                </a:cxn>
                <a:cxn ang="0">
                  <a:pos x="connsiteX6273" y="connsiteY6273"/>
                </a:cxn>
                <a:cxn ang="0">
                  <a:pos x="connsiteX6274" y="connsiteY6274"/>
                </a:cxn>
                <a:cxn ang="0">
                  <a:pos x="connsiteX6275" y="connsiteY6275"/>
                </a:cxn>
                <a:cxn ang="0">
                  <a:pos x="connsiteX6276" y="connsiteY6276"/>
                </a:cxn>
                <a:cxn ang="0">
                  <a:pos x="connsiteX6277" y="connsiteY6277"/>
                </a:cxn>
                <a:cxn ang="0">
                  <a:pos x="connsiteX6278" y="connsiteY6278"/>
                </a:cxn>
                <a:cxn ang="0">
                  <a:pos x="connsiteX6279" y="connsiteY6279"/>
                </a:cxn>
                <a:cxn ang="0">
                  <a:pos x="connsiteX6280" y="connsiteY6280"/>
                </a:cxn>
                <a:cxn ang="0">
                  <a:pos x="connsiteX6281" y="connsiteY6281"/>
                </a:cxn>
                <a:cxn ang="0">
                  <a:pos x="connsiteX6282" y="connsiteY6282"/>
                </a:cxn>
                <a:cxn ang="0">
                  <a:pos x="connsiteX6283" y="connsiteY6283"/>
                </a:cxn>
                <a:cxn ang="0">
                  <a:pos x="connsiteX6284" y="connsiteY6284"/>
                </a:cxn>
                <a:cxn ang="0">
                  <a:pos x="connsiteX6285" y="connsiteY6285"/>
                </a:cxn>
                <a:cxn ang="0">
                  <a:pos x="connsiteX6286" y="connsiteY6286"/>
                </a:cxn>
                <a:cxn ang="0">
                  <a:pos x="connsiteX6287" y="connsiteY6287"/>
                </a:cxn>
                <a:cxn ang="0">
                  <a:pos x="connsiteX6288" y="connsiteY6288"/>
                </a:cxn>
                <a:cxn ang="0">
                  <a:pos x="connsiteX6289" y="connsiteY6289"/>
                </a:cxn>
                <a:cxn ang="0">
                  <a:pos x="connsiteX6290" y="connsiteY6290"/>
                </a:cxn>
                <a:cxn ang="0">
                  <a:pos x="connsiteX6291" y="connsiteY6291"/>
                </a:cxn>
                <a:cxn ang="0">
                  <a:pos x="connsiteX6292" y="connsiteY6292"/>
                </a:cxn>
                <a:cxn ang="0">
                  <a:pos x="connsiteX6293" y="connsiteY6293"/>
                </a:cxn>
                <a:cxn ang="0">
                  <a:pos x="connsiteX6294" y="connsiteY6294"/>
                </a:cxn>
                <a:cxn ang="0">
                  <a:pos x="connsiteX6295" y="connsiteY6295"/>
                </a:cxn>
                <a:cxn ang="0">
                  <a:pos x="connsiteX6296" y="connsiteY6296"/>
                </a:cxn>
                <a:cxn ang="0">
                  <a:pos x="connsiteX6297" y="connsiteY6297"/>
                </a:cxn>
                <a:cxn ang="0">
                  <a:pos x="connsiteX6298" y="connsiteY6298"/>
                </a:cxn>
                <a:cxn ang="0">
                  <a:pos x="connsiteX6299" y="connsiteY6299"/>
                </a:cxn>
                <a:cxn ang="0">
                  <a:pos x="connsiteX6300" y="connsiteY6300"/>
                </a:cxn>
                <a:cxn ang="0">
                  <a:pos x="connsiteX6301" y="connsiteY6301"/>
                </a:cxn>
                <a:cxn ang="0">
                  <a:pos x="connsiteX6302" y="connsiteY6302"/>
                </a:cxn>
                <a:cxn ang="0">
                  <a:pos x="connsiteX6303" y="connsiteY6303"/>
                </a:cxn>
                <a:cxn ang="0">
                  <a:pos x="connsiteX6304" y="connsiteY6304"/>
                </a:cxn>
                <a:cxn ang="0">
                  <a:pos x="connsiteX6305" y="connsiteY6305"/>
                </a:cxn>
                <a:cxn ang="0">
                  <a:pos x="connsiteX6306" y="connsiteY6306"/>
                </a:cxn>
                <a:cxn ang="0">
                  <a:pos x="connsiteX6307" y="connsiteY6307"/>
                </a:cxn>
                <a:cxn ang="0">
                  <a:pos x="connsiteX6308" y="connsiteY6308"/>
                </a:cxn>
                <a:cxn ang="0">
                  <a:pos x="connsiteX6309" y="connsiteY6309"/>
                </a:cxn>
                <a:cxn ang="0">
                  <a:pos x="connsiteX6310" y="connsiteY6310"/>
                </a:cxn>
                <a:cxn ang="0">
                  <a:pos x="connsiteX6311" y="connsiteY6311"/>
                </a:cxn>
                <a:cxn ang="0">
                  <a:pos x="connsiteX6312" y="connsiteY6312"/>
                </a:cxn>
                <a:cxn ang="0">
                  <a:pos x="connsiteX6313" y="connsiteY6313"/>
                </a:cxn>
                <a:cxn ang="0">
                  <a:pos x="connsiteX6314" y="connsiteY6314"/>
                </a:cxn>
                <a:cxn ang="0">
                  <a:pos x="connsiteX6315" y="connsiteY6315"/>
                </a:cxn>
                <a:cxn ang="0">
                  <a:pos x="connsiteX6316" y="connsiteY6316"/>
                </a:cxn>
                <a:cxn ang="0">
                  <a:pos x="connsiteX6317" y="connsiteY6317"/>
                </a:cxn>
                <a:cxn ang="0">
                  <a:pos x="connsiteX6318" y="connsiteY6318"/>
                </a:cxn>
                <a:cxn ang="0">
                  <a:pos x="connsiteX6319" y="connsiteY6319"/>
                </a:cxn>
                <a:cxn ang="0">
                  <a:pos x="connsiteX6320" y="connsiteY6320"/>
                </a:cxn>
                <a:cxn ang="0">
                  <a:pos x="connsiteX6321" y="connsiteY6321"/>
                </a:cxn>
                <a:cxn ang="0">
                  <a:pos x="connsiteX6322" y="connsiteY6322"/>
                </a:cxn>
                <a:cxn ang="0">
                  <a:pos x="connsiteX6323" y="connsiteY6323"/>
                </a:cxn>
                <a:cxn ang="0">
                  <a:pos x="connsiteX6324" y="connsiteY6324"/>
                </a:cxn>
                <a:cxn ang="0">
                  <a:pos x="connsiteX6325" y="connsiteY6325"/>
                </a:cxn>
                <a:cxn ang="0">
                  <a:pos x="connsiteX6326" y="connsiteY6326"/>
                </a:cxn>
                <a:cxn ang="0">
                  <a:pos x="connsiteX6327" y="connsiteY6327"/>
                </a:cxn>
                <a:cxn ang="0">
                  <a:pos x="connsiteX6328" y="connsiteY6328"/>
                </a:cxn>
                <a:cxn ang="0">
                  <a:pos x="connsiteX6329" y="connsiteY6329"/>
                </a:cxn>
                <a:cxn ang="0">
                  <a:pos x="connsiteX6330" y="connsiteY6330"/>
                </a:cxn>
                <a:cxn ang="0">
                  <a:pos x="connsiteX6331" y="connsiteY6331"/>
                </a:cxn>
                <a:cxn ang="0">
                  <a:pos x="connsiteX6332" y="connsiteY6332"/>
                </a:cxn>
                <a:cxn ang="0">
                  <a:pos x="connsiteX6333" y="connsiteY6333"/>
                </a:cxn>
                <a:cxn ang="0">
                  <a:pos x="connsiteX6334" y="connsiteY6334"/>
                </a:cxn>
                <a:cxn ang="0">
                  <a:pos x="connsiteX6335" y="connsiteY6335"/>
                </a:cxn>
                <a:cxn ang="0">
                  <a:pos x="connsiteX6336" y="connsiteY6336"/>
                </a:cxn>
                <a:cxn ang="0">
                  <a:pos x="connsiteX6337" y="connsiteY6337"/>
                </a:cxn>
                <a:cxn ang="0">
                  <a:pos x="connsiteX6338" y="connsiteY6338"/>
                </a:cxn>
                <a:cxn ang="0">
                  <a:pos x="connsiteX6339" y="connsiteY6339"/>
                </a:cxn>
                <a:cxn ang="0">
                  <a:pos x="connsiteX6340" y="connsiteY6340"/>
                </a:cxn>
                <a:cxn ang="0">
                  <a:pos x="connsiteX6341" y="connsiteY6341"/>
                </a:cxn>
                <a:cxn ang="0">
                  <a:pos x="connsiteX6342" y="connsiteY6342"/>
                </a:cxn>
                <a:cxn ang="0">
                  <a:pos x="connsiteX6343" y="connsiteY6343"/>
                </a:cxn>
                <a:cxn ang="0">
                  <a:pos x="connsiteX6344" y="connsiteY6344"/>
                </a:cxn>
                <a:cxn ang="0">
                  <a:pos x="connsiteX6345" y="connsiteY6345"/>
                </a:cxn>
                <a:cxn ang="0">
                  <a:pos x="connsiteX6346" y="connsiteY6346"/>
                </a:cxn>
                <a:cxn ang="0">
                  <a:pos x="connsiteX6347" y="connsiteY6347"/>
                </a:cxn>
                <a:cxn ang="0">
                  <a:pos x="connsiteX6348" y="connsiteY6348"/>
                </a:cxn>
                <a:cxn ang="0">
                  <a:pos x="connsiteX6349" y="connsiteY6349"/>
                </a:cxn>
                <a:cxn ang="0">
                  <a:pos x="connsiteX6350" y="connsiteY6350"/>
                </a:cxn>
                <a:cxn ang="0">
                  <a:pos x="connsiteX6351" y="connsiteY6351"/>
                </a:cxn>
                <a:cxn ang="0">
                  <a:pos x="connsiteX6352" y="connsiteY6352"/>
                </a:cxn>
                <a:cxn ang="0">
                  <a:pos x="connsiteX6353" y="connsiteY6353"/>
                </a:cxn>
                <a:cxn ang="0">
                  <a:pos x="connsiteX6354" y="connsiteY6354"/>
                </a:cxn>
                <a:cxn ang="0">
                  <a:pos x="connsiteX6355" y="connsiteY6355"/>
                </a:cxn>
                <a:cxn ang="0">
                  <a:pos x="connsiteX6356" y="connsiteY6356"/>
                </a:cxn>
                <a:cxn ang="0">
                  <a:pos x="connsiteX6357" y="connsiteY6357"/>
                </a:cxn>
                <a:cxn ang="0">
                  <a:pos x="connsiteX6358" y="connsiteY6358"/>
                </a:cxn>
                <a:cxn ang="0">
                  <a:pos x="connsiteX6359" y="connsiteY6359"/>
                </a:cxn>
                <a:cxn ang="0">
                  <a:pos x="connsiteX6360" y="connsiteY6360"/>
                </a:cxn>
                <a:cxn ang="0">
                  <a:pos x="connsiteX6361" y="connsiteY6361"/>
                </a:cxn>
                <a:cxn ang="0">
                  <a:pos x="connsiteX6362" y="connsiteY6362"/>
                </a:cxn>
                <a:cxn ang="0">
                  <a:pos x="connsiteX6363" y="connsiteY6363"/>
                </a:cxn>
                <a:cxn ang="0">
                  <a:pos x="connsiteX6364" y="connsiteY6364"/>
                </a:cxn>
                <a:cxn ang="0">
                  <a:pos x="connsiteX6365" y="connsiteY6365"/>
                </a:cxn>
                <a:cxn ang="0">
                  <a:pos x="connsiteX6366" y="connsiteY6366"/>
                </a:cxn>
                <a:cxn ang="0">
                  <a:pos x="connsiteX6367" y="connsiteY6367"/>
                </a:cxn>
                <a:cxn ang="0">
                  <a:pos x="connsiteX6368" y="connsiteY6368"/>
                </a:cxn>
                <a:cxn ang="0">
                  <a:pos x="connsiteX6369" y="connsiteY6369"/>
                </a:cxn>
                <a:cxn ang="0">
                  <a:pos x="connsiteX6370" y="connsiteY6370"/>
                </a:cxn>
                <a:cxn ang="0">
                  <a:pos x="connsiteX6371" y="connsiteY6371"/>
                </a:cxn>
                <a:cxn ang="0">
                  <a:pos x="connsiteX6372" y="connsiteY6372"/>
                </a:cxn>
                <a:cxn ang="0">
                  <a:pos x="connsiteX6373" y="connsiteY6373"/>
                </a:cxn>
                <a:cxn ang="0">
                  <a:pos x="connsiteX6374" y="connsiteY6374"/>
                </a:cxn>
                <a:cxn ang="0">
                  <a:pos x="connsiteX6375" y="connsiteY6375"/>
                </a:cxn>
                <a:cxn ang="0">
                  <a:pos x="connsiteX6376" y="connsiteY6376"/>
                </a:cxn>
                <a:cxn ang="0">
                  <a:pos x="connsiteX6377" y="connsiteY6377"/>
                </a:cxn>
                <a:cxn ang="0">
                  <a:pos x="connsiteX6378" y="connsiteY6378"/>
                </a:cxn>
                <a:cxn ang="0">
                  <a:pos x="connsiteX6379" y="connsiteY6379"/>
                </a:cxn>
                <a:cxn ang="0">
                  <a:pos x="connsiteX6380" y="connsiteY6380"/>
                </a:cxn>
                <a:cxn ang="0">
                  <a:pos x="connsiteX6381" y="connsiteY6381"/>
                </a:cxn>
                <a:cxn ang="0">
                  <a:pos x="connsiteX6382" y="connsiteY6382"/>
                </a:cxn>
                <a:cxn ang="0">
                  <a:pos x="connsiteX6383" y="connsiteY6383"/>
                </a:cxn>
                <a:cxn ang="0">
                  <a:pos x="connsiteX6384" y="connsiteY6384"/>
                </a:cxn>
                <a:cxn ang="0">
                  <a:pos x="connsiteX6385" y="connsiteY6385"/>
                </a:cxn>
                <a:cxn ang="0">
                  <a:pos x="connsiteX6386" y="connsiteY6386"/>
                </a:cxn>
                <a:cxn ang="0">
                  <a:pos x="connsiteX6387" y="connsiteY6387"/>
                </a:cxn>
                <a:cxn ang="0">
                  <a:pos x="connsiteX6388" y="connsiteY6388"/>
                </a:cxn>
                <a:cxn ang="0">
                  <a:pos x="connsiteX6389" y="connsiteY6389"/>
                </a:cxn>
                <a:cxn ang="0">
                  <a:pos x="connsiteX6390" y="connsiteY6390"/>
                </a:cxn>
                <a:cxn ang="0">
                  <a:pos x="connsiteX6391" y="connsiteY6391"/>
                </a:cxn>
                <a:cxn ang="0">
                  <a:pos x="connsiteX6392" y="connsiteY6392"/>
                </a:cxn>
                <a:cxn ang="0">
                  <a:pos x="connsiteX6393" y="connsiteY6393"/>
                </a:cxn>
                <a:cxn ang="0">
                  <a:pos x="connsiteX6394" y="connsiteY6394"/>
                </a:cxn>
                <a:cxn ang="0">
                  <a:pos x="connsiteX6395" y="connsiteY6395"/>
                </a:cxn>
                <a:cxn ang="0">
                  <a:pos x="connsiteX6396" y="connsiteY6396"/>
                </a:cxn>
                <a:cxn ang="0">
                  <a:pos x="connsiteX6397" y="connsiteY6397"/>
                </a:cxn>
                <a:cxn ang="0">
                  <a:pos x="connsiteX6398" y="connsiteY6398"/>
                </a:cxn>
                <a:cxn ang="0">
                  <a:pos x="connsiteX6399" y="connsiteY6399"/>
                </a:cxn>
                <a:cxn ang="0">
                  <a:pos x="connsiteX6400" y="connsiteY6400"/>
                </a:cxn>
                <a:cxn ang="0">
                  <a:pos x="connsiteX6401" y="connsiteY6401"/>
                </a:cxn>
                <a:cxn ang="0">
                  <a:pos x="connsiteX6402" y="connsiteY6402"/>
                </a:cxn>
                <a:cxn ang="0">
                  <a:pos x="connsiteX6403" y="connsiteY6403"/>
                </a:cxn>
                <a:cxn ang="0">
                  <a:pos x="connsiteX6404" y="connsiteY6404"/>
                </a:cxn>
                <a:cxn ang="0">
                  <a:pos x="connsiteX6405" y="connsiteY6405"/>
                </a:cxn>
                <a:cxn ang="0">
                  <a:pos x="connsiteX6406" y="connsiteY6406"/>
                </a:cxn>
                <a:cxn ang="0">
                  <a:pos x="connsiteX6407" y="connsiteY6407"/>
                </a:cxn>
                <a:cxn ang="0">
                  <a:pos x="connsiteX6408" y="connsiteY6408"/>
                </a:cxn>
                <a:cxn ang="0">
                  <a:pos x="connsiteX6409" y="connsiteY6409"/>
                </a:cxn>
                <a:cxn ang="0">
                  <a:pos x="connsiteX6410" y="connsiteY6410"/>
                </a:cxn>
                <a:cxn ang="0">
                  <a:pos x="connsiteX6411" y="connsiteY6411"/>
                </a:cxn>
                <a:cxn ang="0">
                  <a:pos x="connsiteX6412" y="connsiteY6412"/>
                </a:cxn>
                <a:cxn ang="0">
                  <a:pos x="connsiteX6413" y="connsiteY6413"/>
                </a:cxn>
                <a:cxn ang="0">
                  <a:pos x="connsiteX6414" y="connsiteY6414"/>
                </a:cxn>
                <a:cxn ang="0">
                  <a:pos x="connsiteX6415" y="connsiteY6415"/>
                </a:cxn>
                <a:cxn ang="0">
                  <a:pos x="connsiteX6416" y="connsiteY6416"/>
                </a:cxn>
                <a:cxn ang="0">
                  <a:pos x="connsiteX6417" y="connsiteY6417"/>
                </a:cxn>
                <a:cxn ang="0">
                  <a:pos x="connsiteX6418" y="connsiteY6418"/>
                </a:cxn>
                <a:cxn ang="0">
                  <a:pos x="connsiteX6419" y="connsiteY6419"/>
                </a:cxn>
                <a:cxn ang="0">
                  <a:pos x="connsiteX6420" y="connsiteY6420"/>
                </a:cxn>
                <a:cxn ang="0">
                  <a:pos x="connsiteX6421" y="connsiteY6421"/>
                </a:cxn>
                <a:cxn ang="0">
                  <a:pos x="connsiteX6422" y="connsiteY6422"/>
                </a:cxn>
                <a:cxn ang="0">
                  <a:pos x="connsiteX6423" y="connsiteY6423"/>
                </a:cxn>
                <a:cxn ang="0">
                  <a:pos x="connsiteX6424" y="connsiteY6424"/>
                </a:cxn>
                <a:cxn ang="0">
                  <a:pos x="connsiteX6425" y="connsiteY6425"/>
                </a:cxn>
                <a:cxn ang="0">
                  <a:pos x="connsiteX6426" y="connsiteY6426"/>
                </a:cxn>
                <a:cxn ang="0">
                  <a:pos x="connsiteX6427" y="connsiteY6427"/>
                </a:cxn>
                <a:cxn ang="0">
                  <a:pos x="connsiteX6428" y="connsiteY6428"/>
                </a:cxn>
                <a:cxn ang="0">
                  <a:pos x="connsiteX6429" y="connsiteY6429"/>
                </a:cxn>
                <a:cxn ang="0">
                  <a:pos x="connsiteX6430" y="connsiteY6430"/>
                </a:cxn>
                <a:cxn ang="0">
                  <a:pos x="connsiteX6431" y="connsiteY6431"/>
                </a:cxn>
                <a:cxn ang="0">
                  <a:pos x="connsiteX6432" y="connsiteY6432"/>
                </a:cxn>
                <a:cxn ang="0">
                  <a:pos x="connsiteX6433" y="connsiteY6433"/>
                </a:cxn>
                <a:cxn ang="0">
                  <a:pos x="connsiteX6434" y="connsiteY6434"/>
                </a:cxn>
                <a:cxn ang="0">
                  <a:pos x="connsiteX6435" y="connsiteY6435"/>
                </a:cxn>
                <a:cxn ang="0">
                  <a:pos x="connsiteX6436" y="connsiteY6436"/>
                </a:cxn>
                <a:cxn ang="0">
                  <a:pos x="connsiteX6437" y="connsiteY6437"/>
                </a:cxn>
                <a:cxn ang="0">
                  <a:pos x="connsiteX6438" y="connsiteY6438"/>
                </a:cxn>
                <a:cxn ang="0">
                  <a:pos x="connsiteX6439" y="connsiteY6439"/>
                </a:cxn>
                <a:cxn ang="0">
                  <a:pos x="connsiteX6440" y="connsiteY6440"/>
                </a:cxn>
                <a:cxn ang="0">
                  <a:pos x="connsiteX6441" y="connsiteY6441"/>
                </a:cxn>
                <a:cxn ang="0">
                  <a:pos x="connsiteX6442" y="connsiteY6442"/>
                </a:cxn>
                <a:cxn ang="0">
                  <a:pos x="connsiteX6443" y="connsiteY6443"/>
                </a:cxn>
                <a:cxn ang="0">
                  <a:pos x="connsiteX6444" y="connsiteY6444"/>
                </a:cxn>
                <a:cxn ang="0">
                  <a:pos x="connsiteX6445" y="connsiteY6445"/>
                </a:cxn>
                <a:cxn ang="0">
                  <a:pos x="connsiteX6446" y="connsiteY6446"/>
                </a:cxn>
                <a:cxn ang="0">
                  <a:pos x="connsiteX6447" y="connsiteY6447"/>
                </a:cxn>
                <a:cxn ang="0">
                  <a:pos x="connsiteX6448" y="connsiteY6448"/>
                </a:cxn>
                <a:cxn ang="0">
                  <a:pos x="connsiteX6449" y="connsiteY6449"/>
                </a:cxn>
                <a:cxn ang="0">
                  <a:pos x="connsiteX6450" y="connsiteY6450"/>
                </a:cxn>
                <a:cxn ang="0">
                  <a:pos x="connsiteX6451" y="connsiteY6451"/>
                </a:cxn>
                <a:cxn ang="0">
                  <a:pos x="connsiteX6452" y="connsiteY6452"/>
                </a:cxn>
                <a:cxn ang="0">
                  <a:pos x="connsiteX6453" y="connsiteY6453"/>
                </a:cxn>
                <a:cxn ang="0">
                  <a:pos x="connsiteX6454" y="connsiteY6454"/>
                </a:cxn>
                <a:cxn ang="0">
                  <a:pos x="connsiteX6455" y="connsiteY6455"/>
                </a:cxn>
                <a:cxn ang="0">
                  <a:pos x="connsiteX6456" y="connsiteY6456"/>
                </a:cxn>
                <a:cxn ang="0">
                  <a:pos x="connsiteX6457" y="connsiteY6457"/>
                </a:cxn>
                <a:cxn ang="0">
                  <a:pos x="connsiteX6458" y="connsiteY6458"/>
                </a:cxn>
                <a:cxn ang="0">
                  <a:pos x="connsiteX6459" y="connsiteY6459"/>
                </a:cxn>
                <a:cxn ang="0">
                  <a:pos x="connsiteX6460" y="connsiteY6460"/>
                </a:cxn>
                <a:cxn ang="0">
                  <a:pos x="connsiteX6461" y="connsiteY6461"/>
                </a:cxn>
                <a:cxn ang="0">
                  <a:pos x="connsiteX6462" y="connsiteY6462"/>
                </a:cxn>
                <a:cxn ang="0">
                  <a:pos x="connsiteX6463" y="connsiteY6463"/>
                </a:cxn>
                <a:cxn ang="0">
                  <a:pos x="connsiteX6464" y="connsiteY6464"/>
                </a:cxn>
                <a:cxn ang="0">
                  <a:pos x="connsiteX6465" y="connsiteY6465"/>
                </a:cxn>
                <a:cxn ang="0">
                  <a:pos x="connsiteX6466" y="connsiteY6466"/>
                </a:cxn>
                <a:cxn ang="0">
                  <a:pos x="connsiteX6467" y="connsiteY6467"/>
                </a:cxn>
                <a:cxn ang="0">
                  <a:pos x="connsiteX6468" y="connsiteY6468"/>
                </a:cxn>
                <a:cxn ang="0">
                  <a:pos x="connsiteX6469" y="connsiteY6469"/>
                </a:cxn>
                <a:cxn ang="0">
                  <a:pos x="connsiteX6470" y="connsiteY6470"/>
                </a:cxn>
                <a:cxn ang="0">
                  <a:pos x="connsiteX6471" y="connsiteY6471"/>
                </a:cxn>
                <a:cxn ang="0">
                  <a:pos x="connsiteX6472" y="connsiteY6472"/>
                </a:cxn>
                <a:cxn ang="0">
                  <a:pos x="connsiteX6473" y="connsiteY6473"/>
                </a:cxn>
                <a:cxn ang="0">
                  <a:pos x="connsiteX6474" y="connsiteY6474"/>
                </a:cxn>
                <a:cxn ang="0">
                  <a:pos x="connsiteX6475" y="connsiteY6475"/>
                </a:cxn>
                <a:cxn ang="0">
                  <a:pos x="connsiteX6476" y="connsiteY6476"/>
                </a:cxn>
                <a:cxn ang="0">
                  <a:pos x="connsiteX6477" y="connsiteY6477"/>
                </a:cxn>
                <a:cxn ang="0">
                  <a:pos x="connsiteX6478" y="connsiteY6478"/>
                </a:cxn>
                <a:cxn ang="0">
                  <a:pos x="connsiteX6479" y="connsiteY6479"/>
                </a:cxn>
                <a:cxn ang="0">
                  <a:pos x="connsiteX6480" y="connsiteY6480"/>
                </a:cxn>
                <a:cxn ang="0">
                  <a:pos x="connsiteX6481" y="connsiteY6481"/>
                </a:cxn>
                <a:cxn ang="0">
                  <a:pos x="connsiteX6482" y="connsiteY6482"/>
                </a:cxn>
                <a:cxn ang="0">
                  <a:pos x="connsiteX6483" y="connsiteY6483"/>
                </a:cxn>
                <a:cxn ang="0">
                  <a:pos x="connsiteX6484" y="connsiteY6484"/>
                </a:cxn>
                <a:cxn ang="0">
                  <a:pos x="connsiteX6485" y="connsiteY6485"/>
                </a:cxn>
                <a:cxn ang="0">
                  <a:pos x="connsiteX6486" y="connsiteY6486"/>
                </a:cxn>
                <a:cxn ang="0">
                  <a:pos x="connsiteX6487" y="connsiteY6487"/>
                </a:cxn>
                <a:cxn ang="0">
                  <a:pos x="connsiteX6488" y="connsiteY6488"/>
                </a:cxn>
                <a:cxn ang="0">
                  <a:pos x="connsiteX6489" y="connsiteY6489"/>
                </a:cxn>
                <a:cxn ang="0">
                  <a:pos x="connsiteX6490" y="connsiteY6490"/>
                </a:cxn>
                <a:cxn ang="0">
                  <a:pos x="connsiteX6491" y="connsiteY6491"/>
                </a:cxn>
                <a:cxn ang="0">
                  <a:pos x="connsiteX6492" y="connsiteY6492"/>
                </a:cxn>
                <a:cxn ang="0">
                  <a:pos x="connsiteX6493" y="connsiteY6493"/>
                </a:cxn>
                <a:cxn ang="0">
                  <a:pos x="connsiteX6494" y="connsiteY6494"/>
                </a:cxn>
                <a:cxn ang="0">
                  <a:pos x="connsiteX6495" y="connsiteY6495"/>
                </a:cxn>
                <a:cxn ang="0">
                  <a:pos x="connsiteX6496" y="connsiteY6496"/>
                </a:cxn>
                <a:cxn ang="0">
                  <a:pos x="connsiteX6497" y="connsiteY6497"/>
                </a:cxn>
                <a:cxn ang="0">
                  <a:pos x="connsiteX6498" y="connsiteY6498"/>
                </a:cxn>
                <a:cxn ang="0">
                  <a:pos x="connsiteX6499" y="connsiteY6499"/>
                </a:cxn>
                <a:cxn ang="0">
                  <a:pos x="connsiteX6500" y="connsiteY6500"/>
                </a:cxn>
                <a:cxn ang="0">
                  <a:pos x="connsiteX6501" y="connsiteY6501"/>
                </a:cxn>
                <a:cxn ang="0">
                  <a:pos x="connsiteX6502" y="connsiteY6502"/>
                </a:cxn>
                <a:cxn ang="0">
                  <a:pos x="connsiteX6503" y="connsiteY6503"/>
                </a:cxn>
                <a:cxn ang="0">
                  <a:pos x="connsiteX6504" y="connsiteY6504"/>
                </a:cxn>
                <a:cxn ang="0">
                  <a:pos x="connsiteX6505" y="connsiteY6505"/>
                </a:cxn>
                <a:cxn ang="0">
                  <a:pos x="connsiteX6506" y="connsiteY6506"/>
                </a:cxn>
                <a:cxn ang="0">
                  <a:pos x="connsiteX6507" y="connsiteY6507"/>
                </a:cxn>
                <a:cxn ang="0">
                  <a:pos x="connsiteX6508" y="connsiteY6508"/>
                </a:cxn>
                <a:cxn ang="0">
                  <a:pos x="connsiteX6509" y="connsiteY6509"/>
                </a:cxn>
                <a:cxn ang="0">
                  <a:pos x="connsiteX6510" y="connsiteY6510"/>
                </a:cxn>
                <a:cxn ang="0">
                  <a:pos x="connsiteX6511" y="connsiteY6511"/>
                </a:cxn>
                <a:cxn ang="0">
                  <a:pos x="connsiteX6512" y="connsiteY6512"/>
                </a:cxn>
                <a:cxn ang="0">
                  <a:pos x="connsiteX6513" y="connsiteY6513"/>
                </a:cxn>
                <a:cxn ang="0">
                  <a:pos x="connsiteX6514" y="connsiteY6514"/>
                </a:cxn>
                <a:cxn ang="0">
                  <a:pos x="connsiteX6515" y="connsiteY6515"/>
                </a:cxn>
                <a:cxn ang="0">
                  <a:pos x="connsiteX6516" y="connsiteY6516"/>
                </a:cxn>
                <a:cxn ang="0">
                  <a:pos x="connsiteX6517" y="connsiteY6517"/>
                </a:cxn>
                <a:cxn ang="0">
                  <a:pos x="connsiteX6518" y="connsiteY6518"/>
                </a:cxn>
                <a:cxn ang="0">
                  <a:pos x="connsiteX6519" y="connsiteY6519"/>
                </a:cxn>
                <a:cxn ang="0">
                  <a:pos x="connsiteX6520" y="connsiteY6520"/>
                </a:cxn>
                <a:cxn ang="0">
                  <a:pos x="connsiteX6521" y="connsiteY6521"/>
                </a:cxn>
                <a:cxn ang="0">
                  <a:pos x="connsiteX6522" y="connsiteY6522"/>
                </a:cxn>
                <a:cxn ang="0">
                  <a:pos x="connsiteX6523" y="connsiteY6523"/>
                </a:cxn>
                <a:cxn ang="0">
                  <a:pos x="connsiteX6524" y="connsiteY6524"/>
                </a:cxn>
                <a:cxn ang="0">
                  <a:pos x="connsiteX6525" y="connsiteY6525"/>
                </a:cxn>
                <a:cxn ang="0">
                  <a:pos x="connsiteX6526" y="connsiteY6526"/>
                </a:cxn>
                <a:cxn ang="0">
                  <a:pos x="connsiteX6527" y="connsiteY6527"/>
                </a:cxn>
                <a:cxn ang="0">
                  <a:pos x="connsiteX6528" y="connsiteY6528"/>
                </a:cxn>
                <a:cxn ang="0">
                  <a:pos x="connsiteX6529" y="connsiteY6529"/>
                </a:cxn>
                <a:cxn ang="0">
                  <a:pos x="connsiteX6530" y="connsiteY6530"/>
                </a:cxn>
                <a:cxn ang="0">
                  <a:pos x="connsiteX6531" y="connsiteY6531"/>
                </a:cxn>
                <a:cxn ang="0">
                  <a:pos x="connsiteX6532" y="connsiteY6532"/>
                </a:cxn>
                <a:cxn ang="0">
                  <a:pos x="connsiteX6533" y="connsiteY6533"/>
                </a:cxn>
                <a:cxn ang="0">
                  <a:pos x="connsiteX6534" y="connsiteY6534"/>
                </a:cxn>
                <a:cxn ang="0">
                  <a:pos x="connsiteX6535" y="connsiteY6535"/>
                </a:cxn>
                <a:cxn ang="0">
                  <a:pos x="connsiteX6536" y="connsiteY6536"/>
                </a:cxn>
                <a:cxn ang="0">
                  <a:pos x="connsiteX6537" y="connsiteY6537"/>
                </a:cxn>
                <a:cxn ang="0">
                  <a:pos x="connsiteX6538" y="connsiteY6538"/>
                </a:cxn>
                <a:cxn ang="0">
                  <a:pos x="connsiteX6539" y="connsiteY6539"/>
                </a:cxn>
                <a:cxn ang="0">
                  <a:pos x="connsiteX6540" y="connsiteY6540"/>
                </a:cxn>
                <a:cxn ang="0">
                  <a:pos x="connsiteX6541" y="connsiteY6541"/>
                </a:cxn>
                <a:cxn ang="0">
                  <a:pos x="connsiteX6542" y="connsiteY6542"/>
                </a:cxn>
                <a:cxn ang="0">
                  <a:pos x="connsiteX6543" y="connsiteY6543"/>
                </a:cxn>
                <a:cxn ang="0">
                  <a:pos x="connsiteX6544" y="connsiteY6544"/>
                </a:cxn>
                <a:cxn ang="0">
                  <a:pos x="connsiteX6545" y="connsiteY6545"/>
                </a:cxn>
                <a:cxn ang="0">
                  <a:pos x="connsiteX6546" y="connsiteY6546"/>
                </a:cxn>
                <a:cxn ang="0">
                  <a:pos x="connsiteX6547" y="connsiteY6547"/>
                </a:cxn>
                <a:cxn ang="0">
                  <a:pos x="connsiteX6548" y="connsiteY6548"/>
                </a:cxn>
                <a:cxn ang="0">
                  <a:pos x="connsiteX6549" y="connsiteY6549"/>
                </a:cxn>
                <a:cxn ang="0">
                  <a:pos x="connsiteX6550" y="connsiteY6550"/>
                </a:cxn>
                <a:cxn ang="0">
                  <a:pos x="connsiteX6551" y="connsiteY6551"/>
                </a:cxn>
                <a:cxn ang="0">
                  <a:pos x="connsiteX6552" y="connsiteY6552"/>
                </a:cxn>
                <a:cxn ang="0">
                  <a:pos x="connsiteX6553" y="connsiteY6553"/>
                </a:cxn>
                <a:cxn ang="0">
                  <a:pos x="connsiteX6554" y="connsiteY6554"/>
                </a:cxn>
                <a:cxn ang="0">
                  <a:pos x="connsiteX6555" y="connsiteY6555"/>
                </a:cxn>
                <a:cxn ang="0">
                  <a:pos x="connsiteX6556" y="connsiteY6556"/>
                </a:cxn>
                <a:cxn ang="0">
                  <a:pos x="connsiteX6557" y="connsiteY6557"/>
                </a:cxn>
                <a:cxn ang="0">
                  <a:pos x="connsiteX6558" y="connsiteY6558"/>
                </a:cxn>
                <a:cxn ang="0">
                  <a:pos x="connsiteX6559" y="connsiteY6559"/>
                </a:cxn>
                <a:cxn ang="0">
                  <a:pos x="connsiteX6560" y="connsiteY6560"/>
                </a:cxn>
                <a:cxn ang="0">
                  <a:pos x="connsiteX6561" y="connsiteY6561"/>
                </a:cxn>
                <a:cxn ang="0">
                  <a:pos x="connsiteX6562" y="connsiteY6562"/>
                </a:cxn>
                <a:cxn ang="0">
                  <a:pos x="connsiteX6563" y="connsiteY6563"/>
                </a:cxn>
                <a:cxn ang="0">
                  <a:pos x="connsiteX6564" y="connsiteY6564"/>
                </a:cxn>
                <a:cxn ang="0">
                  <a:pos x="connsiteX6565" y="connsiteY6565"/>
                </a:cxn>
                <a:cxn ang="0">
                  <a:pos x="connsiteX6566" y="connsiteY6566"/>
                </a:cxn>
                <a:cxn ang="0">
                  <a:pos x="connsiteX6567" y="connsiteY6567"/>
                </a:cxn>
                <a:cxn ang="0">
                  <a:pos x="connsiteX6568" y="connsiteY6568"/>
                </a:cxn>
                <a:cxn ang="0">
                  <a:pos x="connsiteX6569" y="connsiteY6569"/>
                </a:cxn>
                <a:cxn ang="0">
                  <a:pos x="connsiteX6570" y="connsiteY6570"/>
                </a:cxn>
                <a:cxn ang="0">
                  <a:pos x="connsiteX6571" y="connsiteY6571"/>
                </a:cxn>
                <a:cxn ang="0">
                  <a:pos x="connsiteX6572" y="connsiteY6572"/>
                </a:cxn>
                <a:cxn ang="0">
                  <a:pos x="connsiteX6573" y="connsiteY6573"/>
                </a:cxn>
                <a:cxn ang="0">
                  <a:pos x="connsiteX6574" y="connsiteY6574"/>
                </a:cxn>
                <a:cxn ang="0">
                  <a:pos x="connsiteX6575" y="connsiteY6575"/>
                </a:cxn>
                <a:cxn ang="0">
                  <a:pos x="connsiteX6576" y="connsiteY6576"/>
                </a:cxn>
                <a:cxn ang="0">
                  <a:pos x="connsiteX6577" y="connsiteY6577"/>
                </a:cxn>
                <a:cxn ang="0">
                  <a:pos x="connsiteX6578" y="connsiteY6578"/>
                </a:cxn>
                <a:cxn ang="0">
                  <a:pos x="connsiteX6579" y="connsiteY6579"/>
                </a:cxn>
                <a:cxn ang="0">
                  <a:pos x="connsiteX6580" y="connsiteY6580"/>
                </a:cxn>
                <a:cxn ang="0">
                  <a:pos x="connsiteX6581" y="connsiteY6581"/>
                </a:cxn>
                <a:cxn ang="0">
                  <a:pos x="connsiteX6582" y="connsiteY6582"/>
                </a:cxn>
                <a:cxn ang="0">
                  <a:pos x="connsiteX6583" y="connsiteY6583"/>
                </a:cxn>
                <a:cxn ang="0">
                  <a:pos x="connsiteX6584" y="connsiteY6584"/>
                </a:cxn>
                <a:cxn ang="0">
                  <a:pos x="connsiteX6585" y="connsiteY6585"/>
                </a:cxn>
                <a:cxn ang="0">
                  <a:pos x="connsiteX6586" y="connsiteY6586"/>
                </a:cxn>
                <a:cxn ang="0">
                  <a:pos x="connsiteX6587" y="connsiteY6587"/>
                </a:cxn>
                <a:cxn ang="0">
                  <a:pos x="connsiteX6588" y="connsiteY6588"/>
                </a:cxn>
                <a:cxn ang="0">
                  <a:pos x="connsiteX6589" y="connsiteY6589"/>
                </a:cxn>
                <a:cxn ang="0">
                  <a:pos x="connsiteX6590" y="connsiteY6590"/>
                </a:cxn>
                <a:cxn ang="0">
                  <a:pos x="connsiteX6591" y="connsiteY6591"/>
                </a:cxn>
                <a:cxn ang="0">
                  <a:pos x="connsiteX6592" y="connsiteY6592"/>
                </a:cxn>
                <a:cxn ang="0">
                  <a:pos x="connsiteX6593" y="connsiteY6593"/>
                </a:cxn>
                <a:cxn ang="0">
                  <a:pos x="connsiteX6594" y="connsiteY6594"/>
                </a:cxn>
                <a:cxn ang="0">
                  <a:pos x="connsiteX6595" y="connsiteY6595"/>
                </a:cxn>
                <a:cxn ang="0">
                  <a:pos x="connsiteX6596" y="connsiteY6596"/>
                </a:cxn>
                <a:cxn ang="0">
                  <a:pos x="connsiteX6597" y="connsiteY6597"/>
                </a:cxn>
                <a:cxn ang="0">
                  <a:pos x="connsiteX6598" y="connsiteY6598"/>
                </a:cxn>
                <a:cxn ang="0">
                  <a:pos x="connsiteX6599" y="connsiteY6599"/>
                </a:cxn>
                <a:cxn ang="0">
                  <a:pos x="connsiteX6600" y="connsiteY6600"/>
                </a:cxn>
                <a:cxn ang="0">
                  <a:pos x="connsiteX6601" y="connsiteY6601"/>
                </a:cxn>
                <a:cxn ang="0">
                  <a:pos x="connsiteX6602" y="connsiteY6602"/>
                </a:cxn>
                <a:cxn ang="0">
                  <a:pos x="connsiteX6603" y="connsiteY6603"/>
                </a:cxn>
                <a:cxn ang="0">
                  <a:pos x="connsiteX6604" y="connsiteY6604"/>
                </a:cxn>
                <a:cxn ang="0">
                  <a:pos x="connsiteX6605" y="connsiteY6605"/>
                </a:cxn>
                <a:cxn ang="0">
                  <a:pos x="connsiteX6606" y="connsiteY6606"/>
                </a:cxn>
                <a:cxn ang="0">
                  <a:pos x="connsiteX6607" y="connsiteY6607"/>
                </a:cxn>
                <a:cxn ang="0">
                  <a:pos x="connsiteX6608" y="connsiteY6608"/>
                </a:cxn>
                <a:cxn ang="0">
                  <a:pos x="connsiteX6609" y="connsiteY6609"/>
                </a:cxn>
                <a:cxn ang="0">
                  <a:pos x="connsiteX6610" y="connsiteY6610"/>
                </a:cxn>
                <a:cxn ang="0">
                  <a:pos x="connsiteX6611" y="connsiteY6611"/>
                </a:cxn>
                <a:cxn ang="0">
                  <a:pos x="connsiteX6612" y="connsiteY6612"/>
                </a:cxn>
                <a:cxn ang="0">
                  <a:pos x="connsiteX6613" y="connsiteY6613"/>
                </a:cxn>
                <a:cxn ang="0">
                  <a:pos x="connsiteX6614" y="connsiteY6614"/>
                </a:cxn>
                <a:cxn ang="0">
                  <a:pos x="connsiteX6615" y="connsiteY6615"/>
                </a:cxn>
                <a:cxn ang="0">
                  <a:pos x="connsiteX6616" y="connsiteY6616"/>
                </a:cxn>
                <a:cxn ang="0">
                  <a:pos x="connsiteX6617" y="connsiteY6617"/>
                </a:cxn>
                <a:cxn ang="0">
                  <a:pos x="connsiteX6618" y="connsiteY6618"/>
                </a:cxn>
                <a:cxn ang="0">
                  <a:pos x="connsiteX6619" y="connsiteY6619"/>
                </a:cxn>
                <a:cxn ang="0">
                  <a:pos x="connsiteX6620" y="connsiteY6620"/>
                </a:cxn>
                <a:cxn ang="0">
                  <a:pos x="connsiteX6621" y="connsiteY6621"/>
                </a:cxn>
                <a:cxn ang="0">
                  <a:pos x="connsiteX6622" y="connsiteY6622"/>
                </a:cxn>
                <a:cxn ang="0">
                  <a:pos x="connsiteX6623" y="connsiteY6623"/>
                </a:cxn>
                <a:cxn ang="0">
                  <a:pos x="connsiteX6624" y="connsiteY6624"/>
                </a:cxn>
                <a:cxn ang="0">
                  <a:pos x="connsiteX6625" y="connsiteY6625"/>
                </a:cxn>
                <a:cxn ang="0">
                  <a:pos x="connsiteX6626" y="connsiteY6626"/>
                </a:cxn>
                <a:cxn ang="0">
                  <a:pos x="connsiteX6627" y="connsiteY6627"/>
                </a:cxn>
                <a:cxn ang="0">
                  <a:pos x="connsiteX6628" y="connsiteY6628"/>
                </a:cxn>
                <a:cxn ang="0">
                  <a:pos x="connsiteX6629" y="connsiteY6629"/>
                </a:cxn>
                <a:cxn ang="0">
                  <a:pos x="connsiteX6630" y="connsiteY6630"/>
                </a:cxn>
                <a:cxn ang="0">
                  <a:pos x="connsiteX6631" y="connsiteY6631"/>
                </a:cxn>
                <a:cxn ang="0">
                  <a:pos x="connsiteX6632" y="connsiteY6632"/>
                </a:cxn>
                <a:cxn ang="0">
                  <a:pos x="connsiteX6633" y="connsiteY6633"/>
                </a:cxn>
                <a:cxn ang="0">
                  <a:pos x="connsiteX6634" y="connsiteY6634"/>
                </a:cxn>
                <a:cxn ang="0">
                  <a:pos x="connsiteX6635" y="connsiteY6635"/>
                </a:cxn>
                <a:cxn ang="0">
                  <a:pos x="connsiteX6636" y="connsiteY6636"/>
                </a:cxn>
                <a:cxn ang="0">
                  <a:pos x="connsiteX6637" y="connsiteY6637"/>
                </a:cxn>
                <a:cxn ang="0">
                  <a:pos x="connsiteX6638" y="connsiteY6638"/>
                </a:cxn>
                <a:cxn ang="0">
                  <a:pos x="connsiteX6639" y="connsiteY6639"/>
                </a:cxn>
                <a:cxn ang="0">
                  <a:pos x="connsiteX6640" y="connsiteY6640"/>
                </a:cxn>
                <a:cxn ang="0">
                  <a:pos x="connsiteX6641" y="connsiteY6641"/>
                </a:cxn>
                <a:cxn ang="0">
                  <a:pos x="connsiteX6642" y="connsiteY6642"/>
                </a:cxn>
                <a:cxn ang="0">
                  <a:pos x="connsiteX6643" y="connsiteY6643"/>
                </a:cxn>
                <a:cxn ang="0">
                  <a:pos x="connsiteX6644" y="connsiteY6644"/>
                </a:cxn>
                <a:cxn ang="0">
                  <a:pos x="connsiteX6645" y="connsiteY6645"/>
                </a:cxn>
                <a:cxn ang="0">
                  <a:pos x="connsiteX6646" y="connsiteY6646"/>
                </a:cxn>
                <a:cxn ang="0">
                  <a:pos x="connsiteX6647" y="connsiteY6647"/>
                </a:cxn>
                <a:cxn ang="0">
                  <a:pos x="connsiteX6648" y="connsiteY6648"/>
                </a:cxn>
                <a:cxn ang="0">
                  <a:pos x="connsiteX6649" y="connsiteY6649"/>
                </a:cxn>
                <a:cxn ang="0">
                  <a:pos x="connsiteX6650" y="connsiteY6650"/>
                </a:cxn>
                <a:cxn ang="0">
                  <a:pos x="connsiteX6651" y="connsiteY6651"/>
                </a:cxn>
                <a:cxn ang="0">
                  <a:pos x="connsiteX6652" y="connsiteY6652"/>
                </a:cxn>
                <a:cxn ang="0">
                  <a:pos x="connsiteX6653" y="connsiteY6653"/>
                </a:cxn>
                <a:cxn ang="0">
                  <a:pos x="connsiteX6654" y="connsiteY6654"/>
                </a:cxn>
                <a:cxn ang="0">
                  <a:pos x="connsiteX6655" y="connsiteY6655"/>
                </a:cxn>
                <a:cxn ang="0">
                  <a:pos x="connsiteX6656" y="connsiteY6656"/>
                </a:cxn>
                <a:cxn ang="0">
                  <a:pos x="connsiteX6657" y="connsiteY6657"/>
                </a:cxn>
                <a:cxn ang="0">
                  <a:pos x="connsiteX6658" y="connsiteY6658"/>
                </a:cxn>
                <a:cxn ang="0">
                  <a:pos x="connsiteX6659" y="connsiteY6659"/>
                </a:cxn>
                <a:cxn ang="0">
                  <a:pos x="connsiteX6660" y="connsiteY6660"/>
                </a:cxn>
                <a:cxn ang="0">
                  <a:pos x="connsiteX6661" y="connsiteY6661"/>
                </a:cxn>
                <a:cxn ang="0">
                  <a:pos x="connsiteX6662" y="connsiteY6662"/>
                </a:cxn>
                <a:cxn ang="0">
                  <a:pos x="connsiteX6663" y="connsiteY6663"/>
                </a:cxn>
                <a:cxn ang="0">
                  <a:pos x="connsiteX6664" y="connsiteY6664"/>
                </a:cxn>
                <a:cxn ang="0">
                  <a:pos x="connsiteX6665" y="connsiteY6665"/>
                </a:cxn>
                <a:cxn ang="0">
                  <a:pos x="connsiteX6666" y="connsiteY6666"/>
                </a:cxn>
                <a:cxn ang="0">
                  <a:pos x="connsiteX6667" y="connsiteY6667"/>
                </a:cxn>
                <a:cxn ang="0">
                  <a:pos x="connsiteX6668" y="connsiteY6668"/>
                </a:cxn>
                <a:cxn ang="0">
                  <a:pos x="connsiteX6669" y="connsiteY6669"/>
                </a:cxn>
                <a:cxn ang="0">
                  <a:pos x="connsiteX6670" y="connsiteY6670"/>
                </a:cxn>
                <a:cxn ang="0">
                  <a:pos x="connsiteX6671" y="connsiteY6671"/>
                </a:cxn>
                <a:cxn ang="0">
                  <a:pos x="connsiteX6672" y="connsiteY6672"/>
                </a:cxn>
                <a:cxn ang="0">
                  <a:pos x="connsiteX6673" y="connsiteY6673"/>
                </a:cxn>
                <a:cxn ang="0">
                  <a:pos x="connsiteX6674" y="connsiteY6674"/>
                </a:cxn>
                <a:cxn ang="0">
                  <a:pos x="connsiteX6675" y="connsiteY6675"/>
                </a:cxn>
                <a:cxn ang="0">
                  <a:pos x="connsiteX6676" y="connsiteY6676"/>
                </a:cxn>
                <a:cxn ang="0">
                  <a:pos x="connsiteX6677" y="connsiteY6677"/>
                </a:cxn>
                <a:cxn ang="0">
                  <a:pos x="connsiteX6678" y="connsiteY6678"/>
                </a:cxn>
                <a:cxn ang="0">
                  <a:pos x="connsiteX6679" y="connsiteY6679"/>
                </a:cxn>
                <a:cxn ang="0">
                  <a:pos x="connsiteX6680" y="connsiteY6680"/>
                </a:cxn>
                <a:cxn ang="0">
                  <a:pos x="connsiteX6681" y="connsiteY6681"/>
                </a:cxn>
                <a:cxn ang="0">
                  <a:pos x="connsiteX6682" y="connsiteY6682"/>
                </a:cxn>
                <a:cxn ang="0">
                  <a:pos x="connsiteX6683" y="connsiteY6683"/>
                </a:cxn>
                <a:cxn ang="0">
                  <a:pos x="connsiteX6684" y="connsiteY6684"/>
                </a:cxn>
                <a:cxn ang="0">
                  <a:pos x="connsiteX6685" y="connsiteY6685"/>
                </a:cxn>
                <a:cxn ang="0">
                  <a:pos x="connsiteX6686" y="connsiteY6686"/>
                </a:cxn>
                <a:cxn ang="0">
                  <a:pos x="connsiteX6687" y="connsiteY6687"/>
                </a:cxn>
                <a:cxn ang="0">
                  <a:pos x="connsiteX6688" y="connsiteY6688"/>
                </a:cxn>
                <a:cxn ang="0">
                  <a:pos x="connsiteX6689" y="connsiteY6689"/>
                </a:cxn>
                <a:cxn ang="0">
                  <a:pos x="connsiteX6690" y="connsiteY6690"/>
                </a:cxn>
                <a:cxn ang="0">
                  <a:pos x="connsiteX6691" y="connsiteY6691"/>
                </a:cxn>
                <a:cxn ang="0">
                  <a:pos x="connsiteX6692" y="connsiteY6692"/>
                </a:cxn>
                <a:cxn ang="0">
                  <a:pos x="connsiteX6693" y="connsiteY6693"/>
                </a:cxn>
                <a:cxn ang="0">
                  <a:pos x="connsiteX6694" y="connsiteY6694"/>
                </a:cxn>
                <a:cxn ang="0">
                  <a:pos x="connsiteX6695" y="connsiteY6695"/>
                </a:cxn>
                <a:cxn ang="0">
                  <a:pos x="connsiteX6696" y="connsiteY6696"/>
                </a:cxn>
                <a:cxn ang="0">
                  <a:pos x="connsiteX6697" y="connsiteY6697"/>
                </a:cxn>
                <a:cxn ang="0">
                  <a:pos x="connsiteX6698" y="connsiteY6698"/>
                </a:cxn>
                <a:cxn ang="0">
                  <a:pos x="connsiteX6699" y="connsiteY6699"/>
                </a:cxn>
                <a:cxn ang="0">
                  <a:pos x="connsiteX6700" y="connsiteY6700"/>
                </a:cxn>
                <a:cxn ang="0">
                  <a:pos x="connsiteX6701" y="connsiteY6701"/>
                </a:cxn>
                <a:cxn ang="0">
                  <a:pos x="connsiteX6702" y="connsiteY6702"/>
                </a:cxn>
                <a:cxn ang="0">
                  <a:pos x="connsiteX6703" y="connsiteY6703"/>
                </a:cxn>
                <a:cxn ang="0">
                  <a:pos x="connsiteX6704" y="connsiteY6704"/>
                </a:cxn>
                <a:cxn ang="0">
                  <a:pos x="connsiteX6705" y="connsiteY6705"/>
                </a:cxn>
                <a:cxn ang="0">
                  <a:pos x="connsiteX6706" y="connsiteY6706"/>
                </a:cxn>
                <a:cxn ang="0">
                  <a:pos x="connsiteX6707" y="connsiteY6707"/>
                </a:cxn>
                <a:cxn ang="0">
                  <a:pos x="connsiteX6708" y="connsiteY6708"/>
                </a:cxn>
                <a:cxn ang="0">
                  <a:pos x="connsiteX6709" y="connsiteY6709"/>
                </a:cxn>
                <a:cxn ang="0">
                  <a:pos x="connsiteX6710" y="connsiteY6710"/>
                </a:cxn>
                <a:cxn ang="0">
                  <a:pos x="connsiteX6711" y="connsiteY6711"/>
                </a:cxn>
                <a:cxn ang="0">
                  <a:pos x="connsiteX6712" y="connsiteY6712"/>
                </a:cxn>
                <a:cxn ang="0">
                  <a:pos x="connsiteX6713" y="connsiteY6713"/>
                </a:cxn>
                <a:cxn ang="0">
                  <a:pos x="connsiteX6714" y="connsiteY6714"/>
                </a:cxn>
                <a:cxn ang="0">
                  <a:pos x="connsiteX6715" y="connsiteY6715"/>
                </a:cxn>
                <a:cxn ang="0">
                  <a:pos x="connsiteX6716" y="connsiteY6716"/>
                </a:cxn>
                <a:cxn ang="0">
                  <a:pos x="connsiteX6717" y="connsiteY6717"/>
                </a:cxn>
                <a:cxn ang="0">
                  <a:pos x="connsiteX6718" y="connsiteY6718"/>
                </a:cxn>
                <a:cxn ang="0">
                  <a:pos x="connsiteX6719" y="connsiteY6719"/>
                </a:cxn>
                <a:cxn ang="0">
                  <a:pos x="connsiteX6720" y="connsiteY6720"/>
                </a:cxn>
                <a:cxn ang="0">
                  <a:pos x="connsiteX6721" y="connsiteY6721"/>
                </a:cxn>
                <a:cxn ang="0">
                  <a:pos x="connsiteX6722" y="connsiteY6722"/>
                </a:cxn>
                <a:cxn ang="0">
                  <a:pos x="connsiteX6723" y="connsiteY6723"/>
                </a:cxn>
                <a:cxn ang="0">
                  <a:pos x="connsiteX6724" y="connsiteY6724"/>
                </a:cxn>
                <a:cxn ang="0">
                  <a:pos x="connsiteX6725" y="connsiteY6725"/>
                </a:cxn>
                <a:cxn ang="0">
                  <a:pos x="connsiteX6726" y="connsiteY6726"/>
                </a:cxn>
                <a:cxn ang="0">
                  <a:pos x="connsiteX6727" y="connsiteY6727"/>
                </a:cxn>
                <a:cxn ang="0">
                  <a:pos x="connsiteX6728" y="connsiteY6728"/>
                </a:cxn>
                <a:cxn ang="0">
                  <a:pos x="connsiteX6729" y="connsiteY6729"/>
                </a:cxn>
                <a:cxn ang="0">
                  <a:pos x="connsiteX6730" y="connsiteY6730"/>
                </a:cxn>
                <a:cxn ang="0">
                  <a:pos x="connsiteX6731" y="connsiteY6731"/>
                </a:cxn>
                <a:cxn ang="0">
                  <a:pos x="connsiteX6732" y="connsiteY6732"/>
                </a:cxn>
                <a:cxn ang="0">
                  <a:pos x="connsiteX6733" y="connsiteY6733"/>
                </a:cxn>
                <a:cxn ang="0">
                  <a:pos x="connsiteX6734" y="connsiteY6734"/>
                </a:cxn>
                <a:cxn ang="0">
                  <a:pos x="connsiteX6735" y="connsiteY6735"/>
                </a:cxn>
                <a:cxn ang="0">
                  <a:pos x="connsiteX6736" y="connsiteY6736"/>
                </a:cxn>
                <a:cxn ang="0">
                  <a:pos x="connsiteX6737" y="connsiteY6737"/>
                </a:cxn>
                <a:cxn ang="0">
                  <a:pos x="connsiteX6738" y="connsiteY6738"/>
                </a:cxn>
                <a:cxn ang="0">
                  <a:pos x="connsiteX6739" y="connsiteY6739"/>
                </a:cxn>
                <a:cxn ang="0">
                  <a:pos x="connsiteX6740" y="connsiteY6740"/>
                </a:cxn>
                <a:cxn ang="0">
                  <a:pos x="connsiteX6741" y="connsiteY6741"/>
                </a:cxn>
                <a:cxn ang="0">
                  <a:pos x="connsiteX6742" y="connsiteY6742"/>
                </a:cxn>
                <a:cxn ang="0">
                  <a:pos x="connsiteX6743" y="connsiteY6743"/>
                </a:cxn>
                <a:cxn ang="0">
                  <a:pos x="connsiteX6744" y="connsiteY6744"/>
                </a:cxn>
                <a:cxn ang="0">
                  <a:pos x="connsiteX6745" y="connsiteY6745"/>
                </a:cxn>
                <a:cxn ang="0">
                  <a:pos x="connsiteX6746" y="connsiteY6746"/>
                </a:cxn>
                <a:cxn ang="0">
                  <a:pos x="connsiteX6747" y="connsiteY6747"/>
                </a:cxn>
                <a:cxn ang="0">
                  <a:pos x="connsiteX6748" y="connsiteY6748"/>
                </a:cxn>
                <a:cxn ang="0">
                  <a:pos x="connsiteX6749" y="connsiteY6749"/>
                </a:cxn>
                <a:cxn ang="0">
                  <a:pos x="connsiteX6750" y="connsiteY6750"/>
                </a:cxn>
                <a:cxn ang="0">
                  <a:pos x="connsiteX6751" y="connsiteY6751"/>
                </a:cxn>
                <a:cxn ang="0">
                  <a:pos x="connsiteX6752" y="connsiteY6752"/>
                </a:cxn>
                <a:cxn ang="0">
                  <a:pos x="connsiteX6753" y="connsiteY6753"/>
                </a:cxn>
                <a:cxn ang="0">
                  <a:pos x="connsiteX6754" y="connsiteY6754"/>
                </a:cxn>
                <a:cxn ang="0">
                  <a:pos x="connsiteX6755" y="connsiteY6755"/>
                </a:cxn>
                <a:cxn ang="0">
                  <a:pos x="connsiteX6756" y="connsiteY6756"/>
                </a:cxn>
                <a:cxn ang="0">
                  <a:pos x="connsiteX6757" y="connsiteY6757"/>
                </a:cxn>
                <a:cxn ang="0">
                  <a:pos x="connsiteX6758" y="connsiteY6758"/>
                </a:cxn>
                <a:cxn ang="0">
                  <a:pos x="connsiteX6759" y="connsiteY6759"/>
                </a:cxn>
                <a:cxn ang="0">
                  <a:pos x="connsiteX6760" y="connsiteY6760"/>
                </a:cxn>
                <a:cxn ang="0">
                  <a:pos x="connsiteX6761" y="connsiteY6761"/>
                </a:cxn>
                <a:cxn ang="0">
                  <a:pos x="connsiteX6762" y="connsiteY6762"/>
                </a:cxn>
                <a:cxn ang="0">
                  <a:pos x="connsiteX6763" y="connsiteY6763"/>
                </a:cxn>
                <a:cxn ang="0">
                  <a:pos x="connsiteX6764" y="connsiteY6764"/>
                </a:cxn>
                <a:cxn ang="0">
                  <a:pos x="connsiteX6765" y="connsiteY6765"/>
                </a:cxn>
                <a:cxn ang="0">
                  <a:pos x="connsiteX6766" y="connsiteY6766"/>
                </a:cxn>
                <a:cxn ang="0">
                  <a:pos x="connsiteX6767" y="connsiteY6767"/>
                </a:cxn>
                <a:cxn ang="0">
                  <a:pos x="connsiteX6768" y="connsiteY6768"/>
                </a:cxn>
                <a:cxn ang="0">
                  <a:pos x="connsiteX6769" y="connsiteY6769"/>
                </a:cxn>
                <a:cxn ang="0">
                  <a:pos x="connsiteX6770" y="connsiteY6770"/>
                </a:cxn>
                <a:cxn ang="0">
                  <a:pos x="connsiteX6771" y="connsiteY6771"/>
                </a:cxn>
                <a:cxn ang="0">
                  <a:pos x="connsiteX6772" y="connsiteY6772"/>
                </a:cxn>
                <a:cxn ang="0">
                  <a:pos x="connsiteX6773" y="connsiteY6773"/>
                </a:cxn>
                <a:cxn ang="0">
                  <a:pos x="connsiteX6774" y="connsiteY6774"/>
                </a:cxn>
                <a:cxn ang="0">
                  <a:pos x="connsiteX6775" y="connsiteY6775"/>
                </a:cxn>
                <a:cxn ang="0">
                  <a:pos x="connsiteX6776" y="connsiteY6776"/>
                </a:cxn>
                <a:cxn ang="0">
                  <a:pos x="connsiteX6777" y="connsiteY6777"/>
                </a:cxn>
                <a:cxn ang="0">
                  <a:pos x="connsiteX6778" y="connsiteY6778"/>
                </a:cxn>
                <a:cxn ang="0">
                  <a:pos x="connsiteX6779" y="connsiteY6779"/>
                </a:cxn>
                <a:cxn ang="0">
                  <a:pos x="connsiteX6780" y="connsiteY6780"/>
                </a:cxn>
                <a:cxn ang="0">
                  <a:pos x="connsiteX6781" y="connsiteY6781"/>
                </a:cxn>
                <a:cxn ang="0">
                  <a:pos x="connsiteX6782" y="connsiteY6782"/>
                </a:cxn>
                <a:cxn ang="0">
                  <a:pos x="connsiteX6783" y="connsiteY6783"/>
                </a:cxn>
                <a:cxn ang="0">
                  <a:pos x="connsiteX6784" y="connsiteY6784"/>
                </a:cxn>
                <a:cxn ang="0">
                  <a:pos x="connsiteX6785" y="connsiteY6785"/>
                </a:cxn>
                <a:cxn ang="0">
                  <a:pos x="connsiteX6786" y="connsiteY6786"/>
                </a:cxn>
                <a:cxn ang="0">
                  <a:pos x="connsiteX6787" y="connsiteY6787"/>
                </a:cxn>
                <a:cxn ang="0">
                  <a:pos x="connsiteX6788" y="connsiteY6788"/>
                </a:cxn>
                <a:cxn ang="0">
                  <a:pos x="connsiteX6789" y="connsiteY6789"/>
                </a:cxn>
                <a:cxn ang="0">
                  <a:pos x="connsiteX6790" y="connsiteY6790"/>
                </a:cxn>
                <a:cxn ang="0">
                  <a:pos x="connsiteX6791" y="connsiteY6791"/>
                </a:cxn>
                <a:cxn ang="0">
                  <a:pos x="connsiteX6792" y="connsiteY6792"/>
                </a:cxn>
                <a:cxn ang="0">
                  <a:pos x="connsiteX6793" y="connsiteY6793"/>
                </a:cxn>
                <a:cxn ang="0">
                  <a:pos x="connsiteX6794" y="connsiteY6794"/>
                </a:cxn>
                <a:cxn ang="0">
                  <a:pos x="connsiteX6795" y="connsiteY6795"/>
                </a:cxn>
                <a:cxn ang="0">
                  <a:pos x="connsiteX6796" y="connsiteY6796"/>
                </a:cxn>
                <a:cxn ang="0">
                  <a:pos x="connsiteX6797" y="connsiteY6797"/>
                </a:cxn>
                <a:cxn ang="0">
                  <a:pos x="connsiteX6798" y="connsiteY6798"/>
                </a:cxn>
                <a:cxn ang="0">
                  <a:pos x="connsiteX6799" y="connsiteY6799"/>
                </a:cxn>
                <a:cxn ang="0">
                  <a:pos x="connsiteX6800" y="connsiteY6800"/>
                </a:cxn>
                <a:cxn ang="0">
                  <a:pos x="connsiteX6801" y="connsiteY6801"/>
                </a:cxn>
                <a:cxn ang="0">
                  <a:pos x="connsiteX6802" y="connsiteY6802"/>
                </a:cxn>
                <a:cxn ang="0">
                  <a:pos x="connsiteX6803" y="connsiteY6803"/>
                </a:cxn>
                <a:cxn ang="0">
                  <a:pos x="connsiteX6804" y="connsiteY6804"/>
                </a:cxn>
                <a:cxn ang="0">
                  <a:pos x="connsiteX6805" y="connsiteY6805"/>
                </a:cxn>
                <a:cxn ang="0">
                  <a:pos x="connsiteX6806" y="connsiteY6806"/>
                </a:cxn>
                <a:cxn ang="0">
                  <a:pos x="connsiteX6807" y="connsiteY6807"/>
                </a:cxn>
                <a:cxn ang="0">
                  <a:pos x="connsiteX6808" y="connsiteY6808"/>
                </a:cxn>
                <a:cxn ang="0">
                  <a:pos x="connsiteX6809" y="connsiteY6809"/>
                </a:cxn>
                <a:cxn ang="0">
                  <a:pos x="connsiteX6810" y="connsiteY6810"/>
                </a:cxn>
                <a:cxn ang="0">
                  <a:pos x="connsiteX6811" y="connsiteY6811"/>
                </a:cxn>
                <a:cxn ang="0">
                  <a:pos x="connsiteX6812" y="connsiteY6812"/>
                </a:cxn>
                <a:cxn ang="0">
                  <a:pos x="connsiteX6813" y="connsiteY6813"/>
                </a:cxn>
                <a:cxn ang="0">
                  <a:pos x="connsiteX6814" y="connsiteY6814"/>
                </a:cxn>
                <a:cxn ang="0">
                  <a:pos x="connsiteX6815" y="connsiteY6815"/>
                </a:cxn>
                <a:cxn ang="0">
                  <a:pos x="connsiteX6816" y="connsiteY6816"/>
                </a:cxn>
                <a:cxn ang="0">
                  <a:pos x="connsiteX6817" y="connsiteY6817"/>
                </a:cxn>
                <a:cxn ang="0">
                  <a:pos x="connsiteX6818" y="connsiteY6818"/>
                </a:cxn>
                <a:cxn ang="0">
                  <a:pos x="connsiteX6819" y="connsiteY6819"/>
                </a:cxn>
                <a:cxn ang="0">
                  <a:pos x="connsiteX6820" y="connsiteY6820"/>
                </a:cxn>
                <a:cxn ang="0">
                  <a:pos x="connsiteX6821" y="connsiteY6821"/>
                </a:cxn>
                <a:cxn ang="0">
                  <a:pos x="connsiteX6822" y="connsiteY6822"/>
                </a:cxn>
                <a:cxn ang="0">
                  <a:pos x="connsiteX6823" y="connsiteY6823"/>
                </a:cxn>
                <a:cxn ang="0">
                  <a:pos x="connsiteX6824" y="connsiteY6824"/>
                </a:cxn>
                <a:cxn ang="0">
                  <a:pos x="connsiteX6825" y="connsiteY6825"/>
                </a:cxn>
                <a:cxn ang="0">
                  <a:pos x="connsiteX6826" y="connsiteY6826"/>
                </a:cxn>
                <a:cxn ang="0">
                  <a:pos x="connsiteX6827" y="connsiteY6827"/>
                </a:cxn>
                <a:cxn ang="0">
                  <a:pos x="connsiteX6828" y="connsiteY6828"/>
                </a:cxn>
                <a:cxn ang="0">
                  <a:pos x="connsiteX6829" y="connsiteY6829"/>
                </a:cxn>
                <a:cxn ang="0">
                  <a:pos x="connsiteX6830" y="connsiteY6830"/>
                </a:cxn>
                <a:cxn ang="0">
                  <a:pos x="connsiteX6831" y="connsiteY6831"/>
                </a:cxn>
                <a:cxn ang="0">
                  <a:pos x="connsiteX6832" y="connsiteY6832"/>
                </a:cxn>
                <a:cxn ang="0">
                  <a:pos x="connsiteX6833" y="connsiteY6833"/>
                </a:cxn>
                <a:cxn ang="0">
                  <a:pos x="connsiteX6834" y="connsiteY6834"/>
                </a:cxn>
                <a:cxn ang="0">
                  <a:pos x="connsiteX6835" y="connsiteY6835"/>
                </a:cxn>
                <a:cxn ang="0">
                  <a:pos x="connsiteX6836" y="connsiteY6836"/>
                </a:cxn>
                <a:cxn ang="0">
                  <a:pos x="connsiteX6837" y="connsiteY6837"/>
                </a:cxn>
                <a:cxn ang="0">
                  <a:pos x="connsiteX6838" y="connsiteY6838"/>
                </a:cxn>
                <a:cxn ang="0">
                  <a:pos x="connsiteX6839" y="connsiteY6839"/>
                </a:cxn>
                <a:cxn ang="0">
                  <a:pos x="connsiteX6840" y="connsiteY6840"/>
                </a:cxn>
                <a:cxn ang="0">
                  <a:pos x="connsiteX6841" y="connsiteY6841"/>
                </a:cxn>
                <a:cxn ang="0">
                  <a:pos x="connsiteX6842" y="connsiteY6842"/>
                </a:cxn>
                <a:cxn ang="0">
                  <a:pos x="connsiteX6843" y="connsiteY6843"/>
                </a:cxn>
                <a:cxn ang="0">
                  <a:pos x="connsiteX6844" y="connsiteY6844"/>
                </a:cxn>
                <a:cxn ang="0">
                  <a:pos x="connsiteX6845" y="connsiteY6845"/>
                </a:cxn>
                <a:cxn ang="0">
                  <a:pos x="connsiteX6846" y="connsiteY6846"/>
                </a:cxn>
                <a:cxn ang="0">
                  <a:pos x="connsiteX6847" y="connsiteY6847"/>
                </a:cxn>
                <a:cxn ang="0">
                  <a:pos x="connsiteX6848" y="connsiteY6848"/>
                </a:cxn>
                <a:cxn ang="0">
                  <a:pos x="connsiteX6849" y="connsiteY6849"/>
                </a:cxn>
                <a:cxn ang="0">
                  <a:pos x="connsiteX6850" y="connsiteY6850"/>
                </a:cxn>
                <a:cxn ang="0">
                  <a:pos x="connsiteX6851" y="connsiteY6851"/>
                </a:cxn>
                <a:cxn ang="0">
                  <a:pos x="connsiteX6852" y="connsiteY6852"/>
                </a:cxn>
                <a:cxn ang="0">
                  <a:pos x="connsiteX6853" y="connsiteY6853"/>
                </a:cxn>
                <a:cxn ang="0">
                  <a:pos x="connsiteX6854" y="connsiteY6854"/>
                </a:cxn>
                <a:cxn ang="0">
                  <a:pos x="connsiteX6855" y="connsiteY6855"/>
                </a:cxn>
                <a:cxn ang="0">
                  <a:pos x="connsiteX6856" y="connsiteY6856"/>
                </a:cxn>
                <a:cxn ang="0">
                  <a:pos x="connsiteX6857" y="connsiteY6857"/>
                </a:cxn>
                <a:cxn ang="0">
                  <a:pos x="connsiteX6858" y="connsiteY6858"/>
                </a:cxn>
                <a:cxn ang="0">
                  <a:pos x="connsiteX6859" y="connsiteY6859"/>
                </a:cxn>
                <a:cxn ang="0">
                  <a:pos x="connsiteX6860" y="connsiteY6860"/>
                </a:cxn>
                <a:cxn ang="0">
                  <a:pos x="connsiteX6861" y="connsiteY6861"/>
                </a:cxn>
                <a:cxn ang="0">
                  <a:pos x="connsiteX6862" y="connsiteY6862"/>
                </a:cxn>
                <a:cxn ang="0">
                  <a:pos x="connsiteX6863" y="connsiteY6863"/>
                </a:cxn>
                <a:cxn ang="0">
                  <a:pos x="connsiteX6864" y="connsiteY6864"/>
                </a:cxn>
                <a:cxn ang="0">
                  <a:pos x="connsiteX6865" y="connsiteY6865"/>
                </a:cxn>
                <a:cxn ang="0">
                  <a:pos x="connsiteX6866" y="connsiteY6866"/>
                </a:cxn>
                <a:cxn ang="0">
                  <a:pos x="connsiteX6867" y="connsiteY6867"/>
                </a:cxn>
                <a:cxn ang="0">
                  <a:pos x="connsiteX6868" y="connsiteY6868"/>
                </a:cxn>
                <a:cxn ang="0">
                  <a:pos x="connsiteX6869" y="connsiteY6869"/>
                </a:cxn>
                <a:cxn ang="0">
                  <a:pos x="connsiteX6870" y="connsiteY6870"/>
                </a:cxn>
                <a:cxn ang="0">
                  <a:pos x="connsiteX6871" y="connsiteY6871"/>
                </a:cxn>
                <a:cxn ang="0">
                  <a:pos x="connsiteX6872" y="connsiteY6872"/>
                </a:cxn>
                <a:cxn ang="0">
                  <a:pos x="connsiteX6873" y="connsiteY6873"/>
                </a:cxn>
                <a:cxn ang="0">
                  <a:pos x="connsiteX6874" y="connsiteY6874"/>
                </a:cxn>
                <a:cxn ang="0">
                  <a:pos x="connsiteX6875" y="connsiteY6875"/>
                </a:cxn>
                <a:cxn ang="0">
                  <a:pos x="connsiteX6876" y="connsiteY6876"/>
                </a:cxn>
                <a:cxn ang="0">
                  <a:pos x="connsiteX6877" y="connsiteY6877"/>
                </a:cxn>
                <a:cxn ang="0">
                  <a:pos x="connsiteX6878" y="connsiteY6878"/>
                </a:cxn>
                <a:cxn ang="0">
                  <a:pos x="connsiteX6879" y="connsiteY6879"/>
                </a:cxn>
                <a:cxn ang="0">
                  <a:pos x="connsiteX6880" y="connsiteY6880"/>
                </a:cxn>
                <a:cxn ang="0">
                  <a:pos x="connsiteX6881" y="connsiteY6881"/>
                </a:cxn>
                <a:cxn ang="0">
                  <a:pos x="connsiteX6882" y="connsiteY6882"/>
                </a:cxn>
                <a:cxn ang="0">
                  <a:pos x="connsiteX6883" y="connsiteY6883"/>
                </a:cxn>
                <a:cxn ang="0">
                  <a:pos x="connsiteX6884" y="connsiteY6884"/>
                </a:cxn>
                <a:cxn ang="0">
                  <a:pos x="connsiteX6885" y="connsiteY6885"/>
                </a:cxn>
                <a:cxn ang="0">
                  <a:pos x="connsiteX6886" y="connsiteY6886"/>
                </a:cxn>
                <a:cxn ang="0">
                  <a:pos x="connsiteX6887" y="connsiteY6887"/>
                </a:cxn>
                <a:cxn ang="0">
                  <a:pos x="connsiteX6888" y="connsiteY6888"/>
                </a:cxn>
                <a:cxn ang="0">
                  <a:pos x="connsiteX6889" y="connsiteY6889"/>
                </a:cxn>
                <a:cxn ang="0">
                  <a:pos x="connsiteX6890" y="connsiteY6890"/>
                </a:cxn>
                <a:cxn ang="0">
                  <a:pos x="connsiteX6891" y="connsiteY6891"/>
                </a:cxn>
                <a:cxn ang="0">
                  <a:pos x="connsiteX6892" y="connsiteY6892"/>
                </a:cxn>
                <a:cxn ang="0">
                  <a:pos x="connsiteX6893" y="connsiteY6893"/>
                </a:cxn>
                <a:cxn ang="0">
                  <a:pos x="connsiteX6894" y="connsiteY6894"/>
                </a:cxn>
                <a:cxn ang="0">
                  <a:pos x="connsiteX6895" y="connsiteY6895"/>
                </a:cxn>
                <a:cxn ang="0">
                  <a:pos x="connsiteX6896" y="connsiteY6896"/>
                </a:cxn>
                <a:cxn ang="0">
                  <a:pos x="connsiteX6897" y="connsiteY6897"/>
                </a:cxn>
                <a:cxn ang="0">
                  <a:pos x="connsiteX6898" y="connsiteY6898"/>
                </a:cxn>
                <a:cxn ang="0">
                  <a:pos x="connsiteX6899" y="connsiteY6899"/>
                </a:cxn>
                <a:cxn ang="0">
                  <a:pos x="connsiteX6900" y="connsiteY6900"/>
                </a:cxn>
                <a:cxn ang="0">
                  <a:pos x="connsiteX6901" y="connsiteY6901"/>
                </a:cxn>
                <a:cxn ang="0">
                  <a:pos x="connsiteX6902" y="connsiteY6902"/>
                </a:cxn>
                <a:cxn ang="0">
                  <a:pos x="connsiteX6903" y="connsiteY6903"/>
                </a:cxn>
                <a:cxn ang="0">
                  <a:pos x="connsiteX6904" y="connsiteY6904"/>
                </a:cxn>
                <a:cxn ang="0">
                  <a:pos x="connsiteX6905" y="connsiteY6905"/>
                </a:cxn>
                <a:cxn ang="0">
                  <a:pos x="connsiteX6906" y="connsiteY6906"/>
                </a:cxn>
                <a:cxn ang="0">
                  <a:pos x="connsiteX6907" y="connsiteY6907"/>
                </a:cxn>
                <a:cxn ang="0">
                  <a:pos x="connsiteX6908" y="connsiteY6908"/>
                </a:cxn>
                <a:cxn ang="0">
                  <a:pos x="connsiteX6909" y="connsiteY6909"/>
                </a:cxn>
                <a:cxn ang="0">
                  <a:pos x="connsiteX6910" y="connsiteY6910"/>
                </a:cxn>
                <a:cxn ang="0">
                  <a:pos x="connsiteX6911" y="connsiteY6911"/>
                </a:cxn>
                <a:cxn ang="0">
                  <a:pos x="connsiteX6912" y="connsiteY6912"/>
                </a:cxn>
                <a:cxn ang="0">
                  <a:pos x="connsiteX6913" y="connsiteY6913"/>
                </a:cxn>
                <a:cxn ang="0">
                  <a:pos x="connsiteX6914" y="connsiteY6914"/>
                </a:cxn>
                <a:cxn ang="0">
                  <a:pos x="connsiteX6915" y="connsiteY6915"/>
                </a:cxn>
                <a:cxn ang="0">
                  <a:pos x="connsiteX6916" y="connsiteY6916"/>
                </a:cxn>
                <a:cxn ang="0">
                  <a:pos x="connsiteX6917" y="connsiteY6917"/>
                </a:cxn>
                <a:cxn ang="0">
                  <a:pos x="connsiteX6918" y="connsiteY6918"/>
                </a:cxn>
                <a:cxn ang="0">
                  <a:pos x="connsiteX6919" y="connsiteY6919"/>
                </a:cxn>
                <a:cxn ang="0">
                  <a:pos x="connsiteX6920" y="connsiteY6920"/>
                </a:cxn>
                <a:cxn ang="0">
                  <a:pos x="connsiteX6921" y="connsiteY6921"/>
                </a:cxn>
                <a:cxn ang="0">
                  <a:pos x="connsiteX6922" y="connsiteY6922"/>
                </a:cxn>
                <a:cxn ang="0">
                  <a:pos x="connsiteX6923" y="connsiteY6923"/>
                </a:cxn>
                <a:cxn ang="0">
                  <a:pos x="connsiteX6924" y="connsiteY6924"/>
                </a:cxn>
                <a:cxn ang="0">
                  <a:pos x="connsiteX6925" y="connsiteY6925"/>
                </a:cxn>
                <a:cxn ang="0">
                  <a:pos x="connsiteX6926" y="connsiteY6926"/>
                </a:cxn>
                <a:cxn ang="0">
                  <a:pos x="connsiteX6927" y="connsiteY6927"/>
                </a:cxn>
                <a:cxn ang="0">
                  <a:pos x="connsiteX6928" y="connsiteY6928"/>
                </a:cxn>
                <a:cxn ang="0">
                  <a:pos x="connsiteX6929" y="connsiteY6929"/>
                </a:cxn>
                <a:cxn ang="0">
                  <a:pos x="connsiteX6930" y="connsiteY6930"/>
                </a:cxn>
                <a:cxn ang="0">
                  <a:pos x="connsiteX6931" y="connsiteY6931"/>
                </a:cxn>
                <a:cxn ang="0">
                  <a:pos x="connsiteX6932" y="connsiteY6932"/>
                </a:cxn>
                <a:cxn ang="0">
                  <a:pos x="connsiteX6933" y="connsiteY6933"/>
                </a:cxn>
                <a:cxn ang="0">
                  <a:pos x="connsiteX6934" y="connsiteY6934"/>
                </a:cxn>
                <a:cxn ang="0">
                  <a:pos x="connsiteX6935" y="connsiteY6935"/>
                </a:cxn>
                <a:cxn ang="0">
                  <a:pos x="connsiteX6936" y="connsiteY6936"/>
                </a:cxn>
                <a:cxn ang="0">
                  <a:pos x="connsiteX6937" y="connsiteY6937"/>
                </a:cxn>
                <a:cxn ang="0">
                  <a:pos x="connsiteX6938" y="connsiteY6938"/>
                </a:cxn>
                <a:cxn ang="0">
                  <a:pos x="connsiteX6939" y="connsiteY6939"/>
                </a:cxn>
                <a:cxn ang="0">
                  <a:pos x="connsiteX6940" y="connsiteY6940"/>
                </a:cxn>
                <a:cxn ang="0">
                  <a:pos x="connsiteX6941" y="connsiteY6941"/>
                </a:cxn>
                <a:cxn ang="0">
                  <a:pos x="connsiteX6942" y="connsiteY6942"/>
                </a:cxn>
                <a:cxn ang="0">
                  <a:pos x="connsiteX6943" y="connsiteY6943"/>
                </a:cxn>
                <a:cxn ang="0">
                  <a:pos x="connsiteX6944" y="connsiteY6944"/>
                </a:cxn>
                <a:cxn ang="0">
                  <a:pos x="connsiteX6945" y="connsiteY6945"/>
                </a:cxn>
                <a:cxn ang="0">
                  <a:pos x="connsiteX6946" y="connsiteY6946"/>
                </a:cxn>
                <a:cxn ang="0">
                  <a:pos x="connsiteX6947" y="connsiteY6947"/>
                </a:cxn>
                <a:cxn ang="0">
                  <a:pos x="connsiteX6948" y="connsiteY6948"/>
                </a:cxn>
                <a:cxn ang="0">
                  <a:pos x="connsiteX6949" y="connsiteY6949"/>
                </a:cxn>
                <a:cxn ang="0">
                  <a:pos x="connsiteX6950" y="connsiteY6950"/>
                </a:cxn>
                <a:cxn ang="0">
                  <a:pos x="connsiteX6951" y="connsiteY6951"/>
                </a:cxn>
                <a:cxn ang="0">
                  <a:pos x="connsiteX6952" y="connsiteY6952"/>
                </a:cxn>
                <a:cxn ang="0">
                  <a:pos x="connsiteX6953" y="connsiteY6953"/>
                </a:cxn>
                <a:cxn ang="0">
                  <a:pos x="connsiteX6954" y="connsiteY6954"/>
                </a:cxn>
                <a:cxn ang="0">
                  <a:pos x="connsiteX6955" y="connsiteY6955"/>
                </a:cxn>
                <a:cxn ang="0">
                  <a:pos x="connsiteX6956" y="connsiteY6956"/>
                </a:cxn>
                <a:cxn ang="0">
                  <a:pos x="connsiteX6957" y="connsiteY6957"/>
                </a:cxn>
                <a:cxn ang="0">
                  <a:pos x="connsiteX6958" y="connsiteY6958"/>
                </a:cxn>
                <a:cxn ang="0">
                  <a:pos x="connsiteX6959" y="connsiteY6959"/>
                </a:cxn>
                <a:cxn ang="0">
                  <a:pos x="connsiteX6960" y="connsiteY6960"/>
                </a:cxn>
                <a:cxn ang="0">
                  <a:pos x="connsiteX6961" y="connsiteY6961"/>
                </a:cxn>
                <a:cxn ang="0">
                  <a:pos x="connsiteX6962" y="connsiteY6962"/>
                </a:cxn>
                <a:cxn ang="0">
                  <a:pos x="connsiteX6963" y="connsiteY6963"/>
                </a:cxn>
                <a:cxn ang="0">
                  <a:pos x="connsiteX6964" y="connsiteY6964"/>
                </a:cxn>
                <a:cxn ang="0">
                  <a:pos x="connsiteX6965" y="connsiteY6965"/>
                </a:cxn>
                <a:cxn ang="0">
                  <a:pos x="connsiteX6966" y="connsiteY6966"/>
                </a:cxn>
                <a:cxn ang="0">
                  <a:pos x="connsiteX6967" y="connsiteY6967"/>
                </a:cxn>
                <a:cxn ang="0">
                  <a:pos x="connsiteX6968" y="connsiteY6968"/>
                </a:cxn>
                <a:cxn ang="0">
                  <a:pos x="connsiteX6969" y="connsiteY6969"/>
                </a:cxn>
                <a:cxn ang="0">
                  <a:pos x="connsiteX6970" y="connsiteY6970"/>
                </a:cxn>
                <a:cxn ang="0">
                  <a:pos x="connsiteX6971" y="connsiteY6971"/>
                </a:cxn>
                <a:cxn ang="0">
                  <a:pos x="connsiteX6972" y="connsiteY6972"/>
                </a:cxn>
                <a:cxn ang="0">
                  <a:pos x="connsiteX6973" y="connsiteY6973"/>
                </a:cxn>
                <a:cxn ang="0">
                  <a:pos x="connsiteX6974" y="connsiteY6974"/>
                </a:cxn>
                <a:cxn ang="0">
                  <a:pos x="connsiteX6975" y="connsiteY6975"/>
                </a:cxn>
                <a:cxn ang="0">
                  <a:pos x="connsiteX6976" y="connsiteY6976"/>
                </a:cxn>
                <a:cxn ang="0">
                  <a:pos x="connsiteX6977" y="connsiteY6977"/>
                </a:cxn>
                <a:cxn ang="0">
                  <a:pos x="connsiteX6978" y="connsiteY6978"/>
                </a:cxn>
                <a:cxn ang="0">
                  <a:pos x="connsiteX6979" y="connsiteY6979"/>
                </a:cxn>
                <a:cxn ang="0">
                  <a:pos x="connsiteX6980" y="connsiteY6980"/>
                </a:cxn>
                <a:cxn ang="0">
                  <a:pos x="connsiteX6981" y="connsiteY6981"/>
                </a:cxn>
                <a:cxn ang="0">
                  <a:pos x="connsiteX6982" y="connsiteY6982"/>
                </a:cxn>
                <a:cxn ang="0">
                  <a:pos x="connsiteX6983" y="connsiteY6983"/>
                </a:cxn>
                <a:cxn ang="0">
                  <a:pos x="connsiteX6984" y="connsiteY6984"/>
                </a:cxn>
                <a:cxn ang="0">
                  <a:pos x="connsiteX6985" y="connsiteY6985"/>
                </a:cxn>
                <a:cxn ang="0">
                  <a:pos x="connsiteX6986" y="connsiteY6986"/>
                </a:cxn>
                <a:cxn ang="0">
                  <a:pos x="connsiteX6987" y="connsiteY6987"/>
                </a:cxn>
                <a:cxn ang="0">
                  <a:pos x="connsiteX6988" y="connsiteY6988"/>
                </a:cxn>
                <a:cxn ang="0">
                  <a:pos x="connsiteX6989" y="connsiteY6989"/>
                </a:cxn>
                <a:cxn ang="0">
                  <a:pos x="connsiteX6990" y="connsiteY6990"/>
                </a:cxn>
                <a:cxn ang="0">
                  <a:pos x="connsiteX6991" y="connsiteY6991"/>
                </a:cxn>
                <a:cxn ang="0">
                  <a:pos x="connsiteX6992" y="connsiteY6992"/>
                </a:cxn>
                <a:cxn ang="0">
                  <a:pos x="connsiteX6993" y="connsiteY6993"/>
                </a:cxn>
                <a:cxn ang="0">
                  <a:pos x="connsiteX6994" y="connsiteY6994"/>
                </a:cxn>
                <a:cxn ang="0">
                  <a:pos x="connsiteX6995" y="connsiteY6995"/>
                </a:cxn>
                <a:cxn ang="0">
                  <a:pos x="connsiteX6996" y="connsiteY6996"/>
                </a:cxn>
                <a:cxn ang="0">
                  <a:pos x="connsiteX6997" y="connsiteY6997"/>
                </a:cxn>
                <a:cxn ang="0">
                  <a:pos x="connsiteX6998" y="connsiteY6998"/>
                </a:cxn>
                <a:cxn ang="0">
                  <a:pos x="connsiteX6999" y="connsiteY6999"/>
                </a:cxn>
                <a:cxn ang="0">
                  <a:pos x="connsiteX7000" y="connsiteY7000"/>
                </a:cxn>
                <a:cxn ang="0">
                  <a:pos x="connsiteX7001" y="connsiteY7001"/>
                </a:cxn>
                <a:cxn ang="0">
                  <a:pos x="connsiteX7002" y="connsiteY7002"/>
                </a:cxn>
                <a:cxn ang="0">
                  <a:pos x="connsiteX7003" y="connsiteY7003"/>
                </a:cxn>
                <a:cxn ang="0">
                  <a:pos x="connsiteX7004" y="connsiteY7004"/>
                </a:cxn>
                <a:cxn ang="0">
                  <a:pos x="connsiteX7005" y="connsiteY7005"/>
                </a:cxn>
                <a:cxn ang="0">
                  <a:pos x="connsiteX7006" y="connsiteY7006"/>
                </a:cxn>
                <a:cxn ang="0">
                  <a:pos x="connsiteX7007" y="connsiteY7007"/>
                </a:cxn>
                <a:cxn ang="0">
                  <a:pos x="connsiteX7008" y="connsiteY7008"/>
                </a:cxn>
                <a:cxn ang="0">
                  <a:pos x="connsiteX7009" y="connsiteY7009"/>
                </a:cxn>
                <a:cxn ang="0">
                  <a:pos x="connsiteX7010" y="connsiteY7010"/>
                </a:cxn>
                <a:cxn ang="0">
                  <a:pos x="connsiteX7011" y="connsiteY7011"/>
                </a:cxn>
                <a:cxn ang="0">
                  <a:pos x="connsiteX7012" y="connsiteY7012"/>
                </a:cxn>
                <a:cxn ang="0">
                  <a:pos x="connsiteX7013" y="connsiteY7013"/>
                </a:cxn>
                <a:cxn ang="0">
                  <a:pos x="connsiteX7014" y="connsiteY7014"/>
                </a:cxn>
                <a:cxn ang="0">
                  <a:pos x="connsiteX7015" y="connsiteY7015"/>
                </a:cxn>
                <a:cxn ang="0">
                  <a:pos x="connsiteX7016" y="connsiteY7016"/>
                </a:cxn>
                <a:cxn ang="0">
                  <a:pos x="connsiteX7017" y="connsiteY7017"/>
                </a:cxn>
                <a:cxn ang="0">
                  <a:pos x="connsiteX7018" y="connsiteY7018"/>
                </a:cxn>
                <a:cxn ang="0">
                  <a:pos x="connsiteX7019" y="connsiteY7019"/>
                </a:cxn>
                <a:cxn ang="0">
                  <a:pos x="connsiteX7020" y="connsiteY7020"/>
                </a:cxn>
                <a:cxn ang="0">
                  <a:pos x="connsiteX7021" y="connsiteY7021"/>
                </a:cxn>
                <a:cxn ang="0">
                  <a:pos x="connsiteX7022" y="connsiteY7022"/>
                </a:cxn>
                <a:cxn ang="0">
                  <a:pos x="connsiteX7023" y="connsiteY7023"/>
                </a:cxn>
                <a:cxn ang="0">
                  <a:pos x="connsiteX7024" y="connsiteY7024"/>
                </a:cxn>
                <a:cxn ang="0">
                  <a:pos x="connsiteX7025" y="connsiteY7025"/>
                </a:cxn>
                <a:cxn ang="0">
                  <a:pos x="connsiteX7026" y="connsiteY7026"/>
                </a:cxn>
                <a:cxn ang="0">
                  <a:pos x="connsiteX7027" y="connsiteY7027"/>
                </a:cxn>
                <a:cxn ang="0">
                  <a:pos x="connsiteX7028" y="connsiteY7028"/>
                </a:cxn>
                <a:cxn ang="0">
                  <a:pos x="connsiteX7029" y="connsiteY7029"/>
                </a:cxn>
                <a:cxn ang="0">
                  <a:pos x="connsiteX7030" y="connsiteY7030"/>
                </a:cxn>
                <a:cxn ang="0">
                  <a:pos x="connsiteX7031" y="connsiteY7031"/>
                </a:cxn>
                <a:cxn ang="0">
                  <a:pos x="connsiteX7032" y="connsiteY7032"/>
                </a:cxn>
                <a:cxn ang="0">
                  <a:pos x="connsiteX7033" y="connsiteY7033"/>
                </a:cxn>
                <a:cxn ang="0">
                  <a:pos x="connsiteX7034" y="connsiteY7034"/>
                </a:cxn>
                <a:cxn ang="0">
                  <a:pos x="connsiteX7035" y="connsiteY7035"/>
                </a:cxn>
                <a:cxn ang="0">
                  <a:pos x="connsiteX7036" y="connsiteY7036"/>
                </a:cxn>
                <a:cxn ang="0">
                  <a:pos x="connsiteX7037" y="connsiteY7037"/>
                </a:cxn>
                <a:cxn ang="0">
                  <a:pos x="connsiteX7038" y="connsiteY7038"/>
                </a:cxn>
                <a:cxn ang="0">
                  <a:pos x="connsiteX7039" y="connsiteY7039"/>
                </a:cxn>
                <a:cxn ang="0">
                  <a:pos x="connsiteX7040" y="connsiteY7040"/>
                </a:cxn>
                <a:cxn ang="0">
                  <a:pos x="connsiteX7041" y="connsiteY7041"/>
                </a:cxn>
                <a:cxn ang="0">
                  <a:pos x="connsiteX7042" y="connsiteY7042"/>
                </a:cxn>
                <a:cxn ang="0">
                  <a:pos x="connsiteX7043" y="connsiteY7043"/>
                </a:cxn>
                <a:cxn ang="0">
                  <a:pos x="connsiteX7044" y="connsiteY7044"/>
                </a:cxn>
                <a:cxn ang="0">
                  <a:pos x="connsiteX7045" y="connsiteY7045"/>
                </a:cxn>
                <a:cxn ang="0">
                  <a:pos x="connsiteX7046" y="connsiteY7046"/>
                </a:cxn>
                <a:cxn ang="0">
                  <a:pos x="connsiteX7047" y="connsiteY7047"/>
                </a:cxn>
                <a:cxn ang="0">
                  <a:pos x="connsiteX7048" y="connsiteY7048"/>
                </a:cxn>
                <a:cxn ang="0">
                  <a:pos x="connsiteX7049" y="connsiteY7049"/>
                </a:cxn>
                <a:cxn ang="0">
                  <a:pos x="connsiteX7050" y="connsiteY7050"/>
                </a:cxn>
                <a:cxn ang="0">
                  <a:pos x="connsiteX7051" y="connsiteY7051"/>
                </a:cxn>
                <a:cxn ang="0">
                  <a:pos x="connsiteX7052" y="connsiteY7052"/>
                </a:cxn>
                <a:cxn ang="0">
                  <a:pos x="connsiteX7053" y="connsiteY7053"/>
                </a:cxn>
                <a:cxn ang="0">
                  <a:pos x="connsiteX7054" y="connsiteY7054"/>
                </a:cxn>
                <a:cxn ang="0">
                  <a:pos x="connsiteX7055" y="connsiteY7055"/>
                </a:cxn>
                <a:cxn ang="0">
                  <a:pos x="connsiteX7056" y="connsiteY7056"/>
                </a:cxn>
                <a:cxn ang="0">
                  <a:pos x="connsiteX7057" y="connsiteY7057"/>
                </a:cxn>
                <a:cxn ang="0">
                  <a:pos x="connsiteX7058" y="connsiteY7058"/>
                </a:cxn>
                <a:cxn ang="0">
                  <a:pos x="connsiteX7059" y="connsiteY7059"/>
                </a:cxn>
                <a:cxn ang="0">
                  <a:pos x="connsiteX7060" y="connsiteY7060"/>
                </a:cxn>
                <a:cxn ang="0">
                  <a:pos x="connsiteX7061" y="connsiteY7061"/>
                </a:cxn>
                <a:cxn ang="0">
                  <a:pos x="connsiteX7062" y="connsiteY7062"/>
                </a:cxn>
                <a:cxn ang="0">
                  <a:pos x="connsiteX7063" y="connsiteY7063"/>
                </a:cxn>
                <a:cxn ang="0">
                  <a:pos x="connsiteX7064" y="connsiteY7064"/>
                </a:cxn>
                <a:cxn ang="0">
                  <a:pos x="connsiteX7065" y="connsiteY7065"/>
                </a:cxn>
                <a:cxn ang="0">
                  <a:pos x="connsiteX7066" y="connsiteY7066"/>
                </a:cxn>
                <a:cxn ang="0">
                  <a:pos x="connsiteX7067" y="connsiteY7067"/>
                </a:cxn>
                <a:cxn ang="0">
                  <a:pos x="connsiteX7068" y="connsiteY7068"/>
                </a:cxn>
                <a:cxn ang="0">
                  <a:pos x="connsiteX7069" y="connsiteY7069"/>
                </a:cxn>
                <a:cxn ang="0">
                  <a:pos x="connsiteX7070" y="connsiteY7070"/>
                </a:cxn>
                <a:cxn ang="0">
                  <a:pos x="connsiteX7071" y="connsiteY7071"/>
                </a:cxn>
                <a:cxn ang="0">
                  <a:pos x="connsiteX7072" y="connsiteY7072"/>
                </a:cxn>
                <a:cxn ang="0">
                  <a:pos x="connsiteX7073" y="connsiteY7073"/>
                </a:cxn>
                <a:cxn ang="0">
                  <a:pos x="connsiteX7074" y="connsiteY7074"/>
                </a:cxn>
                <a:cxn ang="0">
                  <a:pos x="connsiteX7075" y="connsiteY7075"/>
                </a:cxn>
                <a:cxn ang="0">
                  <a:pos x="connsiteX7076" y="connsiteY7076"/>
                </a:cxn>
                <a:cxn ang="0">
                  <a:pos x="connsiteX7077" y="connsiteY7077"/>
                </a:cxn>
                <a:cxn ang="0">
                  <a:pos x="connsiteX7078" y="connsiteY7078"/>
                </a:cxn>
                <a:cxn ang="0">
                  <a:pos x="connsiteX7079" y="connsiteY7079"/>
                </a:cxn>
                <a:cxn ang="0">
                  <a:pos x="connsiteX7080" y="connsiteY7080"/>
                </a:cxn>
                <a:cxn ang="0">
                  <a:pos x="connsiteX7081" y="connsiteY7081"/>
                </a:cxn>
                <a:cxn ang="0">
                  <a:pos x="connsiteX7082" y="connsiteY7082"/>
                </a:cxn>
                <a:cxn ang="0">
                  <a:pos x="connsiteX7083" y="connsiteY7083"/>
                </a:cxn>
                <a:cxn ang="0">
                  <a:pos x="connsiteX7084" y="connsiteY7084"/>
                </a:cxn>
                <a:cxn ang="0">
                  <a:pos x="connsiteX7085" y="connsiteY7085"/>
                </a:cxn>
                <a:cxn ang="0">
                  <a:pos x="connsiteX7086" y="connsiteY7086"/>
                </a:cxn>
                <a:cxn ang="0">
                  <a:pos x="connsiteX7087" y="connsiteY7087"/>
                </a:cxn>
                <a:cxn ang="0">
                  <a:pos x="connsiteX7088" y="connsiteY7088"/>
                </a:cxn>
                <a:cxn ang="0">
                  <a:pos x="connsiteX7089" y="connsiteY7089"/>
                </a:cxn>
                <a:cxn ang="0">
                  <a:pos x="connsiteX7090" y="connsiteY7090"/>
                </a:cxn>
                <a:cxn ang="0">
                  <a:pos x="connsiteX7091" y="connsiteY7091"/>
                </a:cxn>
                <a:cxn ang="0">
                  <a:pos x="connsiteX7092" y="connsiteY7092"/>
                </a:cxn>
                <a:cxn ang="0">
                  <a:pos x="connsiteX7093" y="connsiteY7093"/>
                </a:cxn>
                <a:cxn ang="0">
                  <a:pos x="connsiteX7094" y="connsiteY7094"/>
                </a:cxn>
                <a:cxn ang="0">
                  <a:pos x="connsiteX7095" y="connsiteY7095"/>
                </a:cxn>
                <a:cxn ang="0">
                  <a:pos x="connsiteX7096" y="connsiteY7096"/>
                </a:cxn>
                <a:cxn ang="0">
                  <a:pos x="connsiteX7097" y="connsiteY7097"/>
                </a:cxn>
                <a:cxn ang="0">
                  <a:pos x="connsiteX7098" y="connsiteY7098"/>
                </a:cxn>
                <a:cxn ang="0">
                  <a:pos x="connsiteX7099" y="connsiteY7099"/>
                </a:cxn>
                <a:cxn ang="0">
                  <a:pos x="connsiteX7100" y="connsiteY7100"/>
                </a:cxn>
                <a:cxn ang="0">
                  <a:pos x="connsiteX7101" y="connsiteY7101"/>
                </a:cxn>
                <a:cxn ang="0">
                  <a:pos x="connsiteX7102" y="connsiteY7102"/>
                </a:cxn>
                <a:cxn ang="0">
                  <a:pos x="connsiteX7103" y="connsiteY7103"/>
                </a:cxn>
                <a:cxn ang="0">
                  <a:pos x="connsiteX7104" y="connsiteY7104"/>
                </a:cxn>
                <a:cxn ang="0">
                  <a:pos x="connsiteX7105" y="connsiteY7105"/>
                </a:cxn>
                <a:cxn ang="0">
                  <a:pos x="connsiteX7106" y="connsiteY7106"/>
                </a:cxn>
                <a:cxn ang="0">
                  <a:pos x="connsiteX7107" y="connsiteY7107"/>
                </a:cxn>
                <a:cxn ang="0">
                  <a:pos x="connsiteX7108" y="connsiteY7108"/>
                </a:cxn>
                <a:cxn ang="0">
                  <a:pos x="connsiteX7109" y="connsiteY7109"/>
                </a:cxn>
                <a:cxn ang="0">
                  <a:pos x="connsiteX7110" y="connsiteY7110"/>
                </a:cxn>
                <a:cxn ang="0">
                  <a:pos x="connsiteX7111" y="connsiteY7111"/>
                </a:cxn>
                <a:cxn ang="0">
                  <a:pos x="connsiteX7112" y="connsiteY7112"/>
                </a:cxn>
                <a:cxn ang="0">
                  <a:pos x="connsiteX7113" y="connsiteY7113"/>
                </a:cxn>
                <a:cxn ang="0">
                  <a:pos x="connsiteX7114" y="connsiteY7114"/>
                </a:cxn>
                <a:cxn ang="0">
                  <a:pos x="connsiteX7115" y="connsiteY7115"/>
                </a:cxn>
                <a:cxn ang="0">
                  <a:pos x="connsiteX7116" y="connsiteY7116"/>
                </a:cxn>
                <a:cxn ang="0">
                  <a:pos x="connsiteX7117" y="connsiteY7117"/>
                </a:cxn>
                <a:cxn ang="0">
                  <a:pos x="connsiteX7118" y="connsiteY7118"/>
                </a:cxn>
                <a:cxn ang="0">
                  <a:pos x="connsiteX7119" y="connsiteY7119"/>
                </a:cxn>
                <a:cxn ang="0">
                  <a:pos x="connsiteX7120" y="connsiteY7120"/>
                </a:cxn>
                <a:cxn ang="0">
                  <a:pos x="connsiteX7121" y="connsiteY7121"/>
                </a:cxn>
                <a:cxn ang="0">
                  <a:pos x="connsiteX7122" y="connsiteY7122"/>
                </a:cxn>
                <a:cxn ang="0">
                  <a:pos x="connsiteX7123" y="connsiteY7123"/>
                </a:cxn>
                <a:cxn ang="0">
                  <a:pos x="connsiteX7124" y="connsiteY7124"/>
                </a:cxn>
                <a:cxn ang="0">
                  <a:pos x="connsiteX7125" y="connsiteY7125"/>
                </a:cxn>
                <a:cxn ang="0">
                  <a:pos x="connsiteX7126" y="connsiteY7126"/>
                </a:cxn>
                <a:cxn ang="0">
                  <a:pos x="connsiteX7127" y="connsiteY7127"/>
                </a:cxn>
                <a:cxn ang="0">
                  <a:pos x="connsiteX7128" y="connsiteY7128"/>
                </a:cxn>
                <a:cxn ang="0">
                  <a:pos x="connsiteX7129" y="connsiteY7129"/>
                </a:cxn>
                <a:cxn ang="0">
                  <a:pos x="connsiteX7130" y="connsiteY7130"/>
                </a:cxn>
                <a:cxn ang="0">
                  <a:pos x="connsiteX7131" y="connsiteY7131"/>
                </a:cxn>
                <a:cxn ang="0">
                  <a:pos x="connsiteX7132" y="connsiteY7132"/>
                </a:cxn>
                <a:cxn ang="0">
                  <a:pos x="connsiteX7133" y="connsiteY7133"/>
                </a:cxn>
                <a:cxn ang="0">
                  <a:pos x="connsiteX7134" y="connsiteY7134"/>
                </a:cxn>
                <a:cxn ang="0">
                  <a:pos x="connsiteX7135" y="connsiteY7135"/>
                </a:cxn>
                <a:cxn ang="0">
                  <a:pos x="connsiteX7136" y="connsiteY7136"/>
                </a:cxn>
                <a:cxn ang="0">
                  <a:pos x="connsiteX7137" y="connsiteY7137"/>
                </a:cxn>
                <a:cxn ang="0">
                  <a:pos x="connsiteX7138" y="connsiteY7138"/>
                </a:cxn>
                <a:cxn ang="0">
                  <a:pos x="connsiteX7139" y="connsiteY7139"/>
                </a:cxn>
                <a:cxn ang="0">
                  <a:pos x="connsiteX7140" y="connsiteY7140"/>
                </a:cxn>
                <a:cxn ang="0">
                  <a:pos x="connsiteX7141" y="connsiteY7141"/>
                </a:cxn>
                <a:cxn ang="0">
                  <a:pos x="connsiteX7142" y="connsiteY7142"/>
                </a:cxn>
                <a:cxn ang="0">
                  <a:pos x="connsiteX7143" y="connsiteY7143"/>
                </a:cxn>
                <a:cxn ang="0">
                  <a:pos x="connsiteX7144" y="connsiteY7144"/>
                </a:cxn>
                <a:cxn ang="0">
                  <a:pos x="connsiteX7145" y="connsiteY7145"/>
                </a:cxn>
                <a:cxn ang="0">
                  <a:pos x="connsiteX7146" y="connsiteY7146"/>
                </a:cxn>
                <a:cxn ang="0">
                  <a:pos x="connsiteX7147" y="connsiteY7147"/>
                </a:cxn>
                <a:cxn ang="0">
                  <a:pos x="connsiteX7148" y="connsiteY7148"/>
                </a:cxn>
                <a:cxn ang="0">
                  <a:pos x="connsiteX7149" y="connsiteY7149"/>
                </a:cxn>
                <a:cxn ang="0">
                  <a:pos x="connsiteX7150" y="connsiteY7150"/>
                </a:cxn>
                <a:cxn ang="0">
                  <a:pos x="connsiteX7151" y="connsiteY7151"/>
                </a:cxn>
                <a:cxn ang="0">
                  <a:pos x="connsiteX7152" y="connsiteY7152"/>
                </a:cxn>
                <a:cxn ang="0">
                  <a:pos x="connsiteX7153" y="connsiteY7153"/>
                </a:cxn>
                <a:cxn ang="0">
                  <a:pos x="connsiteX7154" y="connsiteY7154"/>
                </a:cxn>
                <a:cxn ang="0">
                  <a:pos x="connsiteX7155" y="connsiteY7155"/>
                </a:cxn>
                <a:cxn ang="0">
                  <a:pos x="connsiteX7156" y="connsiteY7156"/>
                </a:cxn>
                <a:cxn ang="0">
                  <a:pos x="connsiteX7157" y="connsiteY7157"/>
                </a:cxn>
                <a:cxn ang="0">
                  <a:pos x="connsiteX7158" y="connsiteY7158"/>
                </a:cxn>
                <a:cxn ang="0">
                  <a:pos x="connsiteX7159" y="connsiteY7159"/>
                </a:cxn>
                <a:cxn ang="0">
                  <a:pos x="connsiteX7160" y="connsiteY7160"/>
                </a:cxn>
                <a:cxn ang="0">
                  <a:pos x="connsiteX7161" y="connsiteY7161"/>
                </a:cxn>
                <a:cxn ang="0">
                  <a:pos x="connsiteX7162" y="connsiteY7162"/>
                </a:cxn>
                <a:cxn ang="0">
                  <a:pos x="connsiteX7163" y="connsiteY7163"/>
                </a:cxn>
                <a:cxn ang="0">
                  <a:pos x="connsiteX7164" y="connsiteY7164"/>
                </a:cxn>
                <a:cxn ang="0">
                  <a:pos x="connsiteX7165" y="connsiteY7165"/>
                </a:cxn>
                <a:cxn ang="0">
                  <a:pos x="connsiteX7166" y="connsiteY7166"/>
                </a:cxn>
                <a:cxn ang="0">
                  <a:pos x="connsiteX7167" y="connsiteY7167"/>
                </a:cxn>
                <a:cxn ang="0">
                  <a:pos x="connsiteX7168" y="connsiteY7168"/>
                </a:cxn>
                <a:cxn ang="0">
                  <a:pos x="connsiteX7169" y="connsiteY7169"/>
                </a:cxn>
                <a:cxn ang="0">
                  <a:pos x="connsiteX7170" y="connsiteY7170"/>
                </a:cxn>
                <a:cxn ang="0">
                  <a:pos x="connsiteX7171" y="connsiteY7171"/>
                </a:cxn>
                <a:cxn ang="0">
                  <a:pos x="connsiteX7172" y="connsiteY7172"/>
                </a:cxn>
                <a:cxn ang="0">
                  <a:pos x="connsiteX7173" y="connsiteY7173"/>
                </a:cxn>
                <a:cxn ang="0">
                  <a:pos x="connsiteX7174" y="connsiteY7174"/>
                </a:cxn>
                <a:cxn ang="0">
                  <a:pos x="connsiteX7175" y="connsiteY7175"/>
                </a:cxn>
                <a:cxn ang="0">
                  <a:pos x="connsiteX7176" y="connsiteY7176"/>
                </a:cxn>
                <a:cxn ang="0">
                  <a:pos x="connsiteX7177" y="connsiteY7177"/>
                </a:cxn>
                <a:cxn ang="0">
                  <a:pos x="connsiteX7178" y="connsiteY7178"/>
                </a:cxn>
                <a:cxn ang="0">
                  <a:pos x="connsiteX7179" y="connsiteY7179"/>
                </a:cxn>
                <a:cxn ang="0">
                  <a:pos x="connsiteX7180" y="connsiteY7180"/>
                </a:cxn>
                <a:cxn ang="0">
                  <a:pos x="connsiteX7181" y="connsiteY7181"/>
                </a:cxn>
                <a:cxn ang="0">
                  <a:pos x="connsiteX7182" y="connsiteY7182"/>
                </a:cxn>
                <a:cxn ang="0">
                  <a:pos x="connsiteX7183" y="connsiteY7183"/>
                </a:cxn>
                <a:cxn ang="0">
                  <a:pos x="connsiteX7184" y="connsiteY7184"/>
                </a:cxn>
                <a:cxn ang="0">
                  <a:pos x="connsiteX7185" y="connsiteY7185"/>
                </a:cxn>
                <a:cxn ang="0">
                  <a:pos x="connsiteX7186" y="connsiteY7186"/>
                </a:cxn>
                <a:cxn ang="0">
                  <a:pos x="connsiteX7187" y="connsiteY7187"/>
                </a:cxn>
                <a:cxn ang="0">
                  <a:pos x="connsiteX7188" y="connsiteY7188"/>
                </a:cxn>
                <a:cxn ang="0">
                  <a:pos x="connsiteX7189" y="connsiteY7189"/>
                </a:cxn>
                <a:cxn ang="0">
                  <a:pos x="connsiteX7190" y="connsiteY7190"/>
                </a:cxn>
                <a:cxn ang="0">
                  <a:pos x="connsiteX7191" y="connsiteY7191"/>
                </a:cxn>
                <a:cxn ang="0">
                  <a:pos x="connsiteX7192" y="connsiteY7192"/>
                </a:cxn>
                <a:cxn ang="0">
                  <a:pos x="connsiteX7193" y="connsiteY7193"/>
                </a:cxn>
                <a:cxn ang="0">
                  <a:pos x="connsiteX7194" y="connsiteY7194"/>
                </a:cxn>
                <a:cxn ang="0">
                  <a:pos x="connsiteX7195" y="connsiteY7195"/>
                </a:cxn>
                <a:cxn ang="0">
                  <a:pos x="connsiteX7196" y="connsiteY7196"/>
                </a:cxn>
                <a:cxn ang="0">
                  <a:pos x="connsiteX7197" y="connsiteY7197"/>
                </a:cxn>
                <a:cxn ang="0">
                  <a:pos x="connsiteX7198" y="connsiteY7198"/>
                </a:cxn>
                <a:cxn ang="0">
                  <a:pos x="connsiteX7199" y="connsiteY7199"/>
                </a:cxn>
                <a:cxn ang="0">
                  <a:pos x="connsiteX7200" y="connsiteY7200"/>
                </a:cxn>
                <a:cxn ang="0">
                  <a:pos x="connsiteX7201" y="connsiteY7201"/>
                </a:cxn>
                <a:cxn ang="0">
                  <a:pos x="connsiteX7202" y="connsiteY7202"/>
                </a:cxn>
                <a:cxn ang="0">
                  <a:pos x="connsiteX7203" y="connsiteY7203"/>
                </a:cxn>
                <a:cxn ang="0">
                  <a:pos x="connsiteX7204" y="connsiteY7204"/>
                </a:cxn>
                <a:cxn ang="0">
                  <a:pos x="connsiteX7205" y="connsiteY7205"/>
                </a:cxn>
                <a:cxn ang="0">
                  <a:pos x="connsiteX7206" y="connsiteY7206"/>
                </a:cxn>
                <a:cxn ang="0">
                  <a:pos x="connsiteX7207" y="connsiteY7207"/>
                </a:cxn>
                <a:cxn ang="0">
                  <a:pos x="connsiteX7208" y="connsiteY7208"/>
                </a:cxn>
                <a:cxn ang="0">
                  <a:pos x="connsiteX7209" y="connsiteY7209"/>
                </a:cxn>
                <a:cxn ang="0">
                  <a:pos x="connsiteX7210" y="connsiteY7210"/>
                </a:cxn>
                <a:cxn ang="0">
                  <a:pos x="connsiteX7211" y="connsiteY7211"/>
                </a:cxn>
                <a:cxn ang="0">
                  <a:pos x="connsiteX7212" y="connsiteY7212"/>
                </a:cxn>
                <a:cxn ang="0">
                  <a:pos x="connsiteX7213" y="connsiteY7213"/>
                </a:cxn>
                <a:cxn ang="0">
                  <a:pos x="connsiteX7214" y="connsiteY7214"/>
                </a:cxn>
                <a:cxn ang="0">
                  <a:pos x="connsiteX7215" y="connsiteY7215"/>
                </a:cxn>
                <a:cxn ang="0">
                  <a:pos x="connsiteX7216" y="connsiteY7216"/>
                </a:cxn>
                <a:cxn ang="0">
                  <a:pos x="connsiteX7217" y="connsiteY7217"/>
                </a:cxn>
                <a:cxn ang="0">
                  <a:pos x="connsiteX7218" y="connsiteY7218"/>
                </a:cxn>
                <a:cxn ang="0">
                  <a:pos x="connsiteX7219" y="connsiteY7219"/>
                </a:cxn>
                <a:cxn ang="0">
                  <a:pos x="connsiteX7220" y="connsiteY7220"/>
                </a:cxn>
                <a:cxn ang="0">
                  <a:pos x="connsiteX7221" y="connsiteY7221"/>
                </a:cxn>
                <a:cxn ang="0">
                  <a:pos x="connsiteX7222" y="connsiteY7222"/>
                </a:cxn>
                <a:cxn ang="0">
                  <a:pos x="connsiteX7223" y="connsiteY7223"/>
                </a:cxn>
                <a:cxn ang="0">
                  <a:pos x="connsiteX7224" y="connsiteY7224"/>
                </a:cxn>
                <a:cxn ang="0">
                  <a:pos x="connsiteX7225" y="connsiteY7225"/>
                </a:cxn>
                <a:cxn ang="0">
                  <a:pos x="connsiteX7226" y="connsiteY7226"/>
                </a:cxn>
                <a:cxn ang="0">
                  <a:pos x="connsiteX7227" y="connsiteY7227"/>
                </a:cxn>
                <a:cxn ang="0">
                  <a:pos x="connsiteX7228" y="connsiteY7228"/>
                </a:cxn>
                <a:cxn ang="0">
                  <a:pos x="connsiteX7229" y="connsiteY7229"/>
                </a:cxn>
                <a:cxn ang="0">
                  <a:pos x="connsiteX7230" y="connsiteY7230"/>
                </a:cxn>
                <a:cxn ang="0">
                  <a:pos x="connsiteX7231" y="connsiteY7231"/>
                </a:cxn>
                <a:cxn ang="0">
                  <a:pos x="connsiteX7232" y="connsiteY7232"/>
                </a:cxn>
                <a:cxn ang="0">
                  <a:pos x="connsiteX7233" y="connsiteY7233"/>
                </a:cxn>
                <a:cxn ang="0">
                  <a:pos x="connsiteX7234" y="connsiteY7234"/>
                </a:cxn>
                <a:cxn ang="0">
                  <a:pos x="connsiteX7235" y="connsiteY7235"/>
                </a:cxn>
                <a:cxn ang="0">
                  <a:pos x="connsiteX7236" y="connsiteY7236"/>
                </a:cxn>
                <a:cxn ang="0">
                  <a:pos x="connsiteX7237" y="connsiteY7237"/>
                </a:cxn>
                <a:cxn ang="0">
                  <a:pos x="connsiteX7238" y="connsiteY7238"/>
                </a:cxn>
                <a:cxn ang="0">
                  <a:pos x="connsiteX7239" y="connsiteY7239"/>
                </a:cxn>
                <a:cxn ang="0">
                  <a:pos x="connsiteX7240" y="connsiteY7240"/>
                </a:cxn>
                <a:cxn ang="0">
                  <a:pos x="connsiteX7241" y="connsiteY7241"/>
                </a:cxn>
                <a:cxn ang="0">
                  <a:pos x="connsiteX7242" y="connsiteY7242"/>
                </a:cxn>
                <a:cxn ang="0">
                  <a:pos x="connsiteX7243" y="connsiteY7243"/>
                </a:cxn>
                <a:cxn ang="0">
                  <a:pos x="connsiteX7244" y="connsiteY7244"/>
                </a:cxn>
                <a:cxn ang="0">
                  <a:pos x="connsiteX7245" y="connsiteY7245"/>
                </a:cxn>
                <a:cxn ang="0">
                  <a:pos x="connsiteX7246" y="connsiteY7246"/>
                </a:cxn>
                <a:cxn ang="0">
                  <a:pos x="connsiteX7247" y="connsiteY7247"/>
                </a:cxn>
                <a:cxn ang="0">
                  <a:pos x="connsiteX7248" y="connsiteY7248"/>
                </a:cxn>
                <a:cxn ang="0">
                  <a:pos x="connsiteX7249" y="connsiteY7249"/>
                </a:cxn>
                <a:cxn ang="0">
                  <a:pos x="connsiteX7250" y="connsiteY7250"/>
                </a:cxn>
                <a:cxn ang="0">
                  <a:pos x="connsiteX7251" y="connsiteY7251"/>
                </a:cxn>
                <a:cxn ang="0">
                  <a:pos x="connsiteX7252" y="connsiteY7252"/>
                </a:cxn>
                <a:cxn ang="0">
                  <a:pos x="connsiteX7253" y="connsiteY7253"/>
                </a:cxn>
                <a:cxn ang="0">
                  <a:pos x="connsiteX7254" y="connsiteY7254"/>
                </a:cxn>
                <a:cxn ang="0">
                  <a:pos x="connsiteX7255" y="connsiteY7255"/>
                </a:cxn>
                <a:cxn ang="0">
                  <a:pos x="connsiteX7256" y="connsiteY7256"/>
                </a:cxn>
                <a:cxn ang="0">
                  <a:pos x="connsiteX7257" y="connsiteY7257"/>
                </a:cxn>
                <a:cxn ang="0">
                  <a:pos x="connsiteX7258" y="connsiteY7258"/>
                </a:cxn>
                <a:cxn ang="0">
                  <a:pos x="connsiteX7259" y="connsiteY7259"/>
                </a:cxn>
                <a:cxn ang="0">
                  <a:pos x="connsiteX7260" y="connsiteY7260"/>
                </a:cxn>
                <a:cxn ang="0">
                  <a:pos x="connsiteX7261" y="connsiteY7261"/>
                </a:cxn>
                <a:cxn ang="0">
                  <a:pos x="connsiteX7262" y="connsiteY7262"/>
                </a:cxn>
                <a:cxn ang="0">
                  <a:pos x="connsiteX7263" y="connsiteY7263"/>
                </a:cxn>
                <a:cxn ang="0">
                  <a:pos x="connsiteX7264" y="connsiteY7264"/>
                </a:cxn>
                <a:cxn ang="0">
                  <a:pos x="connsiteX7265" y="connsiteY7265"/>
                </a:cxn>
                <a:cxn ang="0">
                  <a:pos x="connsiteX7266" y="connsiteY7266"/>
                </a:cxn>
                <a:cxn ang="0">
                  <a:pos x="connsiteX7267" y="connsiteY7267"/>
                </a:cxn>
                <a:cxn ang="0">
                  <a:pos x="connsiteX7268" y="connsiteY7268"/>
                </a:cxn>
                <a:cxn ang="0">
                  <a:pos x="connsiteX7269" y="connsiteY7269"/>
                </a:cxn>
                <a:cxn ang="0">
                  <a:pos x="connsiteX7270" y="connsiteY7270"/>
                </a:cxn>
                <a:cxn ang="0">
                  <a:pos x="connsiteX7271" y="connsiteY7271"/>
                </a:cxn>
                <a:cxn ang="0">
                  <a:pos x="connsiteX7272" y="connsiteY7272"/>
                </a:cxn>
                <a:cxn ang="0">
                  <a:pos x="connsiteX7273" y="connsiteY7273"/>
                </a:cxn>
                <a:cxn ang="0">
                  <a:pos x="connsiteX7274" y="connsiteY7274"/>
                </a:cxn>
                <a:cxn ang="0">
                  <a:pos x="connsiteX7275" y="connsiteY7275"/>
                </a:cxn>
                <a:cxn ang="0">
                  <a:pos x="connsiteX7276" y="connsiteY7276"/>
                </a:cxn>
                <a:cxn ang="0">
                  <a:pos x="connsiteX7277" y="connsiteY7277"/>
                </a:cxn>
                <a:cxn ang="0">
                  <a:pos x="connsiteX7278" y="connsiteY7278"/>
                </a:cxn>
                <a:cxn ang="0">
                  <a:pos x="connsiteX7279" y="connsiteY7279"/>
                </a:cxn>
                <a:cxn ang="0">
                  <a:pos x="connsiteX7280" y="connsiteY7280"/>
                </a:cxn>
                <a:cxn ang="0">
                  <a:pos x="connsiteX7281" y="connsiteY7281"/>
                </a:cxn>
                <a:cxn ang="0">
                  <a:pos x="connsiteX7282" y="connsiteY7282"/>
                </a:cxn>
                <a:cxn ang="0">
                  <a:pos x="connsiteX7283" y="connsiteY7283"/>
                </a:cxn>
                <a:cxn ang="0">
                  <a:pos x="connsiteX7284" y="connsiteY7284"/>
                </a:cxn>
                <a:cxn ang="0">
                  <a:pos x="connsiteX7285" y="connsiteY7285"/>
                </a:cxn>
                <a:cxn ang="0">
                  <a:pos x="connsiteX7286" y="connsiteY7286"/>
                </a:cxn>
                <a:cxn ang="0">
                  <a:pos x="connsiteX7287" y="connsiteY7287"/>
                </a:cxn>
                <a:cxn ang="0">
                  <a:pos x="connsiteX7288" y="connsiteY7288"/>
                </a:cxn>
                <a:cxn ang="0">
                  <a:pos x="connsiteX7289" y="connsiteY7289"/>
                </a:cxn>
                <a:cxn ang="0">
                  <a:pos x="connsiteX7290" y="connsiteY7290"/>
                </a:cxn>
                <a:cxn ang="0">
                  <a:pos x="connsiteX7291" y="connsiteY7291"/>
                </a:cxn>
                <a:cxn ang="0">
                  <a:pos x="connsiteX7292" y="connsiteY7292"/>
                </a:cxn>
                <a:cxn ang="0">
                  <a:pos x="connsiteX7293" y="connsiteY7293"/>
                </a:cxn>
                <a:cxn ang="0">
                  <a:pos x="connsiteX7294" y="connsiteY7294"/>
                </a:cxn>
                <a:cxn ang="0">
                  <a:pos x="connsiteX7295" y="connsiteY7295"/>
                </a:cxn>
                <a:cxn ang="0">
                  <a:pos x="connsiteX7296" y="connsiteY7296"/>
                </a:cxn>
                <a:cxn ang="0">
                  <a:pos x="connsiteX7297" y="connsiteY7297"/>
                </a:cxn>
                <a:cxn ang="0">
                  <a:pos x="connsiteX7298" y="connsiteY7298"/>
                </a:cxn>
                <a:cxn ang="0">
                  <a:pos x="connsiteX7299" y="connsiteY7299"/>
                </a:cxn>
                <a:cxn ang="0">
                  <a:pos x="connsiteX7300" y="connsiteY7300"/>
                </a:cxn>
                <a:cxn ang="0">
                  <a:pos x="connsiteX7301" y="connsiteY7301"/>
                </a:cxn>
                <a:cxn ang="0">
                  <a:pos x="connsiteX7302" y="connsiteY7302"/>
                </a:cxn>
                <a:cxn ang="0">
                  <a:pos x="connsiteX7303" y="connsiteY7303"/>
                </a:cxn>
                <a:cxn ang="0">
                  <a:pos x="connsiteX7304" y="connsiteY7304"/>
                </a:cxn>
                <a:cxn ang="0">
                  <a:pos x="connsiteX7305" y="connsiteY7305"/>
                </a:cxn>
                <a:cxn ang="0">
                  <a:pos x="connsiteX7306" y="connsiteY7306"/>
                </a:cxn>
                <a:cxn ang="0">
                  <a:pos x="connsiteX7307" y="connsiteY7307"/>
                </a:cxn>
                <a:cxn ang="0">
                  <a:pos x="connsiteX7308" y="connsiteY7308"/>
                </a:cxn>
                <a:cxn ang="0">
                  <a:pos x="connsiteX7309" y="connsiteY7309"/>
                </a:cxn>
                <a:cxn ang="0">
                  <a:pos x="connsiteX7310" y="connsiteY7310"/>
                </a:cxn>
                <a:cxn ang="0">
                  <a:pos x="connsiteX7311" y="connsiteY7311"/>
                </a:cxn>
                <a:cxn ang="0">
                  <a:pos x="connsiteX7312" y="connsiteY7312"/>
                </a:cxn>
                <a:cxn ang="0">
                  <a:pos x="connsiteX7313" y="connsiteY7313"/>
                </a:cxn>
                <a:cxn ang="0">
                  <a:pos x="connsiteX7314" y="connsiteY7314"/>
                </a:cxn>
                <a:cxn ang="0">
                  <a:pos x="connsiteX7315" y="connsiteY7315"/>
                </a:cxn>
                <a:cxn ang="0">
                  <a:pos x="connsiteX7316" y="connsiteY7316"/>
                </a:cxn>
                <a:cxn ang="0">
                  <a:pos x="connsiteX7317" y="connsiteY7317"/>
                </a:cxn>
                <a:cxn ang="0">
                  <a:pos x="connsiteX7318" y="connsiteY7318"/>
                </a:cxn>
                <a:cxn ang="0">
                  <a:pos x="connsiteX7319" y="connsiteY7319"/>
                </a:cxn>
                <a:cxn ang="0">
                  <a:pos x="connsiteX7320" y="connsiteY7320"/>
                </a:cxn>
                <a:cxn ang="0">
                  <a:pos x="connsiteX7321" y="connsiteY7321"/>
                </a:cxn>
                <a:cxn ang="0">
                  <a:pos x="connsiteX7322" y="connsiteY7322"/>
                </a:cxn>
                <a:cxn ang="0">
                  <a:pos x="connsiteX7323" y="connsiteY7323"/>
                </a:cxn>
                <a:cxn ang="0">
                  <a:pos x="connsiteX7324" y="connsiteY7324"/>
                </a:cxn>
                <a:cxn ang="0">
                  <a:pos x="connsiteX7325" y="connsiteY7325"/>
                </a:cxn>
                <a:cxn ang="0">
                  <a:pos x="connsiteX7326" y="connsiteY7326"/>
                </a:cxn>
                <a:cxn ang="0">
                  <a:pos x="connsiteX7327" y="connsiteY7327"/>
                </a:cxn>
                <a:cxn ang="0">
                  <a:pos x="connsiteX7328" y="connsiteY7328"/>
                </a:cxn>
                <a:cxn ang="0">
                  <a:pos x="connsiteX7329" y="connsiteY7329"/>
                </a:cxn>
                <a:cxn ang="0">
                  <a:pos x="connsiteX7330" y="connsiteY7330"/>
                </a:cxn>
                <a:cxn ang="0">
                  <a:pos x="connsiteX7331" y="connsiteY7331"/>
                </a:cxn>
                <a:cxn ang="0">
                  <a:pos x="connsiteX7332" y="connsiteY7332"/>
                </a:cxn>
                <a:cxn ang="0">
                  <a:pos x="connsiteX7333" y="connsiteY7333"/>
                </a:cxn>
                <a:cxn ang="0">
                  <a:pos x="connsiteX7334" y="connsiteY7334"/>
                </a:cxn>
                <a:cxn ang="0">
                  <a:pos x="connsiteX7335" y="connsiteY7335"/>
                </a:cxn>
                <a:cxn ang="0">
                  <a:pos x="connsiteX7336" y="connsiteY7336"/>
                </a:cxn>
                <a:cxn ang="0">
                  <a:pos x="connsiteX7337" y="connsiteY7337"/>
                </a:cxn>
                <a:cxn ang="0">
                  <a:pos x="connsiteX7338" y="connsiteY7338"/>
                </a:cxn>
                <a:cxn ang="0">
                  <a:pos x="connsiteX7339" y="connsiteY7339"/>
                </a:cxn>
                <a:cxn ang="0">
                  <a:pos x="connsiteX7340" y="connsiteY7340"/>
                </a:cxn>
                <a:cxn ang="0">
                  <a:pos x="connsiteX7341" y="connsiteY7341"/>
                </a:cxn>
                <a:cxn ang="0">
                  <a:pos x="connsiteX7342" y="connsiteY7342"/>
                </a:cxn>
                <a:cxn ang="0">
                  <a:pos x="connsiteX7343" y="connsiteY7343"/>
                </a:cxn>
                <a:cxn ang="0">
                  <a:pos x="connsiteX7344" y="connsiteY7344"/>
                </a:cxn>
                <a:cxn ang="0">
                  <a:pos x="connsiteX7345" y="connsiteY7345"/>
                </a:cxn>
                <a:cxn ang="0">
                  <a:pos x="connsiteX7346" y="connsiteY7346"/>
                </a:cxn>
                <a:cxn ang="0">
                  <a:pos x="connsiteX7347" y="connsiteY7347"/>
                </a:cxn>
                <a:cxn ang="0">
                  <a:pos x="connsiteX7348" y="connsiteY7348"/>
                </a:cxn>
                <a:cxn ang="0">
                  <a:pos x="connsiteX7349" y="connsiteY7349"/>
                </a:cxn>
                <a:cxn ang="0">
                  <a:pos x="connsiteX7350" y="connsiteY7350"/>
                </a:cxn>
                <a:cxn ang="0">
                  <a:pos x="connsiteX7351" y="connsiteY7351"/>
                </a:cxn>
                <a:cxn ang="0">
                  <a:pos x="connsiteX7352" y="connsiteY7352"/>
                </a:cxn>
                <a:cxn ang="0">
                  <a:pos x="connsiteX7353" y="connsiteY7353"/>
                </a:cxn>
                <a:cxn ang="0">
                  <a:pos x="connsiteX7354" y="connsiteY7354"/>
                </a:cxn>
                <a:cxn ang="0">
                  <a:pos x="connsiteX7355" y="connsiteY7355"/>
                </a:cxn>
                <a:cxn ang="0">
                  <a:pos x="connsiteX7356" y="connsiteY7356"/>
                </a:cxn>
                <a:cxn ang="0">
                  <a:pos x="connsiteX7357" y="connsiteY7357"/>
                </a:cxn>
                <a:cxn ang="0">
                  <a:pos x="connsiteX7358" y="connsiteY7358"/>
                </a:cxn>
                <a:cxn ang="0">
                  <a:pos x="connsiteX7359" y="connsiteY7359"/>
                </a:cxn>
                <a:cxn ang="0">
                  <a:pos x="connsiteX7360" y="connsiteY7360"/>
                </a:cxn>
                <a:cxn ang="0">
                  <a:pos x="connsiteX7361" y="connsiteY7361"/>
                </a:cxn>
                <a:cxn ang="0">
                  <a:pos x="connsiteX7362" y="connsiteY7362"/>
                </a:cxn>
                <a:cxn ang="0">
                  <a:pos x="connsiteX7363" y="connsiteY7363"/>
                </a:cxn>
                <a:cxn ang="0">
                  <a:pos x="connsiteX7364" y="connsiteY7364"/>
                </a:cxn>
                <a:cxn ang="0">
                  <a:pos x="connsiteX7365" y="connsiteY7365"/>
                </a:cxn>
                <a:cxn ang="0">
                  <a:pos x="connsiteX7366" y="connsiteY7366"/>
                </a:cxn>
                <a:cxn ang="0">
                  <a:pos x="connsiteX7367" y="connsiteY7367"/>
                </a:cxn>
                <a:cxn ang="0">
                  <a:pos x="connsiteX7368" y="connsiteY7368"/>
                </a:cxn>
                <a:cxn ang="0">
                  <a:pos x="connsiteX7369" y="connsiteY7369"/>
                </a:cxn>
                <a:cxn ang="0">
                  <a:pos x="connsiteX7370" y="connsiteY7370"/>
                </a:cxn>
                <a:cxn ang="0">
                  <a:pos x="connsiteX7371" y="connsiteY7371"/>
                </a:cxn>
                <a:cxn ang="0">
                  <a:pos x="connsiteX7372" y="connsiteY7372"/>
                </a:cxn>
                <a:cxn ang="0">
                  <a:pos x="connsiteX7373" y="connsiteY7373"/>
                </a:cxn>
                <a:cxn ang="0">
                  <a:pos x="connsiteX7374" y="connsiteY7374"/>
                </a:cxn>
                <a:cxn ang="0">
                  <a:pos x="connsiteX7375" y="connsiteY7375"/>
                </a:cxn>
                <a:cxn ang="0">
                  <a:pos x="connsiteX7376" y="connsiteY7376"/>
                </a:cxn>
                <a:cxn ang="0">
                  <a:pos x="connsiteX7377" y="connsiteY7377"/>
                </a:cxn>
                <a:cxn ang="0">
                  <a:pos x="connsiteX7378" y="connsiteY7378"/>
                </a:cxn>
                <a:cxn ang="0">
                  <a:pos x="connsiteX7379" y="connsiteY7379"/>
                </a:cxn>
                <a:cxn ang="0">
                  <a:pos x="connsiteX7380" y="connsiteY7380"/>
                </a:cxn>
                <a:cxn ang="0">
                  <a:pos x="connsiteX7381" y="connsiteY7381"/>
                </a:cxn>
                <a:cxn ang="0">
                  <a:pos x="connsiteX7382" y="connsiteY7382"/>
                </a:cxn>
                <a:cxn ang="0">
                  <a:pos x="connsiteX7383" y="connsiteY7383"/>
                </a:cxn>
                <a:cxn ang="0">
                  <a:pos x="connsiteX7384" y="connsiteY7384"/>
                </a:cxn>
                <a:cxn ang="0">
                  <a:pos x="connsiteX7385" y="connsiteY7385"/>
                </a:cxn>
                <a:cxn ang="0">
                  <a:pos x="connsiteX7386" y="connsiteY7386"/>
                </a:cxn>
                <a:cxn ang="0">
                  <a:pos x="connsiteX7387" y="connsiteY7387"/>
                </a:cxn>
                <a:cxn ang="0">
                  <a:pos x="connsiteX7388" y="connsiteY7388"/>
                </a:cxn>
                <a:cxn ang="0">
                  <a:pos x="connsiteX7389" y="connsiteY7389"/>
                </a:cxn>
                <a:cxn ang="0">
                  <a:pos x="connsiteX7390" y="connsiteY7390"/>
                </a:cxn>
                <a:cxn ang="0">
                  <a:pos x="connsiteX7391" y="connsiteY7391"/>
                </a:cxn>
                <a:cxn ang="0">
                  <a:pos x="connsiteX7392" y="connsiteY7392"/>
                </a:cxn>
                <a:cxn ang="0">
                  <a:pos x="connsiteX7393" y="connsiteY7393"/>
                </a:cxn>
                <a:cxn ang="0">
                  <a:pos x="connsiteX7394" y="connsiteY7394"/>
                </a:cxn>
                <a:cxn ang="0">
                  <a:pos x="connsiteX7395" y="connsiteY7395"/>
                </a:cxn>
                <a:cxn ang="0">
                  <a:pos x="connsiteX7396" y="connsiteY7396"/>
                </a:cxn>
                <a:cxn ang="0">
                  <a:pos x="connsiteX7397" y="connsiteY7397"/>
                </a:cxn>
                <a:cxn ang="0">
                  <a:pos x="connsiteX7398" y="connsiteY7398"/>
                </a:cxn>
                <a:cxn ang="0">
                  <a:pos x="connsiteX7399" y="connsiteY7399"/>
                </a:cxn>
                <a:cxn ang="0">
                  <a:pos x="connsiteX7400" y="connsiteY7400"/>
                </a:cxn>
                <a:cxn ang="0">
                  <a:pos x="connsiteX7401" y="connsiteY7401"/>
                </a:cxn>
                <a:cxn ang="0">
                  <a:pos x="connsiteX7402" y="connsiteY7402"/>
                </a:cxn>
                <a:cxn ang="0">
                  <a:pos x="connsiteX7403" y="connsiteY7403"/>
                </a:cxn>
                <a:cxn ang="0">
                  <a:pos x="connsiteX7404" y="connsiteY7404"/>
                </a:cxn>
                <a:cxn ang="0">
                  <a:pos x="connsiteX7405" y="connsiteY7405"/>
                </a:cxn>
                <a:cxn ang="0">
                  <a:pos x="connsiteX7406" y="connsiteY7406"/>
                </a:cxn>
                <a:cxn ang="0">
                  <a:pos x="connsiteX7407" y="connsiteY7407"/>
                </a:cxn>
                <a:cxn ang="0">
                  <a:pos x="connsiteX7408" y="connsiteY7408"/>
                </a:cxn>
                <a:cxn ang="0">
                  <a:pos x="connsiteX7409" y="connsiteY7409"/>
                </a:cxn>
                <a:cxn ang="0">
                  <a:pos x="connsiteX7410" y="connsiteY7410"/>
                </a:cxn>
                <a:cxn ang="0">
                  <a:pos x="connsiteX7411" y="connsiteY7411"/>
                </a:cxn>
                <a:cxn ang="0">
                  <a:pos x="connsiteX7412" y="connsiteY7412"/>
                </a:cxn>
                <a:cxn ang="0">
                  <a:pos x="connsiteX7413" y="connsiteY7413"/>
                </a:cxn>
                <a:cxn ang="0">
                  <a:pos x="connsiteX7414" y="connsiteY7414"/>
                </a:cxn>
                <a:cxn ang="0">
                  <a:pos x="connsiteX7415" y="connsiteY7415"/>
                </a:cxn>
                <a:cxn ang="0">
                  <a:pos x="connsiteX7416" y="connsiteY7416"/>
                </a:cxn>
                <a:cxn ang="0">
                  <a:pos x="connsiteX7417" y="connsiteY7417"/>
                </a:cxn>
                <a:cxn ang="0">
                  <a:pos x="connsiteX7418" y="connsiteY7418"/>
                </a:cxn>
                <a:cxn ang="0">
                  <a:pos x="connsiteX7419" y="connsiteY7419"/>
                </a:cxn>
                <a:cxn ang="0">
                  <a:pos x="connsiteX7420" y="connsiteY7420"/>
                </a:cxn>
                <a:cxn ang="0">
                  <a:pos x="connsiteX7421" y="connsiteY7421"/>
                </a:cxn>
                <a:cxn ang="0">
                  <a:pos x="connsiteX7422" y="connsiteY7422"/>
                </a:cxn>
                <a:cxn ang="0">
                  <a:pos x="connsiteX7423" y="connsiteY7423"/>
                </a:cxn>
                <a:cxn ang="0">
                  <a:pos x="connsiteX7424" y="connsiteY7424"/>
                </a:cxn>
                <a:cxn ang="0">
                  <a:pos x="connsiteX7425" y="connsiteY7425"/>
                </a:cxn>
                <a:cxn ang="0">
                  <a:pos x="connsiteX7426" y="connsiteY7426"/>
                </a:cxn>
                <a:cxn ang="0">
                  <a:pos x="connsiteX7427" y="connsiteY7427"/>
                </a:cxn>
                <a:cxn ang="0">
                  <a:pos x="connsiteX7428" y="connsiteY7428"/>
                </a:cxn>
                <a:cxn ang="0">
                  <a:pos x="connsiteX7429" y="connsiteY7429"/>
                </a:cxn>
                <a:cxn ang="0">
                  <a:pos x="connsiteX7430" y="connsiteY7430"/>
                </a:cxn>
                <a:cxn ang="0">
                  <a:pos x="connsiteX7431" y="connsiteY7431"/>
                </a:cxn>
                <a:cxn ang="0">
                  <a:pos x="connsiteX7432" y="connsiteY7432"/>
                </a:cxn>
                <a:cxn ang="0">
                  <a:pos x="connsiteX7433" y="connsiteY7433"/>
                </a:cxn>
                <a:cxn ang="0">
                  <a:pos x="connsiteX7434" y="connsiteY7434"/>
                </a:cxn>
                <a:cxn ang="0">
                  <a:pos x="connsiteX7435" y="connsiteY7435"/>
                </a:cxn>
                <a:cxn ang="0">
                  <a:pos x="connsiteX7436" y="connsiteY7436"/>
                </a:cxn>
                <a:cxn ang="0">
                  <a:pos x="connsiteX7437" y="connsiteY7437"/>
                </a:cxn>
                <a:cxn ang="0">
                  <a:pos x="connsiteX7438" y="connsiteY7438"/>
                </a:cxn>
                <a:cxn ang="0">
                  <a:pos x="connsiteX7439" y="connsiteY7439"/>
                </a:cxn>
                <a:cxn ang="0">
                  <a:pos x="connsiteX7440" y="connsiteY7440"/>
                </a:cxn>
                <a:cxn ang="0">
                  <a:pos x="connsiteX7441" y="connsiteY7441"/>
                </a:cxn>
                <a:cxn ang="0">
                  <a:pos x="connsiteX7442" y="connsiteY7442"/>
                </a:cxn>
                <a:cxn ang="0">
                  <a:pos x="connsiteX7443" y="connsiteY7443"/>
                </a:cxn>
                <a:cxn ang="0">
                  <a:pos x="connsiteX7444" y="connsiteY7444"/>
                </a:cxn>
                <a:cxn ang="0">
                  <a:pos x="connsiteX7445" y="connsiteY7445"/>
                </a:cxn>
                <a:cxn ang="0">
                  <a:pos x="connsiteX7446" y="connsiteY7446"/>
                </a:cxn>
                <a:cxn ang="0">
                  <a:pos x="connsiteX7447" y="connsiteY7447"/>
                </a:cxn>
                <a:cxn ang="0">
                  <a:pos x="connsiteX7448" y="connsiteY7448"/>
                </a:cxn>
                <a:cxn ang="0">
                  <a:pos x="connsiteX7449" y="connsiteY7449"/>
                </a:cxn>
                <a:cxn ang="0">
                  <a:pos x="connsiteX7450" y="connsiteY7450"/>
                </a:cxn>
                <a:cxn ang="0">
                  <a:pos x="connsiteX7451" y="connsiteY7451"/>
                </a:cxn>
                <a:cxn ang="0">
                  <a:pos x="connsiteX7452" y="connsiteY7452"/>
                </a:cxn>
                <a:cxn ang="0">
                  <a:pos x="connsiteX7453" y="connsiteY7453"/>
                </a:cxn>
                <a:cxn ang="0">
                  <a:pos x="connsiteX7454" y="connsiteY7454"/>
                </a:cxn>
                <a:cxn ang="0">
                  <a:pos x="connsiteX7455" y="connsiteY7455"/>
                </a:cxn>
                <a:cxn ang="0">
                  <a:pos x="connsiteX7456" y="connsiteY7456"/>
                </a:cxn>
                <a:cxn ang="0">
                  <a:pos x="connsiteX7457" y="connsiteY7457"/>
                </a:cxn>
                <a:cxn ang="0">
                  <a:pos x="connsiteX7458" y="connsiteY7458"/>
                </a:cxn>
                <a:cxn ang="0">
                  <a:pos x="connsiteX7459" y="connsiteY7459"/>
                </a:cxn>
                <a:cxn ang="0">
                  <a:pos x="connsiteX7460" y="connsiteY7460"/>
                </a:cxn>
                <a:cxn ang="0">
                  <a:pos x="connsiteX7461" y="connsiteY7461"/>
                </a:cxn>
                <a:cxn ang="0">
                  <a:pos x="connsiteX7462" y="connsiteY7462"/>
                </a:cxn>
                <a:cxn ang="0">
                  <a:pos x="connsiteX7463" y="connsiteY7463"/>
                </a:cxn>
                <a:cxn ang="0">
                  <a:pos x="connsiteX7464" y="connsiteY7464"/>
                </a:cxn>
                <a:cxn ang="0">
                  <a:pos x="connsiteX7465" y="connsiteY7465"/>
                </a:cxn>
                <a:cxn ang="0">
                  <a:pos x="connsiteX7466" y="connsiteY7466"/>
                </a:cxn>
                <a:cxn ang="0">
                  <a:pos x="connsiteX7467" y="connsiteY7467"/>
                </a:cxn>
                <a:cxn ang="0">
                  <a:pos x="connsiteX7468" y="connsiteY7468"/>
                </a:cxn>
                <a:cxn ang="0">
                  <a:pos x="connsiteX7469" y="connsiteY7469"/>
                </a:cxn>
                <a:cxn ang="0">
                  <a:pos x="connsiteX7470" y="connsiteY7470"/>
                </a:cxn>
                <a:cxn ang="0">
                  <a:pos x="connsiteX7471" y="connsiteY7471"/>
                </a:cxn>
                <a:cxn ang="0">
                  <a:pos x="connsiteX7472" y="connsiteY7472"/>
                </a:cxn>
                <a:cxn ang="0">
                  <a:pos x="connsiteX7473" y="connsiteY7473"/>
                </a:cxn>
                <a:cxn ang="0">
                  <a:pos x="connsiteX7474" y="connsiteY7474"/>
                </a:cxn>
                <a:cxn ang="0">
                  <a:pos x="connsiteX7475" y="connsiteY7475"/>
                </a:cxn>
                <a:cxn ang="0">
                  <a:pos x="connsiteX7476" y="connsiteY7476"/>
                </a:cxn>
                <a:cxn ang="0">
                  <a:pos x="connsiteX7477" y="connsiteY7477"/>
                </a:cxn>
                <a:cxn ang="0">
                  <a:pos x="connsiteX7478" y="connsiteY7478"/>
                </a:cxn>
                <a:cxn ang="0">
                  <a:pos x="connsiteX7479" y="connsiteY7479"/>
                </a:cxn>
                <a:cxn ang="0">
                  <a:pos x="connsiteX7480" y="connsiteY7480"/>
                </a:cxn>
                <a:cxn ang="0">
                  <a:pos x="connsiteX7481" y="connsiteY7481"/>
                </a:cxn>
                <a:cxn ang="0">
                  <a:pos x="connsiteX7482" y="connsiteY7482"/>
                </a:cxn>
                <a:cxn ang="0">
                  <a:pos x="connsiteX7483" y="connsiteY7483"/>
                </a:cxn>
                <a:cxn ang="0">
                  <a:pos x="connsiteX7484" y="connsiteY7484"/>
                </a:cxn>
                <a:cxn ang="0">
                  <a:pos x="connsiteX7485" y="connsiteY7485"/>
                </a:cxn>
                <a:cxn ang="0">
                  <a:pos x="connsiteX7486" y="connsiteY7486"/>
                </a:cxn>
                <a:cxn ang="0">
                  <a:pos x="connsiteX7487" y="connsiteY7487"/>
                </a:cxn>
                <a:cxn ang="0">
                  <a:pos x="connsiteX7488" y="connsiteY7488"/>
                </a:cxn>
                <a:cxn ang="0">
                  <a:pos x="connsiteX7489" y="connsiteY7489"/>
                </a:cxn>
                <a:cxn ang="0">
                  <a:pos x="connsiteX7490" y="connsiteY7490"/>
                </a:cxn>
                <a:cxn ang="0">
                  <a:pos x="connsiteX7491" y="connsiteY7491"/>
                </a:cxn>
                <a:cxn ang="0">
                  <a:pos x="connsiteX7492" y="connsiteY7492"/>
                </a:cxn>
                <a:cxn ang="0">
                  <a:pos x="connsiteX7493" y="connsiteY7493"/>
                </a:cxn>
                <a:cxn ang="0">
                  <a:pos x="connsiteX7494" y="connsiteY7494"/>
                </a:cxn>
                <a:cxn ang="0">
                  <a:pos x="connsiteX7495" y="connsiteY7495"/>
                </a:cxn>
                <a:cxn ang="0">
                  <a:pos x="connsiteX7496" y="connsiteY7496"/>
                </a:cxn>
                <a:cxn ang="0">
                  <a:pos x="connsiteX7497" y="connsiteY7497"/>
                </a:cxn>
                <a:cxn ang="0">
                  <a:pos x="connsiteX7498" y="connsiteY7498"/>
                </a:cxn>
                <a:cxn ang="0">
                  <a:pos x="connsiteX7499" y="connsiteY7499"/>
                </a:cxn>
                <a:cxn ang="0">
                  <a:pos x="connsiteX7500" y="connsiteY7500"/>
                </a:cxn>
                <a:cxn ang="0">
                  <a:pos x="connsiteX7501" y="connsiteY7501"/>
                </a:cxn>
                <a:cxn ang="0">
                  <a:pos x="connsiteX7502" y="connsiteY7502"/>
                </a:cxn>
                <a:cxn ang="0">
                  <a:pos x="connsiteX7503" y="connsiteY7503"/>
                </a:cxn>
                <a:cxn ang="0">
                  <a:pos x="connsiteX7504" y="connsiteY7504"/>
                </a:cxn>
                <a:cxn ang="0">
                  <a:pos x="connsiteX7505" y="connsiteY7505"/>
                </a:cxn>
                <a:cxn ang="0">
                  <a:pos x="connsiteX7506" y="connsiteY7506"/>
                </a:cxn>
                <a:cxn ang="0">
                  <a:pos x="connsiteX7507" y="connsiteY7507"/>
                </a:cxn>
                <a:cxn ang="0">
                  <a:pos x="connsiteX7508" y="connsiteY7508"/>
                </a:cxn>
                <a:cxn ang="0">
                  <a:pos x="connsiteX7509" y="connsiteY7509"/>
                </a:cxn>
                <a:cxn ang="0">
                  <a:pos x="connsiteX7510" y="connsiteY7510"/>
                </a:cxn>
                <a:cxn ang="0">
                  <a:pos x="connsiteX7511" y="connsiteY7511"/>
                </a:cxn>
                <a:cxn ang="0">
                  <a:pos x="connsiteX7512" y="connsiteY7512"/>
                </a:cxn>
                <a:cxn ang="0">
                  <a:pos x="connsiteX7513" y="connsiteY7513"/>
                </a:cxn>
                <a:cxn ang="0">
                  <a:pos x="connsiteX7514" y="connsiteY7514"/>
                </a:cxn>
                <a:cxn ang="0">
                  <a:pos x="connsiteX7515" y="connsiteY7515"/>
                </a:cxn>
                <a:cxn ang="0">
                  <a:pos x="connsiteX7516" y="connsiteY7516"/>
                </a:cxn>
                <a:cxn ang="0">
                  <a:pos x="connsiteX7517" y="connsiteY7517"/>
                </a:cxn>
                <a:cxn ang="0">
                  <a:pos x="connsiteX7518" y="connsiteY7518"/>
                </a:cxn>
                <a:cxn ang="0">
                  <a:pos x="connsiteX7519" y="connsiteY7519"/>
                </a:cxn>
                <a:cxn ang="0">
                  <a:pos x="connsiteX7520" y="connsiteY7520"/>
                </a:cxn>
                <a:cxn ang="0">
                  <a:pos x="connsiteX7521" y="connsiteY7521"/>
                </a:cxn>
                <a:cxn ang="0">
                  <a:pos x="connsiteX7522" y="connsiteY7522"/>
                </a:cxn>
                <a:cxn ang="0">
                  <a:pos x="connsiteX7523" y="connsiteY7523"/>
                </a:cxn>
                <a:cxn ang="0">
                  <a:pos x="connsiteX7524" y="connsiteY7524"/>
                </a:cxn>
                <a:cxn ang="0">
                  <a:pos x="connsiteX7525" y="connsiteY7525"/>
                </a:cxn>
                <a:cxn ang="0">
                  <a:pos x="connsiteX7526" y="connsiteY7526"/>
                </a:cxn>
                <a:cxn ang="0">
                  <a:pos x="connsiteX7527" y="connsiteY7527"/>
                </a:cxn>
                <a:cxn ang="0">
                  <a:pos x="connsiteX7528" y="connsiteY7528"/>
                </a:cxn>
                <a:cxn ang="0">
                  <a:pos x="connsiteX7529" y="connsiteY7529"/>
                </a:cxn>
                <a:cxn ang="0">
                  <a:pos x="connsiteX7530" y="connsiteY7530"/>
                </a:cxn>
                <a:cxn ang="0">
                  <a:pos x="connsiteX7531" y="connsiteY7531"/>
                </a:cxn>
                <a:cxn ang="0">
                  <a:pos x="connsiteX7532" y="connsiteY7532"/>
                </a:cxn>
                <a:cxn ang="0">
                  <a:pos x="connsiteX7533" y="connsiteY7533"/>
                </a:cxn>
                <a:cxn ang="0">
                  <a:pos x="connsiteX7534" y="connsiteY7534"/>
                </a:cxn>
                <a:cxn ang="0">
                  <a:pos x="connsiteX7535" y="connsiteY7535"/>
                </a:cxn>
                <a:cxn ang="0">
                  <a:pos x="connsiteX7536" y="connsiteY7536"/>
                </a:cxn>
                <a:cxn ang="0">
                  <a:pos x="connsiteX7537" y="connsiteY7537"/>
                </a:cxn>
                <a:cxn ang="0">
                  <a:pos x="connsiteX7538" y="connsiteY7538"/>
                </a:cxn>
                <a:cxn ang="0">
                  <a:pos x="connsiteX7539" y="connsiteY7539"/>
                </a:cxn>
                <a:cxn ang="0">
                  <a:pos x="connsiteX7540" y="connsiteY7540"/>
                </a:cxn>
                <a:cxn ang="0">
                  <a:pos x="connsiteX7541" y="connsiteY7541"/>
                </a:cxn>
                <a:cxn ang="0">
                  <a:pos x="connsiteX7542" y="connsiteY7542"/>
                </a:cxn>
                <a:cxn ang="0">
                  <a:pos x="connsiteX7543" y="connsiteY7543"/>
                </a:cxn>
                <a:cxn ang="0">
                  <a:pos x="connsiteX7544" y="connsiteY7544"/>
                </a:cxn>
                <a:cxn ang="0">
                  <a:pos x="connsiteX7545" y="connsiteY7545"/>
                </a:cxn>
                <a:cxn ang="0">
                  <a:pos x="connsiteX7546" y="connsiteY7546"/>
                </a:cxn>
                <a:cxn ang="0">
                  <a:pos x="connsiteX7547" y="connsiteY7547"/>
                </a:cxn>
                <a:cxn ang="0">
                  <a:pos x="connsiteX7548" y="connsiteY7548"/>
                </a:cxn>
                <a:cxn ang="0">
                  <a:pos x="connsiteX7549" y="connsiteY7549"/>
                </a:cxn>
                <a:cxn ang="0">
                  <a:pos x="connsiteX7550" y="connsiteY7550"/>
                </a:cxn>
                <a:cxn ang="0">
                  <a:pos x="connsiteX7551" y="connsiteY7551"/>
                </a:cxn>
                <a:cxn ang="0">
                  <a:pos x="connsiteX7552" y="connsiteY7552"/>
                </a:cxn>
                <a:cxn ang="0">
                  <a:pos x="connsiteX7553" y="connsiteY7553"/>
                </a:cxn>
                <a:cxn ang="0">
                  <a:pos x="connsiteX7554" y="connsiteY7554"/>
                </a:cxn>
                <a:cxn ang="0">
                  <a:pos x="connsiteX7555" y="connsiteY7555"/>
                </a:cxn>
                <a:cxn ang="0">
                  <a:pos x="connsiteX7556" y="connsiteY7556"/>
                </a:cxn>
                <a:cxn ang="0">
                  <a:pos x="connsiteX7557" y="connsiteY7557"/>
                </a:cxn>
                <a:cxn ang="0">
                  <a:pos x="connsiteX7558" y="connsiteY7558"/>
                </a:cxn>
                <a:cxn ang="0">
                  <a:pos x="connsiteX7559" y="connsiteY7559"/>
                </a:cxn>
                <a:cxn ang="0">
                  <a:pos x="connsiteX7560" y="connsiteY7560"/>
                </a:cxn>
                <a:cxn ang="0">
                  <a:pos x="connsiteX7561" y="connsiteY7561"/>
                </a:cxn>
                <a:cxn ang="0">
                  <a:pos x="connsiteX7562" y="connsiteY7562"/>
                </a:cxn>
                <a:cxn ang="0">
                  <a:pos x="connsiteX7563" y="connsiteY7563"/>
                </a:cxn>
                <a:cxn ang="0">
                  <a:pos x="connsiteX7564" y="connsiteY7564"/>
                </a:cxn>
                <a:cxn ang="0">
                  <a:pos x="connsiteX7565" y="connsiteY7565"/>
                </a:cxn>
                <a:cxn ang="0">
                  <a:pos x="connsiteX7566" y="connsiteY7566"/>
                </a:cxn>
                <a:cxn ang="0">
                  <a:pos x="connsiteX7567" y="connsiteY7567"/>
                </a:cxn>
                <a:cxn ang="0">
                  <a:pos x="connsiteX7568" y="connsiteY7568"/>
                </a:cxn>
                <a:cxn ang="0">
                  <a:pos x="connsiteX7569" y="connsiteY7569"/>
                </a:cxn>
                <a:cxn ang="0">
                  <a:pos x="connsiteX7570" y="connsiteY7570"/>
                </a:cxn>
                <a:cxn ang="0">
                  <a:pos x="connsiteX7571" y="connsiteY7571"/>
                </a:cxn>
                <a:cxn ang="0">
                  <a:pos x="connsiteX7572" y="connsiteY7572"/>
                </a:cxn>
                <a:cxn ang="0">
                  <a:pos x="connsiteX7573" y="connsiteY7573"/>
                </a:cxn>
                <a:cxn ang="0">
                  <a:pos x="connsiteX7574" y="connsiteY7574"/>
                </a:cxn>
                <a:cxn ang="0">
                  <a:pos x="connsiteX7575" y="connsiteY7575"/>
                </a:cxn>
                <a:cxn ang="0">
                  <a:pos x="connsiteX7576" y="connsiteY7576"/>
                </a:cxn>
                <a:cxn ang="0">
                  <a:pos x="connsiteX7577" y="connsiteY7577"/>
                </a:cxn>
                <a:cxn ang="0">
                  <a:pos x="connsiteX7578" y="connsiteY7578"/>
                </a:cxn>
                <a:cxn ang="0">
                  <a:pos x="connsiteX7579" y="connsiteY7579"/>
                </a:cxn>
                <a:cxn ang="0">
                  <a:pos x="connsiteX7580" y="connsiteY7580"/>
                </a:cxn>
                <a:cxn ang="0">
                  <a:pos x="connsiteX7581" y="connsiteY7581"/>
                </a:cxn>
                <a:cxn ang="0">
                  <a:pos x="connsiteX7582" y="connsiteY7582"/>
                </a:cxn>
                <a:cxn ang="0">
                  <a:pos x="connsiteX7583" y="connsiteY7583"/>
                </a:cxn>
                <a:cxn ang="0">
                  <a:pos x="connsiteX7584" y="connsiteY7584"/>
                </a:cxn>
                <a:cxn ang="0">
                  <a:pos x="connsiteX7585" y="connsiteY7585"/>
                </a:cxn>
                <a:cxn ang="0">
                  <a:pos x="connsiteX7586" y="connsiteY7586"/>
                </a:cxn>
                <a:cxn ang="0">
                  <a:pos x="connsiteX7587" y="connsiteY7587"/>
                </a:cxn>
                <a:cxn ang="0">
                  <a:pos x="connsiteX7588" y="connsiteY7588"/>
                </a:cxn>
                <a:cxn ang="0">
                  <a:pos x="connsiteX7589" y="connsiteY7589"/>
                </a:cxn>
                <a:cxn ang="0">
                  <a:pos x="connsiteX7590" y="connsiteY7590"/>
                </a:cxn>
                <a:cxn ang="0">
                  <a:pos x="connsiteX7591" y="connsiteY7591"/>
                </a:cxn>
                <a:cxn ang="0">
                  <a:pos x="connsiteX7592" y="connsiteY7592"/>
                </a:cxn>
                <a:cxn ang="0">
                  <a:pos x="connsiteX7593" y="connsiteY7593"/>
                </a:cxn>
                <a:cxn ang="0">
                  <a:pos x="connsiteX7594" y="connsiteY7594"/>
                </a:cxn>
                <a:cxn ang="0">
                  <a:pos x="connsiteX7595" y="connsiteY7595"/>
                </a:cxn>
                <a:cxn ang="0">
                  <a:pos x="connsiteX7596" y="connsiteY7596"/>
                </a:cxn>
                <a:cxn ang="0">
                  <a:pos x="connsiteX7597" y="connsiteY7597"/>
                </a:cxn>
                <a:cxn ang="0">
                  <a:pos x="connsiteX7598" y="connsiteY7598"/>
                </a:cxn>
                <a:cxn ang="0">
                  <a:pos x="connsiteX7599" y="connsiteY7599"/>
                </a:cxn>
                <a:cxn ang="0">
                  <a:pos x="connsiteX7600" y="connsiteY7600"/>
                </a:cxn>
                <a:cxn ang="0">
                  <a:pos x="connsiteX7601" y="connsiteY7601"/>
                </a:cxn>
                <a:cxn ang="0">
                  <a:pos x="connsiteX7602" y="connsiteY7602"/>
                </a:cxn>
                <a:cxn ang="0">
                  <a:pos x="connsiteX7603" y="connsiteY7603"/>
                </a:cxn>
                <a:cxn ang="0">
                  <a:pos x="connsiteX7604" y="connsiteY7604"/>
                </a:cxn>
                <a:cxn ang="0">
                  <a:pos x="connsiteX7605" y="connsiteY7605"/>
                </a:cxn>
                <a:cxn ang="0">
                  <a:pos x="connsiteX7606" y="connsiteY7606"/>
                </a:cxn>
                <a:cxn ang="0">
                  <a:pos x="connsiteX7607" y="connsiteY7607"/>
                </a:cxn>
                <a:cxn ang="0">
                  <a:pos x="connsiteX7608" y="connsiteY7608"/>
                </a:cxn>
                <a:cxn ang="0">
                  <a:pos x="connsiteX7609" y="connsiteY7609"/>
                </a:cxn>
                <a:cxn ang="0">
                  <a:pos x="connsiteX7610" y="connsiteY7610"/>
                </a:cxn>
                <a:cxn ang="0">
                  <a:pos x="connsiteX7611" y="connsiteY7611"/>
                </a:cxn>
                <a:cxn ang="0">
                  <a:pos x="connsiteX7612" y="connsiteY7612"/>
                </a:cxn>
                <a:cxn ang="0">
                  <a:pos x="connsiteX7613" y="connsiteY7613"/>
                </a:cxn>
                <a:cxn ang="0">
                  <a:pos x="connsiteX7614" y="connsiteY7614"/>
                </a:cxn>
                <a:cxn ang="0">
                  <a:pos x="connsiteX7615" y="connsiteY7615"/>
                </a:cxn>
                <a:cxn ang="0">
                  <a:pos x="connsiteX7616" y="connsiteY7616"/>
                </a:cxn>
                <a:cxn ang="0">
                  <a:pos x="connsiteX7617" y="connsiteY7617"/>
                </a:cxn>
                <a:cxn ang="0">
                  <a:pos x="connsiteX7618" y="connsiteY7618"/>
                </a:cxn>
                <a:cxn ang="0">
                  <a:pos x="connsiteX7619" y="connsiteY7619"/>
                </a:cxn>
                <a:cxn ang="0">
                  <a:pos x="connsiteX7620" y="connsiteY7620"/>
                </a:cxn>
                <a:cxn ang="0">
                  <a:pos x="connsiteX7621" y="connsiteY7621"/>
                </a:cxn>
                <a:cxn ang="0">
                  <a:pos x="connsiteX7622" y="connsiteY7622"/>
                </a:cxn>
                <a:cxn ang="0">
                  <a:pos x="connsiteX7623" y="connsiteY7623"/>
                </a:cxn>
                <a:cxn ang="0">
                  <a:pos x="connsiteX7624" y="connsiteY7624"/>
                </a:cxn>
                <a:cxn ang="0">
                  <a:pos x="connsiteX7625" y="connsiteY7625"/>
                </a:cxn>
                <a:cxn ang="0">
                  <a:pos x="connsiteX7626" y="connsiteY7626"/>
                </a:cxn>
                <a:cxn ang="0">
                  <a:pos x="connsiteX7627" y="connsiteY7627"/>
                </a:cxn>
                <a:cxn ang="0">
                  <a:pos x="connsiteX7628" y="connsiteY7628"/>
                </a:cxn>
                <a:cxn ang="0">
                  <a:pos x="connsiteX7629" y="connsiteY7629"/>
                </a:cxn>
                <a:cxn ang="0">
                  <a:pos x="connsiteX7630" y="connsiteY7630"/>
                </a:cxn>
                <a:cxn ang="0">
                  <a:pos x="connsiteX7631" y="connsiteY7631"/>
                </a:cxn>
                <a:cxn ang="0">
                  <a:pos x="connsiteX7632" y="connsiteY7632"/>
                </a:cxn>
                <a:cxn ang="0">
                  <a:pos x="connsiteX7633" y="connsiteY7633"/>
                </a:cxn>
                <a:cxn ang="0">
                  <a:pos x="connsiteX7634" y="connsiteY7634"/>
                </a:cxn>
                <a:cxn ang="0">
                  <a:pos x="connsiteX7635" y="connsiteY7635"/>
                </a:cxn>
                <a:cxn ang="0">
                  <a:pos x="connsiteX7636" y="connsiteY7636"/>
                </a:cxn>
                <a:cxn ang="0">
                  <a:pos x="connsiteX7637" y="connsiteY7637"/>
                </a:cxn>
                <a:cxn ang="0">
                  <a:pos x="connsiteX7638" y="connsiteY7638"/>
                </a:cxn>
                <a:cxn ang="0">
                  <a:pos x="connsiteX7639" y="connsiteY7639"/>
                </a:cxn>
                <a:cxn ang="0">
                  <a:pos x="connsiteX7640" y="connsiteY7640"/>
                </a:cxn>
                <a:cxn ang="0">
                  <a:pos x="connsiteX7641" y="connsiteY7641"/>
                </a:cxn>
                <a:cxn ang="0">
                  <a:pos x="connsiteX7642" y="connsiteY7642"/>
                </a:cxn>
                <a:cxn ang="0">
                  <a:pos x="connsiteX7643" y="connsiteY7643"/>
                </a:cxn>
                <a:cxn ang="0">
                  <a:pos x="connsiteX7644" y="connsiteY7644"/>
                </a:cxn>
                <a:cxn ang="0">
                  <a:pos x="connsiteX7645" y="connsiteY7645"/>
                </a:cxn>
                <a:cxn ang="0">
                  <a:pos x="connsiteX7646" y="connsiteY7646"/>
                </a:cxn>
                <a:cxn ang="0">
                  <a:pos x="connsiteX7647" y="connsiteY7647"/>
                </a:cxn>
                <a:cxn ang="0">
                  <a:pos x="connsiteX7648" y="connsiteY7648"/>
                </a:cxn>
                <a:cxn ang="0">
                  <a:pos x="connsiteX7649" y="connsiteY7649"/>
                </a:cxn>
                <a:cxn ang="0">
                  <a:pos x="connsiteX7650" y="connsiteY7650"/>
                </a:cxn>
                <a:cxn ang="0">
                  <a:pos x="connsiteX7651" y="connsiteY7651"/>
                </a:cxn>
                <a:cxn ang="0">
                  <a:pos x="connsiteX7652" y="connsiteY7652"/>
                </a:cxn>
                <a:cxn ang="0">
                  <a:pos x="connsiteX7653" y="connsiteY7653"/>
                </a:cxn>
                <a:cxn ang="0">
                  <a:pos x="connsiteX7654" y="connsiteY7654"/>
                </a:cxn>
                <a:cxn ang="0">
                  <a:pos x="connsiteX7655" y="connsiteY7655"/>
                </a:cxn>
                <a:cxn ang="0">
                  <a:pos x="connsiteX7656" y="connsiteY7656"/>
                </a:cxn>
                <a:cxn ang="0">
                  <a:pos x="connsiteX7657" y="connsiteY7657"/>
                </a:cxn>
                <a:cxn ang="0">
                  <a:pos x="connsiteX7658" y="connsiteY7658"/>
                </a:cxn>
                <a:cxn ang="0">
                  <a:pos x="connsiteX7659" y="connsiteY7659"/>
                </a:cxn>
                <a:cxn ang="0">
                  <a:pos x="connsiteX7660" y="connsiteY7660"/>
                </a:cxn>
                <a:cxn ang="0">
                  <a:pos x="connsiteX7661" y="connsiteY7661"/>
                </a:cxn>
                <a:cxn ang="0">
                  <a:pos x="connsiteX7662" y="connsiteY7662"/>
                </a:cxn>
                <a:cxn ang="0">
                  <a:pos x="connsiteX7663" y="connsiteY7663"/>
                </a:cxn>
                <a:cxn ang="0">
                  <a:pos x="connsiteX7664" y="connsiteY7664"/>
                </a:cxn>
                <a:cxn ang="0">
                  <a:pos x="connsiteX7665" y="connsiteY7665"/>
                </a:cxn>
                <a:cxn ang="0">
                  <a:pos x="connsiteX7666" y="connsiteY7666"/>
                </a:cxn>
                <a:cxn ang="0">
                  <a:pos x="connsiteX7667" y="connsiteY7667"/>
                </a:cxn>
                <a:cxn ang="0">
                  <a:pos x="connsiteX7668" y="connsiteY7668"/>
                </a:cxn>
                <a:cxn ang="0">
                  <a:pos x="connsiteX7669" y="connsiteY7669"/>
                </a:cxn>
                <a:cxn ang="0">
                  <a:pos x="connsiteX7670" y="connsiteY7670"/>
                </a:cxn>
                <a:cxn ang="0">
                  <a:pos x="connsiteX7671" y="connsiteY7671"/>
                </a:cxn>
                <a:cxn ang="0">
                  <a:pos x="connsiteX7672" y="connsiteY7672"/>
                </a:cxn>
                <a:cxn ang="0">
                  <a:pos x="connsiteX7673" y="connsiteY7673"/>
                </a:cxn>
                <a:cxn ang="0">
                  <a:pos x="connsiteX7674" y="connsiteY7674"/>
                </a:cxn>
                <a:cxn ang="0">
                  <a:pos x="connsiteX7675" y="connsiteY7675"/>
                </a:cxn>
                <a:cxn ang="0">
                  <a:pos x="connsiteX7676" y="connsiteY7676"/>
                </a:cxn>
                <a:cxn ang="0">
                  <a:pos x="connsiteX7677" y="connsiteY7677"/>
                </a:cxn>
                <a:cxn ang="0">
                  <a:pos x="connsiteX7678" y="connsiteY7678"/>
                </a:cxn>
                <a:cxn ang="0">
                  <a:pos x="connsiteX7679" y="connsiteY7679"/>
                </a:cxn>
                <a:cxn ang="0">
                  <a:pos x="connsiteX7680" y="connsiteY7680"/>
                </a:cxn>
                <a:cxn ang="0">
                  <a:pos x="connsiteX7681" y="connsiteY7681"/>
                </a:cxn>
                <a:cxn ang="0">
                  <a:pos x="connsiteX7682" y="connsiteY7682"/>
                </a:cxn>
                <a:cxn ang="0">
                  <a:pos x="connsiteX7683" y="connsiteY7683"/>
                </a:cxn>
                <a:cxn ang="0">
                  <a:pos x="connsiteX7684" y="connsiteY7684"/>
                </a:cxn>
                <a:cxn ang="0">
                  <a:pos x="connsiteX7685" y="connsiteY7685"/>
                </a:cxn>
                <a:cxn ang="0">
                  <a:pos x="connsiteX7686" y="connsiteY7686"/>
                </a:cxn>
                <a:cxn ang="0">
                  <a:pos x="connsiteX7687" y="connsiteY7687"/>
                </a:cxn>
                <a:cxn ang="0">
                  <a:pos x="connsiteX7688" y="connsiteY7688"/>
                </a:cxn>
                <a:cxn ang="0">
                  <a:pos x="connsiteX7689" y="connsiteY7689"/>
                </a:cxn>
                <a:cxn ang="0">
                  <a:pos x="connsiteX7690" y="connsiteY7690"/>
                </a:cxn>
                <a:cxn ang="0">
                  <a:pos x="connsiteX7691" y="connsiteY7691"/>
                </a:cxn>
                <a:cxn ang="0">
                  <a:pos x="connsiteX7692" y="connsiteY7692"/>
                </a:cxn>
                <a:cxn ang="0">
                  <a:pos x="connsiteX7693" y="connsiteY7693"/>
                </a:cxn>
                <a:cxn ang="0">
                  <a:pos x="connsiteX7694" y="connsiteY7694"/>
                </a:cxn>
                <a:cxn ang="0">
                  <a:pos x="connsiteX7695" y="connsiteY7695"/>
                </a:cxn>
                <a:cxn ang="0">
                  <a:pos x="connsiteX7696" y="connsiteY7696"/>
                </a:cxn>
                <a:cxn ang="0">
                  <a:pos x="connsiteX7697" y="connsiteY7697"/>
                </a:cxn>
                <a:cxn ang="0">
                  <a:pos x="connsiteX7698" y="connsiteY7698"/>
                </a:cxn>
                <a:cxn ang="0">
                  <a:pos x="connsiteX7699" y="connsiteY7699"/>
                </a:cxn>
                <a:cxn ang="0">
                  <a:pos x="connsiteX7700" y="connsiteY7700"/>
                </a:cxn>
                <a:cxn ang="0">
                  <a:pos x="connsiteX7701" y="connsiteY7701"/>
                </a:cxn>
                <a:cxn ang="0">
                  <a:pos x="connsiteX7702" y="connsiteY7702"/>
                </a:cxn>
                <a:cxn ang="0">
                  <a:pos x="connsiteX7703" y="connsiteY7703"/>
                </a:cxn>
                <a:cxn ang="0">
                  <a:pos x="connsiteX7704" y="connsiteY7704"/>
                </a:cxn>
                <a:cxn ang="0">
                  <a:pos x="connsiteX7705" y="connsiteY7705"/>
                </a:cxn>
                <a:cxn ang="0">
                  <a:pos x="connsiteX7706" y="connsiteY7706"/>
                </a:cxn>
                <a:cxn ang="0">
                  <a:pos x="connsiteX7707" y="connsiteY7707"/>
                </a:cxn>
                <a:cxn ang="0">
                  <a:pos x="connsiteX7708" y="connsiteY7708"/>
                </a:cxn>
                <a:cxn ang="0">
                  <a:pos x="connsiteX7709" y="connsiteY7709"/>
                </a:cxn>
                <a:cxn ang="0">
                  <a:pos x="connsiteX7710" y="connsiteY7710"/>
                </a:cxn>
                <a:cxn ang="0">
                  <a:pos x="connsiteX7711" y="connsiteY7711"/>
                </a:cxn>
                <a:cxn ang="0">
                  <a:pos x="connsiteX7712" y="connsiteY7712"/>
                </a:cxn>
                <a:cxn ang="0">
                  <a:pos x="connsiteX7713" y="connsiteY7713"/>
                </a:cxn>
                <a:cxn ang="0">
                  <a:pos x="connsiteX7714" y="connsiteY7714"/>
                </a:cxn>
                <a:cxn ang="0">
                  <a:pos x="connsiteX7715" y="connsiteY7715"/>
                </a:cxn>
                <a:cxn ang="0">
                  <a:pos x="connsiteX7716" y="connsiteY7716"/>
                </a:cxn>
                <a:cxn ang="0">
                  <a:pos x="connsiteX7717" y="connsiteY7717"/>
                </a:cxn>
                <a:cxn ang="0">
                  <a:pos x="connsiteX7718" y="connsiteY7718"/>
                </a:cxn>
                <a:cxn ang="0">
                  <a:pos x="connsiteX7719" y="connsiteY7719"/>
                </a:cxn>
                <a:cxn ang="0">
                  <a:pos x="connsiteX7720" y="connsiteY7720"/>
                </a:cxn>
                <a:cxn ang="0">
                  <a:pos x="connsiteX7721" y="connsiteY7721"/>
                </a:cxn>
                <a:cxn ang="0">
                  <a:pos x="connsiteX7722" y="connsiteY7722"/>
                </a:cxn>
                <a:cxn ang="0">
                  <a:pos x="connsiteX7723" y="connsiteY7723"/>
                </a:cxn>
                <a:cxn ang="0">
                  <a:pos x="connsiteX7724" y="connsiteY7724"/>
                </a:cxn>
                <a:cxn ang="0">
                  <a:pos x="connsiteX7725" y="connsiteY7725"/>
                </a:cxn>
                <a:cxn ang="0">
                  <a:pos x="connsiteX7726" y="connsiteY7726"/>
                </a:cxn>
                <a:cxn ang="0">
                  <a:pos x="connsiteX7727" y="connsiteY7727"/>
                </a:cxn>
                <a:cxn ang="0">
                  <a:pos x="connsiteX7728" y="connsiteY7728"/>
                </a:cxn>
                <a:cxn ang="0">
                  <a:pos x="connsiteX7729" y="connsiteY7729"/>
                </a:cxn>
                <a:cxn ang="0">
                  <a:pos x="connsiteX7730" y="connsiteY7730"/>
                </a:cxn>
                <a:cxn ang="0">
                  <a:pos x="connsiteX7731" y="connsiteY7731"/>
                </a:cxn>
                <a:cxn ang="0">
                  <a:pos x="connsiteX7732" y="connsiteY7732"/>
                </a:cxn>
                <a:cxn ang="0">
                  <a:pos x="connsiteX7733" y="connsiteY7733"/>
                </a:cxn>
                <a:cxn ang="0">
                  <a:pos x="connsiteX7734" y="connsiteY7734"/>
                </a:cxn>
                <a:cxn ang="0">
                  <a:pos x="connsiteX7735" y="connsiteY7735"/>
                </a:cxn>
                <a:cxn ang="0">
                  <a:pos x="connsiteX7736" y="connsiteY7736"/>
                </a:cxn>
                <a:cxn ang="0">
                  <a:pos x="connsiteX7737" y="connsiteY7737"/>
                </a:cxn>
                <a:cxn ang="0">
                  <a:pos x="connsiteX7738" y="connsiteY7738"/>
                </a:cxn>
                <a:cxn ang="0">
                  <a:pos x="connsiteX7739" y="connsiteY7739"/>
                </a:cxn>
                <a:cxn ang="0">
                  <a:pos x="connsiteX7740" y="connsiteY7740"/>
                </a:cxn>
                <a:cxn ang="0">
                  <a:pos x="connsiteX7741" y="connsiteY7741"/>
                </a:cxn>
                <a:cxn ang="0">
                  <a:pos x="connsiteX7742" y="connsiteY7742"/>
                </a:cxn>
                <a:cxn ang="0">
                  <a:pos x="connsiteX7743" y="connsiteY7743"/>
                </a:cxn>
                <a:cxn ang="0">
                  <a:pos x="connsiteX7744" y="connsiteY7744"/>
                </a:cxn>
                <a:cxn ang="0">
                  <a:pos x="connsiteX7745" y="connsiteY7745"/>
                </a:cxn>
                <a:cxn ang="0">
                  <a:pos x="connsiteX7746" y="connsiteY7746"/>
                </a:cxn>
                <a:cxn ang="0">
                  <a:pos x="connsiteX7747" y="connsiteY7747"/>
                </a:cxn>
                <a:cxn ang="0">
                  <a:pos x="connsiteX7748" y="connsiteY7748"/>
                </a:cxn>
                <a:cxn ang="0">
                  <a:pos x="connsiteX7749" y="connsiteY7749"/>
                </a:cxn>
                <a:cxn ang="0">
                  <a:pos x="connsiteX7750" y="connsiteY7750"/>
                </a:cxn>
                <a:cxn ang="0">
                  <a:pos x="connsiteX7751" y="connsiteY7751"/>
                </a:cxn>
                <a:cxn ang="0">
                  <a:pos x="connsiteX7752" y="connsiteY7752"/>
                </a:cxn>
                <a:cxn ang="0">
                  <a:pos x="connsiteX7753" y="connsiteY7753"/>
                </a:cxn>
                <a:cxn ang="0">
                  <a:pos x="connsiteX7754" y="connsiteY7754"/>
                </a:cxn>
                <a:cxn ang="0">
                  <a:pos x="connsiteX7755" y="connsiteY7755"/>
                </a:cxn>
                <a:cxn ang="0">
                  <a:pos x="connsiteX7756" y="connsiteY7756"/>
                </a:cxn>
                <a:cxn ang="0">
                  <a:pos x="connsiteX7757" y="connsiteY7757"/>
                </a:cxn>
                <a:cxn ang="0">
                  <a:pos x="connsiteX7758" y="connsiteY7758"/>
                </a:cxn>
                <a:cxn ang="0">
                  <a:pos x="connsiteX7759" y="connsiteY7759"/>
                </a:cxn>
                <a:cxn ang="0">
                  <a:pos x="connsiteX7760" y="connsiteY7760"/>
                </a:cxn>
                <a:cxn ang="0">
                  <a:pos x="connsiteX7761" y="connsiteY7761"/>
                </a:cxn>
                <a:cxn ang="0">
                  <a:pos x="connsiteX7762" y="connsiteY7762"/>
                </a:cxn>
                <a:cxn ang="0">
                  <a:pos x="connsiteX7763" y="connsiteY7763"/>
                </a:cxn>
                <a:cxn ang="0">
                  <a:pos x="connsiteX7764" y="connsiteY7764"/>
                </a:cxn>
                <a:cxn ang="0">
                  <a:pos x="connsiteX7765" y="connsiteY7765"/>
                </a:cxn>
                <a:cxn ang="0">
                  <a:pos x="connsiteX7766" y="connsiteY7766"/>
                </a:cxn>
                <a:cxn ang="0">
                  <a:pos x="connsiteX7767" y="connsiteY7767"/>
                </a:cxn>
                <a:cxn ang="0">
                  <a:pos x="connsiteX7768" y="connsiteY7768"/>
                </a:cxn>
                <a:cxn ang="0">
                  <a:pos x="connsiteX7769" y="connsiteY7769"/>
                </a:cxn>
                <a:cxn ang="0">
                  <a:pos x="connsiteX7770" y="connsiteY7770"/>
                </a:cxn>
                <a:cxn ang="0">
                  <a:pos x="connsiteX7771" y="connsiteY7771"/>
                </a:cxn>
                <a:cxn ang="0">
                  <a:pos x="connsiteX7772" y="connsiteY7772"/>
                </a:cxn>
                <a:cxn ang="0">
                  <a:pos x="connsiteX7773" y="connsiteY7773"/>
                </a:cxn>
                <a:cxn ang="0">
                  <a:pos x="connsiteX7774" y="connsiteY7774"/>
                </a:cxn>
                <a:cxn ang="0">
                  <a:pos x="connsiteX7775" y="connsiteY7775"/>
                </a:cxn>
                <a:cxn ang="0">
                  <a:pos x="connsiteX7776" y="connsiteY7776"/>
                </a:cxn>
                <a:cxn ang="0">
                  <a:pos x="connsiteX7777" y="connsiteY7777"/>
                </a:cxn>
                <a:cxn ang="0">
                  <a:pos x="connsiteX7778" y="connsiteY7778"/>
                </a:cxn>
                <a:cxn ang="0">
                  <a:pos x="connsiteX7779" y="connsiteY7779"/>
                </a:cxn>
                <a:cxn ang="0">
                  <a:pos x="connsiteX7780" y="connsiteY7780"/>
                </a:cxn>
                <a:cxn ang="0">
                  <a:pos x="connsiteX7781" y="connsiteY7781"/>
                </a:cxn>
                <a:cxn ang="0">
                  <a:pos x="connsiteX7782" y="connsiteY7782"/>
                </a:cxn>
                <a:cxn ang="0">
                  <a:pos x="connsiteX7783" y="connsiteY7783"/>
                </a:cxn>
                <a:cxn ang="0">
                  <a:pos x="connsiteX7784" y="connsiteY7784"/>
                </a:cxn>
                <a:cxn ang="0">
                  <a:pos x="connsiteX7785" y="connsiteY7785"/>
                </a:cxn>
                <a:cxn ang="0">
                  <a:pos x="connsiteX7786" y="connsiteY7786"/>
                </a:cxn>
                <a:cxn ang="0">
                  <a:pos x="connsiteX7787" y="connsiteY7787"/>
                </a:cxn>
                <a:cxn ang="0">
                  <a:pos x="connsiteX7788" y="connsiteY7788"/>
                </a:cxn>
                <a:cxn ang="0">
                  <a:pos x="connsiteX7789" y="connsiteY7789"/>
                </a:cxn>
                <a:cxn ang="0">
                  <a:pos x="connsiteX7790" y="connsiteY7790"/>
                </a:cxn>
                <a:cxn ang="0">
                  <a:pos x="connsiteX7791" y="connsiteY7791"/>
                </a:cxn>
                <a:cxn ang="0">
                  <a:pos x="connsiteX7792" y="connsiteY7792"/>
                </a:cxn>
                <a:cxn ang="0">
                  <a:pos x="connsiteX7793" y="connsiteY7793"/>
                </a:cxn>
                <a:cxn ang="0">
                  <a:pos x="connsiteX7794" y="connsiteY7794"/>
                </a:cxn>
                <a:cxn ang="0">
                  <a:pos x="connsiteX7795" y="connsiteY7795"/>
                </a:cxn>
                <a:cxn ang="0">
                  <a:pos x="connsiteX7796" y="connsiteY7796"/>
                </a:cxn>
                <a:cxn ang="0">
                  <a:pos x="connsiteX7797" y="connsiteY7797"/>
                </a:cxn>
                <a:cxn ang="0">
                  <a:pos x="connsiteX7798" y="connsiteY7798"/>
                </a:cxn>
                <a:cxn ang="0">
                  <a:pos x="connsiteX7799" y="connsiteY7799"/>
                </a:cxn>
                <a:cxn ang="0">
                  <a:pos x="connsiteX7800" y="connsiteY7800"/>
                </a:cxn>
                <a:cxn ang="0">
                  <a:pos x="connsiteX7801" y="connsiteY7801"/>
                </a:cxn>
                <a:cxn ang="0">
                  <a:pos x="connsiteX7802" y="connsiteY7802"/>
                </a:cxn>
                <a:cxn ang="0">
                  <a:pos x="connsiteX7803" y="connsiteY7803"/>
                </a:cxn>
                <a:cxn ang="0">
                  <a:pos x="connsiteX7804" y="connsiteY7804"/>
                </a:cxn>
                <a:cxn ang="0">
                  <a:pos x="connsiteX7805" y="connsiteY7805"/>
                </a:cxn>
                <a:cxn ang="0">
                  <a:pos x="connsiteX7806" y="connsiteY7806"/>
                </a:cxn>
                <a:cxn ang="0">
                  <a:pos x="connsiteX7807" y="connsiteY7807"/>
                </a:cxn>
                <a:cxn ang="0">
                  <a:pos x="connsiteX7808" y="connsiteY7808"/>
                </a:cxn>
                <a:cxn ang="0">
                  <a:pos x="connsiteX7809" y="connsiteY7809"/>
                </a:cxn>
                <a:cxn ang="0">
                  <a:pos x="connsiteX7810" y="connsiteY7810"/>
                </a:cxn>
                <a:cxn ang="0">
                  <a:pos x="connsiteX7811" y="connsiteY7811"/>
                </a:cxn>
                <a:cxn ang="0">
                  <a:pos x="connsiteX7812" y="connsiteY7812"/>
                </a:cxn>
                <a:cxn ang="0">
                  <a:pos x="connsiteX7813" y="connsiteY7813"/>
                </a:cxn>
                <a:cxn ang="0">
                  <a:pos x="connsiteX7814" y="connsiteY7814"/>
                </a:cxn>
                <a:cxn ang="0">
                  <a:pos x="connsiteX7815" y="connsiteY7815"/>
                </a:cxn>
                <a:cxn ang="0">
                  <a:pos x="connsiteX7816" y="connsiteY7816"/>
                </a:cxn>
                <a:cxn ang="0">
                  <a:pos x="connsiteX7817" y="connsiteY7817"/>
                </a:cxn>
                <a:cxn ang="0">
                  <a:pos x="connsiteX7818" y="connsiteY7818"/>
                </a:cxn>
                <a:cxn ang="0">
                  <a:pos x="connsiteX7819" y="connsiteY7819"/>
                </a:cxn>
                <a:cxn ang="0">
                  <a:pos x="connsiteX7820" y="connsiteY7820"/>
                </a:cxn>
                <a:cxn ang="0">
                  <a:pos x="connsiteX7821" y="connsiteY7821"/>
                </a:cxn>
                <a:cxn ang="0">
                  <a:pos x="connsiteX7822" y="connsiteY7822"/>
                </a:cxn>
                <a:cxn ang="0">
                  <a:pos x="connsiteX7823" y="connsiteY7823"/>
                </a:cxn>
                <a:cxn ang="0">
                  <a:pos x="connsiteX7824" y="connsiteY7824"/>
                </a:cxn>
                <a:cxn ang="0">
                  <a:pos x="connsiteX7825" y="connsiteY7825"/>
                </a:cxn>
                <a:cxn ang="0">
                  <a:pos x="connsiteX7826" y="connsiteY7826"/>
                </a:cxn>
                <a:cxn ang="0">
                  <a:pos x="connsiteX7827" y="connsiteY7827"/>
                </a:cxn>
                <a:cxn ang="0">
                  <a:pos x="connsiteX7828" y="connsiteY7828"/>
                </a:cxn>
                <a:cxn ang="0">
                  <a:pos x="connsiteX7829" y="connsiteY7829"/>
                </a:cxn>
                <a:cxn ang="0">
                  <a:pos x="connsiteX7830" y="connsiteY7830"/>
                </a:cxn>
                <a:cxn ang="0">
                  <a:pos x="connsiteX7831" y="connsiteY7831"/>
                </a:cxn>
                <a:cxn ang="0">
                  <a:pos x="connsiteX7832" y="connsiteY7832"/>
                </a:cxn>
                <a:cxn ang="0">
                  <a:pos x="connsiteX7833" y="connsiteY7833"/>
                </a:cxn>
                <a:cxn ang="0">
                  <a:pos x="connsiteX7834" y="connsiteY7834"/>
                </a:cxn>
                <a:cxn ang="0">
                  <a:pos x="connsiteX7835" y="connsiteY7835"/>
                </a:cxn>
                <a:cxn ang="0">
                  <a:pos x="connsiteX7836" y="connsiteY7836"/>
                </a:cxn>
                <a:cxn ang="0">
                  <a:pos x="connsiteX7837" y="connsiteY7837"/>
                </a:cxn>
                <a:cxn ang="0">
                  <a:pos x="connsiteX7838" y="connsiteY7838"/>
                </a:cxn>
                <a:cxn ang="0">
                  <a:pos x="connsiteX7839" y="connsiteY7839"/>
                </a:cxn>
                <a:cxn ang="0">
                  <a:pos x="connsiteX7840" y="connsiteY7840"/>
                </a:cxn>
                <a:cxn ang="0">
                  <a:pos x="connsiteX7841" y="connsiteY7841"/>
                </a:cxn>
                <a:cxn ang="0">
                  <a:pos x="connsiteX7842" y="connsiteY7842"/>
                </a:cxn>
                <a:cxn ang="0">
                  <a:pos x="connsiteX7843" y="connsiteY7843"/>
                </a:cxn>
                <a:cxn ang="0">
                  <a:pos x="connsiteX7844" y="connsiteY7844"/>
                </a:cxn>
                <a:cxn ang="0">
                  <a:pos x="connsiteX7845" y="connsiteY7845"/>
                </a:cxn>
                <a:cxn ang="0">
                  <a:pos x="connsiteX7846" y="connsiteY7846"/>
                </a:cxn>
                <a:cxn ang="0">
                  <a:pos x="connsiteX7847" y="connsiteY7847"/>
                </a:cxn>
                <a:cxn ang="0">
                  <a:pos x="connsiteX7848" y="connsiteY7848"/>
                </a:cxn>
                <a:cxn ang="0">
                  <a:pos x="connsiteX7849" y="connsiteY7849"/>
                </a:cxn>
                <a:cxn ang="0">
                  <a:pos x="connsiteX7850" y="connsiteY7850"/>
                </a:cxn>
                <a:cxn ang="0">
                  <a:pos x="connsiteX7851" y="connsiteY7851"/>
                </a:cxn>
                <a:cxn ang="0">
                  <a:pos x="connsiteX7852" y="connsiteY7852"/>
                </a:cxn>
                <a:cxn ang="0">
                  <a:pos x="connsiteX7853" y="connsiteY7853"/>
                </a:cxn>
                <a:cxn ang="0">
                  <a:pos x="connsiteX7854" y="connsiteY7854"/>
                </a:cxn>
                <a:cxn ang="0">
                  <a:pos x="connsiteX7855" y="connsiteY7855"/>
                </a:cxn>
                <a:cxn ang="0">
                  <a:pos x="connsiteX7856" y="connsiteY7856"/>
                </a:cxn>
                <a:cxn ang="0">
                  <a:pos x="connsiteX7857" y="connsiteY7857"/>
                </a:cxn>
                <a:cxn ang="0">
                  <a:pos x="connsiteX7858" y="connsiteY7858"/>
                </a:cxn>
                <a:cxn ang="0">
                  <a:pos x="connsiteX7859" y="connsiteY7859"/>
                </a:cxn>
                <a:cxn ang="0">
                  <a:pos x="connsiteX7860" y="connsiteY7860"/>
                </a:cxn>
                <a:cxn ang="0">
                  <a:pos x="connsiteX7861" y="connsiteY7861"/>
                </a:cxn>
                <a:cxn ang="0">
                  <a:pos x="connsiteX7862" y="connsiteY7862"/>
                </a:cxn>
                <a:cxn ang="0">
                  <a:pos x="connsiteX7863" y="connsiteY7863"/>
                </a:cxn>
                <a:cxn ang="0">
                  <a:pos x="connsiteX7864" y="connsiteY7864"/>
                </a:cxn>
                <a:cxn ang="0">
                  <a:pos x="connsiteX7865" y="connsiteY7865"/>
                </a:cxn>
                <a:cxn ang="0">
                  <a:pos x="connsiteX7866" y="connsiteY7866"/>
                </a:cxn>
                <a:cxn ang="0">
                  <a:pos x="connsiteX7867" y="connsiteY7867"/>
                </a:cxn>
                <a:cxn ang="0">
                  <a:pos x="connsiteX7868" y="connsiteY7868"/>
                </a:cxn>
                <a:cxn ang="0">
                  <a:pos x="connsiteX7869" y="connsiteY7869"/>
                </a:cxn>
                <a:cxn ang="0">
                  <a:pos x="connsiteX7870" y="connsiteY7870"/>
                </a:cxn>
                <a:cxn ang="0">
                  <a:pos x="connsiteX7871" y="connsiteY7871"/>
                </a:cxn>
                <a:cxn ang="0">
                  <a:pos x="connsiteX7872" y="connsiteY7872"/>
                </a:cxn>
                <a:cxn ang="0">
                  <a:pos x="connsiteX7873" y="connsiteY7873"/>
                </a:cxn>
                <a:cxn ang="0">
                  <a:pos x="connsiteX7874" y="connsiteY7874"/>
                </a:cxn>
                <a:cxn ang="0">
                  <a:pos x="connsiteX7875" y="connsiteY7875"/>
                </a:cxn>
                <a:cxn ang="0">
                  <a:pos x="connsiteX7876" y="connsiteY7876"/>
                </a:cxn>
                <a:cxn ang="0">
                  <a:pos x="connsiteX7877" y="connsiteY7877"/>
                </a:cxn>
                <a:cxn ang="0">
                  <a:pos x="connsiteX7878" y="connsiteY7878"/>
                </a:cxn>
                <a:cxn ang="0">
                  <a:pos x="connsiteX7879" y="connsiteY7879"/>
                </a:cxn>
                <a:cxn ang="0">
                  <a:pos x="connsiteX7880" y="connsiteY7880"/>
                </a:cxn>
                <a:cxn ang="0">
                  <a:pos x="connsiteX7881" y="connsiteY7881"/>
                </a:cxn>
                <a:cxn ang="0">
                  <a:pos x="connsiteX7882" y="connsiteY7882"/>
                </a:cxn>
                <a:cxn ang="0">
                  <a:pos x="connsiteX7883" y="connsiteY7883"/>
                </a:cxn>
                <a:cxn ang="0">
                  <a:pos x="connsiteX7884" y="connsiteY7884"/>
                </a:cxn>
                <a:cxn ang="0">
                  <a:pos x="connsiteX7885" y="connsiteY7885"/>
                </a:cxn>
                <a:cxn ang="0">
                  <a:pos x="connsiteX7886" y="connsiteY7886"/>
                </a:cxn>
                <a:cxn ang="0">
                  <a:pos x="connsiteX7887" y="connsiteY7887"/>
                </a:cxn>
                <a:cxn ang="0">
                  <a:pos x="connsiteX7888" y="connsiteY7888"/>
                </a:cxn>
                <a:cxn ang="0">
                  <a:pos x="connsiteX7889" y="connsiteY7889"/>
                </a:cxn>
                <a:cxn ang="0">
                  <a:pos x="connsiteX7890" y="connsiteY7890"/>
                </a:cxn>
                <a:cxn ang="0">
                  <a:pos x="connsiteX7891" y="connsiteY7891"/>
                </a:cxn>
                <a:cxn ang="0">
                  <a:pos x="connsiteX7892" y="connsiteY7892"/>
                </a:cxn>
                <a:cxn ang="0">
                  <a:pos x="connsiteX7893" y="connsiteY7893"/>
                </a:cxn>
                <a:cxn ang="0">
                  <a:pos x="connsiteX7894" y="connsiteY7894"/>
                </a:cxn>
                <a:cxn ang="0">
                  <a:pos x="connsiteX7895" y="connsiteY7895"/>
                </a:cxn>
                <a:cxn ang="0">
                  <a:pos x="connsiteX7896" y="connsiteY7896"/>
                </a:cxn>
                <a:cxn ang="0">
                  <a:pos x="connsiteX7897" y="connsiteY7897"/>
                </a:cxn>
                <a:cxn ang="0">
                  <a:pos x="connsiteX7898" y="connsiteY7898"/>
                </a:cxn>
                <a:cxn ang="0">
                  <a:pos x="connsiteX7899" y="connsiteY7899"/>
                </a:cxn>
                <a:cxn ang="0">
                  <a:pos x="connsiteX7900" y="connsiteY7900"/>
                </a:cxn>
                <a:cxn ang="0">
                  <a:pos x="connsiteX7901" y="connsiteY7901"/>
                </a:cxn>
                <a:cxn ang="0">
                  <a:pos x="connsiteX7902" y="connsiteY7902"/>
                </a:cxn>
                <a:cxn ang="0">
                  <a:pos x="connsiteX7903" y="connsiteY7903"/>
                </a:cxn>
                <a:cxn ang="0">
                  <a:pos x="connsiteX7904" y="connsiteY7904"/>
                </a:cxn>
                <a:cxn ang="0">
                  <a:pos x="connsiteX7905" y="connsiteY7905"/>
                </a:cxn>
                <a:cxn ang="0">
                  <a:pos x="connsiteX7906" y="connsiteY7906"/>
                </a:cxn>
                <a:cxn ang="0">
                  <a:pos x="connsiteX7907" y="connsiteY7907"/>
                </a:cxn>
                <a:cxn ang="0">
                  <a:pos x="connsiteX7908" y="connsiteY7908"/>
                </a:cxn>
                <a:cxn ang="0">
                  <a:pos x="connsiteX7909" y="connsiteY7909"/>
                </a:cxn>
                <a:cxn ang="0">
                  <a:pos x="connsiteX7910" y="connsiteY7910"/>
                </a:cxn>
                <a:cxn ang="0">
                  <a:pos x="connsiteX7911" y="connsiteY7911"/>
                </a:cxn>
                <a:cxn ang="0">
                  <a:pos x="connsiteX7912" y="connsiteY7912"/>
                </a:cxn>
                <a:cxn ang="0">
                  <a:pos x="connsiteX7913" y="connsiteY7913"/>
                </a:cxn>
                <a:cxn ang="0">
                  <a:pos x="connsiteX7914" y="connsiteY7914"/>
                </a:cxn>
                <a:cxn ang="0">
                  <a:pos x="connsiteX7915" y="connsiteY7915"/>
                </a:cxn>
                <a:cxn ang="0">
                  <a:pos x="connsiteX7916" y="connsiteY7916"/>
                </a:cxn>
                <a:cxn ang="0">
                  <a:pos x="connsiteX7917" y="connsiteY7917"/>
                </a:cxn>
                <a:cxn ang="0">
                  <a:pos x="connsiteX7918" y="connsiteY7918"/>
                </a:cxn>
                <a:cxn ang="0">
                  <a:pos x="connsiteX7919" y="connsiteY7919"/>
                </a:cxn>
                <a:cxn ang="0">
                  <a:pos x="connsiteX7920" y="connsiteY7920"/>
                </a:cxn>
                <a:cxn ang="0">
                  <a:pos x="connsiteX7921" y="connsiteY7921"/>
                </a:cxn>
                <a:cxn ang="0">
                  <a:pos x="connsiteX7922" y="connsiteY7922"/>
                </a:cxn>
                <a:cxn ang="0">
                  <a:pos x="connsiteX7923" y="connsiteY7923"/>
                </a:cxn>
                <a:cxn ang="0">
                  <a:pos x="connsiteX7924" y="connsiteY7924"/>
                </a:cxn>
                <a:cxn ang="0">
                  <a:pos x="connsiteX7925" y="connsiteY7925"/>
                </a:cxn>
                <a:cxn ang="0">
                  <a:pos x="connsiteX7926" y="connsiteY7926"/>
                </a:cxn>
                <a:cxn ang="0">
                  <a:pos x="connsiteX7927" y="connsiteY7927"/>
                </a:cxn>
                <a:cxn ang="0">
                  <a:pos x="connsiteX7928" y="connsiteY7928"/>
                </a:cxn>
                <a:cxn ang="0">
                  <a:pos x="connsiteX7929" y="connsiteY7929"/>
                </a:cxn>
                <a:cxn ang="0">
                  <a:pos x="connsiteX7930" y="connsiteY7930"/>
                </a:cxn>
                <a:cxn ang="0">
                  <a:pos x="connsiteX7931" y="connsiteY7931"/>
                </a:cxn>
                <a:cxn ang="0">
                  <a:pos x="connsiteX7932" y="connsiteY7932"/>
                </a:cxn>
                <a:cxn ang="0">
                  <a:pos x="connsiteX7933" y="connsiteY7933"/>
                </a:cxn>
                <a:cxn ang="0">
                  <a:pos x="connsiteX7934" y="connsiteY7934"/>
                </a:cxn>
                <a:cxn ang="0">
                  <a:pos x="connsiteX7935" y="connsiteY7935"/>
                </a:cxn>
                <a:cxn ang="0">
                  <a:pos x="connsiteX7936" y="connsiteY7936"/>
                </a:cxn>
                <a:cxn ang="0">
                  <a:pos x="connsiteX7937" y="connsiteY7937"/>
                </a:cxn>
                <a:cxn ang="0">
                  <a:pos x="connsiteX7938" y="connsiteY7938"/>
                </a:cxn>
                <a:cxn ang="0">
                  <a:pos x="connsiteX7939" y="connsiteY7939"/>
                </a:cxn>
                <a:cxn ang="0">
                  <a:pos x="connsiteX7940" y="connsiteY7940"/>
                </a:cxn>
                <a:cxn ang="0">
                  <a:pos x="connsiteX7941" y="connsiteY7941"/>
                </a:cxn>
                <a:cxn ang="0">
                  <a:pos x="connsiteX7942" y="connsiteY7942"/>
                </a:cxn>
                <a:cxn ang="0">
                  <a:pos x="connsiteX7943" y="connsiteY7943"/>
                </a:cxn>
                <a:cxn ang="0">
                  <a:pos x="connsiteX7944" y="connsiteY7944"/>
                </a:cxn>
                <a:cxn ang="0">
                  <a:pos x="connsiteX7945" y="connsiteY7945"/>
                </a:cxn>
                <a:cxn ang="0">
                  <a:pos x="connsiteX7946" y="connsiteY7946"/>
                </a:cxn>
                <a:cxn ang="0">
                  <a:pos x="connsiteX7947" y="connsiteY7947"/>
                </a:cxn>
                <a:cxn ang="0">
                  <a:pos x="connsiteX7948" y="connsiteY7948"/>
                </a:cxn>
                <a:cxn ang="0">
                  <a:pos x="connsiteX7949" y="connsiteY7949"/>
                </a:cxn>
                <a:cxn ang="0">
                  <a:pos x="connsiteX7950" y="connsiteY7950"/>
                </a:cxn>
                <a:cxn ang="0">
                  <a:pos x="connsiteX7951" y="connsiteY7951"/>
                </a:cxn>
                <a:cxn ang="0">
                  <a:pos x="connsiteX7952" y="connsiteY7952"/>
                </a:cxn>
                <a:cxn ang="0">
                  <a:pos x="connsiteX7953" y="connsiteY7953"/>
                </a:cxn>
                <a:cxn ang="0">
                  <a:pos x="connsiteX7954" y="connsiteY7954"/>
                </a:cxn>
                <a:cxn ang="0">
                  <a:pos x="connsiteX7955" y="connsiteY7955"/>
                </a:cxn>
                <a:cxn ang="0">
                  <a:pos x="connsiteX7956" y="connsiteY7956"/>
                </a:cxn>
                <a:cxn ang="0">
                  <a:pos x="connsiteX7957" y="connsiteY7957"/>
                </a:cxn>
                <a:cxn ang="0">
                  <a:pos x="connsiteX7958" y="connsiteY7958"/>
                </a:cxn>
                <a:cxn ang="0">
                  <a:pos x="connsiteX7959" y="connsiteY7959"/>
                </a:cxn>
                <a:cxn ang="0">
                  <a:pos x="connsiteX7960" y="connsiteY7960"/>
                </a:cxn>
                <a:cxn ang="0">
                  <a:pos x="connsiteX7961" y="connsiteY7961"/>
                </a:cxn>
                <a:cxn ang="0">
                  <a:pos x="connsiteX7962" y="connsiteY7962"/>
                </a:cxn>
                <a:cxn ang="0">
                  <a:pos x="connsiteX7963" y="connsiteY7963"/>
                </a:cxn>
                <a:cxn ang="0">
                  <a:pos x="connsiteX7964" y="connsiteY7964"/>
                </a:cxn>
                <a:cxn ang="0">
                  <a:pos x="connsiteX7965" y="connsiteY7965"/>
                </a:cxn>
                <a:cxn ang="0">
                  <a:pos x="connsiteX7966" y="connsiteY7966"/>
                </a:cxn>
                <a:cxn ang="0">
                  <a:pos x="connsiteX7967" y="connsiteY7967"/>
                </a:cxn>
                <a:cxn ang="0">
                  <a:pos x="connsiteX7968" y="connsiteY7968"/>
                </a:cxn>
                <a:cxn ang="0">
                  <a:pos x="connsiteX7969" y="connsiteY7969"/>
                </a:cxn>
                <a:cxn ang="0">
                  <a:pos x="connsiteX7970" y="connsiteY7970"/>
                </a:cxn>
                <a:cxn ang="0">
                  <a:pos x="connsiteX7971" y="connsiteY7971"/>
                </a:cxn>
                <a:cxn ang="0">
                  <a:pos x="connsiteX7972" y="connsiteY7972"/>
                </a:cxn>
                <a:cxn ang="0">
                  <a:pos x="connsiteX7973" y="connsiteY7973"/>
                </a:cxn>
                <a:cxn ang="0">
                  <a:pos x="connsiteX7974" y="connsiteY7974"/>
                </a:cxn>
                <a:cxn ang="0">
                  <a:pos x="connsiteX7975" y="connsiteY7975"/>
                </a:cxn>
                <a:cxn ang="0">
                  <a:pos x="connsiteX7976" y="connsiteY7976"/>
                </a:cxn>
                <a:cxn ang="0">
                  <a:pos x="connsiteX7977" y="connsiteY7977"/>
                </a:cxn>
                <a:cxn ang="0">
                  <a:pos x="connsiteX7978" y="connsiteY7978"/>
                </a:cxn>
                <a:cxn ang="0">
                  <a:pos x="connsiteX7979" y="connsiteY7979"/>
                </a:cxn>
                <a:cxn ang="0">
                  <a:pos x="connsiteX7980" y="connsiteY7980"/>
                </a:cxn>
                <a:cxn ang="0">
                  <a:pos x="connsiteX7981" y="connsiteY7981"/>
                </a:cxn>
                <a:cxn ang="0">
                  <a:pos x="connsiteX7982" y="connsiteY7982"/>
                </a:cxn>
                <a:cxn ang="0">
                  <a:pos x="connsiteX7983" y="connsiteY7983"/>
                </a:cxn>
                <a:cxn ang="0">
                  <a:pos x="connsiteX7984" y="connsiteY7984"/>
                </a:cxn>
                <a:cxn ang="0">
                  <a:pos x="connsiteX7985" y="connsiteY7985"/>
                </a:cxn>
                <a:cxn ang="0">
                  <a:pos x="connsiteX7986" y="connsiteY7986"/>
                </a:cxn>
                <a:cxn ang="0">
                  <a:pos x="connsiteX7987" y="connsiteY7987"/>
                </a:cxn>
                <a:cxn ang="0">
                  <a:pos x="connsiteX7988" y="connsiteY7988"/>
                </a:cxn>
                <a:cxn ang="0">
                  <a:pos x="connsiteX7989" y="connsiteY7989"/>
                </a:cxn>
                <a:cxn ang="0">
                  <a:pos x="connsiteX7990" y="connsiteY7990"/>
                </a:cxn>
                <a:cxn ang="0">
                  <a:pos x="connsiteX7991" y="connsiteY7991"/>
                </a:cxn>
                <a:cxn ang="0">
                  <a:pos x="connsiteX7992" y="connsiteY7992"/>
                </a:cxn>
                <a:cxn ang="0">
                  <a:pos x="connsiteX7993" y="connsiteY7993"/>
                </a:cxn>
                <a:cxn ang="0">
                  <a:pos x="connsiteX7994" y="connsiteY7994"/>
                </a:cxn>
                <a:cxn ang="0">
                  <a:pos x="connsiteX7995" y="connsiteY7995"/>
                </a:cxn>
                <a:cxn ang="0">
                  <a:pos x="connsiteX7996" y="connsiteY7996"/>
                </a:cxn>
                <a:cxn ang="0">
                  <a:pos x="connsiteX7997" y="connsiteY7997"/>
                </a:cxn>
                <a:cxn ang="0">
                  <a:pos x="connsiteX7998" y="connsiteY7998"/>
                </a:cxn>
                <a:cxn ang="0">
                  <a:pos x="connsiteX7999" y="connsiteY7999"/>
                </a:cxn>
                <a:cxn ang="0">
                  <a:pos x="connsiteX8000" y="connsiteY8000"/>
                </a:cxn>
                <a:cxn ang="0">
                  <a:pos x="connsiteX8001" y="connsiteY8001"/>
                </a:cxn>
                <a:cxn ang="0">
                  <a:pos x="connsiteX8002" y="connsiteY8002"/>
                </a:cxn>
                <a:cxn ang="0">
                  <a:pos x="connsiteX8003" y="connsiteY8003"/>
                </a:cxn>
                <a:cxn ang="0">
                  <a:pos x="connsiteX8004" y="connsiteY8004"/>
                </a:cxn>
                <a:cxn ang="0">
                  <a:pos x="connsiteX8005" y="connsiteY8005"/>
                </a:cxn>
                <a:cxn ang="0">
                  <a:pos x="connsiteX8006" y="connsiteY8006"/>
                </a:cxn>
                <a:cxn ang="0">
                  <a:pos x="connsiteX8007" y="connsiteY8007"/>
                </a:cxn>
                <a:cxn ang="0">
                  <a:pos x="connsiteX8008" y="connsiteY8008"/>
                </a:cxn>
                <a:cxn ang="0">
                  <a:pos x="connsiteX8009" y="connsiteY8009"/>
                </a:cxn>
                <a:cxn ang="0">
                  <a:pos x="connsiteX8010" y="connsiteY8010"/>
                </a:cxn>
                <a:cxn ang="0">
                  <a:pos x="connsiteX8011" y="connsiteY8011"/>
                </a:cxn>
                <a:cxn ang="0">
                  <a:pos x="connsiteX8012" y="connsiteY8012"/>
                </a:cxn>
                <a:cxn ang="0">
                  <a:pos x="connsiteX8013" y="connsiteY8013"/>
                </a:cxn>
                <a:cxn ang="0">
                  <a:pos x="connsiteX8014" y="connsiteY8014"/>
                </a:cxn>
                <a:cxn ang="0">
                  <a:pos x="connsiteX8015" y="connsiteY8015"/>
                </a:cxn>
                <a:cxn ang="0">
                  <a:pos x="connsiteX8016" y="connsiteY8016"/>
                </a:cxn>
                <a:cxn ang="0">
                  <a:pos x="connsiteX8017" y="connsiteY8017"/>
                </a:cxn>
                <a:cxn ang="0">
                  <a:pos x="connsiteX8018" y="connsiteY8018"/>
                </a:cxn>
                <a:cxn ang="0">
                  <a:pos x="connsiteX8019" y="connsiteY8019"/>
                </a:cxn>
                <a:cxn ang="0">
                  <a:pos x="connsiteX8020" y="connsiteY8020"/>
                </a:cxn>
                <a:cxn ang="0">
                  <a:pos x="connsiteX8021" y="connsiteY8021"/>
                </a:cxn>
                <a:cxn ang="0">
                  <a:pos x="connsiteX8022" y="connsiteY8022"/>
                </a:cxn>
                <a:cxn ang="0">
                  <a:pos x="connsiteX8023" y="connsiteY8023"/>
                </a:cxn>
                <a:cxn ang="0">
                  <a:pos x="connsiteX8024" y="connsiteY8024"/>
                </a:cxn>
                <a:cxn ang="0">
                  <a:pos x="connsiteX8025" y="connsiteY8025"/>
                </a:cxn>
                <a:cxn ang="0">
                  <a:pos x="connsiteX8026" y="connsiteY8026"/>
                </a:cxn>
                <a:cxn ang="0">
                  <a:pos x="connsiteX8027" y="connsiteY8027"/>
                </a:cxn>
                <a:cxn ang="0">
                  <a:pos x="connsiteX8028" y="connsiteY8028"/>
                </a:cxn>
                <a:cxn ang="0">
                  <a:pos x="connsiteX8029" y="connsiteY8029"/>
                </a:cxn>
                <a:cxn ang="0">
                  <a:pos x="connsiteX8030" y="connsiteY8030"/>
                </a:cxn>
                <a:cxn ang="0">
                  <a:pos x="connsiteX8031" y="connsiteY8031"/>
                </a:cxn>
                <a:cxn ang="0">
                  <a:pos x="connsiteX8032" y="connsiteY8032"/>
                </a:cxn>
                <a:cxn ang="0">
                  <a:pos x="connsiteX8033" y="connsiteY8033"/>
                </a:cxn>
                <a:cxn ang="0">
                  <a:pos x="connsiteX8034" y="connsiteY8034"/>
                </a:cxn>
                <a:cxn ang="0">
                  <a:pos x="connsiteX8035" y="connsiteY8035"/>
                </a:cxn>
                <a:cxn ang="0">
                  <a:pos x="connsiteX8036" y="connsiteY8036"/>
                </a:cxn>
                <a:cxn ang="0">
                  <a:pos x="connsiteX8037" y="connsiteY8037"/>
                </a:cxn>
                <a:cxn ang="0">
                  <a:pos x="connsiteX8038" y="connsiteY8038"/>
                </a:cxn>
                <a:cxn ang="0">
                  <a:pos x="connsiteX8039" y="connsiteY8039"/>
                </a:cxn>
                <a:cxn ang="0">
                  <a:pos x="connsiteX8040" y="connsiteY8040"/>
                </a:cxn>
                <a:cxn ang="0">
                  <a:pos x="connsiteX8041" y="connsiteY8041"/>
                </a:cxn>
                <a:cxn ang="0">
                  <a:pos x="connsiteX8042" y="connsiteY8042"/>
                </a:cxn>
                <a:cxn ang="0">
                  <a:pos x="connsiteX8043" y="connsiteY8043"/>
                </a:cxn>
                <a:cxn ang="0">
                  <a:pos x="connsiteX8044" y="connsiteY8044"/>
                </a:cxn>
                <a:cxn ang="0">
                  <a:pos x="connsiteX8045" y="connsiteY8045"/>
                </a:cxn>
                <a:cxn ang="0">
                  <a:pos x="connsiteX8046" y="connsiteY8046"/>
                </a:cxn>
                <a:cxn ang="0">
                  <a:pos x="connsiteX8047" y="connsiteY8047"/>
                </a:cxn>
                <a:cxn ang="0">
                  <a:pos x="connsiteX8048" y="connsiteY8048"/>
                </a:cxn>
                <a:cxn ang="0">
                  <a:pos x="connsiteX8049" y="connsiteY8049"/>
                </a:cxn>
                <a:cxn ang="0">
                  <a:pos x="connsiteX8050" y="connsiteY8050"/>
                </a:cxn>
                <a:cxn ang="0">
                  <a:pos x="connsiteX8051" y="connsiteY8051"/>
                </a:cxn>
                <a:cxn ang="0">
                  <a:pos x="connsiteX8052" y="connsiteY8052"/>
                </a:cxn>
                <a:cxn ang="0">
                  <a:pos x="connsiteX8053" y="connsiteY8053"/>
                </a:cxn>
                <a:cxn ang="0">
                  <a:pos x="connsiteX8054" y="connsiteY8054"/>
                </a:cxn>
                <a:cxn ang="0">
                  <a:pos x="connsiteX8055" y="connsiteY8055"/>
                </a:cxn>
                <a:cxn ang="0">
                  <a:pos x="connsiteX8056" y="connsiteY8056"/>
                </a:cxn>
                <a:cxn ang="0">
                  <a:pos x="connsiteX8057" y="connsiteY8057"/>
                </a:cxn>
                <a:cxn ang="0">
                  <a:pos x="connsiteX8058" y="connsiteY8058"/>
                </a:cxn>
                <a:cxn ang="0">
                  <a:pos x="connsiteX8059" y="connsiteY8059"/>
                </a:cxn>
                <a:cxn ang="0">
                  <a:pos x="connsiteX8060" y="connsiteY8060"/>
                </a:cxn>
                <a:cxn ang="0">
                  <a:pos x="connsiteX8061" y="connsiteY8061"/>
                </a:cxn>
                <a:cxn ang="0">
                  <a:pos x="connsiteX8062" y="connsiteY8062"/>
                </a:cxn>
                <a:cxn ang="0">
                  <a:pos x="connsiteX8063" y="connsiteY8063"/>
                </a:cxn>
                <a:cxn ang="0">
                  <a:pos x="connsiteX8064" y="connsiteY8064"/>
                </a:cxn>
                <a:cxn ang="0">
                  <a:pos x="connsiteX8065" y="connsiteY8065"/>
                </a:cxn>
                <a:cxn ang="0">
                  <a:pos x="connsiteX8066" y="connsiteY8066"/>
                </a:cxn>
                <a:cxn ang="0">
                  <a:pos x="connsiteX8067" y="connsiteY8067"/>
                </a:cxn>
                <a:cxn ang="0">
                  <a:pos x="connsiteX8068" y="connsiteY8068"/>
                </a:cxn>
                <a:cxn ang="0">
                  <a:pos x="connsiteX8069" y="connsiteY8069"/>
                </a:cxn>
                <a:cxn ang="0">
                  <a:pos x="connsiteX8070" y="connsiteY8070"/>
                </a:cxn>
                <a:cxn ang="0">
                  <a:pos x="connsiteX8071" y="connsiteY8071"/>
                </a:cxn>
                <a:cxn ang="0">
                  <a:pos x="connsiteX8072" y="connsiteY8072"/>
                </a:cxn>
                <a:cxn ang="0">
                  <a:pos x="connsiteX8073" y="connsiteY8073"/>
                </a:cxn>
                <a:cxn ang="0">
                  <a:pos x="connsiteX8074" y="connsiteY8074"/>
                </a:cxn>
                <a:cxn ang="0">
                  <a:pos x="connsiteX8075" y="connsiteY8075"/>
                </a:cxn>
                <a:cxn ang="0">
                  <a:pos x="connsiteX8076" y="connsiteY8076"/>
                </a:cxn>
                <a:cxn ang="0">
                  <a:pos x="connsiteX8077" y="connsiteY8077"/>
                </a:cxn>
                <a:cxn ang="0">
                  <a:pos x="connsiteX8078" y="connsiteY8078"/>
                </a:cxn>
                <a:cxn ang="0">
                  <a:pos x="connsiteX8079" y="connsiteY8079"/>
                </a:cxn>
                <a:cxn ang="0">
                  <a:pos x="connsiteX8080" y="connsiteY8080"/>
                </a:cxn>
                <a:cxn ang="0">
                  <a:pos x="connsiteX8081" y="connsiteY8081"/>
                </a:cxn>
                <a:cxn ang="0">
                  <a:pos x="connsiteX8082" y="connsiteY8082"/>
                </a:cxn>
                <a:cxn ang="0">
                  <a:pos x="connsiteX8083" y="connsiteY8083"/>
                </a:cxn>
                <a:cxn ang="0">
                  <a:pos x="connsiteX8084" y="connsiteY8084"/>
                </a:cxn>
                <a:cxn ang="0">
                  <a:pos x="connsiteX8085" y="connsiteY8085"/>
                </a:cxn>
                <a:cxn ang="0">
                  <a:pos x="connsiteX8086" y="connsiteY8086"/>
                </a:cxn>
                <a:cxn ang="0">
                  <a:pos x="connsiteX8087" y="connsiteY8087"/>
                </a:cxn>
                <a:cxn ang="0">
                  <a:pos x="connsiteX8088" y="connsiteY8088"/>
                </a:cxn>
                <a:cxn ang="0">
                  <a:pos x="connsiteX8089" y="connsiteY8089"/>
                </a:cxn>
                <a:cxn ang="0">
                  <a:pos x="connsiteX8090" y="connsiteY8090"/>
                </a:cxn>
                <a:cxn ang="0">
                  <a:pos x="connsiteX8091" y="connsiteY8091"/>
                </a:cxn>
                <a:cxn ang="0">
                  <a:pos x="connsiteX8092" y="connsiteY8092"/>
                </a:cxn>
                <a:cxn ang="0">
                  <a:pos x="connsiteX8093" y="connsiteY8093"/>
                </a:cxn>
                <a:cxn ang="0">
                  <a:pos x="connsiteX8094" y="connsiteY8094"/>
                </a:cxn>
                <a:cxn ang="0">
                  <a:pos x="connsiteX8095" y="connsiteY8095"/>
                </a:cxn>
                <a:cxn ang="0">
                  <a:pos x="connsiteX8096" y="connsiteY8096"/>
                </a:cxn>
                <a:cxn ang="0">
                  <a:pos x="connsiteX8097" y="connsiteY8097"/>
                </a:cxn>
                <a:cxn ang="0">
                  <a:pos x="connsiteX8098" y="connsiteY8098"/>
                </a:cxn>
                <a:cxn ang="0">
                  <a:pos x="connsiteX8099" y="connsiteY8099"/>
                </a:cxn>
                <a:cxn ang="0">
                  <a:pos x="connsiteX8100" y="connsiteY8100"/>
                </a:cxn>
                <a:cxn ang="0">
                  <a:pos x="connsiteX8101" y="connsiteY8101"/>
                </a:cxn>
                <a:cxn ang="0">
                  <a:pos x="connsiteX8102" y="connsiteY8102"/>
                </a:cxn>
                <a:cxn ang="0">
                  <a:pos x="connsiteX8103" y="connsiteY8103"/>
                </a:cxn>
                <a:cxn ang="0">
                  <a:pos x="connsiteX8104" y="connsiteY8104"/>
                </a:cxn>
                <a:cxn ang="0">
                  <a:pos x="connsiteX8105" y="connsiteY8105"/>
                </a:cxn>
                <a:cxn ang="0">
                  <a:pos x="connsiteX8106" y="connsiteY8106"/>
                </a:cxn>
                <a:cxn ang="0">
                  <a:pos x="connsiteX8107" y="connsiteY8107"/>
                </a:cxn>
                <a:cxn ang="0">
                  <a:pos x="connsiteX8108" y="connsiteY8108"/>
                </a:cxn>
                <a:cxn ang="0">
                  <a:pos x="connsiteX8109" y="connsiteY8109"/>
                </a:cxn>
                <a:cxn ang="0">
                  <a:pos x="connsiteX8110" y="connsiteY8110"/>
                </a:cxn>
                <a:cxn ang="0">
                  <a:pos x="connsiteX8111" y="connsiteY8111"/>
                </a:cxn>
                <a:cxn ang="0">
                  <a:pos x="connsiteX8112" y="connsiteY8112"/>
                </a:cxn>
                <a:cxn ang="0">
                  <a:pos x="connsiteX8113" y="connsiteY8113"/>
                </a:cxn>
                <a:cxn ang="0">
                  <a:pos x="connsiteX8114" y="connsiteY8114"/>
                </a:cxn>
                <a:cxn ang="0">
                  <a:pos x="connsiteX8115" y="connsiteY8115"/>
                </a:cxn>
                <a:cxn ang="0">
                  <a:pos x="connsiteX8116" y="connsiteY8116"/>
                </a:cxn>
                <a:cxn ang="0">
                  <a:pos x="connsiteX8117" y="connsiteY8117"/>
                </a:cxn>
                <a:cxn ang="0">
                  <a:pos x="connsiteX8118" y="connsiteY8118"/>
                </a:cxn>
                <a:cxn ang="0">
                  <a:pos x="connsiteX8119" y="connsiteY8119"/>
                </a:cxn>
                <a:cxn ang="0">
                  <a:pos x="connsiteX8120" y="connsiteY8120"/>
                </a:cxn>
                <a:cxn ang="0">
                  <a:pos x="connsiteX8121" y="connsiteY8121"/>
                </a:cxn>
                <a:cxn ang="0">
                  <a:pos x="connsiteX8122" y="connsiteY8122"/>
                </a:cxn>
                <a:cxn ang="0">
                  <a:pos x="connsiteX8123" y="connsiteY8123"/>
                </a:cxn>
                <a:cxn ang="0">
                  <a:pos x="connsiteX8124" y="connsiteY8124"/>
                </a:cxn>
                <a:cxn ang="0">
                  <a:pos x="connsiteX8125" y="connsiteY8125"/>
                </a:cxn>
                <a:cxn ang="0">
                  <a:pos x="connsiteX8126" y="connsiteY8126"/>
                </a:cxn>
                <a:cxn ang="0">
                  <a:pos x="connsiteX8127" y="connsiteY8127"/>
                </a:cxn>
                <a:cxn ang="0">
                  <a:pos x="connsiteX8128" y="connsiteY8128"/>
                </a:cxn>
                <a:cxn ang="0">
                  <a:pos x="connsiteX8129" y="connsiteY8129"/>
                </a:cxn>
                <a:cxn ang="0">
                  <a:pos x="connsiteX8130" y="connsiteY8130"/>
                </a:cxn>
                <a:cxn ang="0">
                  <a:pos x="connsiteX8131" y="connsiteY8131"/>
                </a:cxn>
                <a:cxn ang="0">
                  <a:pos x="connsiteX8132" y="connsiteY8132"/>
                </a:cxn>
                <a:cxn ang="0">
                  <a:pos x="connsiteX8133" y="connsiteY8133"/>
                </a:cxn>
                <a:cxn ang="0">
                  <a:pos x="connsiteX8134" y="connsiteY8134"/>
                </a:cxn>
                <a:cxn ang="0">
                  <a:pos x="connsiteX8135" y="connsiteY8135"/>
                </a:cxn>
                <a:cxn ang="0">
                  <a:pos x="connsiteX8136" y="connsiteY8136"/>
                </a:cxn>
                <a:cxn ang="0">
                  <a:pos x="connsiteX8137" y="connsiteY8137"/>
                </a:cxn>
                <a:cxn ang="0">
                  <a:pos x="connsiteX8138" y="connsiteY8138"/>
                </a:cxn>
                <a:cxn ang="0">
                  <a:pos x="connsiteX8139" y="connsiteY8139"/>
                </a:cxn>
                <a:cxn ang="0">
                  <a:pos x="connsiteX8140" y="connsiteY8140"/>
                </a:cxn>
                <a:cxn ang="0">
                  <a:pos x="connsiteX8141" y="connsiteY8141"/>
                </a:cxn>
                <a:cxn ang="0">
                  <a:pos x="connsiteX8142" y="connsiteY8142"/>
                </a:cxn>
                <a:cxn ang="0">
                  <a:pos x="connsiteX8143" y="connsiteY8143"/>
                </a:cxn>
                <a:cxn ang="0">
                  <a:pos x="connsiteX8144" y="connsiteY8144"/>
                </a:cxn>
                <a:cxn ang="0">
                  <a:pos x="connsiteX8145" y="connsiteY8145"/>
                </a:cxn>
                <a:cxn ang="0">
                  <a:pos x="connsiteX8146" y="connsiteY8146"/>
                </a:cxn>
                <a:cxn ang="0">
                  <a:pos x="connsiteX8147" y="connsiteY8147"/>
                </a:cxn>
                <a:cxn ang="0">
                  <a:pos x="connsiteX8148" y="connsiteY8148"/>
                </a:cxn>
                <a:cxn ang="0">
                  <a:pos x="connsiteX8149" y="connsiteY8149"/>
                </a:cxn>
                <a:cxn ang="0">
                  <a:pos x="connsiteX8150" y="connsiteY8150"/>
                </a:cxn>
                <a:cxn ang="0">
                  <a:pos x="connsiteX8151" y="connsiteY8151"/>
                </a:cxn>
                <a:cxn ang="0">
                  <a:pos x="connsiteX8152" y="connsiteY8152"/>
                </a:cxn>
                <a:cxn ang="0">
                  <a:pos x="connsiteX8153" y="connsiteY8153"/>
                </a:cxn>
                <a:cxn ang="0">
                  <a:pos x="connsiteX8154" y="connsiteY8154"/>
                </a:cxn>
                <a:cxn ang="0">
                  <a:pos x="connsiteX8155" y="connsiteY8155"/>
                </a:cxn>
                <a:cxn ang="0">
                  <a:pos x="connsiteX8156" y="connsiteY8156"/>
                </a:cxn>
                <a:cxn ang="0">
                  <a:pos x="connsiteX8157" y="connsiteY8157"/>
                </a:cxn>
                <a:cxn ang="0">
                  <a:pos x="connsiteX8158" y="connsiteY8158"/>
                </a:cxn>
                <a:cxn ang="0">
                  <a:pos x="connsiteX8159" y="connsiteY8159"/>
                </a:cxn>
                <a:cxn ang="0">
                  <a:pos x="connsiteX8160" y="connsiteY8160"/>
                </a:cxn>
                <a:cxn ang="0">
                  <a:pos x="connsiteX8161" y="connsiteY8161"/>
                </a:cxn>
                <a:cxn ang="0">
                  <a:pos x="connsiteX8162" y="connsiteY8162"/>
                </a:cxn>
                <a:cxn ang="0">
                  <a:pos x="connsiteX8163" y="connsiteY8163"/>
                </a:cxn>
                <a:cxn ang="0">
                  <a:pos x="connsiteX8164" y="connsiteY8164"/>
                </a:cxn>
                <a:cxn ang="0">
                  <a:pos x="connsiteX8165" y="connsiteY8165"/>
                </a:cxn>
                <a:cxn ang="0">
                  <a:pos x="connsiteX8166" y="connsiteY8166"/>
                </a:cxn>
                <a:cxn ang="0">
                  <a:pos x="connsiteX8167" y="connsiteY8167"/>
                </a:cxn>
                <a:cxn ang="0">
                  <a:pos x="connsiteX8168" y="connsiteY8168"/>
                </a:cxn>
                <a:cxn ang="0">
                  <a:pos x="connsiteX8169" y="connsiteY8169"/>
                </a:cxn>
                <a:cxn ang="0">
                  <a:pos x="connsiteX8170" y="connsiteY8170"/>
                </a:cxn>
                <a:cxn ang="0">
                  <a:pos x="connsiteX8171" y="connsiteY8171"/>
                </a:cxn>
                <a:cxn ang="0">
                  <a:pos x="connsiteX8172" y="connsiteY8172"/>
                </a:cxn>
                <a:cxn ang="0">
                  <a:pos x="connsiteX8173" y="connsiteY8173"/>
                </a:cxn>
                <a:cxn ang="0">
                  <a:pos x="connsiteX8174" y="connsiteY8174"/>
                </a:cxn>
                <a:cxn ang="0">
                  <a:pos x="connsiteX8175" y="connsiteY8175"/>
                </a:cxn>
                <a:cxn ang="0">
                  <a:pos x="connsiteX8176" y="connsiteY8176"/>
                </a:cxn>
                <a:cxn ang="0">
                  <a:pos x="connsiteX8177" y="connsiteY8177"/>
                </a:cxn>
                <a:cxn ang="0">
                  <a:pos x="connsiteX8178" y="connsiteY8178"/>
                </a:cxn>
                <a:cxn ang="0">
                  <a:pos x="connsiteX8179" y="connsiteY8179"/>
                </a:cxn>
                <a:cxn ang="0">
                  <a:pos x="connsiteX8180" y="connsiteY8180"/>
                </a:cxn>
                <a:cxn ang="0">
                  <a:pos x="connsiteX8181" y="connsiteY8181"/>
                </a:cxn>
                <a:cxn ang="0">
                  <a:pos x="connsiteX8182" y="connsiteY8182"/>
                </a:cxn>
                <a:cxn ang="0">
                  <a:pos x="connsiteX8183" y="connsiteY8183"/>
                </a:cxn>
                <a:cxn ang="0">
                  <a:pos x="connsiteX8184" y="connsiteY8184"/>
                </a:cxn>
                <a:cxn ang="0">
                  <a:pos x="connsiteX8185" y="connsiteY8185"/>
                </a:cxn>
                <a:cxn ang="0">
                  <a:pos x="connsiteX8186" y="connsiteY8186"/>
                </a:cxn>
                <a:cxn ang="0">
                  <a:pos x="connsiteX8187" y="connsiteY8187"/>
                </a:cxn>
                <a:cxn ang="0">
                  <a:pos x="connsiteX8188" y="connsiteY8188"/>
                </a:cxn>
                <a:cxn ang="0">
                  <a:pos x="connsiteX8189" y="connsiteY8189"/>
                </a:cxn>
                <a:cxn ang="0">
                  <a:pos x="connsiteX8190" y="connsiteY8190"/>
                </a:cxn>
                <a:cxn ang="0">
                  <a:pos x="connsiteX8191" y="connsiteY8191"/>
                </a:cxn>
                <a:cxn ang="0">
                  <a:pos x="connsiteX8192" y="connsiteY8192"/>
                </a:cxn>
                <a:cxn ang="0">
                  <a:pos x="connsiteX8193" y="connsiteY8193"/>
                </a:cxn>
                <a:cxn ang="0">
                  <a:pos x="connsiteX8194" y="connsiteY8194"/>
                </a:cxn>
                <a:cxn ang="0">
                  <a:pos x="connsiteX8195" y="connsiteY8195"/>
                </a:cxn>
                <a:cxn ang="0">
                  <a:pos x="connsiteX8196" y="connsiteY8196"/>
                </a:cxn>
                <a:cxn ang="0">
                  <a:pos x="connsiteX8197" y="connsiteY8197"/>
                </a:cxn>
                <a:cxn ang="0">
                  <a:pos x="connsiteX8198" y="connsiteY8198"/>
                </a:cxn>
                <a:cxn ang="0">
                  <a:pos x="connsiteX8199" y="connsiteY8199"/>
                </a:cxn>
                <a:cxn ang="0">
                  <a:pos x="connsiteX8200" y="connsiteY8200"/>
                </a:cxn>
                <a:cxn ang="0">
                  <a:pos x="connsiteX8201" y="connsiteY8201"/>
                </a:cxn>
                <a:cxn ang="0">
                  <a:pos x="connsiteX8202" y="connsiteY8202"/>
                </a:cxn>
                <a:cxn ang="0">
                  <a:pos x="connsiteX8203" y="connsiteY8203"/>
                </a:cxn>
                <a:cxn ang="0">
                  <a:pos x="connsiteX8204" y="connsiteY8204"/>
                </a:cxn>
                <a:cxn ang="0">
                  <a:pos x="connsiteX8205" y="connsiteY8205"/>
                </a:cxn>
                <a:cxn ang="0">
                  <a:pos x="connsiteX8206" y="connsiteY8206"/>
                </a:cxn>
                <a:cxn ang="0">
                  <a:pos x="connsiteX8207" y="connsiteY8207"/>
                </a:cxn>
                <a:cxn ang="0">
                  <a:pos x="connsiteX8208" y="connsiteY8208"/>
                </a:cxn>
                <a:cxn ang="0">
                  <a:pos x="connsiteX8209" y="connsiteY8209"/>
                </a:cxn>
                <a:cxn ang="0">
                  <a:pos x="connsiteX8210" y="connsiteY8210"/>
                </a:cxn>
                <a:cxn ang="0">
                  <a:pos x="connsiteX8211" y="connsiteY8211"/>
                </a:cxn>
                <a:cxn ang="0">
                  <a:pos x="connsiteX8212" y="connsiteY8212"/>
                </a:cxn>
                <a:cxn ang="0">
                  <a:pos x="connsiteX8213" y="connsiteY8213"/>
                </a:cxn>
                <a:cxn ang="0">
                  <a:pos x="connsiteX8214" y="connsiteY8214"/>
                </a:cxn>
                <a:cxn ang="0">
                  <a:pos x="connsiteX8215" y="connsiteY8215"/>
                </a:cxn>
                <a:cxn ang="0">
                  <a:pos x="connsiteX8216" y="connsiteY8216"/>
                </a:cxn>
                <a:cxn ang="0">
                  <a:pos x="connsiteX8217" y="connsiteY8217"/>
                </a:cxn>
                <a:cxn ang="0">
                  <a:pos x="connsiteX8218" y="connsiteY8218"/>
                </a:cxn>
                <a:cxn ang="0">
                  <a:pos x="connsiteX8219" y="connsiteY8219"/>
                </a:cxn>
                <a:cxn ang="0">
                  <a:pos x="connsiteX8220" y="connsiteY8220"/>
                </a:cxn>
                <a:cxn ang="0">
                  <a:pos x="connsiteX8221" y="connsiteY8221"/>
                </a:cxn>
                <a:cxn ang="0">
                  <a:pos x="connsiteX8222" y="connsiteY8222"/>
                </a:cxn>
                <a:cxn ang="0">
                  <a:pos x="connsiteX8223" y="connsiteY8223"/>
                </a:cxn>
                <a:cxn ang="0">
                  <a:pos x="connsiteX8224" y="connsiteY8224"/>
                </a:cxn>
                <a:cxn ang="0">
                  <a:pos x="connsiteX8225" y="connsiteY8225"/>
                </a:cxn>
                <a:cxn ang="0">
                  <a:pos x="connsiteX8226" y="connsiteY8226"/>
                </a:cxn>
                <a:cxn ang="0">
                  <a:pos x="connsiteX8227" y="connsiteY8227"/>
                </a:cxn>
                <a:cxn ang="0">
                  <a:pos x="connsiteX8228" y="connsiteY8228"/>
                </a:cxn>
                <a:cxn ang="0">
                  <a:pos x="connsiteX8229" y="connsiteY8229"/>
                </a:cxn>
                <a:cxn ang="0">
                  <a:pos x="connsiteX8230" y="connsiteY8230"/>
                </a:cxn>
                <a:cxn ang="0">
                  <a:pos x="connsiteX8231" y="connsiteY8231"/>
                </a:cxn>
                <a:cxn ang="0">
                  <a:pos x="connsiteX8232" y="connsiteY8232"/>
                </a:cxn>
                <a:cxn ang="0">
                  <a:pos x="connsiteX8233" y="connsiteY8233"/>
                </a:cxn>
                <a:cxn ang="0">
                  <a:pos x="connsiteX8234" y="connsiteY8234"/>
                </a:cxn>
                <a:cxn ang="0">
                  <a:pos x="connsiteX8235" y="connsiteY8235"/>
                </a:cxn>
                <a:cxn ang="0">
                  <a:pos x="connsiteX8236" y="connsiteY8236"/>
                </a:cxn>
                <a:cxn ang="0">
                  <a:pos x="connsiteX8237" y="connsiteY8237"/>
                </a:cxn>
                <a:cxn ang="0">
                  <a:pos x="connsiteX8238" y="connsiteY8238"/>
                </a:cxn>
                <a:cxn ang="0">
                  <a:pos x="connsiteX8239" y="connsiteY8239"/>
                </a:cxn>
                <a:cxn ang="0">
                  <a:pos x="connsiteX8240" y="connsiteY8240"/>
                </a:cxn>
                <a:cxn ang="0">
                  <a:pos x="connsiteX8241" y="connsiteY8241"/>
                </a:cxn>
                <a:cxn ang="0">
                  <a:pos x="connsiteX8242" y="connsiteY8242"/>
                </a:cxn>
                <a:cxn ang="0">
                  <a:pos x="connsiteX8243" y="connsiteY8243"/>
                </a:cxn>
                <a:cxn ang="0">
                  <a:pos x="connsiteX8244" y="connsiteY8244"/>
                </a:cxn>
                <a:cxn ang="0">
                  <a:pos x="connsiteX8245" y="connsiteY8245"/>
                </a:cxn>
                <a:cxn ang="0">
                  <a:pos x="connsiteX8246" y="connsiteY8246"/>
                </a:cxn>
                <a:cxn ang="0">
                  <a:pos x="connsiteX8247" y="connsiteY8247"/>
                </a:cxn>
                <a:cxn ang="0">
                  <a:pos x="connsiteX8248" y="connsiteY8248"/>
                </a:cxn>
                <a:cxn ang="0">
                  <a:pos x="connsiteX8249" y="connsiteY8249"/>
                </a:cxn>
                <a:cxn ang="0">
                  <a:pos x="connsiteX8250" y="connsiteY8250"/>
                </a:cxn>
                <a:cxn ang="0">
                  <a:pos x="connsiteX8251" y="connsiteY8251"/>
                </a:cxn>
                <a:cxn ang="0">
                  <a:pos x="connsiteX8252" y="connsiteY8252"/>
                </a:cxn>
                <a:cxn ang="0">
                  <a:pos x="connsiteX8253" y="connsiteY8253"/>
                </a:cxn>
                <a:cxn ang="0">
                  <a:pos x="connsiteX8254" y="connsiteY8254"/>
                </a:cxn>
                <a:cxn ang="0">
                  <a:pos x="connsiteX8255" y="connsiteY8255"/>
                </a:cxn>
                <a:cxn ang="0">
                  <a:pos x="connsiteX8256" y="connsiteY8256"/>
                </a:cxn>
                <a:cxn ang="0">
                  <a:pos x="connsiteX8257" y="connsiteY8257"/>
                </a:cxn>
                <a:cxn ang="0">
                  <a:pos x="connsiteX8258" y="connsiteY8258"/>
                </a:cxn>
                <a:cxn ang="0">
                  <a:pos x="connsiteX8259" y="connsiteY8259"/>
                </a:cxn>
                <a:cxn ang="0">
                  <a:pos x="connsiteX8260" y="connsiteY8260"/>
                </a:cxn>
                <a:cxn ang="0">
                  <a:pos x="connsiteX8261" y="connsiteY8261"/>
                </a:cxn>
                <a:cxn ang="0">
                  <a:pos x="connsiteX8262" y="connsiteY8262"/>
                </a:cxn>
                <a:cxn ang="0">
                  <a:pos x="connsiteX8263" y="connsiteY8263"/>
                </a:cxn>
                <a:cxn ang="0">
                  <a:pos x="connsiteX8264" y="connsiteY8264"/>
                </a:cxn>
                <a:cxn ang="0">
                  <a:pos x="connsiteX8265" y="connsiteY8265"/>
                </a:cxn>
                <a:cxn ang="0">
                  <a:pos x="connsiteX8266" y="connsiteY8266"/>
                </a:cxn>
                <a:cxn ang="0">
                  <a:pos x="connsiteX8267" y="connsiteY8267"/>
                </a:cxn>
                <a:cxn ang="0">
                  <a:pos x="connsiteX8268" y="connsiteY8268"/>
                </a:cxn>
                <a:cxn ang="0">
                  <a:pos x="connsiteX8269" y="connsiteY8269"/>
                </a:cxn>
                <a:cxn ang="0">
                  <a:pos x="connsiteX8270" y="connsiteY8270"/>
                </a:cxn>
                <a:cxn ang="0">
                  <a:pos x="connsiteX8271" y="connsiteY8271"/>
                </a:cxn>
                <a:cxn ang="0">
                  <a:pos x="connsiteX8272" y="connsiteY8272"/>
                </a:cxn>
                <a:cxn ang="0">
                  <a:pos x="connsiteX8273" y="connsiteY8273"/>
                </a:cxn>
                <a:cxn ang="0">
                  <a:pos x="connsiteX8274" y="connsiteY8274"/>
                </a:cxn>
                <a:cxn ang="0">
                  <a:pos x="connsiteX8275" y="connsiteY8275"/>
                </a:cxn>
                <a:cxn ang="0">
                  <a:pos x="connsiteX8276" y="connsiteY8276"/>
                </a:cxn>
                <a:cxn ang="0">
                  <a:pos x="connsiteX8277" y="connsiteY8277"/>
                </a:cxn>
                <a:cxn ang="0">
                  <a:pos x="connsiteX8278" y="connsiteY8278"/>
                </a:cxn>
                <a:cxn ang="0">
                  <a:pos x="connsiteX8279" y="connsiteY8279"/>
                </a:cxn>
                <a:cxn ang="0">
                  <a:pos x="connsiteX8280" y="connsiteY8280"/>
                </a:cxn>
                <a:cxn ang="0">
                  <a:pos x="connsiteX8281" y="connsiteY8281"/>
                </a:cxn>
                <a:cxn ang="0">
                  <a:pos x="connsiteX8282" y="connsiteY8282"/>
                </a:cxn>
                <a:cxn ang="0">
                  <a:pos x="connsiteX8283" y="connsiteY8283"/>
                </a:cxn>
                <a:cxn ang="0">
                  <a:pos x="connsiteX8284" y="connsiteY8284"/>
                </a:cxn>
                <a:cxn ang="0">
                  <a:pos x="connsiteX8285" y="connsiteY8285"/>
                </a:cxn>
                <a:cxn ang="0">
                  <a:pos x="connsiteX8286" y="connsiteY8286"/>
                </a:cxn>
                <a:cxn ang="0">
                  <a:pos x="connsiteX8287" y="connsiteY8287"/>
                </a:cxn>
                <a:cxn ang="0">
                  <a:pos x="connsiteX8288" y="connsiteY8288"/>
                </a:cxn>
                <a:cxn ang="0">
                  <a:pos x="connsiteX8289" y="connsiteY8289"/>
                </a:cxn>
                <a:cxn ang="0">
                  <a:pos x="connsiteX8290" y="connsiteY8290"/>
                </a:cxn>
                <a:cxn ang="0">
                  <a:pos x="connsiteX8291" y="connsiteY8291"/>
                </a:cxn>
                <a:cxn ang="0">
                  <a:pos x="connsiteX8292" y="connsiteY8292"/>
                </a:cxn>
                <a:cxn ang="0">
                  <a:pos x="connsiteX8293" y="connsiteY8293"/>
                </a:cxn>
                <a:cxn ang="0">
                  <a:pos x="connsiteX8294" y="connsiteY8294"/>
                </a:cxn>
                <a:cxn ang="0">
                  <a:pos x="connsiteX8295" y="connsiteY8295"/>
                </a:cxn>
                <a:cxn ang="0">
                  <a:pos x="connsiteX8296" y="connsiteY8296"/>
                </a:cxn>
                <a:cxn ang="0">
                  <a:pos x="connsiteX8297" y="connsiteY8297"/>
                </a:cxn>
                <a:cxn ang="0">
                  <a:pos x="connsiteX8298" y="connsiteY8298"/>
                </a:cxn>
                <a:cxn ang="0">
                  <a:pos x="connsiteX8299" y="connsiteY8299"/>
                </a:cxn>
                <a:cxn ang="0">
                  <a:pos x="connsiteX8300" y="connsiteY8300"/>
                </a:cxn>
                <a:cxn ang="0">
                  <a:pos x="connsiteX8301" y="connsiteY8301"/>
                </a:cxn>
                <a:cxn ang="0">
                  <a:pos x="connsiteX8302" y="connsiteY8302"/>
                </a:cxn>
                <a:cxn ang="0">
                  <a:pos x="connsiteX8303" y="connsiteY8303"/>
                </a:cxn>
                <a:cxn ang="0">
                  <a:pos x="connsiteX8304" y="connsiteY8304"/>
                </a:cxn>
                <a:cxn ang="0">
                  <a:pos x="connsiteX8305" y="connsiteY8305"/>
                </a:cxn>
                <a:cxn ang="0">
                  <a:pos x="connsiteX8306" y="connsiteY8306"/>
                </a:cxn>
                <a:cxn ang="0">
                  <a:pos x="connsiteX8307" y="connsiteY8307"/>
                </a:cxn>
                <a:cxn ang="0">
                  <a:pos x="connsiteX8308" y="connsiteY8308"/>
                </a:cxn>
                <a:cxn ang="0">
                  <a:pos x="connsiteX8309" y="connsiteY8309"/>
                </a:cxn>
                <a:cxn ang="0">
                  <a:pos x="connsiteX8310" y="connsiteY8310"/>
                </a:cxn>
                <a:cxn ang="0">
                  <a:pos x="connsiteX8311" y="connsiteY8311"/>
                </a:cxn>
                <a:cxn ang="0">
                  <a:pos x="connsiteX8312" y="connsiteY8312"/>
                </a:cxn>
                <a:cxn ang="0">
                  <a:pos x="connsiteX8313" y="connsiteY8313"/>
                </a:cxn>
                <a:cxn ang="0">
                  <a:pos x="connsiteX8314" y="connsiteY8314"/>
                </a:cxn>
                <a:cxn ang="0">
                  <a:pos x="connsiteX8315" y="connsiteY8315"/>
                </a:cxn>
                <a:cxn ang="0">
                  <a:pos x="connsiteX8316" y="connsiteY8316"/>
                </a:cxn>
                <a:cxn ang="0">
                  <a:pos x="connsiteX8317" y="connsiteY8317"/>
                </a:cxn>
                <a:cxn ang="0">
                  <a:pos x="connsiteX8318" y="connsiteY8318"/>
                </a:cxn>
                <a:cxn ang="0">
                  <a:pos x="connsiteX8319" y="connsiteY8319"/>
                </a:cxn>
                <a:cxn ang="0">
                  <a:pos x="connsiteX8320" y="connsiteY8320"/>
                </a:cxn>
                <a:cxn ang="0">
                  <a:pos x="connsiteX8321" y="connsiteY8321"/>
                </a:cxn>
                <a:cxn ang="0">
                  <a:pos x="connsiteX8322" y="connsiteY8322"/>
                </a:cxn>
                <a:cxn ang="0">
                  <a:pos x="connsiteX8323" y="connsiteY8323"/>
                </a:cxn>
                <a:cxn ang="0">
                  <a:pos x="connsiteX8324" y="connsiteY8324"/>
                </a:cxn>
                <a:cxn ang="0">
                  <a:pos x="connsiteX8325" y="connsiteY8325"/>
                </a:cxn>
                <a:cxn ang="0">
                  <a:pos x="connsiteX8326" y="connsiteY8326"/>
                </a:cxn>
                <a:cxn ang="0">
                  <a:pos x="connsiteX8327" y="connsiteY8327"/>
                </a:cxn>
                <a:cxn ang="0">
                  <a:pos x="connsiteX8328" y="connsiteY8328"/>
                </a:cxn>
                <a:cxn ang="0">
                  <a:pos x="connsiteX8329" y="connsiteY8329"/>
                </a:cxn>
                <a:cxn ang="0">
                  <a:pos x="connsiteX8330" y="connsiteY8330"/>
                </a:cxn>
                <a:cxn ang="0">
                  <a:pos x="connsiteX8331" y="connsiteY8331"/>
                </a:cxn>
                <a:cxn ang="0">
                  <a:pos x="connsiteX8332" y="connsiteY8332"/>
                </a:cxn>
                <a:cxn ang="0">
                  <a:pos x="connsiteX8333" y="connsiteY8333"/>
                </a:cxn>
                <a:cxn ang="0">
                  <a:pos x="connsiteX8334" y="connsiteY8334"/>
                </a:cxn>
                <a:cxn ang="0">
                  <a:pos x="connsiteX8335" y="connsiteY8335"/>
                </a:cxn>
                <a:cxn ang="0">
                  <a:pos x="connsiteX8336" y="connsiteY8336"/>
                </a:cxn>
                <a:cxn ang="0">
                  <a:pos x="connsiteX8337" y="connsiteY8337"/>
                </a:cxn>
                <a:cxn ang="0">
                  <a:pos x="connsiteX8338" y="connsiteY8338"/>
                </a:cxn>
                <a:cxn ang="0">
                  <a:pos x="connsiteX8339" y="connsiteY8339"/>
                </a:cxn>
                <a:cxn ang="0">
                  <a:pos x="connsiteX8340" y="connsiteY8340"/>
                </a:cxn>
                <a:cxn ang="0">
                  <a:pos x="connsiteX8341" y="connsiteY8341"/>
                </a:cxn>
                <a:cxn ang="0">
                  <a:pos x="connsiteX8342" y="connsiteY8342"/>
                </a:cxn>
                <a:cxn ang="0">
                  <a:pos x="connsiteX8343" y="connsiteY8343"/>
                </a:cxn>
                <a:cxn ang="0">
                  <a:pos x="connsiteX8344" y="connsiteY8344"/>
                </a:cxn>
                <a:cxn ang="0">
                  <a:pos x="connsiteX8345" y="connsiteY8345"/>
                </a:cxn>
                <a:cxn ang="0">
                  <a:pos x="connsiteX8346" y="connsiteY8346"/>
                </a:cxn>
                <a:cxn ang="0">
                  <a:pos x="connsiteX8347" y="connsiteY8347"/>
                </a:cxn>
                <a:cxn ang="0">
                  <a:pos x="connsiteX8348" y="connsiteY8348"/>
                </a:cxn>
                <a:cxn ang="0">
                  <a:pos x="connsiteX8349" y="connsiteY8349"/>
                </a:cxn>
                <a:cxn ang="0">
                  <a:pos x="connsiteX8350" y="connsiteY8350"/>
                </a:cxn>
                <a:cxn ang="0">
                  <a:pos x="connsiteX8351" y="connsiteY8351"/>
                </a:cxn>
                <a:cxn ang="0">
                  <a:pos x="connsiteX8352" y="connsiteY8352"/>
                </a:cxn>
                <a:cxn ang="0">
                  <a:pos x="connsiteX8353" y="connsiteY8353"/>
                </a:cxn>
                <a:cxn ang="0">
                  <a:pos x="connsiteX8354" y="connsiteY8354"/>
                </a:cxn>
                <a:cxn ang="0">
                  <a:pos x="connsiteX8355" y="connsiteY8355"/>
                </a:cxn>
                <a:cxn ang="0">
                  <a:pos x="connsiteX8356" y="connsiteY8356"/>
                </a:cxn>
                <a:cxn ang="0">
                  <a:pos x="connsiteX8357" y="connsiteY8357"/>
                </a:cxn>
                <a:cxn ang="0">
                  <a:pos x="connsiteX8358" y="connsiteY8358"/>
                </a:cxn>
                <a:cxn ang="0">
                  <a:pos x="connsiteX8359" y="connsiteY8359"/>
                </a:cxn>
                <a:cxn ang="0">
                  <a:pos x="connsiteX8360" y="connsiteY8360"/>
                </a:cxn>
                <a:cxn ang="0">
                  <a:pos x="connsiteX8361" y="connsiteY8361"/>
                </a:cxn>
                <a:cxn ang="0">
                  <a:pos x="connsiteX8362" y="connsiteY8362"/>
                </a:cxn>
                <a:cxn ang="0">
                  <a:pos x="connsiteX8363" y="connsiteY8363"/>
                </a:cxn>
                <a:cxn ang="0">
                  <a:pos x="connsiteX8364" y="connsiteY8364"/>
                </a:cxn>
                <a:cxn ang="0">
                  <a:pos x="connsiteX8365" y="connsiteY8365"/>
                </a:cxn>
                <a:cxn ang="0">
                  <a:pos x="connsiteX8366" y="connsiteY8366"/>
                </a:cxn>
                <a:cxn ang="0">
                  <a:pos x="connsiteX8367" y="connsiteY8367"/>
                </a:cxn>
                <a:cxn ang="0">
                  <a:pos x="connsiteX8368" y="connsiteY8368"/>
                </a:cxn>
                <a:cxn ang="0">
                  <a:pos x="connsiteX8369" y="connsiteY8369"/>
                </a:cxn>
                <a:cxn ang="0">
                  <a:pos x="connsiteX8370" y="connsiteY8370"/>
                </a:cxn>
                <a:cxn ang="0">
                  <a:pos x="connsiteX8371" y="connsiteY8371"/>
                </a:cxn>
                <a:cxn ang="0">
                  <a:pos x="connsiteX8372" y="connsiteY8372"/>
                </a:cxn>
                <a:cxn ang="0">
                  <a:pos x="connsiteX8373" y="connsiteY8373"/>
                </a:cxn>
                <a:cxn ang="0">
                  <a:pos x="connsiteX8374" y="connsiteY8374"/>
                </a:cxn>
                <a:cxn ang="0">
                  <a:pos x="connsiteX8375" y="connsiteY8375"/>
                </a:cxn>
                <a:cxn ang="0">
                  <a:pos x="connsiteX8376" y="connsiteY8376"/>
                </a:cxn>
                <a:cxn ang="0">
                  <a:pos x="connsiteX8377" y="connsiteY8377"/>
                </a:cxn>
                <a:cxn ang="0">
                  <a:pos x="connsiteX8378" y="connsiteY8378"/>
                </a:cxn>
                <a:cxn ang="0">
                  <a:pos x="connsiteX8379" y="connsiteY8379"/>
                </a:cxn>
                <a:cxn ang="0">
                  <a:pos x="connsiteX8380" y="connsiteY8380"/>
                </a:cxn>
                <a:cxn ang="0">
                  <a:pos x="connsiteX8381" y="connsiteY8381"/>
                </a:cxn>
                <a:cxn ang="0">
                  <a:pos x="connsiteX8382" y="connsiteY8382"/>
                </a:cxn>
                <a:cxn ang="0">
                  <a:pos x="connsiteX8383" y="connsiteY8383"/>
                </a:cxn>
                <a:cxn ang="0">
                  <a:pos x="connsiteX8384" y="connsiteY8384"/>
                </a:cxn>
                <a:cxn ang="0">
                  <a:pos x="connsiteX8385" y="connsiteY8385"/>
                </a:cxn>
                <a:cxn ang="0">
                  <a:pos x="connsiteX8386" y="connsiteY8386"/>
                </a:cxn>
                <a:cxn ang="0">
                  <a:pos x="connsiteX8387" y="connsiteY8387"/>
                </a:cxn>
                <a:cxn ang="0">
                  <a:pos x="connsiteX8388" y="connsiteY8388"/>
                </a:cxn>
                <a:cxn ang="0">
                  <a:pos x="connsiteX8389" y="connsiteY8389"/>
                </a:cxn>
                <a:cxn ang="0">
                  <a:pos x="connsiteX8390" y="connsiteY8390"/>
                </a:cxn>
                <a:cxn ang="0">
                  <a:pos x="connsiteX8391" y="connsiteY8391"/>
                </a:cxn>
                <a:cxn ang="0">
                  <a:pos x="connsiteX8392" y="connsiteY8392"/>
                </a:cxn>
                <a:cxn ang="0">
                  <a:pos x="connsiteX8393" y="connsiteY8393"/>
                </a:cxn>
                <a:cxn ang="0">
                  <a:pos x="connsiteX8394" y="connsiteY8394"/>
                </a:cxn>
                <a:cxn ang="0">
                  <a:pos x="connsiteX8395" y="connsiteY8395"/>
                </a:cxn>
                <a:cxn ang="0">
                  <a:pos x="connsiteX8396" y="connsiteY8396"/>
                </a:cxn>
                <a:cxn ang="0">
                  <a:pos x="connsiteX8397" y="connsiteY8397"/>
                </a:cxn>
                <a:cxn ang="0">
                  <a:pos x="connsiteX8398" y="connsiteY8398"/>
                </a:cxn>
                <a:cxn ang="0">
                  <a:pos x="connsiteX8399" y="connsiteY8399"/>
                </a:cxn>
                <a:cxn ang="0">
                  <a:pos x="connsiteX8400" y="connsiteY8400"/>
                </a:cxn>
                <a:cxn ang="0">
                  <a:pos x="connsiteX8401" y="connsiteY8401"/>
                </a:cxn>
                <a:cxn ang="0">
                  <a:pos x="connsiteX8402" y="connsiteY8402"/>
                </a:cxn>
                <a:cxn ang="0">
                  <a:pos x="connsiteX8403" y="connsiteY8403"/>
                </a:cxn>
                <a:cxn ang="0">
                  <a:pos x="connsiteX8404" y="connsiteY8404"/>
                </a:cxn>
                <a:cxn ang="0">
                  <a:pos x="connsiteX8405" y="connsiteY8405"/>
                </a:cxn>
                <a:cxn ang="0">
                  <a:pos x="connsiteX8406" y="connsiteY8406"/>
                </a:cxn>
                <a:cxn ang="0">
                  <a:pos x="connsiteX8407" y="connsiteY8407"/>
                </a:cxn>
                <a:cxn ang="0">
                  <a:pos x="connsiteX8408" y="connsiteY8408"/>
                </a:cxn>
                <a:cxn ang="0">
                  <a:pos x="connsiteX8409" y="connsiteY8409"/>
                </a:cxn>
                <a:cxn ang="0">
                  <a:pos x="connsiteX8410" y="connsiteY8410"/>
                </a:cxn>
                <a:cxn ang="0">
                  <a:pos x="connsiteX8411" y="connsiteY8411"/>
                </a:cxn>
                <a:cxn ang="0">
                  <a:pos x="connsiteX8412" y="connsiteY8412"/>
                </a:cxn>
                <a:cxn ang="0">
                  <a:pos x="connsiteX8413" y="connsiteY8413"/>
                </a:cxn>
                <a:cxn ang="0">
                  <a:pos x="connsiteX8414" y="connsiteY8414"/>
                </a:cxn>
                <a:cxn ang="0">
                  <a:pos x="connsiteX8415" y="connsiteY8415"/>
                </a:cxn>
                <a:cxn ang="0">
                  <a:pos x="connsiteX8416" y="connsiteY8416"/>
                </a:cxn>
                <a:cxn ang="0">
                  <a:pos x="connsiteX8417" y="connsiteY8417"/>
                </a:cxn>
                <a:cxn ang="0">
                  <a:pos x="connsiteX8418" y="connsiteY8418"/>
                </a:cxn>
                <a:cxn ang="0">
                  <a:pos x="connsiteX8419" y="connsiteY8419"/>
                </a:cxn>
                <a:cxn ang="0">
                  <a:pos x="connsiteX8420" y="connsiteY8420"/>
                </a:cxn>
                <a:cxn ang="0">
                  <a:pos x="connsiteX8421" y="connsiteY8421"/>
                </a:cxn>
                <a:cxn ang="0">
                  <a:pos x="connsiteX8422" y="connsiteY8422"/>
                </a:cxn>
                <a:cxn ang="0">
                  <a:pos x="connsiteX8423" y="connsiteY8423"/>
                </a:cxn>
                <a:cxn ang="0">
                  <a:pos x="connsiteX8424" y="connsiteY8424"/>
                </a:cxn>
                <a:cxn ang="0">
                  <a:pos x="connsiteX8425" y="connsiteY8425"/>
                </a:cxn>
                <a:cxn ang="0">
                  <a:pos x="connsiteX8426" y="connsiteY8426"/>
                </a:cxn>
                <a:cxn ang="0">
                  <a:pos x="connsiteX8427" y="connsiteY8427"/>
                </a:cxn>
                <a:cxn ang="0">
                  <a:pos x="connsiteX8428" y="connsiteY8428"/>
                </a:cxn>
                <a:cxn ang="0">
                  <a:pos x="connsiteX8429" y="connsiteY8429"/>
                </a:cxn>
                <a:cxn ang="0">
                  <a:pos x="connsiteX8430" y="connsiteY8430"/>
                </a:cxn>
                <a:cxn ang="0">
                  <a:pos x="connsiteX8431" y="connsiteY8431"/>
                </a:cxn>
                <a:cxn ang="0">
                  <a:pos x="connsiteX8432" y="connsiteY8432"/>
                </a:cxn>
                <a:cxn ang="0">
                  <a:pos x="connsiteX8433" y="connsiteY8433"/>
                </a:cxn>
                <a:cxn ang="0">
                  <a:pos x="connsiteX8434" y="connsiteY8434"/>
                </a:cxn>
                <a:cxn ang="0">
                  <a:pos x="connsiteX8435" y="connsiteY8435"/>
                </a:cxn>
                <a:cxn ang="0">
                  <a:pos x="connsiteX8436" y="connsiteY8436"/>
                </a:cxn>
                <a:cxn ang="0">
                  <a:pos x="connsiteX8437" y="connsiteY8437"/>
                </a:cxn>
                <a:cxn ang="0">
                  <a:pos x="connsiteX8438" y="connsiteY8438"/>
                </a:cxn>
                <a:cxn ang="0">
                  <a:pos x="connsiteX8439" y="connsiteY8439"/>
                </a:cxn>
                <a:cxn ang="0">
                  <a:pos x="connsiteX8440" y="connsiteY8440"/>
                </a:cxn>
                <a:cxn ang="0">
                  <a:pos x="connsiteX8441" y="connsiteY8441"/>
                </a:cxn>
                <a:cxn ang="0">
                  <a:pos x="connsiteX8442" y="connsiteY8442"/>
                </a:cxn>
                <a:cxn ang="0">
                  <a:pos x="connsiteX8443" y="connsiteY8443"/>
                </a:cxn>
                <a:cxn ang="0">
                  <a:pos x="connsiteX8444" y="connsiteY8444"/>
                </a:cxn>
                <a:cxn ang="0">
                  <a:pos x="connsiteX8445" y="connsiteY8445"/>
                </a:cxn>
                <a:cxn ang="0">
                  <a:pos x="connsiteX8446" y="connsiteY8446"/>
                </a:cxn>
                <a:cxn ang="0">
                  <a:pos x="connsiteX8447" y="connsiteY8447"/>
                </a:cxn>
                <a:cxn ang="0">
                  <a:pos x="connsiteX8448" y="connsiteY8448"/>
                </a:cxn>
                <a:cxn ang="0">
                  <a:pos x="connsiteX8449" y="connsiteY8449"/>
                </a:cxn>
                <a:cxn ang="0">
                  <a:pos x="connsiteX8450" y="connsiteY8450"/>
                </a:cxn>
                <a:cxn ang="0">
                  <a:pos x="connsiteX8451" y="connsiteY8451"/>
                </a:cxn>
                <a:cxn ang="0">
                  <a:pos x="connsiteX8452" y="connsiteY8452"/>
                </a:cxn>
                <a:cxn ang="0">
                  <a:pos x="connsiteX8453" y="connsiteY8453"/>
                </a:cxn>
                <a:cxn ang="0">
                  <a:pos x="connsiteX8454" y="connsiteY8454"/>
                </a:cxn>
                <a:cxn ang="0">
                  <a:pos x="connsiteX8455" y="connsiteY8455"/>
                </a:cxn>
                <a:cxn ang="0">
                  <a:pos x="connsiteX8456" y="connsiteY8456"/>
                </a:cxn>
                <a:cxn ang="0">
                  <a:pos x="connsiteX8457" y="connsiteY8457"/>
                </a:cxn>
                <a:cxn ang="0">
                  <a:pos x="connsiteX8458" y="connsiteY8458"/>
                </a:cxn>
                <a:cxn ang="0">
                  <a:pos x="connsiteX8459" y="connsiteY8459"/>
                </a:cxn>
                <a:cxn ang="0">
                  <a:pos x="connsiteX8460" y="connsiteY8460"/>
                </a:cxn>
                <a:cxn ang="0">
                  <a:pos x="connsiteX8461" y="connsiteY8461"/>
                </a:cxn>
                <a:cxn ang="0">
                  <a:pos x="connsiteX8462" y="connsiteY8462"/>
                </a:cxn>
                <a:cxn ang="0">
                  <a:pos x="connsiteX8463" y="connsiteY8463"/>
                </a:cxn>
                <a:cxn ang="0">
                  <a:pos x="connsiteX8464" y="connsiteY8464"/>
                </a:cxn>
                <a:cxn ang="0">
                  <a:pos x="connsiteX8465" y="connsiteY8465"/>
                </a:cxn>
                <a:cxn ang="0">
                  <a:pos x="connsiteX8466" y="connsiteY8466"/>
                </a:cxn>
                <a:cxn ang="0">
                  <a:pos x="connsiteX8467" y="connsiteY8467"/>
                </a:cxn>
                <a:cxn ang="0">
                  <a:pos x="connsiteX8468" y="connsiteY8468"/>
                </a:cxn>
                <a:cxn ang="0">
                  <a:pos x="connsiteX8469" y="connsiteY8469"/>
                </a:cxn>
                <a:cxn ang="0">
                  <a:pos x="connsiteX8470" y="connsiteY8470"/>
                </a:cxn>
                <a:cxn ang="0">
                  <a:pos x="connsiteX8471" y="connsiteY8471"/>
                </a:cxn>
                <a:cxn ang="0">
                  <a:pos x="connsiteX8472" y="connsiteY8472"/>
                </a:cxn>
                <a:cxn ang="0">
                  <a:pos x="connsiteX8473" y="connsiteY8473"/>
                </a:cxn>
                <a:cxn ang="0">
                  <a:pos x="connsiteX8474" y="connsiteY8474"/>
                </a:cxn>
                <a:cxn ang="0">
                  <a:pos x="connsiteX8475" y="connsiteY8475"/>
                </a:cxn>
                <a:cxn ang="0">
                  <a:pos x="connsiteX8476" y="connsiteY8476"/>
                </a:cxn>
                <a:cxn ang="0">
                  <a:pos x="connsiteX8477" y="connsiteY8477"/>
                </a:cxn>
                <a:cxn ang="0">
                  <a:pos x="connsiteX8478" y="connsiteY8478"/>
                </a:cxn>
                <a:cxn ang="0">
                  <a:pos x="connsiteX8479" y="connsiteY8479"/>
                </a:cxn>
                <a:cxn ang="0">
                  <a:pos x="connsiteX8480" y="connsiteY8480"/>
                </a:cxn>
                <a:cxn ang="0">
                  <a:pos x="connsiteX8481" y="connsiteY8481"/>
                </a:cxn>
                <a:cxn ang="0">
                  <a:pos x="connsiteX8482" y="connsiteY8482"/>
                </a:cxn>
                <a:cxn ang="0">
                  <a:pos x="connsiteX8483" y="connsiteY8483"/>
                </a:cxn>
                <a:cxn ang="0">
                  <a:pos x="connsiteX8484" y="connsiteY8484"/>
                </a:cxn>
                <a:cxn ang="0">
                  <a:pos x="connsiteX8485" y="connsiteY8485"/>
                </a:cxn>
                <a:cxn ang="0">
                  <a:pos x="connsiteX8486" y="connsiteY8486"/>
                </a:cxn>
                <a:cxn ang="0">
                  <a:pos x="connsiteX8487" y="connsiteY8487"/>
                </a:cxn>
                <a:cxn ang="0">
                  <a:pos x="connsiteX8488" y="connsiteY8488"/>
                </a:cxn>
                <a:cxn ang="0">
                  <a:pos x="connsiteX8489" y="connsiteY8489"/>
                </a:cxn>
                <a:cxn ang="0">
                  <a:pos x="connsiteX8490" y="connsiteY8490"/>
                </a:cxn>
                <a:cxn ang="0">
                  <a:pos x="connsiteX8491" y="connsiteY8491"/>
                </a:cxn>
                <a:cxn ang="0">
                  <a:pos x="connsiteX8492" y="connsiteY8492"/>
                </a:cxn>
                <a:cxn ang="0">
                  <a:pos x="connsiteX8493" y="connsiteY8493"/>
                </a:cxn>
                <a:cxn ang="0">
                  <a:pos x="connsiteX8494" y="connsiteY8494"/>
                </a:cxn>
                <a:cxn ang="0">
                  <a:pos x="connsiteX8495" y="connsiteY8495"/>
                </a:cxn>
                <a:cxn ang="0">
                  <a:pos x="connsiteX8496" y="connsiteY8496"/>
                </a:cxn>
                <a:cxn ang="0">
                  <a:pos x="connsiteX8497" y="connsiteY8497"/>
                </a:cxn>
                <a:cxn ang="0">
                  <a:pos x="connsiteX8498" y="connsiteY8498"/>
                </a:cxn>
                <a:cxn ang="0">
                  <a:pos x="connsiteX8499" y="connsiteY8499"/>
                </a:cxn>
                <a:cxn ang="0">
                  <a:pos x="connsiteX8500" y="connsiteY8500"/>
                </a:cxn>
                <a:cxn ang="0">
                  <a:pos x="connsiteX8501" y="connsiteY8501"/>
                </a:cxn>
                <a:cxn ang="0">
                  <a:pos x="connsiteX8502" y="connsiteY8502"/>
                </a:cxn>
                <a:cxn ang="0">
                  <a:pos x="connsiteX8503" y="connsiteY8503"/>
                </a:cxn>
                <a:cxn ang="0">
                  <a:pos x="connsiteX8504" y="connsiteY8504"/>
                </a:cxn>
                <a:cxn ang="0">
                  <a:pos x="connsiteX8505" y="connsiteY8505"/>
                </a:cxn>
                <a:cxn ang="0">
                  <a:pos x="connsiteX8506" y="connsiteY8506"/>
                </a:cxn>
                <a:cxn ang="0">
                  <a:pos x="connsiteX8507" y="connsiteY8507"/>
                </a:cxn>
                <a:cxn ang="0">
                  <a:pos x="connsiteX8508" y="connsiteY8508"/>
                </a:cxn>
                <a:cxn ang="0">
                  <a:pos x="connsiteX8509" y="connsiteY8509"/>
                </a:cxn>
                <a:cxn ang="0">
                  <a:pos x="connsiteX8510" y="connsiteY8510"/>
                </a:cxn>
                <a:cxn ang="0">
                  <a:pos x="connsiteX8511" y="connsiteY8511"/>
                </a:cxn>
                <a:cxn ang="0">
                  <a:pos x="connsiteX8512" y="connsiteY8512"/>
                </a:cxn>
                <a:cxn ang="0">
                  <a:pos x="connsiteX8513" y="connsiteY8513"/>
                </a:cxn>
                <a:cxn ang="0">
                  <a:pos x="connsiteX8514" y="connsiteY8514"/>
                </a:cxn>
                <a:cxn ang="0">
                  <a:pos x="connsiteX8515" y="connsiteY8515"/>
                </a:cxn>
                <a:cxn ang="0">
                  <a:pos x="connsiteX8516" y="connsiteY8516"/>
                </a:cxn>
                <a:cxn ang="0">
                  <a:pos x="connsiteX8517" y="connsiteY8517"/>
                </a:cxn>
                <a:cxn ang="0">
                  <a:pos x="connsiteX8518" y="connsiteY8518"/>
                </a:cxn>
                <a:cxn ang="0">
                  <a:pos x="connsiteX8519" y="connsiteY8519"/>
                </a:cxn>
                <a:cxn ang="0">
                  <a:pos x="connsiteX8520" y="connsiteY8520"/>
                </a:cxn>
                <a:cxn ang="0">
                  <a:pos x="connsiteX8521" y="connsiteY8521"/>
                </a:cxn>
                <a:cxn ang="0">
                  <a:pos x="connsiteX8522" y="connsiteY8522"/>
                </a:cxn>
                <a:cxn ang="0">
                  <a:pos x="connsiteX8523" y="connsiteY8523"/>
                </a:cxn>
                <a:cxn ang="0">
                  <a:pos x="connsiteX8524" y="connsiteY8524"/>
                </a:cxn>
                <a:cxn ang="0">
                  <a:pos x="connsiteX8525" y="connsiteY8525"/>
                </a:cxn>
                <a:cxn ang="0">
                  <a:pos x="connsiteX8526" y="connsiteY8526"/>
                </a:cxn>
                <a:cxn ang="0">
                  <a:pos x="connsiteX8527" y="connsiteY8527"/>
                </a:cxn>
                <a:cxn ang="0">
                  <a:pos x="connsiteX8528" y="connsiteY8528"/>
                </a:cxn>
                <a:cxn ang="0">
                  <a:pos x="connsiteX8529" y="connsiteY8529"/>
                </a:cxn>
                <a:cxn ang="0">
                  <a:pos x="connsiteX8530" y="connsiteY8530"/>
                </a:cxn>
                <a:cxn ang="0">
                  <a:pos x="connsiteX8531" y="connsiteY8531"/>
                </a:cxn>
                <a:cxn ang="0">
                  <a:pos x="connsiteX8532" y="connsiteY8532"/>
                </a:cxn>
                <a:cxn ang="0">
                  <a:pos x="connsiteX8533" y="connsiteY8533"/>
                </a:cxn>
                <a:cxn ang="0">
                  <a:pos x="connsiteX8534" y="connsiteY8534"/>
                </a:cxn>
                <a:cxn ang="0">
                  <a:pos x="connsiteX8535" y="connsiteY8535"/>
                </a:cxn>
                <a:cxn ang="0">
                  <a:pos x="connsiteX8536" y="connsiteY8536"/>
                </a:cxn>
                <a:cxn ang="0">
                  <a:pos x="connsiteX8537" y="connsiteY8537"/>
                </a:cxn>
                <a:cxn ang="0">
                  <a:pos x="connsiteX8538" y="connsiteY8538"/>
                </a:cxn>
                <a:cxn ang="0">
                  <a:pos x="connsiteX8539" y="connsiteY8539"/>
                </a:cxn>
                <a:cxn ang="0">
                  <a:pos x="connsiteX8540" y="connsiteY8540"/>
                </a:cxn>
                <a:cxn ang="0">
                  <a:pos x="connsiteX8541" y="connsiteY8541"/>
                </a:cxn>
                <a:cxn ang="0">
                  <a:pos x="connsiteX8542" y="connsiteY8542"/>
                </a:cxn>
                <a:cxn ang="0">
                  <a:pos x="connsiteX8543" y="connsiteY8543"/>
                </a:cxn>
                <a:cxn ang="0">
                  <a:pos x="connsiteX8544" y="connsiteY8544"/>
                </a:cxn>
                <a:cxn ang="0">
                  <a:pos x="connsiteX8545" y="connsiteY8545"/>
                </a:cxn>
                <a:cxn ang="0">
                  <a:pos x="connsiteX8546" y="connsiteY8546"/>
                </a:cxn>
                <a:cxn ang="0">
                  <a:pos x="connsiteX8547" y="connsiteY8547"/>
                </a:cxn>
                <a:cxn ang="0">
                  <a:pos x="connsiteX8548" y="connsiteY8548"/>
                </a:cxn>
                <a:cxn ang="0">
                  <a:pos x="connsiteX8549" y="connsiteY8549"/>
                </a:cxn>
                <a:cxn ang="0">
                  <a:pos x="connsiteX8550" y="connsiteY8550"/>
                </a:cxn>
                <a:cxn ang="0">
                  <a:pos x="connsiteX8551" y="connsiteY8551"/>
                </a:cxn>
                <a:cxn ang="0">
                  <a:pos x="connsiteX8552" y="connsiteY8552"/>
                </a:cxn>
                <a:cxn ang="0">
                  <a:pos x="connsiteX8553" y="connsiteY8553"/>
                </a:cxn>
                <a:cxn ang="0">
                  <a:pos x="connsiteX8554" y="connsiteY8554"/>
                </a:cxn>
                <a:cxn ang="0">
                  <a:pos x="connsiteX8555" y="connsiteY8555"/>
                </a:cxn>
                <a:cxn ang="0">
                  <a:pos x="connsiteX8556" y="connsiteY8556"/>
                </a:cxn>
                <a:cxn ang="0">
                  <a:pos x="connsiteX8557" y="connsiteY8557"/>
                </a:cxn>
                <a:cxn ang="0">
                  <a:pos x="connsiteX8558" y="connsiteY8558"/>
                </a:cxn>
                <a:cxn ang="0">
                  <a:pos x="connsiteX8559" y="connsiteY8559"/>
                </a:cxn>
                <a:cxn ang="0">
                  <a:pos x="connsiteX8560" y="connsiteY8560"/>
                </a:cxn>
                <a:cxn ang="0">
                  <a:pos x="connsiteX8561" y="connsiteY8561"/>
                </a:cxn>
                <a:cxn ang="0">
                  <a:pos x="connsiteX8562" y="connsiteY8562"/>
                </a:cxn>
                <a:cxn ang="0">
                  <a:pos x="connsiteX8563" y="connsiteY8563"/>
                </a:cxn>
                <a:cxn ang="0">
                  <a:pos x="connsiteX8564" y="connsiteY8564"/>
                </a:cxn>
                <a:cxn ang="0">
                  <a:pos x="connsiteX8565" y="connsiteY8565"/>
                </a:cxn>
                <a:cxn ang="0">
                  <a:pos x="connsiteX8566" y="connsiteY8566"/>
                </a:cxn>
                <a:cxn ang="0">
                  <a:pos x="connsiteX8567" y="connsiteY8567"/>
                </a:cxn>
                <a:cxn ang="0">
                  <a:pos x="connsiteX8568" y="connsiteY8568"/>
                </a:cxn>
                <a:cxn ang="0">
                  <a:pos x="connsiteX8569" y="connsiteY8569"/>
                </a:cxn>
                <a:cxn ang="0">
                  <a:pos x="connsiteX8570" y="connsiteY8570"/>
                </a:cxn>
                <a:cxn ang="0">
                  <a:pos x="connsiteX8571" y="connsiteY8571"/>
                </a:cxn>
                <a:cxn ang="0">
                  <a:pos x="connsiteX8572" y="connsiteY8572"/>
                </a:cxn>
                <a:cxn ang="0">
                  <a:pos x="connsiteX8573" y="connsiteY8573"/>
                </a:cxn>
                <a:cxn ang="0">
                  <a:pos x="connsiteX8574" y="connsiteY8574"/>
                </a:cxn>
                <a:cxn ang="0">
                  <a:pos x="connsiteX8575" y="connsiteY8575"/>
                </a:cxn>
                <a:cxn ang="0">
                  <a:pos x="connsiteX8576" y="connsiteY8576"/>
                </a:cxn>
                <a:cxn ang="0">
                  <a:pos x="connsiteX8577" y="connsiteY8577"/>
                </a:cxn>
                <a:cxn ang="0">
                  <a:pos x="connsiteX8578" y="connsiteY8578"/>
                </a:cxn>
                <a:cxn ang="0">
                  <a:pos x="connsiteX8579" y="connsiteY8579"/>
                </a:cxn>
                <a:cxn ang="0">
                  <a:pos x="connsiteX8580" y="connsiteY8580"/>
                </a:cxn>
                <a:cxn ang="0">
                  <a:pos x="connsiteX8581" y="connsiteY8581"/>
                </a:cxn>
                <a:cxn ang="0">
                  <a:pos x="connsiteX8582" y="connsiteY8582"/>
                </a:cxn>
                <a:cxn ang="0">
                  <a:pos x="connsiteX8583" y="connsiteY8583"/>
                </a:cxn>
                <a:cxn ang="0">
                  <a:pos x="connsiteX8584" y="connsiteY8584"/>
                </a:cxn>
                <a:cxn ang="0">
                  <a:pos x="connsiteX8585" y="connsiteY8585"/>
                </a:cxn>
                <a:cxn ang="0">
                  <a:pos x="connsiteX8586" y="connsiteY8586"/>
                </a:cxn>
                <a:cxn ang="0">
                  <a:pos x="connsiteX8587" y="connsiteY8587"/>
                </a:cxn>
                <a:cxn ang="0">
                  <a:pos x="connsiteX8588" y="connsiteY8588"/>
                </a:cxn>
                <a:cxn ang="0">
                  <a:pos x="connsiteX8589" y="connsiteY8589"/>
                </a:cxn>
                <a:cxn ang="0">
                  <a:pos x="connsiteX8590" y="connsiteY8590"/>
                </a:cxn>
                <a:cxn ang="0">
                  <a:pos x="connsiteX8591" y="connsiteY8591"/>
                </a:cxn>
                <a:cxn ang="0">
                  <a:pos x="connsiteX8592" y="connsiteY8592"/>
                </a:cxn>
                <a:cxn ang="0">
                  <a:pos x="connsiteX8593" y="connsiteY8593"/>
                </a:cxn>
                <a:cxn ang="0">
                  <a:pos x="connsiteX8594" y="connsiteY8594"/>
                </a:cxn>
                <a:cxn ang="0">
                  <a:pos x="connsiteX8595" y="connsiteY8595"/>
                </a:cxn>
                <a:cxn ang="0">
                  <a:pos x="connsiteX8596" y="connsiteY8596"/>
                </a:cxn>
                <a:cxn ang="0">
                  <a:pos x="connsiteX8597" y="connsiteY8597"/>
                </a:cxn>
                <a:cxn ang="0">
                  <a:pos x="connsiteX8598" y="connsiteY8598"/>
                </a:cxn>
                <a:cxn ang="0">
                  <a:pos x="connsiteX8599" y="connsiteY8599"/>
                </a:cxn>
                <a:cxn ang="0">
                  <a:pos x="connsiteX8600" y="connsiteY8600"/>
                </a:cxn>
                <a:cxn ang="0">
                  <a:pos x="connsiteX8601" y="connsiteY8601"/>
                </a:cxn>
                <a:cxn ang="0">
                  <a:pos x="connsiteX8602" y="connsiteY8602"/>
                </a:cxn>
                <a:cxn ang="0">
                  <a:pos x="connsiteX8603" y="connsiteY8603"/>
                </a:cxn>
                <a:cxn ang="0">
                  <a:pos x="connsiteX8604" y="connsiteY8604"/>
                </a:cxn>
                <a:cxn ang="0">
                  <a:pos x="connsiteX8605" y="connsiteY8605"/>
                </a:cxn>
                <a:cxn ang="0">
                  <a:pos x="connsiteX8606" y="connsiteY8606"/>
                </a:cxn>
                <a:cxn ang="0">
                  <a:pos x="connsiteX8607" y="connsiteY8607"/>
                </a:cxn>
                <a:cxn ang="0">
                  <a:pos x="connsiteX8608" y="connsiteY8608"/>
                </a:cxn>
                <a:cxn ang="0">
                  <a:pos x="connsiteX8609" y="connsiteY8609"/>
                </a:cxn>
                <a:cxn ang="0">
                  <a:pos x="connsiteX8610" y="connsiteY8610"/>
                </a:cxn>
                <a:cxn ang="0">
                  <a:pos x="connsiteX8611" y="connsiteY8611"/>
                </a:cxn>
                <a:cxn ang="0">
                  <a:pos x="connsiteX8612" y="connsiteY8612"/>
                </a:cxn>
                <a:cxn ang="0">
                  <a:pos x="connsiteX8613" y="connsiteY8613"/>
                </a:cxn>
                <a:cxn ang="0">
                  <a:pos x="connsiteX8614" y="connsiteY8614"/>
                </a:cxn>
                <a:cxn ang="0">
                  <a:pos x="connsiteX8615" y="connsiteY8615"/>
                </a:cxn>
                <a:cxn ang="0">
                  <a:pos x="connsiteX8616" y="connsiteY8616"/>
                </a:cxn>
                <a:cxn ang="0">
                  <a:pos x="connsiteX8617" y="connsiteY8617"/>
                </a:cxn>
                <a:cxn ang="0">
                  <a:pos x="connsiteX8618" y="connsiteY8618"/>
                </a:cxn>
                <a:cxn ang="0">
                  <a:pos x="connsiteX8619" y="connsiteY8619"/>
                </a:cxn>
                <a:cxn ang="0">
                  <a:pos x="connsiteX8620" y="connsiteY8620"/>
                </a:cxn>
                <a:cxn ang="0">
                  <a:pos x="connsiteX8621" y="connsiteY8621"/>
                </a:cxn>
                <a:cxn ang="0">
                  <a:pos x="connsiteX8622" y="connsiteY8622"/>
                </a:cxn>
                <a:cxn ang="0">
                  <a:pos x="connsiteX8623" y="connsiteY8623"/>
                </a:cxn>
                <a:cxn ang="0">
                  <a:pos x="connsiteX8624" y="connsiteY8624"/>
                </a:cxn>
                <a:cxn ang="0">
                  <a:pos x="connsiteX8625" y="connsiteY8625"/>
                </a:cxn>
                <a:cxn ang="0">
                  <a:pos x="connsiteX8626" y="connsiteY8626"/>
                </a:cxn>
                <a:cxn ang="0">
                  <a:pos x="connsiteX8627" y="connsiteY8627"/>
                </a:cxn>
                <a:cxn ang="0">
                  <a:pos x="connsiteX8628" y="connsiteY8628"/>
                </a:cxn>
                <a:cxn ang="0">
                  <a:pos x="connsiteX8629" y="connsiteY8629"/>
                </a:cxn>
                <a:cxn ang="0">
                  <a:pos x="connsiteX8630" y="connsiteY8630"/>
                </a:cxn>
                <a:cxn ang="0">
                  <a:pos x="connsiteX8631" y="connsiteY8631"/>
                </a:cxn>
                <a:cxn ang="0">
                  <a:pos x="connsiteX8632" y="connsiteY8632"/>
                </a:cxn>
                <a:cxn ang="0">
                  <a:pos x="connsiteX8633" y="connsiteY8633"/>
                </a:cxn>
                <a:cxn ang="0">
                  <a:pos x="connsiteX8634" y="connsiteY8634"/>
                </a:cxn>
                <a:cxn ang="0">
                  <a:pos x="connsiteX8635" y="connsiteY8635"/>
                </a:cxn>
                <a:cxn ang="0">
                  <a:pos x="connsiteX8636" y="connsiteY8636"/>
                </a:cxn>
                <a:cxn ang="0">
                  <a:pos x="connsiteX8637" y="connsiteY8637"/>
                </a:cxn>
                <a:cxn ang="0">
                  <a:pos x="connsiteX8638" y="connsiteY8638"/>
                </a:cxn>
                <a:cxn ang="0">
                  <a:pos x="connsiteX8639" y="connsiteY8639"/>
                </a:cxn>
                <a:cxn ang="0">
                  <a:pos x="connsiteX8640" y="connsiteY8640"/>
                </a:cxn>
                <a:cxn ang="0">
                  <a:pos x="connsiteX8641" y="connsiteY8641"/>
                </a:cxn>
                <a:cxn ang="0">
                  <a:pos x="connsiteX8642" y="connsiteY8642"/>
                </a:cxn>
                <a:cxn ang="0">
                  <a:pos x="connsiteX8643" y="connsiteY8643"/>
                </a:cxn>
                <a:cxn ang="0">
                  <a:pos x="connsiteX8644" y="connsiteY8644"/>
                </a:cxn>
                <a:cxn ang="0">
                  <a:pos x="connsiteX8645" y="connsiteY8645"/>
                </a:cxn>
                <a:cxn ang="0">
                  <a:pos x="connsiteX8646" y="connsiteY8646"/>
                </a:cxn>
                <a:cxn ang="0">
                  <a:pos x="connsiteX8647" y="connsiteY8647"/>
                </a:cxn>
                <a:cxn ang="0">
                  <a:pos x="connsiteX8648" y="connsiteY8648"/>
                </a:cxn>
                <a:cxn ang="0">
                  <a:pos x="connsiteX8649" y="connsiteY8649"/>
                </a:cxn>
                <a:cxn ang="0">
                  <a:pos x="connsiteX8650" y="connsiteY8650"/>
                </a:cxn>
                <a:cxn ang="0">
                  <a:pos x="connsiteX8651" y="connsiteY8651"/>
                </a:cxn>
                <a:cxn ang="0">
                  <a:pos x="connsiteX8652" y="connsiteY8652"/>
                </a:cxn>
                <a:cxn ang="0">
                  <a:pos x="connsiteX8653" y="connsiteY8653"/>
                </a:cxn>
              </a:cxnLst>
              <a:rect l="l" t="t" r="r" b="b"/>
              <a:pathLst>
                <a:path w="3377801" h="6857987">
                  <a:moveTo>
                    <a:pt x="3135289" y="1847101"/>
                  </a:moveTo>
                  <a:cubicBezTo>
                    <a:pt x="3176136" y="1899684"/>
                    <a:pt x="3233999" y="1942976"/>
                    <a:pt x="3301673" y="1952560"/>
                  </a:cubicBezTo>
                  <a:cubicBezTo>
                    <a:pt x="3300527" y="1944665"/>
                    <a:pt x="3303374" y="1935078"/>
                    <a:pt x="3297147" y="1928311"/>
                  </a:cubicBezTo>
                  <a:cubicBezTo>
                    <a:pt x="3217173" y="1826579"/>
                    <a:pt x="3218212" y="1697787"/>
                    <a:pt x="3148254" y="1569045"/>
                  </a:cubicBezTo>
                  <a:cubicBezTo>
                    <a:pt x="3129913" y="1535291"/>
                    <a:pt x="3104275" y="1506437"/>
                    <a:pt x="3085656" y="1473170"/>
                  </a:cubicBezTo>
                  <a:cubicBezTo>
                    <a:pt x="3102575" y="1478810"/>
                    <a:pt x="3120057" y="1486713"/>
                    <a:pt x="3133019" y="1499684"/>
                  </a:cubicBezTo>
                  <a:cubicBezTo>
                    <a:pt x="3164609" y="1532948"/>
                    <a:pt x="3196756" y="1566230"/>
                    <a:pt x="3218767" y="1606845"/>
                  </a:cubicBezTo>
                  <a:cubicBezTo>
                    <a:pt x="3221569" y="1554378"/>
                    <a:pt x="3206342" y="1501931"/>
                    <a:pt x="3186049" y="1453431"/>
                  </a:cubicBezTo>
                  <a:cubicBezTo>
                    <a:pt x="3218203" y="1463581"/>
                    <a:pt x="3249221" y="1481065"/>
                    <a:pt x="3283622" y="1478246"/>
                  </a:cubicBezTo>
                  <a:cubicBezTo>
                    <a:pt x="3315195" y="1479937"/>
                    <a:pt x="3346220" y="1471479"/>
                    <a:pt x="3377801" y="1471479"/>
                  </a:cubicBezTo>
                  <a:cubicBezTo>
                    <a:pt x="3375537" y="1469232"/>
                    <a:pt x="3370470" y="1464156"/>
                    <a:pt x="3368214" y="1461891"/>
                  </a:cubicBezTo>
                  <a:cubicBezTo>
                    <a:pt x="3261063" y="1387441"/>
                    <a:pt x="3198455" y="1266182"/>
                    <a:pt x="3093541" y="1190040"/>
                  </a:cubicBezTo>
                  <a:cubicBezTo>
                    <a:pt x="3069855" y="1172566"/>
                    <a:pt x="3043358" y="1160715"/>
                    <a:pt x="3018535" y="1146051"/>
                  </a:cubicBezTo>
                  <a:cubicBezTo>
                    <a:pt x="3045050" y="1124066"/>
                    <a:pt x="3068728" y="1094741"/>
                    <a:pt x="3103137" y="1085144"/>
                  </a:cubicBezTo>
                  <a:cubicBezTo>
                    <a:pt x="3100309" y="1107711"/>
                    <a:pt x="3089602" y="1127450"/>
                    <a:pt x="3081143" y="1147752"/>
                  </a:cubicBezTo>
                  <a:cubicBezTo>
                    <a:pt x="3112161" y="1144368"/>
                    <a:pt x="3129079" y="1116171"/>
                    <a:pt x="3151073" y="1098115"/>
                  </a:cubicBezTo>
                  <a:cubicBezTo>
                    <a:pt x="3171373" y="1081206"/>
                    <a:pt x="3182654" y="1056383"/>
                    <a:pt x="3193369" y="1032690"/>
                  </a:cubicBezTo>
                  <a:cubicBezTo>
                    <a:pt x="3203519" y="1010141"/>
                    <a:pt x="3204093" y="983627"/>
                    <a:pt x="3217629" y="962190"/>
                  </a:cubicBezTo>
                  <a:cubicBezTo>
                    <a:pt x="3224951" y="939059"/>
                    <a:pt x="3222695" y="910298"/>
                    <a:pt x="3205785" y="891690"/>
                  </a:cubicBezTo>
                  <a:cubicBezTo>
                    <a:pt x="3179844" y="884922"/>
                    <a:pt x="3155575" y="874207"/>
                    <a:pt x="3131325" y="864611"/>
                  </a:cubicBezTo>
                  <a:cubicBezTo>
                    <a:pt x="3116671" y="870823"/>
                    <a:pt x="3100307" y="879288"/>
                    <a:pt x="3094677" y="895073"/>
                  </a:cubicBezTo>
                  <a:cubicBezTo>
                    <a:pt x="3084527" y="917067"/>
                    <a:pt x="3070417" y="936815"/>
                    <a:pt x="3063086" y="959938"/>
                  </a:cubicBezTo>
                  <a:cubicBezTo>
                    <a:pt x="3060343" y="973038"/>
                    <a:pt x="3048819" y="982440"/>
                    <a:pt x="3035435" y="982496"/>
                  </a:cubicBezTo>
                  <a:cubicBezTo>
                    <a:pt x="3007246" y="991510"/>
                    <a:pt x="2979062" y="977984"/>
                    <a:pt x="2950841" y="972895"/>
                  </a:cubicBezTo>
                  <a:cubicBezTo>
                    <a:pt x="2951969" y="948645"/>
                    <a:pt x="2979057" y="945261"/>
                    <a:pt x="2997094" y="938494"/>
                  </a:cubicBezTo>
                  <a:cubicBezTo>
                    <a:pt x="3036008" y="915935"/>
                    <a:pt x="3076040" y="885473"/>
                    <a:pt x="3087895" y="839794"/>
                  </a:cubicBezTo>
                  <a:cubicBezTo>
                    <a:pt x="3053503" y="855575"/>
                    <a:pt x="3015708" y="868556"/>
                    <a:pt x="2977368" y="862343"/>
                  </a:cubicBezTo>
                  <a:cubicBezTo>
                    <a:pt x="2977259" y="850092"/>
                    <a:pt x="2978008" y="837849"/>
                    <a:pt x="2979609" y="825703"/>
                  </a:cubicBezTo>
                  <a:cubicBezTo>
                    <a:pt x="2993152" y="811027"/>
                    <a:pt x="3009527" y="795241"/>
                    <a:pt x="3007824" y="773246"/>
                  </a:cubicBezTo>
                  <a:cubicBezTo>
                    <a:pt x="3011772" y="747859"/>
                    <a:pt x="2988659" y="732632"/>
                    <a:pt x="2971159" y="719097"/>
                  </a:cubicBezTo>
                  <a:cubicBezTo>
                    <a:pt x="2953130" y="716267"/>
                    <a:pt x="2935049" y="719508"/>
                    <a:pt x="2917009" y="718533"/>
                  </a:cubicBezTo>
                  <a:cubicBezTo>
                    <a:pt x="2894981" y="717343"/>
                    <a:pt x="2877782" y="735286"/>
                    <a:pt x="2868528" y="752934"/>
                  </a:cubicBezTo>
                  <a:cubicBezTo>
                    <a:pt x="2861499" y="766340"/>
                    <a:pt x="2847652" y="774364"/>
                    <a:pt x="2840884" y="787335"/>
                  </a:cubicBezTo>
                  <a:cubicBezTo>
                    <a:pt x="2838064" y="806509"/>
                    <a:pt x="2840311" y="825120"/>
                    <a:pt x="2839183" y="844303"/>
                  </a:cubicBezTo>
                  <a:cubicBezTo>
                    <a:pt x="2812677" y="843730"/>
                    <a:pt x="2787300" y="833579"/>
                    <a:pt x="2761923" y="827375"/>
                  </a:cubicBezTo>
                  <a:cubicBezTo>
                    <a:pt x="2732598" y="818361"/>
                    <a:pt x="2702135" y="815541"/>
                    <a:pt x="2672236" y="811030"/>
                  </a:cubicBezTo>
                  <a:cubicBezTo>
                    <a:pt x="2679585" y="786770"/>
                    <a:pt x="2685217" y="761966"/>
                    <a:pt x="2681838" y="736570"/>
                  </a:cubicBezTo>
                  <a:cubicBezTo>
                    <a:pt x="2700465" y="719087"/>
                    <a:pt x="2720186" y="701045"/>
                    <a:pt x="2729228" y="676236"/>
                  </a:cubicBezTo>
                  <a:cubicBezTo>
                    <a:pt x="2701585" y="684113"/>
                    <a:pt x="2675080" y="703861"/>
                    <a:pt x="2645190" y="694837"/>
                  </a:cubicBezTo>
                  <a:cubicBezTo>
                    <a:pt x="2672884" y="672891"/>
                    <a:pt x="2701679" y="652371"/>
                    <a:pt x="2731463" y="633357"/>
                  </a:cubicBezTo>
                  <a:cubicBezTo>
                    <a:pt x="2730915" y="628846"/>
                    <a:pt x="2729780" y="620949"/>
                    <a:pt x="2729226" y="617002"/>
                  </a:cubicBezTo>
                  <a:cubicBezTo>
                    <a:pt x="2597358" y="646183"/>
                    <a:pt x="2523119" y="606231"/>
                    <a:pt x="2407745" y="607978"/>
                  </a:cubicBezTo>
                  <a:cubicBezTo>
                    <a:pt x="2381231" y="607978"/>
                    <a:pt x="2355306" y="621523"/>
                    <a:pt x="2329346" y="611362"/>
                  </a:cubicBezTo>
                  <a:cubicBezTo>
                    <a:pt x="2354172" y="582036"/>
                    <a:pt x="2394223" y="568501"/>
                    <a:pt x="2415071" y="535229"/>
                  </a:cubicBezTo>
                  <a:cubicBezTo>
                    <a:pt x="2379547" y="543123"/>
                    <a:pt x="2345141" y="561179"/>
                    <a:pt x="2307920" y="558915"/>
                  </a:cubicBezTo>
                  <a:cubicBezTo>
                    <a:pt x="2273505" y="560012"/>
                    <a:pt x="2249821" y="541849"/>
                    <a:pt x="2125190" y="538615"/>
                  </a:cubicBezTo>
                  <a:cubicBezTo>
                    <a:pt x="2169752" y="492934"/>
                    <a:pt x="2229513" y="464173"/>
                    <a:pt x="2272382" y="416229"/>
                  </a:cubicBezTo>
                  <a:cubicBezTo>
                    <a:pt x="2315815" y="378444"/>
                    <a:pt x="2349079" y="331062"/>
                    <a:pt x="2381797" y="283691"/>
                  </a:cubicBezTo>
                  <a:cubicBezTo>
                    <a:pt x="2431973" y="183339"/>
                    <a:pt x="2427262" y="189267"/>
                    <a:pt x="2445533" y="80085"/>
                  </a:cubicBezTo>
                  <a:cubicBezTo>
                    <a:pt x="2449298" y="57591"/>
                    <a:pt x="2421839" y="36088"/>
                    <a:pt x="2401544" y="49068"/>
                  </a:cubicBezTo>
                  <a:cubicBezTo>
                    <a:pt x="2379713" y="73444"/>
                    <a:pt x="2373296" y="139713"/>
                    <a:pt x="2276338" y="269017"/>
                  </a:cubicBezTo>
                  <a:cubicBezTo>
                    <a:pt x="2256026" y="301727"/>
                    <a:pt x="2229502" y="329934"/>
                    <a:pt x="2200750" y="355875"/>
                  </a:cubicBezTo>
                  <a:cubicBezTo>
                    <a:pt x="2205261" y="325985"/>
                    <a:pt x="2217659" y="297224"/>
                    <a:pt x="2221061" y="266771"/>
                  </a:cubicBezTo>
                  <a:cubicBezTo>
                    <a:pt x="2218213" y="257739"/>
                    <a:pt x="2213720" y="249288"/>
                    <a:pt x="2210336" y="240828"/>
                  </a:cubicBezTo>
                  <a:cubicBezTo>
                    <a:pt x="2202451" y="238000"/>
                    <a:pt x="2195112" y="234625"/>
                    <a:pt x="2187779" y="231227"/>
                  </a:cubicBezTo>
                  <a:cubicBezTo>
                    <a:pt x="2165785" y="248709"/>
                    <a:pt x="2159590" y="277480"/>
                    <a:pt x="2152255" y="302859"/>
                  </a:cubicBezTo>
                  <a:cubicBezTo>
                    <a:pt x="2133635" y="347411"/>
                    <a:pt x="2108812" y="389144"/>
                    <a:pt x="2080051" y="427502"/>
                  </a:cubicBezTo>
                  <a:cubicBezTo>
                    <a:pt x="2062013" y="447253"/>
                    <a:pt x="2046777" y="469807"/>
                    <a:pt x="2023655" y="483906"/>
                  </a:cubicBezTo>
                  <a:cubicBezTo>
                    <a:pt x="2021972" y="471490"/>
                    <a:pt x="2023655" y="456836"/>
                    <a:pt x="2014640" y="446685"/>
                  </a:cubicBezTo>
                  <a:cubicBezTo>
                    <a:pt x="2006182" y="435970"/>
                    <a:pt x="1994341" y="418478"/>
                    <a:pt x="1977983" y="426373"/>
                  </a:cubicBezTo>
                  <a:cubicBezTo>
                    <a:pt x="1945265" y="442172"/>
                    <a:pt x="1935119" y="481223"/>
                    <a:pt x="1907483" y="503080"/>
                  </a:cubicBezTo>
                  <a:cubicBezTo>
                    <a:pt x="1876519" y="527567"/>
                    <a:pt x="1842058" y="547068"/>
                    <a:pt x="1808227" y="567371"/>
                  </a:cubicBezTo>
                  <a:cubicBezTo>
                    <a:pt x="1615416" y="643711"/>
                    <a:pt x="1612483" y="662668"/>
                    <a:pt x="1569648" y="701609"/>
                  </a:cubicBezTo>
                  <a:cubicBezTo>
                    <a:pt x="1561190" y="710633"/>
                    <a:pt x="1555550" y="721338"/>
                    <a:pt x="1549349" y="731499"/>
                  </a:cubicBezTo>
                  <a:lnTo>
                    <a:pt x="1536933" y="731499"/>
                  </a:lnTo>
                  <a:cubicBezTo>
                    <a:pt x="1550477" y="707249"/>
                    <a:pt x="1559217" y="679883"/>
                    <a:pt x="1578675" y="659877"/>
                  </a:cubicBezTo>
                  <a:cubicBezTo>
                    <a:pt x="1608438" y="629276"/>
                    <a:pt x="1634499" y="594458"/>
                    <a:pt x="1670608" y="571328"/>
                  </a:cubicBezTo>
                  <a:cubicBezTo>
                    <a:pt x="1800158" y="493378"/>
                    <a:pt x="1907146" y="432208"/>
                    <a:pt x="2041716" y="276362"/>
                  </a:cubicBezTo>
                  <a:cubicBezTo>
                    <a:pt x="2092782" y="217223"/>
                    <a:pt x="2124617" y="142697"/>
                    <a:pt x="2143228" y="67118"/>
                  </a:cubicBezTo>
                  <a:cubicBezTo>
                    <a:pt x="2148322" y="45115"/>
                    <a:pt x="2144365" y="21429"/>
                    <a:pt x="2129703" y="3946"/>
                  </a:cubicBezTo>
                  <a:cubicBezTo>
                    <a:pt x="2121790" y="1127"/>
                    <a:pt x="2113910" y="1127"/>
                    <a:pt x="2106008" y="0"/>
                  </a:cubicBezTo>
                  <a:lnTo>
                    <a:pt x="2105608" y="457"/>
                  </a:lnTo>
                  <a:cubicBezTo>
                    <a:pt x="2088051" y="27527"/>
                    <a:pt x="2081310" y="59396"/>
                    <a:pt x="2066586" y="86887"/>
                  </a:cubicBezTo>
                  <a:cubicBezTo>
                    <a:pt x="2041561" y="133613"/>
                    <a:pt x="2015276" y="180512"/>
                    <a:pt x="1982557" y="222244"/>
                  </a:cubicBezTo>
                  <a:cubicBezTo>
                    <a:pt x="1950413" y="263413"/>
                    <a:pt x="1920513" y="308529"/>
                    <a:pt x="1875970" y="336172"/>
                  </a:cubicBezTo>
                  <a:cubicBezTo>
                    <a:pt x="1891401" y="262430"/>
                    <a:pt x="1960291" y="154874"/>
                    <a:pt x="1916556" y="76727"/>
                  </a:cubicBezTo>
                  <a:cubicBezTo>
                    <a:pt x="1907194" y="59994"/>
                    <a:pt x="1877644" y="59245"/>
                    <a:pt x="1873696" y="80111"/>
                  </a:cubicBezTo>
                  <a:cubicBezTo>
                    <a:pt x="1811851" y="311526"/>
                    <a:pt x="1824116" y="240923"/>
                    <a:pt x="1774441" y="341804"/>
                  </a:cubicBezTo>
                  <a:cubicBezTo>
                    <a:pt x="1752157" y="370224"/>
                    <a:pt x="1727843" y="396990"/>
                    <a:pt x="1701689" y="421895"/>
                  </a:cubicBezTo>
                  <a:cubicBezTo>
                    <a:pt x="1694763" y="428508"/>
                    <a:pt x="1685326" y="430353"/>
                    <a:pt x="1676293" y="433729"/>
                  </a:cubicBezTo>
                  <a:cubicBezTo>
                    <a:pt x="1687571" y="394825"/>
                    <a:pt x="1686454" y="349135"/>
                    <a:pt x="1658819" y="316990"/>
                  </a:cubicBezTo>
                  <a:cubicBezTo>
                    <a:pt x="1650350" y="304029"/>
                    <a:pt x="1628357" y="304583"/>
                    <a:pt x="1621589" y="318682"/>
                  </a:cubicBezTo>
                  <a:cubicBezTo>
                    <a:pt x="1608628" y="332780"/>
                    <a:pt x="1610874" y="353092"/>
                    <a:pt x="1605808" y="370001"/>
                  </a:cubicBezTo>
                  <a:cubicBezTo>
                    <a:pt x="1583805" y="416818"/>
                    <a:pt x="1550541" y="456858"/>
                    <a:pt x="1513875" y="492952"/>
                  </a:cubicBezTo>
                  <a:cubicBezTo>
                    <a:pt x="1484531" y="522278"/>
                    <a:pt x="1443424" y="538214"/>
                    <a:pt x="1416866" y="570786"/>
                  </a:cubicBezTo>
                  <a:cubicBezTo>
                    <a:pt x="1399607" y="591951"/>
                    <a:pt x="1380772" y="612509"/>
                    <a:pt x="1371176" y="637907"/>
                  </a:cubicBezTo>
                  <a:cubicBezTo>
                    <a:pt x="1355395" y="672862"/>
                    <a:pt x="1352575" y="711220"/>
                    <a:pt x="1354258" y="748441"/>
                  </a:cubicBezTo>
                  <a:cubicBezTo>
                    <a:pt x="1318165" y="765933"/>
                    <a:pt x="1292778" y="797514"/>
                    <a:pt x="1265717" y="825721"/>
                  </a:cubicBezTo>
                  <a:cubicBezTo>
                    <a:pt x="1237510" y="863506"/>
                    <a:pt x="1200854" y="892840"/>
                    <a:pt x="1164750" y="922157"/>
                  </a:cubicBezTo>
                  <a:cubicBezTo>
                    <a:pt x="1148396" y="935128"/>
                    <a:pt x="1141618" y="954875"/>
                    <a:pt x="1138800" y="974614"/>
                  </a:cubicBezTo>
                  <a:cubicBezTo>
                    <a:pt x="1076765" y="1011844"/>
                    <a:pt x="1017541" y="1052448"/>
                    <a:pt x="956633" y="1091925"/>
                  </a:cubicBezTo>
                  <a:cubicBezTo>
                    <a:pt x="927307" y="1115048"/>
                    <a:pt x="898546" y="1139861"/>
                    <a:pt x="868647" y="1161855"/>
                  </a:cubicBezTo>
                  <a:cubicBezTo>
                    <a:pt x="839886" y="1135349"/>
                    <a:pt x="839886" y="1093043"/>
                    <a:pt x="833682" y="1057515"/>
                  </a:cubicBezTo>
                  <a:lnTo>
                    <a:pt x="820711" y="1057515"/>
                  </a:lnTo>
                  <a:cubicBezTo>
                    <a:pt x="817327" y="1084021"/>
                    <a:pt x="817327" y="1111091"/>
                    <a:pt x="810550" y="1137032"/>
                  </a:cubicBezTo>
                  <a:cubicBezTo>
                    <a:pt x="785744" y="1118421"/>
                    <a:pt x="773329" y="1085722"/>
                    <a:pt x="778405" y="1055822"/>
                  </a:cubicBezTo>
                  <a:cubicBezTo>
                    <a:pt x="790821" y="987574"/>
                    <a:pt x="838755" y="933426"/>
                    <a:pt x="887830" y="887182"/>
                  </a:cubicBezTo>
                  <a:cubicBezTo>
                    <a:pt x="916019" y="865197"/>
                    <a:pt x="940277" y="838119"/>
                    <a:pt x="968480" y="816124"/>
                  </a:cubicBezTo>
                  <a:cubicBezTo>
                    <a:pt x="1007956" y="776073"/>
                    <a:pt x="1038980" y="725882"/>
                    <a:pt x="1054205" y="671171"/>
                  </a:cubicBezTo>
                  <a:cubicBezTo>
                    <a:pt x="1060399" y="627182"/>
                    <a:pt x="1046310" y="581502"/>
                    <a:pt x="1013606" y="551049"/>
                  </a:cubicBezTo>
                  <a:cubicBezTo>
                    <a:pt x="987663" y="522278"/>
                    <a:pt x="947050" y="514947"/>
                    <a:pt x="910393" y="512127"/>
                  </a:cubicBezTo>
                  <a:cubicBezTo>
                    <a:pt x="876546" y="514956"/>
                    <a:pt x="842708" y="517775"/>
                    <a:pt x="808872" y="513264"/>
                  </a:cubicBezTo>
                  <a:cubicBezTo>
                    <a:pt x="790253" y="504795"/>
                    <a:pt x="769950" y="497464"/>
                    <a:pt x="755288" y="482237"/>
                  </a:cubicBezTo>
                  <a:cubicBezTo>
                    <a:pt x="742890" y="469266"/>
                    <a:pt x="744573" y="450082"/>
                    <a:pt x="741189" y="433727"/>
                  </a:cubicBezTo>
                  <a:cubicBezTo>
                    <a:pt x="720323" y="453478"/>
                    <a:pt x="731040" y="483364"/>
                    <a:pt x="746264" y="502539"/>
                  </a:cubicBezTo>
                  <a:cubicBezTo>
                    <a:pt x="760363" y="527365"/>
                    <a:pt x="788560" y="538633"/>
                    <a:pt x="814512" y="547091"/>
                  </a:cubicBezTo>
                  <a:cubicBezTo>
                    <a:pt x="850605" y="554423"/>
                    <a:pt x="886143" y="536942"/>
                    <a:pt x="921673" y="545399"/>
                  </a:cubicBezTo>
                  <a:cubicBezTo>
                    <a:pt x="965661" y="545963"/>
                    <a:pt x="999497" y="582630"/>
                    <a:pt x="1013034" y="621542"/>
                  </a:cubicBezTo>
                  <a:cubicBezTo>
                    <a:pt x="1019052" y="709324"/>
                    <a:pt x="992696" y="715785"/>
                    <a:pt x="967908" y="765360"/>
                  </a:cubicBezTo>
                  <a:cubicBezTo>
                    <a:pt x="950434" y="799207"/>
                    <a:pt x="915344" y="817662"/>
                    <a:pt x="889528" y="844323"/>
                  </a:cubicBezTo>
                  <a:cubicBezTo>
                    <a:pt x="853466" y="881564"/>
                    <a:pt x="810557" y="912560"/>
                    <a:pt x="780675" y="955422"/>
                  </a:cubicBezTo>
                  <a:cubicBezTo>
                    <a:pt x="726666" y="1036413"/>
                    <a:pt x="731513" y="1145913"/>
                    <a:pt x="820143" y="1184969"/>
                  </a:cubicBezTo>
                  <a:cubicBezTo>
                    <a:pt x="820143" y="1190036"/>
                    <a:pt x="821270" y="1199060"/>
                    <a:pt x="821834" y="1203580"/>
                  </a:cubicBezTo>
                  <a:cubicBezTo>
                    <a:pt x="785740" y="1203017"/>
                    <a:pt x="750767" y="1192882"/>
                    <a:pt x="717494" y="1180458"/>
                  </a:cubicBezTo>
                  <a:cubicBezTo>
                    <a:pt x="694371" y="1172562"/>
                    <a:pt x="680273" y="1151132"/>
                    <a:pt x="658843" y="1140407"/>
                  </a:cubicBezTo>
                  <a:cubicBezTo>
                    <a:pt x="659406" y="1145482"/>
                    <a:pt x="661107" y="1155632"/>
                    <a:pt x="661671" y="1160707"/>
                  </a:cubicBezTo>
                  <a:cubicBezTo>
                    <a:pt x="676982" y="1179971"/>
                    <a:pt x="695036" y="1196884"/>
                    <a:pt x="715257" y="1210907"/>
                  </a:cubicBezTo>
                  <a:cubicBezTo>
                    <a:pt x="736113" y="1218248"/>
                    <a:pt x="759245" y="1222196"/>
                    <a:pt x="776718" y="1236858"/>
                  </a:cubicBezTo>
                  <a:cubicBezTo>
                    <a:pt x="748529" y="1245317"/>
                    <a:pt x="729346" y="1210344"/>
                    <a:pt x="701712" y="1219939"/>
                  </a:cubicBezTo>
                  <a:cubicBezTo>
                    <a:pt x="680846" y="1222196"/>
                    <a:pt x="666188" y="1242498"/>
                    <a:pt x="644752" y="1240806"/>
                  </a:cubicBezTo>
                  <a:cubicBezTo>
                    <a:pt x="605830" y="1240242"/>
                    <a:pt x="574252" y="1287614"/>
                    <a:pt x="591168" y="1323143"/>
                  </a:cubicBezTo>
                  <a:cubicBezTo>
                    <a:pt x="600755" y="1334431"/>
                    <a:pt x="615418" y="1340070"/>
                    <a:pt x="626133" y="1350786"/>
                  </a:cubicBezTo>
                  <a:cubicBezTo>
                    <a:pt x="639677" y="1360364"/>
                    <a:pt x="627834" y="1377856"/>
                    <a:pt x="622185" y="1389135"/>
                  </a:cubicBezTo>
                  <a:cubicBezTo>
                    <a:pt x="613161" y="1408308"/>
                    <a:pt x="587784" y="1407745"/>
                    <a:pt x="570856" y="1400413"/>
                  </a:cubicBezTo>
                  <a:cubicBezTo>
                    <a:pt x="558448" y="1391389"/>
                    <a:pt x="551681" y="1377864"/>
                    <a:pt x="542659" y="1366576"/>
                  </a:cubicBezTo>
                  <a:cubicBezTo>
                    <a:pt x="522907" y="1341762"/>
                    <a:pt x="520100" y="1310181"/>
                    <a:pt x="508821" y="1281974"/>
                  </a:cubicBezTo>
                  <a:cubicBezTo>
                    <a:pt x="496969" y="1252073"/>
                    <a:pt x="495840" y="1218802"/>
                    <a:pt x="499220" y="1187221"/>
                  </a:cubicBezTo>
                  <a:cubicBezTo>
                    <a:pt x="516122" y="1133796"/>
                    <a:pt x="574426" y="1076980"/>
                    <a:pt x="540959" y="1040578"/>
                  </a:cubicBezTo>
                  <a:cubicBezTo>
                    <a:pt x="530798" y="1021967"/>
                    <a:pt x="507112" y="1023096"/>
                    <a:pt x="491876" y="1010677"/>
                  </a:cubicBezTo>
                  <a:cubicBezTo>
                    <a:pt x="481161" y="1002219"/>
                    <a:pt x="469318" y="994322"/>
                    <a:pt x="456352" y="989247"/>
                  </a:cubicBezTo>
                  <a:cubicBezTo>
                    <a:pt x="437177" y="985864"/>
                    <a:pt x="421376" y="1000526"/>
                    <a:pt x="410663" y="1015190"/>
                  </a:cubicBezTo>
                  <a:cubicBezTo>
                    <a:pt x="402204" y="1030425"/>
                    <a:pt x="414610" y="1049600"/>
                    <a:pt x="405588" y="1064827"/>
                  </a:cubicBezTo>
                  <a:cubicBezTo>
                    <a:pt x="395986" y="1090201"/>
                    <a:pt x="383021" y="1114454"/>
                    <a:pt x="381328" y="1142088"/>
                  </a:cubicBezTo>
                  <a:cubicBezTo>
                    <a:pt x="376825" y="1174242"/>
                    <a:pt x="388669" y="1205251"/>
                    <a:pt x="392616" y="1237404"/>
                  </a:cubicBezTo>
                  <a:cubicBezTo>
                    <a:pt x="391489" y="1273498"/>
                    <a:pt x="406715" y="1307334"/>
                    <a:pt x="415175" y="1341744"/>
                  </a:cubicBezTo>
                  <a:cubicBezTo>
                    <a:pt x="425335" y="1380085"/>
                    <a:pt x="455226" y="1408290"/>
                    <a:pt x="472707" y="1443265"/>
                  </a:cubicBezTo>
                  <a:cubicBezTo>
                    <a:pt x="359470" y="1476253"/>
                    <a:pt x="293340" y="1287583"/>
                    <a:pt x="318177" y="1213156"/>
                  </a:cubicBezTo>
                  <a:cubicBezTo>
                    <a:pt x="324927" y="1186651"/>
                    <a:pt x="305760" y="1163519"/>
                    <a:pt x="287140" y="1147730"/>
                  </a:cubicBezTo>
                  <a:cubicBezTo>
                    <a:pt x="271359" y="1150550"/>
                    <a:pt x="255559" y="1148859"/>
                    <a:pt x="241466" y="1141528"/>
                  </a:cubicBezTo>
                  <a:cubicBezTo>
                    <a:pt x="221166" y="1130248"/>
                    <a:pt x="198041" y="1146603"/>
                    <a:pt x="188446" y="1164650"/>
                  </a:cubicBezTo>
                  <a:cubicBezTo>
                    <a:pt x="181678" y="1187208"/>
                    <a:pt x="197517" y="1209539"/>
                    <a:pt x="188446" y="1231196"/>
                  </a:cubicBezTo>
                  <a:cubicBezTo>
                    <a:pt x="173472" y="1266944"/>
                    <a:pt x="169272" y="1307903"/>
                    <a:pt x="179422" y="1346251"/>
                  </a:cubicBezTo>
                  <a:cubicBezTo>
                    <a:pt x="189572" y="1367691"/>
                    <a:pt x="197468" y="1390250"/>
                    <a:pt x="210449" y="1410552"/>
                  </a:cubicBezTo>
                  <a:cubicBezTo>
                    <a:pt x="213432" y="1411021"/>
                    <a:pt x="216454" y="1411210"/>
                    <a:pt x="219472" y="1411116"/>
                  </a:cubicBezTo>
                  <a:cubicBezTo>
                    <a:pt x="223975" y="1394761"/>
                    <a:pt x="225676" y="1377834"/>
                    <a:pt x="229050" y="1360915"/>
                  </a:cubicBezTo>
                  <a:cubicBezTo>
                    <a:pt x="231870" y="1361479"/>
                    <a:pt x="237509" y="1363172"/>
                    <a:pt x="240329" y="1363726"/>
                  </a:cubicBezTo>
                  <a:cubicBezTo>
                    <a:pt x="256684" y="1416756"/>
                    <a:pt x="284925" y="1466297"/>
                    <a:pt x="325496" y="1504168"/>
                  </a:cubicBezTo>
                  <a:cubicBezTo>
                    <a:pt x="341544" y="1519142"/>
                    <a:pt x="362161" y="1527300"/>
                    <a:pt x="377388" y="1543090"/>
                  </a:cubicBezTo>
                  <a:cubicBezTo>
                    <a:pt x="360478" y="1552114"/>
                    <a:pt x="339039" y="1558881"/>
                    <a:pt x="321557" y="1547602"/>
                  </a:cubicBezTo>
                  <a:cubicBezTo>
                    <a:pt x="275882" y="1518840"/>
                    <a:pt x="241476" y="1475972"/>
                    <a:pt x="211576" y="1431977"/>
                  </a:cubicBezTo>
                  <a:cubicBezTo>
                    <a:pt x="202562" y="1416185"/>
                    <a:pt x="184506" y="1412226"/>
                    <a:pt x="169844" y="1403778"/>
                  </a:cubicBezTo>
                  <a:cubicBezTo>
                    <a:pt x="154619" y="1409418"/>
                    <a:pt x="143903" y="1420697"/>
                    <a:pt x="136570" y="1434227"/>
                  </a:cubicBezTo>
                  <a:cubicBezTo>
                    <a:pt x="108927" y="1432544"/>
                    <a:pt x="72835" y="1446071"/>
                    <a:pt x="72835" y="1479353"/>
                  </a:cubicBezTo>
                  <a:cubicBezTo>
                    <a:pt x="67195" y="1498526"/>
                    <a:pt x="85233" y="1511498"/>
                    <a:pt x="97085" y="1523342"/>
                  </a:cubicBezTo>
                  <a:cubicBezTo>
                    <a:pt x="104980" y="1564510"/>
                    <a:pt x="106672" y="1607935"/>
                    <a:pt x="128666" y="1644601"/>
                  </a:cubicBezTo>
                  <a:cubicBezTo>
                    <a:pt x="142210" y="1666032"/>
                    <a:pt x="158567" y="1686333"/>
                    <a:pt x="178866" y="1700997"/>
                  </a:cubicBezTo>
                  <a:cubicBezTo>
                    <a:pt x="172089" y="1660956"/>
                    <a:pt x="163067" y="1619779"/>
                    <a:pt x="172089" y="1579174"/>
                  </a:cubicBezTo>
                  <a:cubicBezTo>
                    <a:pt x="195314" y="1573878"/>
                    <a:pt x="192638" y="1614084"/>
                    <a:pt x="280941" y="1645729"/>
                  </a:cubicBezTo>
                  <a:cubicBezTo>
                    <a:pt x="304617" y="1648549"/>
                    <a:pt x="326057" y="1661511"/>
                    <a:pt x="350870" y="1658692"/>
                  </a:cubicBezTo>
                  <a:cubicBezTo>
                    <a:pt x="379631" y="1662084"/>
                    <a:pt x="406128" y="1648549"/>
                    <a:pt x="434908" y="1645729"/>
                  </a:cubicBezTo>
                  <a:cubicBezTo>
                    <a:pt x="457467" y="1642909"/>
                    <a:pt x="472693" y="1624863"/>
                    <a:pt x="489048" y="1610205"/>
                  </a:cubicBezTo>
                  <a:cubicBezTo>
                    <a:pt x="505411" y="1604557"/>
                    <a:pt x="523459" y="1611334"/>
                    <a:pt x="539249" y="1605120"/>
                  </a:cubicBezTo>
                  <a:cubicBezTo>
                    <a:pt x="552220" y="1601181"/>
                    <a:pt x="563499" y="1593850"/>
                    <a:pt x="576470" y="1591030"/>
                  </a:cubicBezTo>
                  <a:cubicBezTo>
                    <a:pt x="599600" y="1589903"/>
                    <a:pt x="624979" y="1596105"/>
                    <a:pt x="645282" y="1580880"/>
                  </a:cubicBezTo>
                  <a:cubicBezTo>
                    <a:pt x="734950" y="1524476"/>
                    <a:pt x="806018" y="1444385"/>
                    <a:pt x="887800" y="1378403"/>
                  </a:cubicBezTo>
                  <a:cubicBezTo>
                    <a:pt x="905846" y="1384606"/>
                    <a:pt x="924465" y="1385161"/>
                    <a:pt x="942503" y="1383478"/>
                  </a:cubicBezTo>
                  <a:cubicBezTo>
                    <a:pt x="945332" y="1430287"/>
                    <a:pt x="971846" y="1472591"/>
                    <a:pt x="1006239" y="1502481"/>
                  </a:cubicBezTo>
                  <a:cubicBezTo>
                    <a:pt x="1010196" y="1460183"/>
                    <a:pt x="997225" y="1408292"/>
                    <a:pt x="1034446" y="1376705"/>
                  </a:cubicBezTo>
                  <a:cubicBezTo>
                    <a:pt x="1067719" y="1386293"/>
                    <a:pt x="1098163" y="1400391"/>
                    <a:pt x="1128062" y="1416756"/>
                  </a:cubicBezTo>
                  <a:cubicBezTo>
                    <a:pt x="1127498" y="1470896"/>
                    <a:pt x="1153436" y="1524470"/>
                    <a:pt x="1197428" y="1555489"/>
                  </a:cubicBezTo>
                  <a:cubicBezTo>
                    <a:pt x="1202502" y="1521652"/>
                    <a:pt x="1198555" y="1486687"/>
                    <a:pt x="1209843" y="1453413"/>
                  </a:cubicBezTo>
                  <a:cubicBezTo>
                    <a:pt x="1239169" y="1469205"/>
                    <a:pt x="1267367" y="1488378"/>
                    <a:pt x="1299512" y="1497966"/>
                  </a:cubicBezTo>
                  <a:cubicBezTo>
                    <a:pt x="1296692" y="1522771"/>
                    <a:pt x="1288233" y="1546448"/>
                    <a:pt x="1288797" y="1571844"/>
                  </a:cubicBezTo>
                  <a:cubicBezTo>
                    <a:pt x="1289423" y="1600044"/>
                    <a:pt x="1279219" y="1626548"/>
                    <a:pt x="1267367" y="1651371"/>
                  </a:cubicBezTo>
                  <a:cubicBezTo>
                    <a:pt x="1262300" y="1650822"/>
                    <a:pt x="1256661" y="1650242"/>
                    <a:pt x="1251585" y="1649680"/>
                  </a:cubicBezTo>
                  <a:cubicBezTo>
                    <a:pt x="1237478" y="1623737"/>
                    <a:pt x="1235230" y="1594412"/>
                    <a:pt x="1232412" y="1565642"/>
                  </a:cubicBezTo>
                  <a:cubicBezTo>
                    <a:pt x="1225634" y="1570168"/>
                    <a:pt x="1219059" y="1575303"/>
                    <a:pt x="1216057" y="1583697"/>
                  </a:cubicBezTo>
                  <a:cubicBezTo>
                    <a:pt x="1201205" y="1625214"/>
                    <a:pt x="1188987" y="1669992"/>
                    <a:pt x="1199702" y="1714548"/>
                  </a:cubicBezTo>
                  <a:cubicBezTo>
                    <a:pt x="1122995" y="1768124"/>
                    <a:pt x="1032189" y="1800842"/>
                    <a:pt x="966198" y="1868525"/>
                  </a:cubicBezTo>
                  <a:cubicBezTo>
                    <a:pt x="946459" y="1888254"/>
                    <a:pt x="922765" y="1907993"/>
                    <a:pt x="916561" y="1936764"/>
                  </a:cubicBezTo>
                  <a:cubicBezTo>
                    <a:pt x="908102" y="1967791"/>
                    <a:pt x="915997" y="2002182"/>
                    <a:pt x="938564" y="2024749"/>
                  </a:cubicBezTo>
                  <a:cubicBezTo>
                    <a:pt x="954355" y="2037165"/>
                    <a:pt x="974658" y="2041677"/>
                    <a:pt x="986510" y="2058596"/>
                  </a:cubicBezTo>
                  <a:cubicBezTo>
                    <a:pt x="978605" y="2072121"/>
                    <a:pt x="970496" y="2086527"/>
                    <a:pt x="957739" y="2096945"/>
                  </a:cubicBezTo>
                  <a:cubicBezTo>
                    <a:pt x="926753" y="2122248"/>
                    <a:pt x="898443" y="2151175"/>
                    <a:pt x="865806" y="2174771"/>
                  </a:cubicBezTo>
                  <a:cubicBezTo>
                    <a:pt x="773940" y="2241183"/>
                    <a:pt x="765158" y="2256149"/>
                    <a:pt x="787416" y="2305621"/>
                  </a:cubicBezTo>
                  <a:cubicBezTo>
                    <a:pt x="803832" y="2342106"/>
                    <a:pt x="646378" y="2427989"/>
                    <a:pt x="566892" y="2528964"/>
                  </a:cubicBezTo>
                  <a:cubicBezTo>
                    <a:pt x="538695" y="2570697"/>
                    <a:pt x="508241" y="2613558"/>
                    <a:pt x="500910" y="2664890"/>
                  </a:cubicBezTo>
                  <a:cubicBezTo>
                    <a:pt x="521209" y="2660379"/>
                    <a:pt x="524604" y="2636693"/>
                    <a:pt x="535886" y="2622584"/>
                  </a:cubicBezTo>
                  <a:cubicBezTo>
                    <a:pt x="580438" y="2559422"/>
                    <a:pt x="631767" y="2499634"/>
                    <a:pt x="693802" y="2453389"/>
                  </a:cubicBezTo>
                  <a:cubicBezTo>
                    <a:pt x="761711" y="2392383"/>
                    <a:pt x="845752" y="2352202"/>
                    <a:pt x="840448" y="2303360"/>
                  </a:cubicBezTo>
                  <a:cubicBezTo>
                    <a:pt x="837628" y="2292645"/>
                    <a:pt x="831424" y="2283621"/>
                    <a:pt x="828050" y="2273459"/>
                  </a:cubicBezTo>
                  <a:cubicBezTo>
                    <a:pt x="826349" y="2255986"/>
                    <a:pt x="842712" y="2245835"/>
                    <a:pt x="855112" y="2236801"/>
                  </a:cubicBezTo>
                  <a:cubicBezTo>
                    <a:pt x="909252" y="2206352"/>
                    <a:pt x="963973" y="2174757"/>
                    <a:pt x="1010788" y="2132461"/>
                  </a:cubicBezTo>
                  <a:cubicBezTo>
                    <a:pt x="1031088" y="2116679"/>
                    <a:pt x="1050264" y="2098060"/>
                    <a:pt x="1058734" y="2073818"/>
                  </a:cubicBezTo>
                  <a:cubicBezTo>
                    <a:pt x="1069433" y="2048992"/>
                    <a:pt x="1068036" y="2017702"/>
                    <a:pt x="1049133" y="1998243"/>
                  </a:cubicBezTo>
                  <a:cubicBezTo>
                    <a:pt x="1035798" y="1984511"/>
                    <a:pt x="1007955" y="1980761"/>
                    <a:pt x="1007401" y="1958202"/>
                  </a:cubicBezTo>
                  <a:cubicBezTo>
                    <a:pt x="1013041" y="1931687"/>
                    <a:pt x="1033907" y="1910821"/>
                    <a:pt x="1055346" y="1896158"/>
                  </a:cubicBezTo>
                  <a:cubicBezTo>
                    <a:pt x="1101590" y="1864567"/>
                    <a:pt x="1146707" y="1831295"/>
                    <a:pt x="1195771" y="1804788"/>
                  </a:cubicBezTo>
                  <a:cubicBezTo>
                    <a:pt x="1214954" y="1826228"/>
                    <a:pt x="1234683" y="1847658"/>
                    <a:pt x="1260634" y="1860629"/>
                  </a:cubicBezTo>
                  <a:cubicBezTo>
                    <a:pt x="1294471" y="1874164"/>
                    <a:pt x="1331923" y="1879209"/>
                    <a:pt x="1363283" y="1898978"/>
                  </a:cubicBezTo>
                  <a:cubicBezTo>
                    <a:pt x="1378919" y="1908834"/>
                    <a:pt x="1383582" y="1927175"/>
                    <a:pt x="1395428" y="1940710"/>
                  </a:cubicBezTo>
                  <a:cubicBezTo>
                    <a:pt x="1402759" y="1904052"/>
                    <a:pt x="1370053" y="1879229"/>
                    <a:pt x="1358206" y="1848212"/>
                  </a:cubicBezTo>
                  <a:cubicBezTo>
                    <a:pt x="1381891" y="1845401"/>
                    <a:pt x="1406152" y="1849913"/>
                    <a:pt x="1425890" y="1864002"/>
                  </a:cubicBezTo>
                  <a:cubicBezTo>
                    <a:pt x="1444501" y="1873026"/>
                    <a:pt x="1451822" y="1892764"/>
                    <a:pt x="1462537" y="1909118"/>
                  </a:cubicBezTo>
                  <a:cubicBezTo>
                    <a:pt x="1460854" y="1892763"/>
                    <a:pt x="1457470" y="1876400"/>
                    <a:pt x="1455779" y="1860054"/>
                  </a:cubicBezTo>
                  <a:cubicBezTo>
                    <a:pt x="1480020" y="1874153"/>
                    <a:pt x="1494692" y="1897275"/>
                    <a:pt x="1507653" y="1921525"/>
                  </a:cubicBezTo>
                  <a:cubicBezTo>
                    <a:pt x="1518368" y="1891635"/>
                    <a:pt x="1500886" y="1861755"/>
                    <a:pt x="1497503" y="1831857"/>
                  </a:cubicBezTo>
                  <a:cubicBezTo>
                    <a:pt x="1540557" y="1846220"/>
                    <a:pt x="1585221" y="1878409"/>
                    <a:pt x="1591321" y="1925795"/>
                  </a:cubicBezTo>
                  <a:cubicBezTo>
                    <a:pt x="1590934" y="1927098"/>
                    <a:pt x="1591047" y="1926892"/>
                    <a:pt x="1591880" y="1937042"/>
                  </a:cubicBezTo>
                  <a:cubicBezTo>
                    <a:pt x="1588216" y="1956801"/>
                    <a:pt x="1584486" y="1976162"/>
                    <a:pt x="1579798" y="1995992"/>
                  </a:cubicBezTo>
                  <a:cubicBezTo>
                    <a:pt x="1610806" y="1974562"/>
                    <a:pt x="1622094" y="1932830"/>
                    <a:pt x="1619274" y="1896728"/>
                  </a:cubicBezTo>
                  <a:cubicBezTo>
                    <a:pt x="1611943" y="1869095"/>
                    <a:pt x="1594448" y="1845979"/>
                    <a:pt x="1580352" y="1821713"/>
                  </a:cubicBezTo>
                  <a:cubicBezTo>
                    <a:pt x="1613644" y="1814391"/>
                    <a:pt x="1647481" y="1805358"/>
                    <a:pt x="1676227" y="1786188"/>
                  </a:cubicBezTo>
                  <a:cubicBezTo>
                    <a:pt x="1653105" y="1775465"/>
                    <a:pt x="1623216" y="1792382"/>
                    <a:pt x="1603476" y="1770952"/>
                  </a:cubicBezTo>
                  <a:cubicBezTo>
                    <a:pt x="1623215" y="1764749"/>
                    <a:pt x="1645208" y="1760237"/>
                    <a:pt x="1661000" y="1745565"/>
                  </a:cubicBezTo>
                  <a:cubicBezTo>
                    <a:pt x="1677918" y="1729784"/>
                    <a:pt x="1696524" y="1715676"/>
                    <a:pt x="1717394" y="1705534"/>
                  </a:cubicBezTo>
                  <a:cubicBezTo>
                    <a:pt x="1730365" y="1703269"/>
                    <a:pt x="1743900" y="1702141"/>
                    <a:pt x="1756880" y="1699886"/>
                  </a:cubicBezTo>
                  <a:cubicBezTo>
                    <a:pt x="1745036" y="1676763"/>
                    <a:pt x="1717378" y="1681840"/>
                    <a:pt x="1695955" y="1683531"/>
                  </a:cubicBezTo>
                  <a:cubicBezTo>
                    <a:pt x="1667766" y="1694255"/>
                    <a:pt x="1636185" y="1707790"/>
                    <a:pt x="1606858" y="1693118"/>
                  </a:cubicBezTo>
                  <a:cubicBezTo>
                    <a:pt x="1637876" y="1680147"/>
                    <a:pt x="1671149" y="1669432"/>
                    <a:pt x="1697092" y="1646310"/>
                  </a:cubicBezTo>
                  <a:cubicBezTo>
                    <a:pt x="1717392" y="1628827"/>
                    <a:pt x="1744472" y="1625435"/>
                    <a:pt x="1769851" y="1622050"/>
                  </a:cubicBezTo>
                  <a:cubicBezTo>
                    <a:pt x="1758007" y="1615273"/>
                    <a:pt x="1746719" y="1606251"/>
                    <a:pt x="1732066" y="1607388"/>
                  </a:cubicBezTo>
                  <a:cubicBezTo>
                    <a:pt x="1709499" y="1604559"/>
                    <a:pt x="1689197" y="1617538"/>
                    <a:pt x="1666641" y="1615274"/>
                  </a:cubicBezTo>
                  <a:cubicBezTo>
                    <a:pt x="1680186" y="1596109"/>
                    <a:pt x="1698232" y="1579181"/>
                    <a:pt x="1716842" y="1564518"/>
                  </a:cubicBezTo>
                  <a:cubicBezTo>
                    <a:pt x="1734888" y="1549856"/>
                    <a:pt x="1758010" y="1545345"/>
                    <a:pt x="1779432" y="1538012"/>
                  </a:cubicBezTo>
                  <a:cubicBezTo>
                    <a:pt x="1820046" y="1528434"/>
                    <a:pt x="1861787" y="1534638"/>
                    <a:pt x="1901818" y="1543097"/>
                  </a:cubicBezTo>
                  <a:cubicBezTo>
                    <a:pt x="1885473" y="1518283"/>
                    <a:pt x="1852191" y="1514899"/>
                    <a:pt x="1825685" y="1509250"/>
                  </a:cubicBezTo>
                  <a:cubicBezTo>
                    <a:pt x="1790160" y="1497398"/>
                    <a:pt x="1751798" y="1500226"/>
                    <a:pt x="1716260" y="1508122"/>
                  </a:cubicBezTo>
                  <a:cubicBezTo>
                    <a:pt x="1718524" y="1502482"/>
                    <a:pt x="1720786" y="1496842"/>
                    <a:pt x="1723609" y="1491204"/>
                  </a:cubicBezTo>
                  <a:cubicBezTo>
                    <a:pt x="1746722" y="1482745"/>
                    <a:pt x="1769754" y="1472008"/>
                    <a:pt x="1794667" y="1468081"/>
                  </a:cubicBezTo>
                  <a:cubicBezTo>
                    <a:pt x="1836320" y="1461505"/>
                    <a:pt x="1875673" y="1444638"/>
                    <a:pt x="1909159" y="1419008"/>
                  </a:cubicBezTo>
                  <a:cubicBezTo>
                    <a:pt x="1917618" y="1415070"/>
                    <a:pt x="1919884" y="1406046"/>
                    <a:pt x="1923267" y="1398708"/>
                  </a:cubicBezTo>
                  <a:cubicBezTo>
                    <a:pt x="1895624" y="1406605"/>
                    <a:pt x="1869682" y="1421831"/>
                    <a:pt x="1840357" y="1421831"/>
                  </a:cubicBezTo>
                  <a:cubicBezTo>
                    <a:pt x="1819500" y="1422394"/>
                    <a:pt x="1798634" y="1425224"/>
                    <a:pt x="1777749" y="1422958"/>
                  </a:cubicBezTo>
                  <a:cubicBezTo>
                    <a:pt x="1785090" y="1418447"/>
                    <a:pt x="1792425" y="1412808"/>
                    <a:pt x="1801999" y="1412243"/>
                  </a:cubicBezTo>
                  <a:cubicBezTo>
                    <a:pt x="1824002" y="1409433"/>
                    <a:pt x="1844868" y="1399272"/>
                    <a:pt x="1867990" y="1398708"/>
                  </a:cubicBezTo>
                  <a:cubicBezTo>
                    <a:pt x="1924395" y="1385173"/>
                    <a:pt x="1976278" y="1353583"/>
                    <a:pt x="2016893" y="1312424"/>
                  </a:cubicBezTo>
                  <a:cubicBezTo>
                    <a:pt x="2023651" y="1306784"/>
                    <a:pt x="2024216" y="1297761"/>
                    <a:pt x="2026471" y="1290429"/>
                  </a:cubicBezTo>
                  <a:cubicBezTo>
                    <a:pt x="1988695" y="1311859"/>
                    <a:pt x="1948081" y="1338929"/>
                    <a:pt x="1901828" y="1331028"/>
                  </a:cubicBezTo>
                  <a:cubicBezTo>
                    <a:pt x="1939622" y="1291552"/>
                    <a:pt x="1990377" y="1270121"/>
                    <a:pt x="2034357" y="1239095"/>
                  </a:cubicBezTo>
                  <a:cubicBezTo>
                    <a:pt x="2048466" y="1233455"/>
                    <a:pt x="2068204" y="1232328"/>
                    <a:pt x="2080047" y="1244170"/>
                  </a:cubicBezTo>
                  <a:cubicBezTo>
                    <a:pt x="2104873" y="1265036"/>
                    <a:pt x="2134195" y="1279135"/>
                    <a:pt x="2165204" y="1288167"/>
                  </a:cubicBezTo>
                  <a:cubicBezTo>
                    <a:pt x="2201879" y="1296635"/>
                    <a:pt x="2226111" y="1332719"/>
                    <a:pt x="2265605" y="1334410"/>
                  </a:cubicBezTo>
                  <a:cubicBezTo>
                    <a:pt x="2272928" y="1346254"/>
                    <a:pt x="2279695" y="1358660"/>
                    <a:pt x="2287035" y="1369935"/>
                  </a:cubicBezTo>
                  <a:cubicBezTo>
                    <a:pt x="2296049" y="1383480"/>
                    <a:pt x="2311848" y="1389686"/>
                    <a:pt x="2321991" y="1401517"/>
                  </a:cubicBezTo>
                  <a:cubicBezTo>
                    <a:pt x="2323928" y="1405662"/>
                    <a:pt x="2325459" y="1410208"/>
                    <a:pt x="2327505" y="1414367"/>
                  </a:cubicBezTo>
                  <a:lnTo>
                    <a:pt x="2325385" y="1430852"/>
                  </a:lnTo>
                  <a:lnTo>
                    <a:pt x="2330460" y="1431465"/>
                  </a:lnTo>
                  <a:cubicBezTo>
                    <a:pt x="2328593" y="1431260"/>
                    <a:pt x="2326802" y="1431053"/>
                    <a:pt x="2325385" y="1430852"/>
                  </a:cubicBezTo>
                  <a:cubicBezTo>
                    <a:pt x="2329323" y="1457366"/>
                    <a:pt x="2338356" y="1486127"/>
                    <a:pt x="2366562" y="1495151"/>
                  </a:cubicBezTo>
                  <a:cubicBezTo>
                    <a:pt x="2360913" y="1534055"/>
                    <a:pt x="2364288" y="1574114"/>
                    <a:pt x="2382907" y="1608515"/>
                  </a:cubicBezTo>
                  <a:cubicBezTo>
                    <a:pt x="2375816" y="1647626"/>
                    <a:pt x="2362333" y="1665365"/>
                    <a:pt x="2388547" y="1719615"/>
                  </a:cubicBezTo>
                  <a:cubicBezTo>
                    <a:pt x="2349444" y="1758719"/>
                    <a:pt x="2351758" y="1773519"/>
                    <a:pt x="2353023" y="1823955"/>
                  </a:cubicBezTo>
                  <a:cubicBezTo>
                    <a:pt x="2336658" y="1835798"/>
                    <a:pt x="2325961" y="1853845"/>
                    <a:pt x="2317498" y="1871901"/>
                  </a:cubicBezTo>
                  <a:cubicBezTo>
                    <a:pt x="2307897" y="1889383"/>
                    <a:pt x="2311850" y="1910259"/>
                    <a:pt x="2311850" y="1929988"/>
                  </a:cubicBezTo>
                  <a:cubicBezTo>
                    <a:pt x="2296625" y="1936182"/>
                    <a:pt x="2281970" y="1942959"/>
                    <a:pt x="2268989" y="1953110"/>
                  </a:cubicBezTo>
                  <a:cubicBezTo>
                    <a:pt x="2247549" y="1972284"/>
                    <a:pt x="2237408" y="2001056"/>
                    <a:pt x="2237408" y="2029244"/>
                  </a:cubicBezTo>
                  <a:cubicBezTo>
                    <a:pt x="2222731" y="2038845"/>
                    <a:pt x="2206936" y="2047300"/>
                    <a:pt x="2194538" y="2059706"/>
                  </a:cubicBezTo>
                  <a:cubicBezTo>
                    <a:pt x="2178739" y="2080005"/>
                    <a:pt x="2180440" y="2106523"/>
                    <a:pt x="2178174" y="2130206"/>
                  </a:cubicBezTo>
                  <a:cubicBezTo>
                    <a:pt x="2144892" y="2144296"/>
                    <a:pt x="2123480" y="2178142"/>
                    <a:pt x="2121779" y="2214236"/>
                  </a:cubicBezTo>
                  <a:cubicBezTo>
                    <a:pt x="2107117" y="2220440"/>
                    <a:pt x="2093896" y="2230695"/>
                    <a:pt x="2088497" y="2246381"/>
                  </a:cubicBezTo>
                  <a:cubicBezTo>
                    <a:pt x="2082632" y="2263420"/>
                    <a:pt x="2066229" y="2273721"/>
                    <a:pt x="2054650" y="2285866"/>
                  </a:cubicBezTo>
                  <a:cubicBezTo>
                    <a:pt x="2039246" y="2302025"/>
                    <a:pt x="2036040" y="2325907"/>
                    <a:pt x="2019703" y="2341142"/>
                  </a:cubicBezTo>
                  <a:cubicBezTo>
                    <a:pt x="2007851" y="2351858"/>
                    <a:pt x="1997144" y="2364264"/>
                    <a:pt x="1985292" y="2374979"/>
                  </a:cubicBezTo>
                  <a:cubicBezTo>
                    <a:pt x="1967237" y="2385694"/>
                    <a:pt x="1945242" y="2388514"/>
                    <a:pt x="1928324" y="2402057"/>
                  </a:cubicBezTo>
                  <a:cubicBezTo>
                    <a:pt x="1913648" y="2410508"/>
                    <a:pt x="1907458" y="2426871"/>
                    <a:pt x="1897853" y="2439269"/>
                  </a:cubicBezTo>
                  <a:cubicBezTo>
                    <a:pt x="1881508" y="2447173"/>
                    <a:pt x="1864016" y="2453377"/>
                    <a:pt x="1849361" y="2463528"/>
                  </a:cubicBezTo>
                  <a:cubicBezTo>
                    <a:pt x="1835263" y="2474807"/>
                    <a:pt x="1829623" y="2492853"/>
                    <a:pt x="1820027" y="2508080"/>
                  </a:cubicBezTo>
                  <a:cubicBezTo>
                    <a:pt x="1809885" y="2516539"/>
                    <a:pt x="1798032" y="2523305"/>
                    <a:pt x="1789010" y="2533455"/>
                  </a:cubicBezTo>
                  <a:cubicBezTo>
                    <a:pt x="1775484" y="2548117"/>
                    <a:pt x="1766461" y="2566729"/>
                    <a:pt x="1748968" y="2577444"/>
                  </a:cubicBezTo>
                  <a:cubicBezTo>
                    <a:pt x="1730359" y="2588722"/>
                    <a:pt x="1715687" y="2605087"/>
                    <a:pt x="1701032" y="2620869"/>
                  </a:cubicBezTo>
                  <a:cubicBezTo>
                    <a:pt x="1670006" y="2626518"/>
                    <a:pt x="1648012" y="2651895"/>
                    <a:pt x="1635041" y="2679529"/>
                  </a:cubicBezTo>
                  <a:cubicBezTo>
                    <a:pt x="1597811" y="2681785"/>
                    <a:pt x="1561154" y="2680666"/>
                    <a:pt x="1523933" y="2684604"/>
                  </a:cubicBezTo>
                  <a:cubicBezTo>
                    <a:pt x="1495726" y="2687988"/>
                    <a:pt x="1465272" y="2682340"/>
                    <a:pt x="1438208" y="2694754"/>
                  </a:cubicBezTo>
                  <a:cubicBezTo>
                    <a:pt x="1455700" y="2722951"/>
                    <a:pt x="1489536" y="2728601"/>
                    <a:pt x="1512658" y="2749457"/>
                  </a:cubicBezTo>
                  <a:cubicBezTo>
                    <a:pt x="1495730" y="2766386"/>
                    <a:pt x="1473181" y="2777101"/>
                    <a:pt x="1452308" y="2788379"/>
                  </a:cubicBezTo>
                  <a:cubicBezTo>
                    <a:pt x="1443294" y="2794583"/>
                    <a:pt x="1432579" y="2790636"/>
                    <a:pt x="1422428" y="2791199"/>
                  </a:cubicBezTo>
                  <a:cubicBezTo>
                    <a:pt x="1358700" y="2785569"/>
                    <a:pt x="1294956" y="2792328"/>
                    <a:pt x="1231226" y="2793456"/>
                  </a:cubicBezTo>
                  <a:cubicBezTo>
                    <a:pt x="1177078" y="2801350"/>
                    <a:pt x="1122939" y="2795720"/>
                    <a:pt x="1068789" y="2794584"/>
                  </a:cubicBezTo>
                  <a:cubicBezTo>
                    <a:pt x="1044530" y="2791201"/>
                    <a:pt x="1021981" y="2781613"/>
                    <a:pt x="998289" y="2779360"/>
                  </a:cubicBezTo>
                  <a:cubicBezTo>
                    <a:pt x="1002227" y="2817144"/>
                    <a:pt x="1037201" y="2835764"/>
                    <a:pt x="1062580" y="2859450"/>
                  </a:cubicBezTo>
                  <a:cubicBezTo>
                    <a:pt x="1086266" y="2879179"/>
                    <a:pt x="1116720" y="2887084"/>
                    <a:pt x="1140979" y="2906257"/>
                  </a:cubicBezTo>
                  <a:cubicBezTo>
                    <a:pt x="1096983" y="2929943"/>
                    <a:pt x="1052430" y="2953631"/>
                    <a:pt x="1011816" y="2982964"/>
                  </a:cubicBezTo>
                  <a:cubicBezTo>
                    <a:pt x="1078229" y="2988350"/>
                    <a:pt x="1104322" y="2966447"/>
                    <a:pt x="1135895" y="2984093"/>
                  </a:cubicBezTo>
                  <a:cubicBezTo>
                    <a:pt x="1124052" y="2998191"/>
                    <a:pt x="1104203" y="2996664"/>
                    <a:pt x="1087949" y="3001010"/>
                  </a:cubicBezTo>
                  <a:cubicBezTo>
                    <a:pt x="1039669" y="3013926"/>
                    <a:pt x="989457" y="3005948"/>
                    <a:pt x="940739" y="3015673"/>
                  </a:cubicBezTo>
                  <a:cubicBezTo>
                    <a:pt x="925008" y="3018814"/>
                    <a:pt x="909149" y="3017929"/>
                    <a:pt x="893367" y="3019620"/>
                  </a:cubicBezTo>
                  <a:cubicBezTo>
                    <a:pt x="860657" y="3030336"/>
                    <a:pt x="826812" y="3038803"/>
                    <a:pt x="794665" y="3050647"/>
                  </a:cubicBezTo>
                  <a:cubicBezTo>
                    <a:pt x="763648" y="3061345"/>
                    <a:pt x="737707" y="3082793"/>
                    <a:pt x="706116" y="3092379"/>
                  </a:cubicBezTo>
                  <a:cubicBezTo>
                    <a:pt x="684696" y="3075461"/>
                    <a:pt x="659299" y="3064746"/>
                    <a:pt x="637878" y="3046690"/>
                  </a:cubicBezTo>
                  <a:cubicBezTo>
                    <a:pt x="611935" y="3025270"/>
                    <a:pt x="575843" y="3019067"/>
                    <a:pt x="543125" y="3021884"/>
                  </a:cubicBezTo>
                  <a:cubicBezTo>
                    <a:pt x="517192" y="3033728"/>
                    <a:pt x="495762" y="3051775"/>
                    <a:pt x="477706" y="3072634"/>
                  </a:cubicBezTo>
                  <a:cubicBezTo>
                    <a:pt x="518306" y="3074325"/>
                    <a:pt x="558916" y="3087858"/>
                    <a:pt x="591634" y="3112110"/>
                  </a:cubicBezTo>
                  <a:cubicBezTo>
                    <a:pt x="586550" y="3125654"/>
                    <a:pt x="580919" y="3139744"/>
                    <a:pt x="575843" y="3153288"/>
                  </a:cubicBezTo>
                  <a:cubicBezTo>
                    <a:pt x="551593" y="3153852"/>
                    <a:pt x="527907" y="3153288"/>
                    <a:pt x="503649" y="3154979"/>
                  </a:cubicBezTo>
                  <a:cubicBezTo>
                    <a:pt x="520567" y="3176974"/>
                    <a:pt x="548593" y="3178694"/>
                    <a:pt x="573024" y="3185441"/>
                  </a:cubicBezTo>
                  <a:cubicBezTo>
                    <a:pt x="586466" y="3189153"/>
                    <a:pt x="602914" y="3185441"/>
                    <a:pt x="614193" y="3194465"/>
                  </a:cubicBezTo>
                  <a:cubicBezTo>
                    <a:pt x="620960" y="3214203"/>
                    <a:pt x="628855" y="3233942"/>
                    <a:pt x="628855" y="3254815"/>
                  </a:cubicBezTo>
                  <a:cubicBezTo>
                    <a:pt x="628292" y="3278501"/>
                    <a:pt x="651414" y="3298240"/>
                    <a:pt x="645210" y="3321925"/>
                  </a:cubicBezTo>
                  <a:cubicBezTo>
                    <a:pt x="630534" y="3335469"/>
                    <a:pt x="610235" y="3342801"/>
                    <a:pt x="592753" y="3351259"/>
                  </a:cubicBezTo>
                  <a:cubicBezTo>
                    <a:pt x="569058" y="3350132"/>
                    <a:pt x="547628" y="3338280"/>
                    <a:pt x="527328" y="3327000"/>
                  </a:cubicBezTo>
                  <a:cubicBezTo>
                    <a:pt x="494054" y="3298802"/>
                    <a:pt x="491234" y="3251986"/>
                    <a:pt x="485596" y="3211944"/>
                  </a:cubicBezTo>
                  <a:cubicBezTo>
                    <a:pt x="485032" y="3193333"/>
                    <a:pt x="467288" y="3184707"/>
                    <a:pt x="459090" y="3170212"/>
                  </a:cubicBezTo>
                  <a:cubicBezTo>
                    <a:pt x="450374" y="3154802"/>
                    <a:pt x="443290" y="3137504"/>
                    <a:pt x="428628" y="3126787"/>
                  </a:cubicBezTo>
                  <a:cubicBezTo>
                    <a:pt x="410042" y="3112509"/>
                    <a:pt x="389535" y="3100925"/>
                    <a:pt x="367712" y="3092378"/>
                  </a:cubicBezTo>
                  <a:cubicBezTo>
                    <a:pt x="341206" y="3083919"/>
                    <a:pt x="305668" y="3083919"/>
                    <a:pt x="291015" y="3112678"/>
                  </a:cubicBezTo>
                  <a:cubicBezTo>
                    <a:pt x="320340" y="3122279"/>
                    <a:pt x="353697" y="3136101"/>
                    <a:pt x="366031" y="3167391"/>
                  </a:cubicBezTo>
                  <a:cubicBezTo>
                    <a:pt x="371985" y="3182498"/>
                    <a:pt x="383513" y="3197840"/>
                    <a:pt x="378992" y="3214763"/>
                  </a:cubicBezTo>
                  <a:cubicBezTo>
                    <a:pt x="377300" y="3228298"/>
                    <a:pt x="371410" y="3243095"/>
                    <a:pt x="378429" y="3255932"/>
                  </a:cubicBezTo>
                  <a:cubicBezTo>
                    <a:pt x="384974" y="3267904"/>
                    <a:pt x="396484" y="3276231"/>
                    <a:pt x="404943" y="3286381"/>
                  </a:cubicBezTo>
                  <a:cubicBezTo>
                    <a:pt x="408327" y="3302727"/>
                    <a:pt x="403806" y="3322475"/>
                    <a:pt x="419597" y="3333190"/>
                  </a:cubicBezTo>
                  <a:cubicBezTo>
                    <a:pt x="439908" y="3347852"/>
                    <a:pt x="441027" y="3379998"/>
                    <a:pt x="466978" y="3387339"/>
                  </a:cubicBezTo>
                  <a:cubicBezTo>
                    <a:pt x="482202" y="3394670"/>
                    <a:pt x="487844" y="3412714"/>
                    <a:pt x="498005" y="3425124"/>
                  </a:cubicBezTo>
                  <a:cubicBezTo>
                    <a:pt x="499132" y="3438095"/>
                    <a:pt x="483342" y="3438095"/>
                    <a:pt x="474319" y="3439786"/>
                  </a:cubicBezTo>
                  <a:cubicBezTo>
                    <a:pt x="437097" y="3439222"/>
                    <a:pt x="398827" y="3424453"/>
                    <a:pt x="373362" y="3396917"/>
                  </a:cubicBezTo>
                  <a:cubicBezTo>
                    <a:pt x="358989" y="3381374"/>
                    <a:pt x="354751" y="3359696"/>
                    <a:pt x="342912" y="3342214"/>
                  </a:cubicBezTo>
                  <a:cubicBezTo>
                    <a:pt x="331634" y="3330379"/>
                    <a:pt x="317572" y="3317714"/>
                    <a:pt x="300043" y="3319655"/>
                  </a:cubicBezTo>
                  <a:cubicBezTo>
                    <a:pt x="275836" y="3322335"/>
                    <a:pt x="260002" y="3297661"/>
                    <a:pt x="236316" y="3295969"/>
                  </a:cubicBezTo>
                  <a:cubicBezTo>
                    <a:pt x="219397" y="3294278"/>
                    <a:pt x="201340" y="3293149"/>
                    <a:pt x="183859" y="3297106"/>
                  </a:cubicBezTo>
                  <a:cubicBezTo>
                    <a:pt x="153969" y="3314588"/>
                    <a:pt x="121824" y="3334327"/>
                    <a:pt x="111663" y="3369855"/>
                  </a:cubicBezTo>
                  <a:cubicBezTo>
                    <a:pt x="145206" y="3367883"/>
                    <a:pt x="163353" y="3345636"/>
                    <a:pt x="235179" y="3393551"/>
                  </a:cubicBezTo>
                  <a:cubicBezTo>
                    <a:pt x="235179" y="3403701"/>
                    <a:pt x="234615" y="3413851"/>
                    <a:pt x="235752" y="3424013"/>
                  </a:cubicBezTo>
                  <a:cubicBezTo>
                    <a:pt x="245331" y="3446006"/>
                    <a:pt x="267898" y="3457277"/>
                    <a:pt x="287064" y="3470248"/>
                  </a:cubicBezTo>
                  <a:cubicBezTo>
                    <a:pt x="306256" y="3478726"/>
                    <a:pt x="320345" y="3494516"/>
                    <a:pt x="337837" y="3505224"/>
                  </a:cubicBezTo>
                  <a:cubicBezTo>
                    <a:pt x="352500" y="3513128"/>
                    <a:pt x="358704" y="3529474"/>
                    <a:pt x="369419" y="3540748"/>
                  </a:cubicBezTo>
                  <a:cubicBezTo>
                    <a:pt x="342349" y="3537374"/>
                    <a:pt x="312468" y="3542449"/>
                    <a:pt x="289901" y="3522147"/>
                  </a:cubicBezTo>
                  <a:cubicBezTo>
                    <a:pt x="277495" y="3527222"/>
                    <a:pt x="265642" y="3540183"/>
                    <a:pt x="250980" y="3536236"/>
                  </a:cubicBezTo>
                  <a:cubicBezTo>
                    <a:pt x="214887" y="3526086"/>
                    <a:pt x="189509" y="3496758"/>
                    <a:pt x="159055" y="3477593"/>
                  </a:cubicBezTo>
                  <a:cubicBezTo>
                    <a:pt x="148905" y="3514233"/>
                    <a:pt x="163002" y="3550898"/>
                    <a:pt x="181614" y="3582497"/>
                  </a:cubicBezTo>
                  <a:cubicBezTo>
                    <a:pt x="200225" y="3607301"/>
                    <a:pt x="234070" y="3610686"/>
                    <a:pt x="254373" y="3633808"/>
                  </a:cubicBezTo>
                  <a:cubicBezTo>
                    <a:pt x="269598" y="3651309"/>
                    <a:pt x="294972" y="3643395"/>
                    <a:pt x="315280" y="3646215"/>
                  </a:cubicBezTo>
                  <a:cubicBezTo>
                    <a:pt x="332199" y="3652991"/>
                    <a:pt x="349681" y="3659750"/>
                    <a:pt x="367727" y="3663134"/>
                  </a:cubicBezTo>
                  <a:cubicBezTo>
                    <a:pt x="386347" y="3656940"/>
                    <a:pt x="409469" y="3655237"/>
                    <a:pt x="423568" y="3671602"/>
                  </a:cubicBezTo>
                  <a:cubicBezTo>
                    <a:pt x="291653" y="3796660"/>
                    <a:pt x="300947" y="3793621"/>
                    <a:pt x="250416" y="3877454"/>
                  </a:cubicBezTo>
                  <a:cubicBezTo>
                    <a:pt x="231800" y="3906804"/>
                    <a:pt x="206974" y="3931608"/>
                    <a:pt x="187813" y="3960934"/>
                  </a:cubicBezTo>
                  <a:cubicBezTo>
                    <a:pt x="158497" y="4008306"/>
                    <a:pt x="111106" y="4046101"/>
                    <a:pt x="54712" y="4056251"/>
                  </a:cubicBezTo>
                  <a:cubicBezTo>
                    <a:pt x="70006" y="4075957"/>
                    <a:pt x="94117" y="4086744"/>
                    <a:pt x="119003" y="4085012"/>
                  </a:cubicBezTo>
                  <a:cubicBezTo>
                    <a:pt x="161299" y="4089524"/>
                    <a:pt x="198520" y="4067521"/>
                    <a:pt x="237442" y="4057378"/>
                  </a:cubicBezTo>
                  <a:cubicBezTo>
                    <a:pt x="227170" y="4071890"/>
                    <a:pt x="214818" y="4084811"/>
                    <a:pt x="200784" y="4095727"/>
                  </a:cubicBezTo>
                  <a:lnTo>
                    <a:pt x="209808" y="4107015"/>
                  </a:lnTo>
                  <a:cubicBezTo>
                    <a:pt x="236886" y="4102504"/>
                    <a:pt x="263956" y="4096290"/>
                    <a:pt x="291036" y="4092362"/>
                  </a:cubicBezTo>
                  <a:cubicBezTo>
                    <a:pt x="264390" y="4151811"/>
                    <a:pt x="216116" y="4185960"/>
                    <a:pt x="171460" y="4345022"/>
                  </a:cubicBezTo>
                  <a:cubicBezTo>
                    <a:pt x="159053" y="4384508"/>
                    <a:pt x="136495" y="4419464"/>
                    <a:pt x="119003" y="4456130"/>
                  </a:cubicBezTo>
                  <a:cubicBezTo>
                    <a:pt x="69019" y="4534193"/>
                    <a:pt x="21966" y="4527224"/>
                    <a:pt x="0" y="4533961"/>
                  </a:cubicBezTo>
                  <a:cubicBezTo>
                    <a:pt x="3384" y="4536772"/>
                    <a:pt x="10150" y="4542967"/>
                    <a:pt x="13535" y="4546369"/>
                  </a:cubicBezTo>
                  <a:cubicBezTo>
                    <a:pt x="57524" y="4568364"/>
                    <a:pt x="108853" y="4561594"/>
                    <a:pt x="153969" y="4546924"/>
                  </a:cubicBezTo>
                  <a:cubicBezTo>
                    <a:pt x="172580" y="4540738"/>
                    <a:pt x="189493" y="4528886"/>
                    <a:pt x="210373" y="4528886"/>
                  </a:cubicBezTo>
                  <a:cubicBezTo>
                    <a:pt x="200223" y="4548052"/>
                    <a:pt x="184986" y="4563297"/>
                    <a:pt x="175397" y="4583036"/>
                  </a:cubicBezTo>
                  <a:cubicBezTo>
                    <a:pt x="202476" y="4586983"/>
                    <a:pt x="226727" y="4572876"/>
                    <a:pt x="249848" y="4561606"/>
                  </a:cubicBezTo>
                  <a:cubicBezTo>
                    <a:pt x="244208" y="4596007"/>
                    <a:pt x="226414" y="4626884"/>
                    <a:pt x="221085" y="4660870"/>
                  </a:cubicBezTo>
                  <a:cubicBezTo>
                    <a:pt x="209072" y="4737489"/>
                    <a:pt x="253191" y="4849690"/>
                    <a:pt x="175411" y="4968794"/>
                  </a:cubicBezTo>
                  <a:cubicBezTo>
                    <a:pt x="165261" y="4982329"/>
                    <a:pt x="151161" y="4991916"/>
                    <a:pt x="139309" y="5004318"/>
                  </a:cubicBezTo>
                  <a:cubicBezTo>
                    <a:pt x="143836" y="5003770"/>
                    <a:pt x="152289" y="5002636"/>
                    <a:pt x="156801" y="5002072"/>
                  </a:cubicBezTo>
                  <a:cubicBezTo>
                    <a:pt x="188374" y="4981214"/>
                    <a:pt x="222784" y="4963723"/>
                    <a:pt x="250417" y="4937227"/>
                  </a:cubicBezTo>
                  <a:cubicBezTo>
                    <a:pt x="257758" y="4929322"/>
                    <a:pt x="266772" y="4924238"/>
                    <a:pt x="275804" y="4919725"/>
                  </a:cubicBezTo>
                  <a:cubicBezTo>
                    <a:pt x="276360" y="4949626"/>
                    <a:pt x="255493" y="4973309"/>
                    <a:pt x="251545" y="5002072"/>
                  </a:cubicBezTo>
                  <a:cubicBezTo>
                    <a:pt x="270791" y="4995736"/>
                    <a:pt x="289171" y="4987021"/>
                    <a:pt x="306258" y="4976129"/>
                  </a:cubicBezTo>
                  <a:cubicBezTo>
                    <a:pt x="321482" y="4963150"/>
                    <a:pt x="334455" y="4946803"/>
                    <a:pt x="354194" y="4939464"/>
                  </a:cubicBezTo>
                  <a:cubicBezTo>
                    <a:pt x="351213" y="5002730"/>
                    <a:pt x="320548" y="4995529"/>
                    <a:pt x="338969" y="5179735"/>
                  </a:cubicBezTo>
                  <a:cubicBezTo>
                    <a:pt x="352504" y="5235576"/>
                    <a:pt x="362091" y="5291962"/>
                    <a:pt x="372241" y="5348375"/>
                  </a:cubicBezTo>
                  <a:cubicBezTo>
                    <a:pt x="375625" y="5388415"/>
                    <a:pt x="366601" y="5427882"/>
                    <a:pt x="349119" y="5463412"/>
                  </a:cubicBezTo>
                  <a:cubicBezTo>
                    <a:pt x="376189" y="5450451"/>
                    <a:pt x="388596" y="5421124"/>
                    <a:pt x="408897" y="5400250"/>
                  </a:cubicBezTo>
                  <a:cubicBezTo>
                    <a:pt x="442179" y="5347803"/>
                    <a:pt x="469814" y="5290270"/>
                    <a:pt x="479964" y="5228791"/>
                  </a:cubicBezTo>
                  <a:cubicBezTo>
                    <a:pt x="481657" y="5231047"/>
                    <a:pt x="486168" y="5235004"/>
                    <a:pt x="488423" y="5237268"/>
                  </a:cubicBezTo>
                  <a:cubicBezTo>
                    <a:pt x="495754" y="5288578"/>
                    <a:pt x="483896" y="5340462"/>
                    <a:pt x="485603" y="5391791"/>
                  </a:cubicBezTo>
                  <a:cubicBezTo>
                    <a:pt x="505341" y="5369806"/>
                    <a:pt x="527335" y="5350069"/>
                    <a:pt x="540878" y="5324117"/>
                  </a:cubicBezTo>
                  <a:cubicBezTo>
                    <a:pt x="549337" y="5310018"/>
                    <a:pt x="551593" y="5288592"/>
                    <a:pt x="571328" y="5286895"/>
                  </a:cubicBezTo>
                  <a:cubicBezTo>
                    <a:pt x="584863" y="5349494"/>
                    <a:pt x="616444" y="5404771"/>
                    <a:pt x="643514" y="5461157"/>
                  </a:cubicBezTo>
                  <a:cubicBezTo>
                    <a:pt x="662133" y="5500643"/>
                    <a:pt x="668340" y="5544077"/>
                    <a:pt x="676796" y="5585818"/>
                  </a:cubicBezTo>
                  <a:cubicBezTo>
                    <a:pt x="681870" y="5611741"/>
                    <a:pt x="677923" y="5638257"/>
                    <a:pt x="678487" y="5664198"/>
                  </a:cubicBezTo>
                  <a:cubicBezTo>
                    <a:pt x="679614" y="5687884"/>
                    <a:pt x="666079" y="5708760"/>
                    <a:pt x="665515" y="5732444"/>
                  </a:cubicBezTo>
                  <a:cubicBezTo>
                    <a:pt x="751527" y="5657872"/>
                    <a:pt x="762065" y="5616662"/>
                    <a:pt x="778878" y="5560985"/>
                  </a:cubicBezTo>
                  <a:cubicBezTo>
                    <a:pt x="786765" y="5534867"/>
                    <a:pt x="784518" y="5507973"/>
                    <a:pt x="789028" y="5481449"/>
                  </a:cubicBezTo>
                  <a:cubicBezTo>
                    <a:pt x="822302" y="5511929"/>
                    <a:pt x="836400" y="5556463"/>
                    <a:pt x="845988" y="5599324"/>
                  </a:cubicBezTo>
                  <a:cubicBezTo>
                    <a:pt x="893683" y="5518125"/>
                    <a:pt x="850788" y="5435876"/>
                    <a:pt x="851628" y="5389532"/>
                  </a:cubicBezTo>
                  <a:cubicBezTo>
                    <a:pt x="900689" y="5440316"/>
                    <a:pt x="893020" y="5500375"/>
                    <a:pt x="981346" y="5602716"/>
                  </a:cubicBezTo>
                  <a:cubicBezTo>
                    <a:pt x="997701" y="5618517"/>
                    <a:pt x="988123" y="5642759"/>
                    <a:pt x="986986" y="5662495"/>
                  </a:cubicBezTo>
                  <a:cubicBezTo>
                    <a:pt x="980218" y="5687320"/>
                    <a:pt x="978527" y="5713260"/>
                    <a:pt x="970631" y="5738069"/>
                  </a:cubicBezTo>
                  <a:cubicBezTo>
                    <a:pt x="965556" y="5763457"/>
                    <a:pt x="963299" y="5789963"/>
                    <a:pt x="953148" y="5814786"/>
                  </a:cubicBezTo>
                  <a:cubicBezTo>
                    <a:pt x="939050" y="5844676"/>
                    <a:pt x="932273" y="5877394"/>
                    <a:pt x="913663" y="5905018"/>
                  </a:cubicBezTo>
                  <a:cubicBezTo>
                    <a:pt x="901265" y="5927021"/>
                    <a:pt x="882080" y="5943385"/>
                    <a:pt x="867988" y="5964243"/>
                  </a:cubicBezTo>
                  <a:cubicBezTo>
                    <a:pt x="887727" y="5959159"/>
                    <a:pt x="908363" y="5957128"/>
                    <a:pt x="926076" y="5945642"/>
                  </a:cubicBezTo>
                  <a:cubicBezTo>
                    <a:pt x="958638" y="5924424"/>
                    <a:pt x="988881" y="5899845"/>
                    <a:pt x="1016309" y="5872309"/>
                  </a:cubicBezTo>
                  <a:cubicBezTo>
                    <a:pt x="1036620" y="5852581"/>
                    <a:pt x="1047335" y="5824374"/>
                    <a:pt x="1071021" y="5807464"/>
                  </a:cubicBezTo>
                  <a:cubicBezTo>
                    <a:pt x="1073850" y="5863851"/>
                    <a:pt x="1056932" y="5920246"/>
                    <a:pt x="1031545" y="5970446"/>
                  </a:cubicBezTo>
                  <a:cubicBezTo>
                    <a:pt x="1036056" y="5969883"/>
                    <a:pt x="1044516" y="5969328"/>
                    <a:pt x="1049027" y="5968763"/>
                  </a:cubicBezTo>
                  <a:cubicBezTo>
                    <a:pt x="1074402" y="5939983"/>
                    <a:pt x="1098091" y="5908413"/>
                    <a:pt x="1115009" y="5873445"/>
                  </a:cubicBezTo>
                  <a:cubicBezTo>
                    <a:pt x="1116702" y="5894857"/>
                    <a:pt x="1116138" y="5916851"/>
                    <a:pt x="1116138" y="5938846"/>
                  </a:cubicBezTo>
                  <a:cubicBezTo>
                    <a:pt x="1107114" y="5998070"/>
                    <a:pt x="1114446" y="6058986"/>
                    <a:pt x="1104296" y="6118210"/>
                  </a:cubicBezTo>
                  <a:cubicBezTo>
                    <a:pt x="1095837" y="6144161"/>
                    <a:pt x="1091880" y="6171794"/>
                    <a:pt x="1081729" y="6197164"/>
                  </a:cubicBezTo>
                  <a:cubicBezTo>
                    <a:pt x="1074971" y="6225369"/>
                    <a:pt x="1059180" y="6249629"/>
                    <a:pt x="1051849" y="6277827"/>
                  </a:cubicBezTo>
                  <a:cubicBezTo>
                    <a:pt x="1078355" y="6267666"/>
                    <a:pt x="1097889" y="6246649"/>
                    <a:pt x="1118958" y="6228754"/>
                  </a:cubicBezTo>
                  <a:cubicBezTo>
                    <a:pt x="1143629" y="6207802"/>
                    <a:pt x="1152805" y="6174597"/>
                    <a:pt x="1175363" y="6152037"/>
                  </a:cubicBezTo>
                  <a:cubicBezTo>
                    <a:pt x="1186641" y="6172914"/>
                    <a:pt x="1192370" y="6196203"/>
                    <a:pt x="1200189" y="6218603"/>
                  </a:cubicBezTo>
                  <a:cubicBezTo>
                    <a:pt x="1220398" y="6276560"/>
                    <a:pt x="1234026" y="6338725"/>
                    <a:pt x="1219927" y="6399077"/>
                  </a:cubicBezTo>
                  <a:cubicBezTo>
                    <a:pt x="1223875" y="6399077"/>
                    <a:pt x="1231770" y="6398513"/>
                    <a:pt x="1235718" y="6398513"/>
                  </a:cubicBezTo>
                  <a:cubicBezTo>
                    <a:pt x="1247004" y="6374448"/>
                    <a:pt x="1305084" y="6325241"/>
                    <a:pt x="1324268" y="6248493"/>
                  </a:cubicBezTo>
                  <a:cubicBezTo>
                    <a:pt x="1325396" y="6231566"/>
                    <a:pt x="1324831" y="6212954"/>
                    <a:pt x="1335556" y="6198292"/>
                  </a:cubicBezTo>
                  <a:cubicBezTo>
                    <a:pt x="1363189" y="6243408"/>
                    <a:pt x="1395334" y="6290225"/>
                    <a:pt x="1397591" y="6344368"/>
                  </a:cubicBezTo>
                  <a:cubicBezTo>
                    <a:pt x="1399847" y="6344368"/>
                    <a:pt x="1404912" y="6343796"/>
                    <a:pt x="1407178" y="6343796"/>
                  </a:cubicBezTo>
                  <a:cubicBezTo>
                    <a:pt x="1409443" y="6329697"/>
                    <a:pt x="1412826" y="6315044"/>
                    <a:pt x="1413391" y="6300934"/>
                  </a:cubicBezTo>
                  <a:cubicBezTo>
                    <a:pt x="1412828" y="6287399"/>
                    <a:pt x="1410571" y="6273882"/>
                    <a:pt x="1415648" y="6260903"/>
                  </a:cubicBezTo>
                  <a:cubicBezTo>
                    <a:pt x="1437078" y="6288536"/>
                    <a:pt x="1446111" y="6323503"/>
                    <a:pt x="1466412" y="6352264"/>
                  </a:cubicBezTo>
                  <a:cubicBezTo>
                    <a:pt x="1500813" y="6402481"/>
                    <a:pt x="1526762" y="6471267"/>
                    <a:pt x="1496313" y="6529363"/>
                  </a:cubicBezTo>
                  <a:cubicBezTo>
                    <a:pt x="1513222" y="6524297"/>
                    <a:pt x="1521919" y="6508116"/>
                    <a:pt x="1531837" y="6494962"/>
                  </a:cubicBezTo>
                  <a:cubicBezTo>
                    <a:pt x="1545691" y="6476591"/>
                    <a:pt x="1553277" y="6453785"/>
                    <a:pt x="1563982" y="6433482"/>
                  </a:cubicBezTo>
                  <a:cubicBezTo>
                    <a:pt x="1566377" y="6432840"/>
                    <a:pt x="1568836" y="6432465"/>
                    <a:pt x="1571313" y="6432364"/>
                  </a:cubicBezTo>
                  <a:cubicBezTo>
                    <a:pt x="1588796" y="6488760"/>
                    <a:pt x="1598955" y="6548538"/>
                    <a:pt x="1589359" y="6607763"/>
                  </a:cubicBezTo>
                  <a:cubicBezTo>
                    <a:pt x="1611363" y="6603807"/>
                    <a:pt x="1619809" y="6581812"/>
                    <a:pt x="1629959" y="6564902"/>
                  </a:cubicBezTo>
                  <a:cubicBezTo>
                    <a:pt x="1647459" y="6535001"/>
                    <a:pt x="1655346" y="6500603"/>
                    <a:pt x="1655346" y="6466193"/>
                  </a:cubicBezTo>
                  <a:cubicBezTo>
                    <a:pt x="1680733" y="6471824"/>
                    <a:pt x="1674927" y="6502181"/>
                    <a:pt x="1680172" y="6521469"/>
                  </a:cubicBezTo>
                  <a:cubicBezTo>
                    <a:pt x="1688709" y="6552878"/>
                    <a:pt x="1686949" y="6585204"/>
                    <a:pt x="1690322" y="6617343"/>
                  </a:cubicBezTo>
                  <a:cubicBezTo>
                    <a:pt x="1692568" y="6637654"/>
                    <a:pt x="1685809" y="6657402"/>
                    <a:pt x="1678478" y="6675448"/>
                  </a:cubicBezTo>
                  <a:cubicBezTo>
                    <a:pt x="1685809" y="6672055"/>
                    <a:pt x="1694823" y="6669800"/>
                    <a:pt x="1699344" y="6661896"/>
                  </a:cubicBezTo>
                  <a:cubicBezTo>
                    <a:pt x="1722475" y="6635953"/>
                    <a:pt x="1732062" y="6601562"/>
                    <a:pt x="1752364" y="6573928"/>
                  </a:cubicBezTo>
                  <a:cubicBezTo>
                    <a:pt x="1758549" y="6616235"/>
                    <a:pt x="1757431" y="6660224"/>
                    <a:pt x="1742763" y="6700253"/>
                  </a:cubicBezTo>
                  <a:cubicBezTo>
                    <a:pt x="1714177" y="6758347"/>
                    <a:pt x="1673430" y="6845759"/>
                    <a:pt x="1582027" y="6845759"/>
                  </a:cubicBezTo>
                  <a:cubicBezTo>
                    <a:pt x="1589923" y="6851417"/>
                    <a:pt x="1597809" y="6859875"/>
                    <a:pt x="1607969" y="6857612"/>
                  </a:cubicBezTo>
                  <a:cubicBezTo>
                    <a:pt x="1633920" y="6854802"/>
                    <a:pt x="1662127" y="6858738"/>
                    <a:pt x="1685813" y="6846342"/>
                  </a:cubicBezTo>
                  <a:cubicBezTo>
                    <a:pt x="1735996" y="6826603"/>
                    <a:pt x="1774918" y="6788800"/>
                    <a:pt x="1812138" y="6751589"/>
                  </a:cubicBezTo>
                  <a:cubicBezTo>
                    <a:pt x="1795130" y="6825499"/>
                    <a:pt x="1779149" y="6816718"/>
                    <a:pt x="1774916" y="6846342"/>
                  </a:cubicBezTo>
                  <a:cubicBezTo>
                    <a:pt x="1779419" y="6844631"/>
                    <a:pt x="1787323" y="6841816"/>
                    <a:pt x="1791835" y="6840130"/>
                  </a:cubicBezTo>
                  <a:cubicBezTo>
                    <a:pt x="1822852" y="6818699"/>
                    <a:pt x="1855007" y="6797269"/>
                    <a:pt x="1877560" y="6766797"/>
                  </a:cubicBezTo>
                  <a:cubicBezTo>
                    <a:pt x="1894487" y="6733524"/>
                    <a:pt x="1917046" y="6702498"/>
                    <a:pt x="1927187" y="6665847"/>
                  </a:cubicBezTo>
                  <a:cubicBezTo>
                    <a:pt x="1945797" y="6616220"/>
                    <a:pt x="1943560" y="6561507"/>
                    <a:pt x="1942423" y="6509622"/>
                  </a:cubicBezTo>
                  <a:cubicBezTo>
                    <a:pt x="1942423" y="6485928"/>
                    <a:pt x="1931716" y="6464488"/>
                    <a:pt x="1930571" y="6441375"/>
                  </a:cubicBezTo>
                  <a:cubicBezTo>
                    <a:pt x="1964408" y="6450399"/>
                    <a:pt x="1974014" y="6489329"/>
                    <a:pt x="1994880" y="6513571"/>
                  </a:cubicBezTo>
                  <a:cubicBezTo>
                    <a:pt x="2003339" y="6476914"/>
                    <a:pt x="1995429" y="6439676"/>
                    <a:pt x="1996007" y="6402471"/>
                  </a:cubicBezTo>
                  <a:cubicBezTo>
                    <a:pt x="2010106" y="6416553"/>
                    <a:pt x="2019702" y="6434045"/>
                    <a:pt x="2027588" y="6452654"/>
                  </a:cubicBezTo>
                  <a:cubicBezTo>
                    <a:pt x="2030972" y="6452654"/>
                    <a:pt x="2037190" y="6452089"/>
                    <a:pt x="2040569" y="6452089"/>
                  </a:cubicBezTo>
                  <a:cubicBezTo>
                    <a:pt x="2041689" y="6437445"/>
                    <a:pt x="2043945" y="6422782"/>
                    <a:pt x="2041689" y="6408665"/>
                  </a:cubicBezTo>
                  <a:cubicBezTo>
                    <a:pt x="2025897" y="6336479"/>
                    <a:pt x="1984157" y="6270884"/>
                    <a:pt x="1928324" y="6223689"/>
                  </a:cubicBezTo>
                  <a:cubicBezTo>
                    <a:pt x="1908405" y="6206851"/>
                    <a:pt x="1882081" y="6193781"/>
                    <a:pt x="1875877" y="6166147"/>
                  </a:cubicBezTo>
                  <a:cubicBezTo>
                    <a:pt x="1886583" y="6166711"/>
                    <a:pt x="1899000" y="6163901"/>
                    <a:pt x="1908586" y="6170674"/>
                  </a:cubicBezTo>
                  <a:cubicBezTo>
                    <a:pt x="1938466" y="6190403"/>
                    <a:pt x="1969191" y="6209069"/>
                    <a:pt x="2001630" y="6224258"/>
                  </a:cubicBezTo>
                  <a:cubicBezTo>
                    <a:pt x="2027926" y="6236572"/>
                    <a:pt x="2051840" y="6254684"/>
                    <a:pt x="2078910" y="6265406"/>
                  </a:cubicBezTo>
                  <a:cubicBezTo>
                    <a:pt x="2077217" y="6238346"/>
                    <a:pt x="2048460" y="6227621"/>
                    <a:pt x="2035485" y="6206765"/>
                  </a:cubicBezTo>
                  <a:cubicBezTo>
                    <a:pt x="2009544" y="6177994"/>
                    <a:pt x="1997690" y="6140199"/>
                    <a:pt x="1975134" y="6109182"/>
                  </a:cubicBezTo>
                  <a:cubicBezTo>
                    <a:pt x="1959899" y="6087187"/>
                    <a:pt x="1939033" y="6070269"/>
                    <a:pt x="1919294" y="6052787"/>
                  </a:cubicBezTo>
                  <a:cubicBezTo>
                    <a:pt x="1882628" y="6016676"/>
                    <a:pt x="1833000" y="6000894"/>
                    <a:pt x="1787320" y="5980582"/>
                  </a:cubicBezTo>
                  <a:cubicBezTo>
                    <a:pt x="1806493" y="5978345"/>
                    <a:pt x="1825113" y="5982283"/>
                    <a:pt x="1843151" y="5987923"/>
                  </a:cubicBezTo>
                  <a:cubicBezTo>
                    <a:pt x="1879262" y="5993560"/>
                    <a:pt x="1914217" y="6004840"/>
                    <a:pt x="1948055" y="6018385"/>
                  </a:cubicBezTo>
                  <a:cubicBezTo>
                    <a:pt x="1971168" y="6030783"/>
                    <a:pt x="1993729" y="6043771"/>
                    <a:pt x="2016867" y="6055042"/>
                  </a:cubicBezTo>
                  <a:cubicBezTo>
                    <a:pt x="2021370" y="6034743"/>
                    <a:pt x="1999165" y="6024769"/>
                    <a:pt x="1988660" y="6011637"/>
                  </a:cubicBezTo>
                  <a:cubicBezTo>
                    <a:pt x="1965039" y="5982112"/>
                    <a:pt x="1935639" y="5958606"/>
                    <a:pt x="1908010" y="5933782"/>
                  </a:cubicBezTo>
                  <a:cubicBezTo>
                    <a:pt x="1880940" y="5909515"/>
                    <a:pt x="1844846" y="5902775"/>
                    <a:pt x="1813265" y="5887519"/>
                  </a:cubicBezTo>
                  <a:cubicBezTo>
                    <a:pt x="1790698" y="5861577"/>
                    <a:pt x="1788439" y="5825504"/>
                    <a:pt x="1776034" y="5795042"/>
                  </a:cubicBezTo>
                  <a:cubicBezTo>
                    <a:pt x="1766447" y="5757811"/>
                    <a:pt x="1748401" y="5723993"/>
                    <a:pt x="1732046" y="5690138"/>
                  </a:cubicBezTo>
                  <a:cubicBezTo>
                    <a:pt x="1757988" y="5694649"/>
                    <a:pt x="1784494" y="5699150"/>
                    <a:pt x="1809880" y="5705919"/>
                  </a:cubicBezTo>
                  <a:cubicBezTo>
                    <a:pt x="1838077" y="5709875"/>
                    <a:pt x="1866830" y="5710430"/>
                    <a:pt x="1895037" y="5705919"/>
                  </a:cubicBezTo>
                  <a:cubicBezTo>
                    <a:pt x="1888270" y="5695204"/>
                    <a:pt x="1879812" y="5685061"/>
                    <a:pt x="1871351" y="5674912"/>
                  </a:cubicBezTo>
                  <a:cubicBezTo>
                    <a:pt x="1988228" y="5733350"/>
                    <a:pt x="2013685" y="5725375"/>
                    <a:pt x="2066488" y="5739767"/>
                  </a:cubicBezTo>
                  <a:cubicBezTo>
                    <a:pt x="2112178" y="5744852"/>
                    <a:pt x="2157867" y="5751618"/>
                    <a:pt x="2203547" y="5745406"/>
                  </a:cubicBezTo>
                  <a:cubicBezTo>
                    <a:pt x="2192259" y="5728488"/>
                    <a:pt x="2173646" y="5718899"/>
                    <a:pt x="2160678" y="5703684"/>
                  </a:cubicBezTo>
                  <a:cubicBezTo>
                    <a:pt x="2138692" y="5680543"/>
                    <a:pt x="2118380" y="5656302"/>
                    <a:pt x="2102581" y="5628108"/>
                  </a:cubicBezTo>
                  <a:cubicBezTo>
                    <a:pt x="2140939" y="5629799"/>
                    <a:pt x="2177596" y="5642197"/>
                    <a:pt x="2213698" y="5654042"/>
                  </a:cubicBezTo>
                  <a:cubicBezTo>
                    <a:pt x="2196206" y="5612299"/>
                    <a:pt x="2155603" y="5586922"/>
                    <a:pt x="2129096" y="5551957"/>
                  </a:cubicBezTo>
                  <a:cubicBezTo>
                    <a:pt x="2174203" y="5548000"/>
                    <a:pt x="2219897" y="5554777"/>
                    <a:pt x="2265582" y="5548000"/>
                  </a:cubicBezTo>
                  <a:cubicBezTo>
                    <a:pt x="2292652" y="5544061"/>
                    <a:pt x="2319166" y="5537850"/>
                    <a:pt x="2346800" y="5538413"/>
                  </a:cubicBezTo>
                  <a:cubicBezTo>
                    <a:pt x="2380647" y="5533910"/>
                    <a:pt x="2414483" y="5524887"/>
                    <a:pt x="2448876" y="5527142"/>
                  </a:cubicBezTo>
                  <a:cubicBezTo>
                    <a:pt x="2486678" y="5529389"/>
                    <a:pt x="2523891" y="5524304"/>
                    <a:pt x="2561684" y="5525442"/>
                  </a:cubicBezTo>
                  <a:cubicBezTo>
                    <a:pt x="2601716" y="5526570"/>
                    <a:pt x="2642334" y="5529954"/>
                    <a:pt x="2682385" y="5526570"/>
                  </a:cubicBezTo>
                  <a:cubicBezTo>
                    <a:pt x="2660391" y="5483137"/>
                    <a:pt x="2614710" y="5459451"/>
                    <a:pt x="2574107" y="5436902"/>
                  </a:cubicBezTo>
                  <a:cubicBezTo>
                    <a:pt x="2528417" y="5411527"/>
                    <a:pt x="2475980" y="5404756"/>
                    <a:pt x="2426333" y="5392895"/>
                  </a:cubicBezTo>
                  <a:cubicBezTo>
                    <a:pt x="2440432" y="5377671"/>
                    <a:pt x="2461858" y="5374849"/>
                    <a:pt x="2480463" y="5367521"/>
                  </a:cubicBezTo>
                  <a:cubicBezTo>
                    <a:pt x="2506422" y="5356814"/>
                    <a:pt x="2534038" y="5352296"/>
                    <a:pt x="2559998" y="5342706"/>
                  </a:cubicBezTo>
                  <a:cubicBezTo>
                    <a:pt x="2547037" y="5336502"/>
                    <a:pt x="2533484" y="5331436"/>
                    <a:pt x="2521086" y="5325224"/>
                  </a:cubicBezTo>
                  <a:cubicBezTo>
                    <a:pt x="2545336" y="5308305"/>
                    <a:pt x="2572979" y="5298154"/>
                    <a:pt x="2597802" y="5282354"/>
                  </a:cubicBezTo>
                  <a:cubicBezTo>
                    <a:pt x="2647995" y="5262055"/>
                    <a:pt x="2691983" y="5230471"/>
                    <a:pt x="2741619" y="5209605"/>
                  </a:cubicBezTo>
                  <a:lnTo>
                    <a:pt x="2754026" y="5200598"/>
                  </a:lnTo>
                  <a:cubicBezTo>
                    <a:pt x="2781670" y="5178032"/>
                    <a:pt x="2818317" y="5173529"/>
                    <a:pt x="2848779" y="5154901"/>
                  </a:cubicBezTo>
                  <a:cubicBezTo>
                    <a:pt x="2867390" y="5143631"/>
                    <a:pt x="2890521" y="5141384"/>
                    <a:pt x="2910250" y="5132352"/>
                  </a:cubicBezTo>
                  <a:cubicBezTo>
                    <a:pt x="2924349" y="5125594"/>
                    <a:pt x="2941840" y="5127285"/>
                    <a:pt x="2954812" y="5117127"/>
                  </a:cubicBezTo>
                  <a:cubicBezTo>
                    <a:pt x="2954228" y="5114871"/>
                    <a:pt x="2952538" y="5109223"/>
                    <a:pt x="2951973" y="5106985"/>
                  </a:cubicBezTo>
                  <a:cubicBezTo>
                    <a:pt x="2928287" y="5104148"/>
                    <a:pt x="2906847" y="5095098"/>
                    <a:pt x="2883179" y="5094006"/>
                  </a:cubicBezTo>
                  <a:cubicBezTo>
                    <a:pt x="2858316" y="5092860"/>
                    <a:pt x="2834670" y="5086675"/>
                    <a:pt x="2809846" y="5087794"/>
                  </a:cubicBezTo>
                  <a:cubicBezTo>
                    <a:pt x="2781085" y="5087230"/>
                    <a:pt x="2752887" y="5096272"/>
                    <a:pt x="2724121" y="5095143"/>
                  </a:cubicBezTo>
                  <a:cubicBezTo>
                    <a:pt x="2795733" y="4975822"/>
                    <a:pt x="2745281" y="5035945"/>
                    <a:pt x="2804771" y="4973875"/>
                  </a:cubicBezTo>
                  <a:cubicBezTo>
                    <a:pt x="2794370" y="4971210"/>
                    <a:pt x="2783826" y="4969136"/>
                    <a:pt x="2773190" y="4967663"/>
                  </a:cubicBezTo>
                  <a:cubicBezTo>
                    <a:pt x="2872792" y="4837657"/>
                    <a:pt x="2847373" y="4621781"/>
                    <a:pt x="2959295" y="4589787"/>
                  </a:cubicBezTo>
                  <a:cubicBezTo>
                    <a:pt x="2938995" y="4583601"/>
                    <a:pt x="2914742" y="4582465"/>
                    <a:pt x="2895568" y="4593752"/>
                  </a:cubicBezTo>
                  <a:cubicBezTo>
                    <a:pt x="2874137" y="4604459"/>
                    <a:pt x="2851590" y="4613473"/>
                    <a:pt x="2830150" y="4624202"/>
                  </a:cubicBezTo>
                  <a:cubicBezTo>
                    <a:pt x="2798005" y="4643357"/>
                    <a:pt x="2775438" y="4672701"/>
                    <a:pt x="2750069" y="4699207"/>
                  </a:cubicBezTo>
                  <a:cubicBezTo>
                    <a:pt x="2750069" y="4673266"/>
                    <a:pt x="2750618" y="4646751"/>
                    <a:pt x="2761358" y="4623066"/>
                  </a:cubicBezTo>
                  <a:cubicBezTo>
                    <a:pt x="2763040" y="4612349"/>
                    <a:pt x="2762467" y="4601644"/>
                    <a:pt x="2763040" y="4590912"/>
                  </a:cubicBezTo>
                  <a:cubicBezTo>
                    <a:pt x="2751752" y="4599372"/>
                    <a:pt x="2741047" y="4608394"/>
                    <a:pt x="2729759" y="4615744"/>
                  </a:cubicBezTo>
                  <a:cubicBezTo>
                    <a:pt x="2729210" y="4592604"/>
                    <a:pt x="2730896" y="4568918"/>
                    <a:pt x="2738792" y="4546369"/>
                  </a:cubicBezTo>
                  <a:cubicBezTo>
                    <a:pt x="2729394" y="4364031"/>
                    <a:pt x="2710811" y="4335754"/>
                    <a:pt x="2734279" y="4251958"/>
                  </a:cubicBezTo>
                  <a:cubicBezTo>
                    <a:pt x="2741611" y="4231091"/>
                    <a:pt x="2760221" y="4213044"/>
                    <a:pt x="2757966" y="4189341"/>
                  </a:cubicBezTo>
                  <a:cubicBezTo>
                    <a:pt x="2734835" y="4196109"/>
                    <a:pt x="2715106" y="4210225"/>
                    <a:pt x="2696495" y="4224888"/>
                  </a:cubicBezTo>
                  <a:cubicBezTo>
                    <a:pt x="2654753" y="4253086"/>
                    <a:pt x="2626565" y="4295946"/>
                    <a:pt x="2601178" y="4338242"/>
                  </a:cubicBezTo>
                  <a:cubicBezTo>
                    <a:pt x="2585379" y="4369823"/>
                    <a:pt x="2579738" y="4404807"/>
                    <a:pt x="2566202" y="4436952"/>
                  </a:cubicBezTo>
                  <a:cubicBezTo>
                    <a:pt x="2530678" y="4404806"/>
                    <a:pt x="2503030" y="4364757"/>
                    <a:pt x="2481599" y="4321887"/>
                  </a:cubicBezTo>
                  <a:cubicBezTo>
                    <a:pt x="2462434" y="4293126"/>
                    <a:pt x="2441568" y="4264929"/>
                    <a:pt x="2414489" y="4243517"/>
                  </a:cubicBezTo>
                  <a:cubicBezTo>
                    <a:pt x="2390813" y="4227143"/>
                    <a:pt x="2367681" y="4209670"/>
                    <a:pt x="2341722" y="4196690"/>
                  </a:cubicBezTo>
                  <a:cubicBezTo>
                    <a:pt x="2302818" y="4180908"/>
                    <a:pt x="2263897" y="4163972"/>
                    <a:pt x="2228367" y="4140866"/>
                  </a:cubicBezTo>
                  <a:cubicBezTo>
                    <a:pt x="2205245" y="4125641"/>
                    <a:pt x="2190583" y="4101954"/>
                    <a:pt x="2177611" y="4078813"/>
                  </a:cubicBezTo>
                  <a:cubicBezTo>
                    <a:pt x="2175347" y="4082215"/>
                    <a:pt x="2170844" y="4088415"/>
                    <a:pt x="2168588" y="4091802"/>
                  </a:cubicBezTo>
                  <a:cubicBezTo>
                    <a:pt x="2161820" y="4148207"/>
                    <a:pt x="2186634" y="4200646"/>
                    <a:pt x="2207492" y="4251974"/>
                  </a:cubicBezTo>
                  <a:cubicBezTo>
                    <a:pt x="2178740" y="4244079"/>
                    <a:pt x="2159001" y="4219829"/>
                    <a:pt x="2131358" y="4209677"/>
                  </a:cubicBezTo>
                  <a:cubicBezTo>
                    <a:pt x="2131922" y="4229976"/>
                    <a:pt x="2146034" y="4245224"/>
                    <a:pt x="2155618" y="4262133"/>
                  </a:cubicBezTo>
                  <a:cubicBezTo>
                    <a:pt x="2120635" y="4248025"/>
                    <a:pt x="2087933" y="4229979"/>
                    <a:pt x="2052969" y="4215880"/>
                  </a:cubicBezTo>
                  <a:cubicBezTo>
                    <a:pt x="2023068" y="4205730"/>
                    <a:pt x="1994318" y="4191630"/>
                    <a:pt x="1965556" y="4178095"/>
                  </a:cubicBezTo>
                  <a:cubicBezTo>
                    <a:pt x="1948064" y="4172465"/>
                    <a:pt x="1930581" y="4166261"/>
                    <a:pt x="1914227" y="4156674"/>
                  </a:cubicBezTo>
                  <a:cubicBezTo>
                    <a:pt x="1881517" y="4141998"/>
                    <a:pt x="1857267" y="4115505"/>
                    <a:pt x="1827942" y="4095758"/>
                  </a:cubicBezTo>
                  <a:cubicBezTo>
                    <a:pt x="1831317" y="4117761"/>
                    <a:pt x="1833009" y="4140335"/>
                    <a:pt x="1842597" y="4161183"/>
                  </a:cubicBezTo>
                  <a:cubicBezTo>
                    <a:pt x="1852738" y="4189373"/>
                    <a:pt x="1870230" y="4214214"/>
                    <a:pt x="1881509" y="4241847"/>
                  </a:cubicBezTo>
                  <a:cubicBezTo>
                    <a:pt x="1839777" y="4232815"/>
                    <a:pt x="1810452" y="4198414"/>
                    <a:pt x="1778869" y="4172472"/>
                  </a:cubicBezTo>
                  <a:cubicBezTo>
                    <a:pt x="1777732" y="4184315"/>
                    <a:pt x="1777935" y="4197154"/>
                    <a:pt x="1784500" y="4207428"/>
                  </a:cubicBezTo>
                  <a:cubicBezTo>
                    <a:pt x="1797317" y="4227488"/>
                    <a:pt x="1805376" y="4250298"/>
                    <a:pt x="1814962" y="4272293"/>
                  </a:cubicBezTo>
                  <a:cubicBezTo>
                    <a:pt x="1765898" y="4272293"/>
                    <a:pt x="1717389" y="4260449"/>
                    <a:pt x="1668316" y="4267790"/>
                  </a:cubicBezTo>
                  <a:cubicBezTo>
                    <a:pt x="1614676" y="4272400"/>
                    <a:pt x="1560784" y="4273339"/>
                    <a:pt x="1507016" y="4270600"/>
                  </a:cubicBezTo>
                  <a:cubicBezTo>
                    <a:pt x="1481641" y="4267234"/>
                    <a:pt x="1456823" y="4259885"/>
                    <a:pt x="1431440" y="4255376"/>
                  </a:cubicBezTo>
                  <a:cubicBezTo>
                    <a:pt x="1442719" y="4290900"/>
                    <a:pt x="1482196" y="4304995"/>
                    <a:pt x="1512090" y="4321913"/>
                  </a:cubicBezTo>
                  <a:cubicBezTo>
                    <a:pt x="1532957" y="4336589"/>
                    <a:pt x="1558334" y="4341664"/>
                    <a:pt x="1579773" y="4355195"/>
                  </a:cubicBezTo>
                  <a:cubicBezTo>
                    <a:pt x="1557216" y="4363654"/>
                    <a:pt x="1532538" y="4361854"/>
                    <a:pt x="1509844" y="4368730"/>
                  </a:cubicBezTo>
                  <a:cubicBezTo>
                    <a:pt x="1477885" y="4378412"/>
                    <a:pt x="1442161" y="4369849"/>
                    <a:pt x="1412835" y="4386766"/>
                  </a:cubicBezTo>
                  <a:cubicBezTo>
                    <a:pt x="1447226" y="4411026"/>
                    <a:pt x="1491780" y="4413854"/>
                    <a:pt x="1526753" y="4436403"/>
                  </a:cubicBezTo>
                  <a:lnTo>
                    <a:pt x="1526753" y="4448255"/>
                  </a:lnTo>
                  <a:cubicBezTo>
                    <a:pt x="1486721" y="4452203"/>
                    <a:pt x="1450619" y="4469685"/>
                    <a:pt x="1412835" y="4480965"/>
                  </a:cubicBezTo>
                  <a:cubicBezTo>
                    <a:pt x="1380116" y="4497902"/>
                    <a:pt x="1344578" y="4508609"/>
                    <a:pt x="1309048" y="4519314"/>
                  </a:cubicBezTo>
                  <a:cubicBezTo>
                    <a:pt x="1257729" y="4533413"/>
                    <a:pt x="1198497" y="4543573"/>
                    <a:pt x="1148867" y="4518765"/>
                  </a:cubicBezTo>
                  <a:cubicBezTo>
                    <a:pt x="1140417" y="4549783"/>
                    <a:pt x="1157345" y="4579107"/>
                    <a:pt x="1174818" y="4603359"/>
                  </a:cubicBezTo>
                  <a:cubicBezTo>
                    <a:pt x="1195684" y="4627618"/>
                    <a:pt x="1228958" y="4636632"/>
                    <a:pt x="1257729" y="4648475"/>
                  </a:cubicBezTo>
                  <a:cubicBezTo>
                    <a:pt x="1250961" y="4681757"/>
                    <a:pt x="1207528" y="4687960"/>
                    <a:pt x="1200769" y="4721242"/>
                  </a:cubicBezTo>
                  <a:cubicBezTo>
                    <a:pt x="1227275" y="4713338"/>
                    <a:pt x="1249834" y="4691908"/>
                    <a:pt x="1279722" y="4698102"/>
                  </a:cubicBezTo>
                  <a:cubicBezTo>
                    <a:pt x="1276338" y="4700367"/>
                    <a:pt x="1269581" y="4704333"/>
                    <a:pt x="1265632" y="4706561"/>
                  </a:cubicBezTo>
                  <a:cubicBezTo>
                    <a:pt x="1201896" y="4730820"/>
                    <a:pt x="1156898" y="4785878"/>
                    <a:pt x="1116729" y="4839108"/>
                  </a:cubicBezTo>
                  <a:cubicBezTo>
                    <a:pt x="1106331" y="4852888"/>
                    <a:pt x="1093043" y="4865050"/>
                    <a:pt x="1084019" y="4880268"/>
                  </a:cubicBezTo>
                  <a:cubicBezTo>
                    <a:pt x="1080636" y="4879720"/>
                    <a:pt x="1073878" y="4879720"/>
                    <a:pt x="1070485" y="4879159"/>
                  </a:cubicBezTo>
                  <a:cubicBezTo>
                    <a:pt x="1056836" y="4841596"/>
                    <a:pt x="1057941" y="4843969"/>
                    <a:pt x="1019156" y="4832332"/>
                  </a:cubicBezTo>
                  <a:cubicBezTo>
                    <a:pt x="1016337" y="4815405"/>
                    <a:pt x="1014653" y="4797913"/>
                    <a:pt x="1006749" y="4782132"/>
                  </a:cubicBezTo>
                  <a:cubicBezTo>
                    <a:pt x="994907" y="4771409"/>
                    <a:pt x="980243" y="4764641"/>
                    <a:pt x="966150" y="4757891"/>
                  </a:cubicBezTo>
                  <a:cubicBezTo>
                    <a:pt x="965586" y="4739826"/>
                    <a:pt x="966713" y="4720089"/>
                    <a:pt x="953742" y="4705426"/>
                  </a:cubicBezTo>
                  <a:cubicBezTo>
                    <a:pt x="935696" y="4688499"/>
                    <a:pt x="946411" y="4662557"/>
                    <a:pt x="939643" y="4641691"/>
                  </a:cubicBezTo>
                  <a:cubicBezTo>
                    <a:pt x="932884" y="4632090"/>
                    <a:pt x="924419" y="4624217"/>
                    <a:pt x="916521" y="4615758"/>
                  </a:cubicBezTo>
                  <a:cubicBezTo>
                    <a:pt x="923852" y="4584167"/>
                    <a:pt x="918777" y="4549202"/>
                    <a:pt x="892271" y="4528336"/>
                  </a:cubicBezTo>
                  <a:cubicBezTo>
                    <a:pt x="898475" y="4500693"/>
                    <a:pt x="906370" y="4470804"/>
                    <a:pt x="893954" y="4443735"/>
                  </a:cubicBezTo>
                  <a:cubicBezTo>
                    <a:pt x="891698" y="4418909"/>
                    <a:pt x="899602" y="4392979"/>
                    <a:pt x="889451" y="4368720"/>
                  </a:cubicBezTo>
                  <a:cubicBezTo>
                    <a:pt x="883801" y="4356313"/>
                    <a:pt x="886058" y="4342770"/>
                    <a:pt x="891134" y="4330372"/>
                  </a:cubicBezTo>
                  <a:cubicBezTo>
                    <a:pt x="897902" y="4314009"/>
                    <a:pt x="892262" y="4295961"/>
                    <a:pt x="894518" y="4278488"/>
                  </a:cubicBezTo>
                  <a:cubicBezTo>
                    <a:pt x="904119" y="4260433"/>
                    <a:pt x="919207" y="4245416"/>
                    <a:pt x="927800" y="4226587"/>
                  </a:cubicBezTo>
                  <a:cubicBezTo>
                    <a:pt x="934932" y="4210974"/>
                    <a:pt x="928927" y="4192769"/>
                    <a:pt x="933440" y="4176968"/>
                  </a:cubicBezTo>
                  <a:cubicBezTo>
                    <a:pt x="945292" y="4156656"/>
                    <a:pt x="958814" y="4136354"/>
                    <a:pt x="961083" y="4112091"/>
                  </a:cubicBezTo>
                  <a:cubicBezTo>
                    <a:pt x="962202" y="4104760"/>
                    <a:pt x="961083" y="4096875"/>
                    <a:pt x="966723" y="4091225"/>
                  </a:cubicBezTo>
                  <a:cubicBezTo>
                    <a:pt x="1020853" y="4022556"/>
                    <a:pt x="1007169" y="4013307"/>
                    <a:pt x="1005062" y="3984074"/>
                  </a:cubicBezTo>
                  <a:cubicBezTo>
                    <a:pt x="1014663" y="3972222"/>
                    <a:pt x="1025374" y="3962071"/>
                    <a:pt x="1034963" y="3950227"/>
                  </a:cubicBezTo>
                  <a:cubicBezTo>
                    <a:pt x="1044552" y="3938383"/>
                    <a:pt x="1047369" y="3922594"/>
                    <a:pt x="1055274" y="3909628"/>
                  </a:cubicBezTo>
                  <a:cubicBezTo>
                    <a:pt x="1074447" y="3889889"/>
                    <a:pt x="1102646" y="3875781"/>
                    <a:pt x="1111670" y="3848139"/>
                  </a:cubicBezTo>
                  <a:cubicBezTo>
                    <a:pt x="1117300" y="3837433"/>
                    <a:pt x="1113019" y="3822468"/>
                    <a:pt x="1123512" y="3813738"/>
                  </a:cubicBezTo>
                  <a:cubicBezTo>
                    <a:pt x="1151158" y="3790736"/>
                    <a:pt x="1183862" y="3764683"/>
                    <a:pt x="1187248" y="3725197"/>
                  </a:cubicBezTo>
                  <a:cubicBezTo>
                    <a:pt x="1243895" y="3690039"/>
                    <a:pt x="1239180" y="3694653"/>
                    <a:pt x="1256050" y="3657514"/>
                  </a:cubicBezTo>
                  <a:cubicBezTo>
                    <a:pt x="1291026" y="3657514"/>
                    <a:pt x="1316967" y="3630444"/>
                    <a:pt x="1333320" y="3602811"/>
                  </a:cubicBezTo>
                  <a:cubicBezTo>
                    <a:pt x="1356452" y="3601682"/>
                    <a:pt x="1379018" y="3594343"/>
                    <a:pt x="1395928" y="3578551"/>
                  </a:cubicBezTo>
                  <a:cubicBezTo>
                    <a:pt x="1408899" y="3567846"/>
                    <a:pt x="1411719" y="3549798"/>
                    <a:pt x="1421871" y="3536255"/>
                  </a:cubicBezTo>
                  <a:cubicBezTo>
                    <a:pt x="1438799" y="3527797"/>
                    <a:pt x="1457974" y="3523857"/>
                    <a:pt x="1476019" y="3517645"/>
                  </a:cubicBezTo>
                  <a:cubicBezTo>
                    <a:pt x="1495757" y="3510324"/>
                    <a:pt x="1499151" y="3482121"/>
                    <a:pt x="1520571" y="3477614"/>
                  </a:cubicBezTo>
                  <a:cubicBezTo>
                    <a:pt x="1531859" y="3473657"/>
                    <a:pt x="1545397" y="3475349"/>
                    <a:pt x="1554982" y="3466888"/>
                  </a:cubicBezTo>
                  <a:cubicBezTo>
                    <a:pt x="1563996" y="3460103"/>
                    <a:pt x="1568507" y="3449405"/>
                    <a:pt x="1575848" y="3440945"/>
                  </a:cubicBezTo>
                  <a:cubicBezTo>
                    <a:pt x="1598970" y="3439256"/>
                    <a:pt x="1621522" y="3433041"/>
                    <a:pt x="1644086" y="3426269"/>
                  </a:cubicBezTo>
                  <a:cubicBezTo>
                    <a:pt x="1657629" y="3419494"/>
                    <a:pt x="1666080" y="3406518"/>
                    <a:pt x="1678496" y="3398647"/>
                  </a:cubicBezTo>
                  <a:cubicBezTo>
                    <a:pt x="1694287" y="3396935"/>
                    <a:pt x="1710650" y="3397508"/>
                    <a:pt x="1725868" y="3394688"/>
                  </a:cubicBezTo>
                  <a:cubicBezTo>
                    <a:pt x="1743360" y="3389613"/>
                    <a:pt x="1755212" y="3374937"/>
                    <a:pt x="1768174" y="3363099"/>
                  </a:cubicBezTo>
                  <a:cubicBezTo>
                    <a:pt x="1775505" y="3382272"/>
                    <a:pt x="1787925" y="3398647"/>
                    <a:pt x="1807086" y="3406522"/>
                  </a:cubicBezTo>
                  <a:cubicBezTo>
                    <a:pt x="1823251" y="3407846"/>
                    <a:pt x="1839509" y="3407468"/>
                    <a:pt x="1855595" y="3405395"/>
                  </a:cubicBezTo>
                  <a:cubicBezTo>
                    <a:pt x="1870820" y="3400882"/>
                    <a:pt x="1884902" y="3392997"/>
                    <a:pt x="1901270" y="3391296"/>
                  </a:cubicBezTo>
                  <a:cubicBezTo>
                    <a:pt x="1917061" y="3398636"/>
                    <a:pt x="1933434" y="3407651"/>
                    <a:pt x="1951462" y="3405395"/>
                  </a:cubicBezTo>
                  <a:cubicBezTo>
                    <a:pt x="1971305" y="3400185"/>
                    <a:pt x="1990578" y="3393006"/>
                    <a:pt x="2008994" y="3383964"/>
                  </a:cubicBezTo>
                  <a:cubicBezTo>
                    <a:pt x="2026468" y="3405395"/>
                    <a:pt x="2052428" y="3420067"/>
                    <a:pt x="2080616" y="3418365"/>
                  </a:cubicBezTo>
                  <a:cubicBezTo>
                    <a:pt x="2095861" y="3413854"/>
                    <a:pt x="2108250" y="3403147"/>
                    <a:pt x="2123485" y="3399201"/>
                  </a:cubicBezTo>
                  <a:cubicBezTo>
                    <a:pt x="2144907" y="3397508"/>
                    <a:pt x="2167474" y="3398645"/>
                    <a:pt x="2187203" y="3388486"/>
                  </a:cubicBezTo>
                  <a:cubicBezTo>
                    <a:pt x="2207515" y="3382282"/>
                    <a:pt x="2230646" y="3390177"/>
                    <a:pt x="2249821" y="3377771"/>
                  </a:cubicBezTo>
                  <a:cubicBezTo>
                    <a:pt x="2276908" y="3368739"/>
                    <a:pt x="2294946" y="3345634"/>
                    <a:pt x="2320321" y="3333219"/>
                  </a:cubicBezTo>
                  <a:cubicBezTo>
                    <a:pt x="2328216" y="3351838"/>
                    <a:pt x="2332173" y="3372140"/>
                    <a:pt x="2334429" y="3393007"/>
                  </a:cubicBezTo>
                  <a:cubicBezTo>
                    <a:pt x="2350229" y="3411053"/>
                    <a:pt x="2368802" y="3427708"/>
                    <a:pt x="2378982" y="3449965"/>
                  </a:cubicBezTo>
                  <a:cubicBezTo>
                    <a:pt x="2387915" y="3469494"/>
                    <a:pt x="2406606" y="3482119"/>
                    <a:pt x="2421279" y="3497911"/>
                  </a:cubicBezTo>
                  <a:cubicBezTo>
                    <a:pt x="2432549" y="3512019"/>
                    <a:pt x="2456255" y="3503541"/>
                    <a:pt x="2466404" y="3519914"/>
                  </a:cubicBezTo>
                  <a:cubicBezTo>
                    <a:pt x="2478247" y="3534013"/>
                    <a:pt x="2494038" y="3544164"/>
                    <a:pt x="2512640" y="3545855"/>
                  </a:cubicBezTo>
                  <a:cubicBezTo>
                    <a:pt x="2505309" y="3585896"/>
                    <a:pt x="2474300" y="3614093"/>
                    <a:pt x="2447785" y="3641730"/>
                  </a:cubicBezTo>
                  <a:cubicBezTo>
                    <a:pt x="2464713" y="3643994"/>
                    <a:pt x="2483323" y="3647942"/>
                    <a:pt x="2499123" y="3638910"/>
                  </a:cubicBezTo>
                  <a:cubicBezTo>
                    <a:pt x="2543685" y="3624234"/>
                    <a:pt x="2570181" y="3580822"/>
                    <a:pt x="2585972" y="3539071"/>
                  </a:cubicBezTo>
                  <a:cubicBezTo>
                    <a:pt x="2591047" y="3517641"/>
                    <a:pt x="2600635" y="3497903"/>
                    <a:pt x="2610786" y="3478737"/>
                  </a:cubicBezTo>
                  <a:cubicBezTo>
                    <a:pt x="2620947" y="3458425"/>
                    <a:pt x="2606856" y="3434739"/>
                    <a:pt x="2588237" y="3425716"/>
                  </a:cubicBezTo>
                  <a:cubicBezTo>
                    <a:pt x="2561167" y="3407107"/>
                    <a:pt x="2524732" y="3420727"/>
                    <a:pt x="2496312" y="3405417"/>
                  </a:cubicBezTo>
                  <a:cubicBezTo>
                    <a:pt x="2467178" y="3389720"/>
                    <a:pt x="2439908" y="3364240"/>
                    <a:pt x="2435397" y="3329842"/>
                  </a:cubicBezTo>
                  <a:cubicBezTo>
                    <a:pt x="2446121" y="3329278"/>
                    <a:pt x="2457954" y="3327013"/>
                    <a:pt x="2469225" y="3330405"/>
                  </a:cubicBezTo>
                  <a:cubicBezTo>
                    <a:pt x="2479949" y="3344494"/>
                    <a:pt x="2490109" y="3359166"/>
                    <a:pt x="2502506" y="3372138"/>
                  </a:cubicBezTo>
                  <a:cubicBezTo>
                    <a:pt x="2510411" y="3372702"/>
                    <a:pt x="2518306" y="3372138"/>
                    <a:pt x="2526193" y="3374384"/>
                  </a:cubicBezTo>
                  <a:cubicBezTo>
                    <a:pt x="2549325" y="3387365"/>
                    <a:pt x="2575829" y="3393004"/>
                    <a:pt x="2601208" y="3401463"/>
                  </a:cubicBezTo>
                  <a:cubicBezTo>
                    <a:pt x="2618682" y="3400325"/>
                    <a:pt x="2635619" y="3394695"/>
                    <a:pt x="2652546" y="3391303"/>
                  </a:cubicBezTo>
                  <a:cubicBezTo>
                    <a:pt x="2666071" y="3389612"/>
                    <a:pt x="2679606" y="3397515"/>
                    <a:pt x="2692568" y="3391867"/>
                  </a:cubicBezTo>
                  <a:cubicBezTo>
                    <a:pt x="2711760" y="3382853"/>
                    <a:pt x="2734319" y="3389610"/>
                    <a:pt x="2752929" y="3379459"/>
                  </a:cubicBezTo>
                  <a:cubicBezTo>
                    <a:pt x="2767019" y="3372128"/>
                    <a:pt x="2782819" y="3374947"/>
                    <a:pt x="2797473" y="3373255"/>
                  </a:cubicBezTo>
                  <a:cubicBezTo>
                    <a:pt x="2808761" y="3369872"/>
                    <a:pt x="2816666" y="3360858"/>
                    <a:pt x="2827944" y="3357464"/>
                  </a:cubicBezTo>
                  <a:cubicBezTo>
                    <a:pt x="2836480" y="3358592"/>
                    <a:pt x="2844823" y="3360869"/>
                    <a:pt x="2852748" y="3364232"/>
                  </a:cubicBezTo>
                  <a:cubicBezTo>
                    <a:pt x="2921980" y="3439227"/>
                    <a:pt x="2887862" y="3449360"/>
                    <a:pt x="2923249" y="3455610"/>
                  </a:cubicBezTo>
                  <a:cubicBezTo>
                    <a:pt x="2923249" y="3418380"/>
                    <a:pt x="2930580" y="3379469"/>
                    <a:pt x="2914790" y="3343939"/>
                  </a:cubicBezTo>
                  <a:cubicBezTo>
                    <a:pt x="2905758" y="3314604"/>
                    <a:pt x="2888284" y="3286979"/>
                    <a:pt x="2861206" y="3271180"/>
                  </a:cubicBezTo>
                  <a:cubicBezTo>
                    <a:pt x="2840913" y="3259909"/>
                    <a:pt x="2831305" y="3230580"/>
                    <a:pt x="2804811" y="3231138"/>
                  </a:cubicBezTo>
                  <a:cubicBezTo>
                    <a:pt x="2753482" y="3239034"/>
                    <a:pt x="2710057" y="3273998"/>
                    <a:pt x="2657610" y="3276813"/>
                  </a:cubicBezTo>
                  <a:cubicBezTo>
                    <a:pt x="2626029" y="3277942"/>
                    <a:pt x="2594447" y="3288101"/>
                    <a:pt x="2563421" y="3281339"/>
                  </a:cubicBezTo>
                  <a:cubicBezTo>
                    <a:pt x="2532971" y="3272869"/>
                    <a:pt x="2500813" y="3255389"/>
                    <a:pt x="2491781" y="3222678"/>
                  </a:cubicBezTo>
                  <a:cubicBezTo>
                    <a:pt x="2501951" y="3219867"/>
                    <a:pt x="2512228" y="3207794"/>
                    <a:pt x="2523379" y="3214782"/>
                  </a:cubicBezTo>
                  <a:cubicBezTo>
                    <a:pt x="2538228" y="3224087"/>
                    <a:pt x="2555524" y="3216483"/>
                    <a:pt x="2571889" y="3217047"/>
                  </a:cubicBezTo>
                  <a:cubicBezTo>
                    <a:pt x="2600355" y="3222794"/>
                    <a:pt x="2629798" y="3221434"/>
                    <a:pt x="2657614" y="3213090"/>
                  </a:cubicBezTo>
                  <a:cubicBezTo>
                    <a:pt x="2666074" y="3213090"/>
                    <a:pt x="2674533" y="3214781"/>
                    <a:pt x="2682988" y="3213654"/>
                  </a:cubicBezTo>
                  <a:cubicBezTo>
                    <a:pt x="2693138" y="3208578"/>
                    <a:pt x="2702154" y="3198991"/>
                    <a:pt x="2713996" y="3198991"/>
                  </a:cubicBezTo>
                  <a:cubicBezTo>
                    <a:pt x="2723597" y="3197300"/>
                    <a:pt x="2734307" y="3200120"/>
                    <a:pt x="2741639" y="3192224"/>
                  </a:cubicBezTo>
                  <a:cubicBezTo>
                    <a:pt x="2762002" y="3174031"/>
                    <a:pt x="2785507" y="3159698"/>
                    <a:pt x="2811005" y="3149928"/>
                  </a:cubicBezTo>
                  <a:cubicBezTo>
                    <a:pt x="2825681" y="3128497"/>
                    <a:pt x="2842596" y="3109877"/>
                    <a:pt x="2864016" y="3095224"/>
                  </a:cubicBezTo>
                  <a:cubicBezTo>
                    <a:pt x="2886575" y="3068710"/>
                    <a:pt x="2917028" y="3048415"/>
                    <a:pt x="2951438" y="3042204"/>
                  </a:cubicBezTo>
                  <a:cubicBezTo>
                    <a:pt x="2985857" y="3038256"/>
                    <a:pt x="3018003" y="3055183"/>
                    <a:pt x="3051277" y="3056866"/>
                  </a:cubicBezTo>
                  <a:cubicBezTo>
                    <a:pt x="3033221" y="3014578"/>
                    <a:pt x="2995437" y="2984116"/>
                    <a:pt x="2954833" y="2964941"/>
                  </a:cubicBezTo>
                  <a:cubicBezTo>
                    <a:pt x="2940157" y="2962121"/>
                    <a:pt x="2924932" y="2959301"/>
                    <a:pt x="2910269" y="2957046"/>
                  </a:cubicBezTo>
                  <a:cubicBezTo>
                    <a:pt x="2895607" y="2954792"/>
                    <a:pt x="2880943" y="2962686"/>
                    <a:pt x="2866281" y="2961557"/>
                  </a:cubicBezTo>
                  <a:cubicBezTo>
                    <a:pt x="2853320" y="2961557"/>
                    <a:pt x="2837529" y="2958174"/>
                    <a:pt x="2827367" y="2968333"/>
                  </a:cubicBezTo>
                  <a:cubicBezTo>
                    <a:pt x="2794237" y="3002500"/>
                    <a:pt x="2752723" y="3108036"/>
                    <a:pt x="2647457" y="3126813"/>
                  </a:cubicBezTo>
                  <a:cubicBezTo>
                    <a:pt x="2609664" y="3138656"/>
                    <a:pt x="2568486" y="3127362"/>
                    <a:pt x="2536340" y="3105947"/>
                  </a:cubicBezTo>
                  <a:cubicBezTo>
                    <a:pt x="2523368" y="3095231"/>
                    <a:pt x="2514918" y="3080560"/>
                    <a:pt x="2508716" y="3064769"/>
                  </a:cubicBezTo>
                  <a:cubicBezTo>
                    <a:pt x="2522241" y="3055182"/>
                    <a:pt x="2537468" y="3049533"/>
                    <a:pt x="2552704" y="3042776"/>
                  </a:cubicBezTo>
                  <a:cubicBezTo>
                    <a:pt x="2575271" y="3033174"/>
                    <a:pt x="2586543" y="3008929"/>
                    <a:pt x="2608528" y="2997659"/>
                  </a:cubicBezTo>
                  <a:cubicBezTo>
                    <a:pt x="2624310" y="2989755"/>
                    <a:pt x="2636726" y="2976220"/>
                    <a:pt x="2653090" y="2968333"/>
                  </a:cubicBezTo>
                  <a:cubicBezTo>
                    <a:pt x="2682980" y="2944629"/>
                    <a:pt x="2698206" y="2908532"/>
                    <a:pt x="2719628" y="2877518"/>
                  </a:cubicBezTo>
                  <a:cubicBezTo>
                    <a:pt x="2733172" y="2868496"/>
                    <a:pt x="2745953" y="2857345"/>
                    <a:pt x="2751227" y="2841426"/>
                  </a:cubicBezTo>
                  <a:cubicBezTo>
                    <a:pt x="2762167" y="2808410"/>
                    <a:pt x="2790685" y="2783339"/>
                    <a:pt x="2822285" y="2771496"/>
                  </a:cubicBezTo>
                  <a:cubicBezTo>
                    <a:pt x="2843152" y="2765856"/>
                    <a:pt x="2865145" y="2769804"/>
                    <a:pt x="2886567" y="2768112"/>
                  </a:cubicBezTo>
                  <a:cubicBezTo>
                    <a:pt x="2879244" y="2749493"/>
                    <a:pt x="2860070" y="2739915"/>
                    <a:pt x="2843152" y="2733137"/>
                  </a:cubicBezTo>
                  <a:lnTo>
                    <a:pt x="2835255" y="2727497"/>
                  </a:lnTo>
                  <a:lnTo>
                    <a:pt x="2835029" y="2727890"/>
                  </a:lnTo>
                  <a:lnTo>
                    <a:pt x="2835015" y="2727890"/>
                  </a:lnTo>
                  <a:cubicBezTo>
                    <a:pt x="2835096" y="2727753"/>
                    <a:pt x="2835174" y="2727627"/>
                    <a:pt x="2835257" y="2727495"/>
                  </a:cubicBezTo>
                  <a:cubicBezTo>
                    <a:pt x="2829045" y="2724112"/>
                    <a:pt x="2823405" y="2718473"/>
                    <a:pt x="2815518" y="2717908"/>
                  </a:cubicBezTo>
                  <a:cubicBezTo>
                    <a:pt x="2770966" y="2708320"/>
                    <a:pt x="2727523" y="2734263"/>
                    <a:pt x="2695378" y="2763024"/>
                  </a:cubicBezTo>
                  <a:cubicBezTo>
                    <a:pt x="2678477" y="2780506"/>
                    <a:pt x="2651953" y="2761333"/>
                    <a:pt x="2632215" y="2773174"/>
                  </a:cubicBezTo>
                  <a:cubicBezTo>
                    <a:pt x="2615860" y="2786718"/>
                    <a:pt x="2602890" y="2805892"/>
                    <a:pt x="2602325" y="2827887"/>
                  </a:cubicBezTo>
                  <a:cubicBezTo>
                    <a:pt x="2601197" y="2854391"/>
                    <a:pt x="2592666" y="2881379"/>
                    <a:pt x="2573564" y="2900636"/>
                  </a:cubicBezTo>
                  <a:cubicBezTo>
                    <a:pt x="2547148" y="2927262"/>
                    <a:pt x="2511510" y="2948582"/>
                    <a:pt x="2472597" y="2949136"/>
                  </a:cubicBezTo>
                  <a:cubicBezTo>
                    <a:pt x="2491763" y="2929407"/>
                    <a:pt x="2512073" y="2911351"/>
                    <a:pt x="2529002" y="2889921"/>
                  </a:cubicBezTo>
                  <a:cubicBezTo>
                    <a:pt x="2542537" y="2861724"/>
                    <a:pt x="2557199" y="2833535"/>
                    <a:pt x="2565667" y="2803627"/>
                  </a:cubicBezTo>
                  <a:cubicBezTo>
                    <a:pt x="2562284" y="2801944"/>
                    <a:pt x="2554943" y="2797997"/>
                    <a:pt x="2551559" y="2796296"/>
                  </a:cubicBezTo>
                  <a:cubicBezTo>
                    <a:pt x="2553815" y="2765279"/>
                    <a:pt x="2567350" y="2733124"/>
                    <a:pt x="2556634" y="2702680"/>
                  </a:cubicBezTo>
                  <a:cubicBezTo>
                    <a:pt x="2529564" y="2734815"/>
                    <a:pt x="2501358" y="2771483"/>
                    <a:pt x="2459051" y="2784454"/>
                  </a:cubicBezTo>
                  <a:cubicBezTo>
                    <a:pt x="2488959" y="2749478"/>
                    <a:pt x="2525053" y="2720153"/>
                    <a:pt x="2553814" y="2683497"/>
                  </a:cubicBezTo>
                  <a:cubicBezTo>
                    <a:pt x="2572433" y="2666005"/>
                    <a:pt x="2584263" y="2638381"/>
                    <a:pt x="2611328" y="2632741"/>
                  </a:cubicBezTo>
                  <a:cubicBezTo>
                    <a:pt x="2615293" y="2649096"/>
                    <a:pt x="2618659" y="2665441"/>
                    <a:pt x="2624299" y="2681806"/>
                  </a:cubicBezTo>
                  <a:cubicBezTo>
                    <a:pt x="2626573" y="2681806"/>
                    <a:pt x="2631640" y="2682355"/>
                    <a:pt x="2633900" y="2682355"/>
                  </a:cubicBezTo>
                  <a:cubicBezTo>
                    <a:pt x="2646872" y="2650774"/>
                    <a:pt x="2662098" y="2619756"/>
                    <a:pt x="2682400" y="2592123"/>
                  </a:cubicBezTo>
                  <a:cubicBezTo>
                    <a:pt x="2754700" y="2504108"/>
                    <a:pt x="2867245" y="2488309"/>
                    <a:pt x="2922671" y="2353552"/>
                  </a:cubicBezTo>
                  <a:cubicBezTo>
                    <a:pt x="2932821" y="2329866"/>
                    <a:pt x="2947467" y="2306735"/>
                    <a:pt x="2946357" y="2280229"/>
                  </a:cubicBezTo>
                  <a:cubicBezTo>
                    <a:pt x="2948031" y="2258234"/>
                    <a:pt x="2941845" y="2235677"/>
                    <a:pt x="2949724" y="2214804"/>
                  </a:cubicBezTo>
                  <a:cubicBezTo>
                    <a:pt x="2958182" y="2236807"/>
                    <a:pt x="2966087" y="2260493"/>
                    <a:pt x="2966651" y="2284179"/>
                  </a:cubicBezTo>
                  <a:cubicBezTo>
                    <a:pt x="2959875" y="2305045"/>
                    <a:pt x="2947467" y="2323665"/>
                    <a:pt x="2944093" y="2345095"/>
                  </a:cubicBezTo>
                  <a:cubicBezTo>
                    <a:pt x="2960448" y="2336063"/>
                    <a:pt x="2971153" y="2320269"/>
                    <a:pt x="2985262" y="2308429"/>
                  </a:cubicBezTo>
                  <a:cubicBezTo>
                    <a:pt x="3009521" y="2286989"/>
                    <a:pt x="3017408" y="2254280"/>
                    <a:pt x="3029259" y="2226082"/>
                  </a:cubicBezTo>
                  <a:cubicBezTo>
                    <a:pt x="3045058" y="2236797"/>
                    <a:pt x="3051825" y="2254853"/>
                    <a:pt x="3060831" y="2270635"/>
                  </a:cubicBezTo>
                  <a:cubicBezTo>
                    <a:pt x="3119829" y="2390392"/>
                    <a:pt x="3137247" y="2391855"/>
                    <a:pt x="3218202" y="2433070"/>
                  </a:cubicBezTo>
                  <a:cubicBezTo>
                    <a:pt x="3222141" y="2433634"/>
                    <a:pt x="3228908" y="2434207"/>
                    <a:pt x="3232856" y="2434771"/>
                  </a:cubicBezTo>
                  <a:cubicBezTo>
                    <a:pt x="3214236" y="2404309"/>
                    <a:pt x="3196199" y="2373300"/>
                    <a:pt x="3186047" y="2338896"/>
                  </a:cubicBezTo>
                  <a:cubicBezTo>
                    <a:pt x="3183783" y="2300548"/>
                    <a:pt x="3186047" y="2261634"/>
                    <a:pt x="3180963" y="2223286"/>
                  </a:cubicBezTo>
                  <a:cubicBezTo>
                    <a:pt x="3187167" y="2140939"/>
                    <a:pt x="3167983" y="2055210"/>
                    <a:pt x="3118355" y="1988099"/>
                  </a:cubicBezTo>
                  <a:cubicBezTo>
                    <a:pt x="3102190" y="1926955"/>
                    <a:pt x="3056821" y="1854935"/>
                    <a:pt x="3069845" y="1807047"/>
                  </a:cubicBezTo>
                  <a:cubicBezTo>
                    <a:pt x="3099195" y="1799157"/>
                    <a:pt x="3119720" y="1827059"/>
                    <a:pt x="3135289" y="1847101"/>
                  </a:cubicBezTo>
                  <a:close/>
                  <a:moveTo>
                    <a:pt x="766502" y="1019709"/>
                  </a:moveTo>
                  <a:cubicBezTo>
                    <a:pt x="774407" y="1002227"/>
                    <a:pt x="781727" y="985308"/>
                    <a:pt x="787368" y="967252"/>
                  </a:cubicBezTo>
                  <a:cubicBezTo>
                    <a:pt x="802045" y="945259"/>
                    <a:pt x="818950" y="923829"/>
                    <a:pt x="839260" y="906902"/>
                  </a:cubicBezTo>
                  <a:cubicBezTo>
                    <a:pt x="874785" y="876452"/>
                    <a:pt x="905242" y="840356"/>
                    <a:pt x="943601" y="813842"/>
                  </a:cubicBezTo>
                  <a:cubicBezTo>
                    <a:pt x="972371" y="796367"/>
                    <a:pt x="982513" y="761966"/>
                    <a:pt x="1001697" y="736016"/>
                  </a:cubicBezTo>
                  <a:cubicBezTo>
                    <a:pt x="1023118" y="707818"/>
                    <a:pt x="1028776" y="672290"/>
                    <a:pt x="1031024" y="638443"/>
                  </a:cubicBezTo>
                  <a:cubicBezTo>
                    <a:pt x="1025929" y="599513"/>
                    <a:pt x="998278" y="570750"/>
                    <a:pt x="972899" y="544236"/>
                  </a:cubicBezTo>
                  <a:lnTo>
                    <a:pt x="972917" y="544254"/>
                  </a:lnTo>
                  <a:cubicBezTo>
                    <a:pt x="1026501" y="561172"/>
                    <a:pt x="1058083" y="628855"/>
                    <a:pt x="1036653" y="681303"/>
                  </a:cubicBezTo>
                  <a:cubicBezTo>
                    <a:pt x="1018041" y="726992"/>
                    <a:pt x="994911" y="772118"/>
                    <a:pt x="959946" y="807646"/>
                  </a:cubicBezTo>
                  <a:cubicBezTo>
                    <a:pt x="936260" y="829068"/>
                    <a:pt x="914830" y="853320"/>
                    <a:pt x="887760" y="870818"/>
                  </a:cubicBezTo>
                  <a:cubicBezTo>
                    <a:pt x="855042" y="902391"/>
                    <a:pt x="824024" y="935673"/>
                    <a:pt x="798082" y="972894"/>
                  </a:cubicBezTo>
                  <a:cubicBezTo>
                    <a:pt x="771576" y="998281"/>
                    <a:pt x="772707" y="1037193"/>
                    <a:pt x="759170" y="1068769"/>
                  </a:cubicBezTo>
                  <a:cubicBezTo>
                    <a:pt x="761991" y="1052429"/>
                    <a:pt x="763684" y="1036064"/>
                    <a:pt x="766502" y="1019709"/>
                  </a:cubicBezTo>
                  <a:close/>
                  <a:moveTo>
                    <a:pt x="784007" y="1134206"/>
                  </a:moveTo>
                  <a:cubicBezTo>
                    <a:pt x="783994" y="1134206"/>
                    <a:pt x="783986" y="1134190"/>
                    <a:pt x="783974" y="1134183"/>
                  </a:cubicBezTo>
                  <a:lnTo>
                    <a:pt x="783974" y="1134156"/>
                  </a:lnTo>
                  <a:cubicBezTo>
                    <a:pt x="783983" y="1134173"/>
                    <a:pt x="783997" y="1134188"/>
                    <a:pt x="784007" y="1134206"/>
                  </a:cubicBezTo>
                  <a:cubicBezTo>
                    <a:pt x="793569" y="1139295"/>
                    <a:pt x="798632" y="1148295"/>
                    <a:pt x="802029" y="1158442"/>
                  </a:cubicBezTo>
                  <a:cubicBezTo>
                    <a:pt x="795110" y="1151084"/>
                    <a:pt x="789062" y="1142951"/>
                    <a:pt x="784007" y="1134206"/>
                  </a:cubicBezTo>
                  <a:close/>
                  <a:moveTo>
                    <a:pt x="139313" y="3347881"/>
                  </a:moveTo>
                  <a:cubicBezTo>
                    <a:pt x="146091" y="3340558"/>
                    <a:pt x="152858" y="3333790"/>
                    <a:pt x="159613" y="3327015"/>
                  </a:cubicBezTo>
                  <a:cubicBezTo>
                    <a:pt x="164688" y="3334919"/>
                    <a:pt x="169763" y="3342806"/>
                    <a:pt x="175404" y="3350701"/>
                  </a:cubicBezTo>
                  <a:cubicBezTo>
                    <a:pt x="163573" y="3349609"/>
                    <a:pt x="151167" y="3348971"/>
                    <a:pt x="139313" y="3347881"/>
                  </a:cubicBezTo>
                  <a:close/>
                  <a:moveTo>
                    <a:pt x="183875" y="3517595"/>
                  </a:moveTo>
                  <a:lnTo>
                    <a:pt x="183904" y="3517633"/>
                  </a:lnTo>
                  <a:cubicBezTo>
                    <a:pt x="198557" y="3527783"/>
                    <a:pt x="213204" y="3539045"/>
                    <a:pt x="218842" y="3556525"/>
                  </a:cubicBezTo>
                  <a:cubicBezTo>
                    <a:pt x="204191" y="3546438"/>
                    <a:pt x="194608" y="3531721"/>
                    <a:pt x="183904" y="3517633"/>
                  </a:cubicBezTo>
                  <a:lnTo>
                    <a:pt x="183875" y="3517612"/>
                  </a:lnTo>
                  <a:close/>
                  <a:moveTo>
                    <a:pt x="196273" y="3578529"/>
                  </a:moveTo>
                  <a:cubicBezTo>
                    <a:pt x="183508" y="3570313"/>
                    <a:pt x="178809" y="3553727"/>
                    <a:pt x="175425" y="3539636"/>
                  </a:cubicBezTo>
                  <a:lnTo>
                    <a:pt x="175415" y="3539625"/>
                  </a:lnTo>
                  <a:lnTo>
                    <a:pt x="175415" y="3539598"/>
                  </a:lnTo>
                  <a:lnTo>
                    <a:pt x="175425" y="3539636"/>
                  </a:lnTo>
                  <a:cubicBezTo>
                    <a:pt x="185947" y="3551615"/>
                    <a:pt x="195204" y="3564649"/>
                    <a:pt x="203049" y="3578529"/>
                  </a:cubicBezTo>
                  <a:cubicBezTo>
                    <a:pt x="221095" y="3576837"/>
                    <a:pt x="236896" y="3583040"/>
                    <a:pt x="249292" y="3595448"/>
                  </a:cubicBezTo>
                  <a:cubicBezTo>
                    <a:pt x="229555" y="3606726"/>
                    <a:pt x="212324" y="3588860"/>
                    <a:pt x="196276" y="3578529"/>
                  </a:cubicBezTo>
                  <a:close/>
                  <a:moveTo>
                    <a:pt x="3088999" y="1452834"/>
                  </a:moveTo>
                  <a:lnTo>
                    <a:pt x="3089016" y="1452817"/>
                  </a:lnTo>
                  <a:cubicBezTo>
                    <a:pt x="3095784" y="1448860"/>
                    <a:pt x="3107626" y="1453380"/>
                    <a:pt x="3108190" y="1461840"/>
                  </a:cubicBezTo>
                  <a:cubicBezTo>
                    <a:pt x="3104826" y="1473210"/>
                    <a:pt x="3084541" y="1462477"/>
                    <a:pt x="3088999" y="1452834"/>
                  </a:cubicBezTo>
                  <a:close/>
                  <a:moveTo>
                    <a:pt x="3115521" y="1443830"/>
                  </a:moveTo>
                  <a:cubicBezTo>
                    <a:pt x="3105971" y="1447196"/>
                    <a:pt x="3103151" y="1443830"/>
                    <a:pt x="3105971" y="1434824"/>
                  </a:cubicBezTo>
                  <a:lnTo>
                    <a:pt x="3105935" y="1434806"/>
                  </a:lnTo>
                  <a:cubicBezTo>
                    <a:pt x="3114949" y="1431986"/>
                    <a:pt x="3118333" y="1434806"/>
                    <a:pt x="3115521" y="1443830"/>
                  </a:cubicBezTo>
                  <a:close/>
                  <a:moveTo>
                    <a:pt x="3148259" y="1253223"/>
                  </a:moveTo>
                  <a:cubicBezTo>
                    <a:pt x="3164613" y="1269013"/>
                    <a:pt x="3182096" y="1283672"/>
                    <a:pt x="3195075" y="1302850"/>
                  </a:cubicBezTo>
                  <a:cubicBezTo>
                    <a:pt x="3240191" y="1360374"/>
                    <a:pt x="3292640" y="1411138"/>
                    <a:pt x="3343968" y="1463031"/>
                  </a:cubicBezTo>
                  <a:cubicBezTo>
                    <a:pt x="3312368" y="1469235"/>
                    <a:pt x="3280796" y="1466415"/>
                    <a:pt x="3249779" y="1463031"/>
                  </a:cubicBezTo>
                  <a:cubicBezTo>
                    <a:pt x="3223273" y="1456819"/>
                    <a:pt x="3201279" y="1440464"/>
                    <a:pt x="3178720" y="1425810"/>
                  </a:cubicBezTo>
                  <a:cubicBezTo>
                    <a:pt x="3160674" y="1413958"/>
                    <a:pt x="3145448" y="1397029"/>
                    <a:pt x="3122880" y="1393092"/>
                  </a:cubicBezTo>
                  <a:cubicBezTo>
                    <a:pt x="3122786" y="1397810"/>
                    <a:pt x="3122409" y="1402518"/>
                    <a:pt x="3121751" y="1407190"/>
                  </a:cubicBezTo>
                  <a:cubicBezTo>
                    <a:pt x="3167442" y="1438217"/>
                    <a:pt x="3196212" y="1493485"/>
                    <a:pt x="3199015" y="1548760"/>
                  </a:cubicBezTo>
                  <a:cubicBezTo>
                    <a:pt x="3183241" y="1534661"/>
                    <a:pt x="3167997" y="1519999"/>
                    <a:pt x="3152770" y="1505335"/>
                  </a:cubicBezTo>
                  <a:lnTo>
                    <a:pt x="3167994" y="1496877"/>
                  </a:lnTo>
                  <a:cubicBezTo>
                    <a:pt x="3147138" y="1451202"/>
                    <a:pt x="3103703" y="1416796"/>
                    <a:pt x="3094681" y="1366026"/>
                  </a:cubicBezTo>
                  <a:cubicBezTo>
                    <a:pt x="3132458" y="1370538"/>
                    <a:pt x="3162356" y="1395916"/>
                    <a:pt x="3197894" y="1406067"/>
                  </a:cubicBezTo>
                  <a:cubicBezTo>
                    <a:pt x="3218770" y="1411707"/>
                    <a:pt x="3237925" y="1425806"/>
                    <a:pt x="3260492" y="1424669"/>
                  </a:cubicBezTo>
                  <a:cubicBezTo>
                    <a:pt x="3243009" y="1398728"/>
                    <a:pt x="3214818" y="1382381"/>
                    <a:pt x="3195082" y="1358686"/>
                  </a:cubicBezTo>
                  <a:cubicBezTo>
                    <a:pt x="3144882" y="1306795"/>
                    <a:pt x="3108780" y="1241940"/>
                    <a:pt x="3050119" y="1198515"/>
                  </a:cubicBezTo>
                  <a:cubicBezTo>
                    <a:pt x="3027470" y="1185508"/>
                    <a:pt x="3004367" y="1173682"/>
                    <a:pt x="2981265" y="1161312"/>
                  </a:cubicBezTo>
                  <a:lnTo>
                    <a:pt x="2981321" y="1161284"/>
                  </a:lnTo>
                  <a:cubicBezTo>
                    <a:pt x="2988097" y="1159019"/>
                    <a:pt x="2994846" y="1157901"/>
                    <a:pt x="3001621" y="1156200"/>
                  </a:cubicBezTo>
                  <a:cubicBezTo>
                    <a:pt x="3058590" y="1173686"/>
                    <a:pt x="3106537" y="1212045"/>
                    <a:pt x="3148259" y="1253223"/>
                  </a:cubicBezTo>
                  <a:close/>
                  <a:moveTo>
                    <a:pt x="3066458" y="1365403"/>
                  </a:moveTo>
                  <a:cubicBezTo>
                    <a:pt x="3071542" y="1358636"/>
                    <a:pt x="3084513" y="1366531"/>
                    <a:pt x="3078856" y="1373862"/>
                  </a:cubicBezTo>
                  <a:cubicBezTo>
                    <a:pt x="3073853" y="1380684"/>
                    <a:pt x="3060299" y="1373313"/>
                    <a:pt x="3066485" y="1365403"/>
                  </a:cubicBezTo>
                  <a:close/>
                  <a:moveTo>
                    <a:pt x="3043354" y="1434258"/>
                  </a:moveTo>
                  <a:cubicBezTo>
                    <a:pt x="3048429" y="1428609"/>
                    <a:pt x="3060827" y="1431437"/>
                    <a:pt x="3061391" y="1439332"/>
                  </a:cubicBezTo>
                  <a:cubicBezTo>
                    <a:pt x="3060842" y="1452249"/>
                    <a:pt x="3037196" y="1445518"/>
                    <a:pt x="3043380" y="1434238"/>
                  </a:cubicBezTo>
                  <a:close/>
                  <a:moveTo>
                    <a:pt x="3044937" y="1500823"/>
                  </a:moveTo>
                  <a:lnTo>
                    <a:pt x="3044992" y="1500840"/>
                  </a:lnTo>
                  <a:cubicBezTo>
                    <a:pt x="3055134" y="1510990"/>
                    <a:pt x="3064149" y="1522835"/>
                    <a:pt x="3065292" y="1538062"/>
                  </a:cubicBezTo>
                  <a:cubicBezTo>
                    <a:pt x="3062462" y="1533549"/>
                    <a:pt x="3055691" y="1524527"/>
                    <a:pt x="3052884" y="1520015"/>
                  </a:cubicBezTo>
                  <a:cubicBezTo>
                    <a:pt x="3053448" y="1526219"/>
                    <a:pt x="3054004" y="1539189"/>
                    <a:pt x="3054585" y="1545390"/>
                  </a:cubicBezTo>
                  <a:cubicBezTo>
                    <a:pt x="3033113" y="1539119"/>
                    <a:pt x="3046665" y="1516016"/>
                    <a:pt x="3044937" y="1500825"/>
                  </a:cubicBezTo>
                  <a:close/>
                  <a:moveTo>
                    <a:pt x="3039916" y="1674547"/>
                  </a:moveTo>
                  <a:cubicBezTo>
                    <a:pt x="3032098" y="1680641"/>
                    <a:pt x="3021905" y="1667179"/>
                    <a:pt x="3030911" y="1661540"/>
                  </a:cubicBezTo>
                  <a:lnTo>
                    <a:pt x="3030893" y="1661567"/>
                  </a:lnTo>
                  <a:cubicBezTo>
                    <a:pt x="3038780" y="1654811"/>
                    <a:pt x="3048948" y="1668911"/>
                    <a:pt x="3039916" y="1674550"/>
                  </a:cubicBezTo>
                  <a:close/>
                  <a:moveTo>
                    <a:pt x="3028074" y="1862319"/>
                  </a:moveTo>
                  <a:cubicBezTo>
                    <a:pt x="3037675" y="1853287"/>
                    <a:pt x="3046110" y="1874163"/>
                    <a:pt x="3034841" y="1877543"/>
                  </a:cubicBezTo>
                  <a:cubicBezTo>
                    <a:pt x="3027023" y="1878726"/>
                    <a:pt x="3023653" y="1867447"/>
                    <a:pt x="3028110" y="1862353"/>
                  </a:cubicBezTo>
                  <a:close/>
                  <a:moveTo>
                    <a:pt x="3020195" y="1485588"/>
                  </a:moveTo>
                  <a:cubicBezTo>
                    <a:pt x="3011181" y="1449496"/>
                    <a:pt x="3004959" y="1412829"/>
                    <a:pt x="2995953" y="1377310"/>
                  </a:cubicBezTo>
                  <a:cubicBezTo>
                    <a:pt x="2994808" y="1347976"/>
                    <a:pt x="2980073" y="1322494"/>
                    <a:pt x="2973950" y="1294400"/>
                  </a:cubicBezTo>
                  <a:cubicBezTo>
                    <a:pt x="2965199" y="1254250"/>
                    <a:pt x="2945331" y="1217781"/>
                    <a:pt x="2934593" y="1178340"/>
                  </a:cubicBezTo>
                  <a:cubicBezTo>
                    <a:pt x="2934550" y="1178298"/>
                    <a:pt x="2934516" y="1178250"/>
                    <a:pt x="2934474" y="1178203"/>
                  </a:cubicBezTo>
                  <a:lnTo>
                    <a:pt x="2934565" y="1178239"/>
                  </a:lnTo>
                  <a:cubicBezTo>
                    <a:pt x="2934574" y="1178270"/>
                    <a:pt x="2934585" y="1178303"/>
                    <a:pt x="2934593" y="1178335"/>
                  </a:cubicBezTo>
                  <a:cubicBezTo>
                    <a:pt x="2951965" y="1195247"/>
                    <a:pt x="2957625" y="1219431"/>
                    <a:pt x="2969432" y="1240246"/>
                  </a:cubicBezTo>
                  <a:cubicBezTo>
                    <a:pt x="2980720" y="1267324"/>
                    <a:pt x="2994258" y="1293822"/>
                    <a:pt x="2998203" y="1323720"/>
                  </a:cubicBezTo>
                  <a:cubicBezTo>
                    <a:pt x="3007804" y="1344020"/>
                    <a:pt x="3007227" y="1366018"/>
                    <a:pt x="3010618" y="1387446"/>
                  </a:cubicBezTo>
                  <a:cubicBezTo>
                    <a:pt x="3020196" y="1419029"/>
                    <a:pt x="3013421" y="1452301"/>
                    <a:pt x="3022453" y="1483892"/>
                  </a:cubicBezTo>
                  <a:cubicBezTo>
                    <a:pt x="3029793" y="1504758"/>
                    <a:pt x="3021889" y="1525624"/>
                    <a:pt x="3019642" y="1545936"/>
                  </a:cubicBezTo>
                  <a:cubicBezTo>
                    <a:pt x="3019067" y="1525639"/>
                    <a:pt x="3021341" y="1505331"/>
                    <a:pt x="3020195" y="1485588"/>
                  </a:cubicBezTo>
                  <a:close/>
                  <a:moveTo>
                    <a:pt x="2645748" y="2467469"/>
                  </a:moveTo>
                  <a:cubicBezTo>
                    <a:pt x="2676198" y="2435314"/>
                    <a:pt x="2713977" y="2409937"/>
                    <a:pt x="2740483" y="2373843"/>
                  </a:cubicBezTo>
                  <a:cubicBezTo>
                    <a:pt x="2781331" y="2316933"/>
                    <a:pt x="2784554" y="2340175"/>
                    <a:pt x="2885838" y="2169629"/>
                  </a:cubicBezTo>
                  <a:lnTo>
                    <a:pt x="2885993" y="2169674"/>
                  </a:lnTo>
                  <a:cubicBezTo>
                    <a:pt x="2888258" y="2172494"/>
                    <a:pt x="2893334" y="2177560"/>
                    <a:pt x="2895595" y="2180381"/>
                  </a:cubicBezTo>
                  <a:cubicBezTo>
                    <a:pt x="2909722" y="2273390"/>
                    <a:pt x="2863949" y="2404020"/>
                    <a:pt x="2774894" y="2453361"/>
                  </a:cubicBezTo>
                  <a:cubicBezTo>
                    <a:pt x="2749305" y="2470787"/>
                    <a:pt x="2722545" y="2486427"/>
                    <a:pt x="2694803" y="2500169"/>
                  </a:cubicBezTo>
                  <a:cubicBezTo>
                    <a:pt x="2701017" y="2480995"/>
                    <a:pt x="2708338" y="2461821"/>
                    <a:pt x="2710028" y="2441518"/>
                  </a:cubicBezTo>
                  <a:cubicBezTo>
                    <a:pt x="2688601" y="2449985"/>
                    <a:pt x="2668860" y="2462948"/>
                    <a:pt x="2645750" y="2467469"/>
                  </a:cubicBezTo>
                  <a:close/>
                  <a:moveTo>
                    <a:pt x="2553824" y="2501332"/>
                  </a:moveTo>
                  <a:cubicBezTo>
                    <a:pt x="2607399" y="2453960"/>
                    <a:pt x="2667751" y="2413910"/>
                    <a:pt x="2714550" y="2359207"/>
                  </a:cubicBezTo>
                  <a:cubicBezTo>
                    <a:pt x="2743321" y="2325925"/>
                    <a:pt x="2776039" y="2294352"/>
                    <a:pt x="2797461" y="2255440"/>
                  </a:cubicBezTo>
                  <a:cubicBezTo>
                    <a:pt x="2836756" y="2201319"/>
                    <a:pt x="2868410" y="2141557"/>
                    <a:pt x="2899427" y="2081795"/>
                  </a:cubicBezTo>
                  <a:lnTo>
                    <a:pt x="2899545" y="2081714"/>
                  </a:lnTo>
                  <a:cubicBezTo>
                    <a:pt x="2922676" y="2035470"/>
                    <a:pt x="2932827" y="1983014"/>
                    <a:pt x="2955395" y="1936769"/>
                  </a:cubicBezTo>
                  <a:cubicBezTo>
                    <a:pt x="2956513" y="1966658"/>
                    <a:pt x="2941279" y="1993164"/>
                    <a:pt x="2935083" y="2021380"/>
                  </a:cubicBezTo>
                  <a:cubicBezTo>
                    <a:pt x="2839487" y="2296432"/>
                    <a:pt x="2624344" y="2481130"/>
                    <a:pt x="2553825" y="2501332"/>
                  </a:cubicBezTo>
                  <a:close/>
                  <a:moveTo>
                    <a:pt x="2354147" y="3251460"/>
                  </a:moveTo>
                  <a:cubicBezTo>
                    <a:pt x="2363171" y="3248085"/>
                    <a:pt x="2365990" y="3251460"/>
                    <a:pt x="2363171" y="3260492"/>
                  </a:cubicBezTo>
                  <a:cubicBezTo>
                    <a:pt x="2353621" y="3263312"/>
                    <a:pt x="2350801" y="3260492"/>
                    <a:pt x="2354166" y="3251488"/>
                  </a:cubicBezTo>
                  <a:close/>
                  <a:moveTo>
                    <a:pt x="2296579" y="3291456"/>
                  </a:moveTo>
                  <a:cubicBezTo>
                    <a:pt x="2306221" y="3267169"/>
                    <a:pt x="2320320" y="3245794"/>
                    <a:pt x="2330416" y="3222053"/>
                  </a:cubicBezTo>
                  <a:lnTo>
                    <a:pt x="2330406" y="3222080"/>
                  </a:lnTo>
                  <a:cubicBezTo>
                    <a:pt x="2335500" y="3207991"/>
                    <a:pt x="2352401" y="3210238"/>
                    <a:pt x="2364244" y="3210802"/>
                  </a:cubicBezTo>
                  <a:cubicBezTo>
                    <a:pt x="2349592" y="3242949"/>
                    <a:pt x="2325342" y="3270593"/>
                    <a:pt x="2296580" y="3291459"/>
                  </a:cubicBezTo>
                  <a:close/>
                  <a:moveTo>
                    <a:pt x="2064239" y="3220443"/>
                  </a:moveTo>
                  <a:cubicBezTo>
                    <a:pt x="2040407" y="3245818"/>
                    <a:pt x="2001476" y="3240728"/>
                    <a:pt x="1972187" y="3228902"/>
                  </a:cubicBezTo>
                  <a:lnTo>
                    <a:pt x="1972295" y="3228902"/>
                  </a:lnTo>
                  <a:cubicBezTo>
                    <a:pt x="1993707" y="3214803"/>
                    <a:pt x="2012895" y="3197320"/>
                    <a:pt x="2024742" y="3174188"/>
                  </a:cubicBezTo>
                  <a:lnTo>
                    <a:pt x="2073825" y="3175889"/>
                  </a:lnTo>
                  <a:cubicBezTo>
                    <a:pt x="2072700" y="3191121"/>
                    <a:pt x="2079458" y="3210286"/>
                    <a:pt x="2064240" y="3220446"/>
                  </a:cubicBezTo>
                  <a:close/>
                  <a:moveTo>
                    <a:pt x="2046757" y="3298813"/>
                  </a:moveTo>
                  <a:cubicBezTo>
                    <a:pt x="2019894" y="3329400"/>
                    <a:pt x="1985286" y="3355218"/>
                    <a:pt x="1944681" y="3361985"/>
                  </a:cubicBezTo>
                  <a:cubicBezTo>
                    <a:pt x="1974516" y="3327695"/>
                    <a:pt x="2005533" y="3293856"/>
                    <a:pt x="2033731" y="3257744"/>
                  </a:cubicBezTo>
                  <a:cubicBezTo>
                    <a:pt x="2041244" y="3244028"/>
                    <a:pt x="2059078" y="3251581"/>
                    <a:pt x="2069887" y="3253140"/>
                  </a:cubicBezTo>
                  <a:cubicBezTo>
                    <a:pt x="2071017" y="3271748"/>
                    <a:pt x="2058378" y="3285583"/>
                    <a:pt x="2046758" y="3298816"/>
                  </a:cubicBezTo>
                  <a:close/>
                  <a:moveTo>
                    <a:pt x="1768091" y="3184331"/>
                  </a:moveTo>
                  <a:cubicBezTo>
                    <a:pt x="1769792" y="3173061"/>
                    <a:pt x="1777679" y="3164602"/>
                    <a:pt x="1783873" y="3156133"/>
                  </a:cubicBezTo>
                  <a:cubicBezTo>
                    <a:pt x="1787266" y="3187723"/>
                    <a:pt x="1812080" y="3211973"/>
                    <a:pt x="1840859" y="3222688"/>
                  </a:cubicBezTo>
                  <a:cubicBezTo>
                    <a:pt x="1859460" y="3224944"/>
                    <a:pt x="1878644" y="3223252"/>
                    <a:pt x="1897799" y="3224944"/>
                  </a:cubicBezTo>
                  <a:cubicBezTo>
                    <a:pt x="1898373" y="3250887"/>
                    <a:pt x="1874123" y="3267814"/>
                    <a:pt x="1854948" y="3281349"/>
                  </a:cubicBezTo>
                  <a:cubicBezTo>
                    <a:pt x="1831262" y="3288116"/>
                    <a:pt x="1795733" y="3294884"/>
                    <a:pt x="1779942" y="3270070"/>
                  </a:cubicBezTo>
                  <a:cubicBezTo>
                    <a:pt x="1760840" y="3245783"/>
                    <a:pt x="1762477" y="3213038"/>
                    <a:pt x="1768117" y="3184294"/>
                  </a:cubicBezTo>
                  <a:close/>
                  <a:moveTo>
                    <a:pt x="1614132" y="3276847"/>
                  </a:moveTo>
                  <a:cubicBezTo>
                    <a:pt x="1607919" y="3270080"/>
                    <a:pt x="1600587" y="3264440"/>
                    <a:pt x="1595521" y="3256548"/>
                  </a:cubicBezTo>
                  <a:cubicBezTo>
                    <a:pt x="1592793" y="3245815"/>
                    <a:pt x="1595065" y="3234535"/>
                    <a:pt x="1596157" y="3223256"/>
                  </a:cubicBezTo>
                  <a:lnTo>
                    <a:pt x="1596084" y="3223264"/>
                  </a:lnTo>
                  <a:cubicBezTo>
                    <a:pt x="1607919" y="3220444"/>
                    <a:pt x="1619207" y="3216497"/>
                    <a:pt x="1631049" y="3214805"/>
                  </a:cubicBezTo>
                  <a:cubicBezTo>
                    <a:pt x="1654735" y="3222702"/>
                    <a:pt x="1677858" y="3235672"/>
                    <a:pt x="1704372" y="3231734"/>
                  </a:cubicBezTo>
                  <a:cubicBezTo>
                    <a:pt x="1707202" y="3233425"/>
                    <a:pt x="1712831" y="3237364"/>
                    <a:pt x="1715643" y="3239065"/>
                  </a:cubicBezTo>
                  <a:cubicBezTo>
                    <a:pt x="1681597" y="3242590"/>
                    <a:pt x="1675536" y="3219800"/>
                    <a:pt x="1614133" y="3276850"/>
                  </a:cubicBezTo>
                  <a:close/>
                  <a:moveTo>
                    <a:pt x="1701571" y="3263277"/>
                  </a:moveTo>
                  <a:cubicBezTo>
                    <a:pt x="1696477" y="3268371"/>
                    <a:pt x="1682379" y="3263277"/>
                    <a:pt x="1685745" y="3255362"/>
                  </a:cubicBezTo>
                  <a:lnTo>
                    <a:pt x="1685772" y="3255372"/>
                  </a:lnTo>
                  <a:cubicBezTo>
                    <a:pt x="1690840" y="3249732"/>
                    <a:pt x="1704939" y="3255375"/>
                    <a:pt x="1701573" y="3263279"/>
                  </a:cubicBezTo>
                  <a:close/>
                  <a:moveTo>
                    <a:pt x="1421262" y="3355208"/>
                  </a:moveTo>
                  <a:cubicBezTo>
                    <a:pt x="1406609" y="3355772"/>
                    <a:pt x="1393055" y="3348432"/>
                    <a:pt x="1378402" y="3351824"/>
                  </a:cubicBezTo>
                  <a:cubicBezTo>
                    <a:pt x="1365395" y="3354554"/>
                    <a:pt x="1353027" y="3359643"/>
                    <a:pt x="1339470" y="3361921"/>
                  </a:cubicBezTo>
                  <a:lnTo>
                    <a:pt x="1339488" y="3361985"/>
                  </a:lnTo>
                  <a:cubicBezTo>
                    <a:pt x="1323707" y="3340555"/>
                    <a:pt x="1324263" y="3307272"/>
                    <a:pt x="1341753" y="3286398"/>
                  </a:cubicBezTo>
                  <a:cubicBezTo>
                    <a:pt x="1365429" y="3297676"/>
                    <a:pt x="1390826" y="3293729"/>
                    <a:pt x="1416194" y="3295421"/>
                  </a:cubicBezTo>
                  <a:cubicBezTo>
                    <a:pt x="1429165" y="3303318"/>
                    <a:pt x="1438752" y="3317425"/>
                    <a:pt x="1450031" y="3328131"/>
                  </a:cubicBezTo>
                  <a:cubicBezTo>
                    <a:pt x="1440445" y="3337720"/>
                    <a:pt x="1433114" y="3349563"/>
                    <a:pt x="1421262" y="3355208"/>
                  </a:cubicBezTo>
                  <a:close/>
                  <a:moveTo>
                    <a:pt x="1453398" y="3444904"/>
                  </a:moveTo>
                  <a:cubicBezTo>
                    <a:pt x="1434314" y="3429091"/>
                    <a:pt x="1425854" y="3404834"/>
                    <a:pt x="1419034" y="3381204"/>
                  </a:cubicBezTo>
                  <a:cubicBezTo>
                    <a:pt x="1419018" y="3381196"/>
                    <a:pt x="1419004" y="3381185"/>
                    <a:pt x="1418987" y="3381177"/>
                  </a:cubicBezTo>
                  <a:lnTo>
                    <a:pt x="1419015" y="3381139"/>
                  </a:lnTo>
                  <a:cubicBezTo>
                    <a:pt x="1419022" y="3381160"/>
                    <a:pt x="1419027" y="3381182"/>
                    <a:pt x="1419034" y="3381204"/>
                  </a:cubicBezTo>
                  <a:cubicBezTo>
                    <a:pt x="1443239" y="3393064"/>
                    <a:pt x="1439873" y="3424611"/>
                    <a:pt x="1453398" y="3444898"/>
                  </a:cubicBezTo>
                  <a:close/>
                  <a:moveTo>
                    <a:pt x="1225014" y="3364809"/>
                  </a:moveTo>
                  <a:cubicBezTo>
                    <a:pt x="1245591" y="3381107"/>
                    <a:pt x="1268139" y="3394748"/>
                    <a:pt x="1292126" y="3405409"/>
                  </a:cubicBezTo>
                  <a:cubicBezTo>
                    <a:pt x="1269003" y="3422891"/>
                    <a:pt x="1243062" y="3441511"/>
                    <a:pt x="1238541" y="3471964"/>
                  </a:cubicBezTo>
                  <a:cubicBezTo>
                    <a:pt x="1232652" y="3472403"/>
                    <a:pt x="1226791" y="3473162"/>
                    <a:pt x="1220985" y="3474238"/>
                  </a:cubicBezTo>
                  <a:lnTo>
                    <a:pt x="1221057" y="3474220"/>
                  </a:lnTo>
                  <a:cubicBezTo>
                    <a:pt x="1194561" y="3443198"/>
                    <a:pt x="1194561" y="3393580"/>
                    <a:pt x="1225014" y="3364809"/>
                  </a:cubicBezTo>
                  <a:close/>
                  <a:moveTo>
                    <a:pt x="1113907" y="3507524"/>
                  </a:moveTo>
                  <a:cubicBezTo>
                    <a:pt x="1084572" y="3499638"/>
                    <a:pt x="1054119" y="3485531"/>
                    <a:pt x="1039456" y="3457324"/>
                  </a:cubicBezTo>
                  <a:cubicBezTo>
                    <a:pt x="1026449" y="3438586"/>
                    <a:pt x="1026995" y="3415482"/>
                    <a:pt x="1032634" y="3394653"/>
                  </a:cubicBezTo>
                  <a:lnTo>
                    <a:pt x="1032679" y="3394725"/>
                  </a:lnTo>
                  <a:cubicBezTo>
                    <a:pt x="1051299" y="3399236"/>
                    <a:pt x="1069335" y="3407133"/>
                    <a:pt x="1088529" y="3408832"/>
                  </a:cubicBezTo>
                  <a:cubicBezTo>
                    <a:pt x="1103182" y="3429132"/>
                    <a:pt x="1116718" y="3451693"/>
                    <a:pt x="1139279" y="3464656"/>
                  </a:cubicBezTo>
                  <a:cubicBezTo>
                    <a:pt x="1156761" y="3478201"/>
                    <a:pt x="1179878" y="3475379"/>
                    <a:pt x="1200186" y="3479892"/>
                  </a:cubicBezTo>
                  <a:cubicBezTo>
                    <a:pt x="1193972" y="3487223"/>
                    <a:pt x="1189471" y="3499643"/>
                    <a:pt x="1178191" y="3499643"/>
                  </a:cubicBezTo>
                  <a:cubicBezTo>
                    <a:pt x="1156766" y="3502457"/>
                    <a:pt x="1135892" y="3509787"/>
                    <a:pt x="1113907" y="3507524"/>
                  </a:cubicBezTo>
                  <a:close/>
                  <a:moveTo>
                    <a:pt x="1167483" y="3519358"/>
                  </a:moveTo>
                  <a:cubicBezTo>
                    <a:pt x="1165790" y="3527253"/>
                    <a:pt x="1163535" y="3534594"/>
                    <a:pt x="1161843" y="3542490"/>
                  </a:cubicBezTo>
                  <a:cubicBezTo>
                    <a:pt x="1143223" y="3548121"/>
                    <a:pt x="1124622" y="3554323"/>
                    <a:pt x="1107130" y="3562790"/>
                  </a:cubicBezTo>
                  <a:cubicBezTo>
                    <a:pt x="1101490" y="3550420"/>
                    <a:pt x="1097487" y="3537503"/>
                    <a:pt x="1096943" y="3524496"/>
                  </a:cubicBezTo>
                  <a:lnTo>
                    <a:pt x="1096988" y="3524442"/>
                  </a:lnTo>
                  <a:cubicBezTo>
                    <a:pt x="1120674" y="3523870"/>
                    <a:pt x="1143797" y="3522752"/>
                    <a:pt x="1167483" y="3519358"/>
                  </a:cubicBezTo>
                  <a:close/>
                  <a:moveTo>
                    <a:pt x="911438" y="4797376"/>
                  </a:moveTo>
                  <a:cubicBezTo>
                    <a:pt x="895083" y="4801878"/>
                    <a:pt x="877029" y="4799076"/>
                    <a:pt x="860110" y="4802451"/>
                  </a:cubicBezTo>
                  <a:cubicBezTo>
                    <a:pt x="834167" y="4810919"/>
                    <a:pt x="812738" y="4781021"/>
                    <a:pt x="817814" y="4756776"/>
                  </a:cubicBezTo>
                  <a:cubicBezTo>
                    <a:pt x="836425" y="4754502"/>
                    <a:pt x="855035" y="4757325"/>
                    <a:pt x="873654" y="4753956"/>
                  </a:cubicBezTo>
                  <a:lnTo>
                    <a:pt x="873646" y="4753938"/>
                  </a:lnTo>
                  <a:cubicBezTo>
                    <a:pt x="891129" y="4743240"/>
                    <a:pt x="907493" y="4726315"/>
                    <a:pt x="930051" y="4731944"/>
                  </a:cubicBezTo>
                  <a:cubicBezTo>
                    <a:pt x="938508" y="4755635"/>
                    <a:pt x="931740" y="4782150"/>
                    <a:pt x="911438" y="4797376"/>
                  </a:cubicBezTo>
                  <a:close/>
                  <a:moveTo>
                    <a:pt x="953135" y="4778157"/>
                  </a:moveTo>
                  <a:cubicBezTo>
                    <a:pt x="943584" y="4792255"/>
                    <a:pt x="937944" y="4812631"/>
                    <a:pt x="918205" y="4814267"/>
                  </a:cubicBezTo>
                  <a:lnTo>
                    <a:pt x="918160" y="4814249"/>
                  </a:lnTo>
                  <a:cubicBezTo>
                    <a:pt x="927757" y="4800715"/>
                    <a:pt x="940155" y="4788872"/>
                    <a:pt x="953135" y="4778157"/>
                  </a:cubicBezTo>
                  <a:close/>
                  <a:moveTo>
                    <a:pt x="910341" y="4946778"/>
                  </a:moveTo>
                  <a:cubicBezTo>
                    <a:pt x="929516" y="4956928"/>
                    <a:pt x="950940" y="4964825"/>
                    <a:pt x="966745" y="4981735"/>
                  </a:cubicBezTo>
                  <a:cubicBezTo>
                    <a:pt x="945360" y="5002076"/>
                    <a:pt x="915906" y="5011623"/>
                    <a:pt x="886654" y="5007695"/>
                  </a:cubicBezTo>
                  <a:cubicBezTo>
                    <a:pt x="895087" y="4987503"/>
                    <a:pt x="901855" y="4966672"/>
                    <a:pt x="910350" y="4946843"/>
                  </a:cubicBezTo>
                  <a:close/>
                  <a:moveTo>
                    <a:pt x="989840" y="5063026"/>
                  </a:moveTo>
                  <a:lnTo>
                    <a:pt x="998318" y="5032564"/>
                  </a:lnTo>
                  <a:cubicBezTo>
                    <a:pt x="1009435" y="5037989"/>
                    <a:pt x="1019695" y="5045020"/>
                    <a:pt x="1028767" y="5053430"/>
                  </a:cubicBezTo>
                  <a:cubicBezTo>
                    <a:pt x="1014091" y="5073730"/>
                    <a:pt x="1002252" y="5095726"/>
                    <a:pt x="986470" y="5114901"/>
                  </a:cubicBezTo>
                  <a:cubicBezTo>
                    <a:pt x="975182" y="5122788"/>
                    <a:pt x="962775" y="5118293"/>
                    <a:pt x="951494" y="5112637"/>
                  </a:cubicBezTo>
                  <a:cubicBezTo>
                    <a:pt x="965047" y="5096354"/>
                    <a:pt x="986514" y="5085076"/>
                    <a:pt x="989878" y="5063063"/>
                  </a:cubicBezTo>
                  <a:close/>
                  <a:moveTo>
                    <a:pt x="1175390" y="4923165"/>
                  </a:moveTo>
                  <a:cubicBezTo>
                    <a:pt x="1150564" y="4946851"/>
                    <a:pt x="1127454" y="4972228"/>
                    <a:pt x="1099815" y="4993095"/>
                  </a:cubicBezTo>
                  <a:lnTo>
                    <a:pt x="1099815" y="4986891"/>
                  </a:lnTo>
                  <a:cubicBezTo>
                    <a:pt x="1121239" y="4961505"/>
                    <a:pt x="1144924" y="4938392"/>
                    <a:pt x="1175387" y="4923165"/>
                  </a:cubicBezTo>
                  <a:close/>
                  <a:moveTo>
                    <a:pt x="1119549" y="4934935"/>
                  </a:moveTo>
                  <a:lnTo>
                    <a:pt x="1119549" y="4921400"/>
                  </a:lnTo>
                  <a:cubicBezTo>
                    <a:pt x="1126317" y="4921973"/>
                    <a:pt x="1133084" y="4922529"/>
                    <a:pt x="1140416" y="4923656"/>
                  </a:cubicBezTo>
                  <a:cubicBezTo>
                    <a:pt x="1138159" y="4926484"/>
                    <a:pt x="1134212" y="4931551"/>
                    <a:pt x="1131957" y="4934371"/>
                  </a:cubicBezTo>
                  <a:cubicBezTo>
                    <a:pt x="1129142" y="4934371"/>
                    <a:pt x="1122357" y="4934935"/>
                    <a:pt x="1119547" y="4934935"/>
                  </a:cubicBezTo>
                  <a:close/>
                  <a:moveTo>
                    <a:pt x="1280813" y="4762921"/>
                  </a:moveTo>
                  <a:cubicBezTo>
                    <a:pt x="1245848" y="4774200"/>
                    <a:pt x="1220479" y="4804663"/>
                    <a:pt x="1184938" y="4813685"/>
                  </a:cubicBezTo>
                  <a:cubicBezTo>
                    <a:pt x="1207950" y="4775392"/>
                    <a:pt x="1249156" y="4752833"/>
                    <a:pt x="1289179" y="4735278"/>
                  </a:cubicBezTo>
                  <a:lnTo>
                    <a:pt x="1289289" y="4735296"/>
                  </a:lnTo>
                  <a:cubicBezTo>
                    <a:pt x="1302824" y="4729074"/>
                    <a:pt x="1318050" y="4728520"/>
                    <a:pt x="1332722" y="4729647"/>
                  </a:cubicBezTo>
                  <a:cubicBezTo>
                    <a:pt x="1302821" y="4768006"/>
                    <a:pt x="1284786" y="4821026"/>
                    <a:pt x="1236278" y="4840191"/>
                  </a:cubicBezTo>
                  <a:cubicBezTo>
                    <a:pt x="1205815" y="4858238"/>
                    <a:pt x="1170286" y="4863323"/>
                    <a:pt x="1135885" y="4866706"/>
                  </a:cubicBezTo>
                  <a:cubicBezTo>
                    <a:pt x="1156185" y="4850343"/>
                    <a:pt x="1178746" y="4834551"/>
                    <a:pt x="1205816" y="4832295"/>
                  </a:cubicBezTo>
                  <a:cubicBezTo>
                    <a:pt x="1227246" y="4822145"/>
                    <a:pt x="1247558" y="4808055"/>
                    <a:pt x="1272362" y="4806353"/>
                  </a:cubicBezTo>
                  <a:lnTo>
                    <a:pt x="1272362" y="4786602"/>
                  </a:lnTo>
                  <a:cubicBezTo>
                    <a:pt x="1281386" y="4782090"/>
                    <a:pt x="1290418" y="4777587"/>
                    <a:pt x="1299996" y="4773067"/>
                  </a:cubicBezTo>
                  <a:cubicBezTo>
                    <a:pt x="1293907" y="4769135"/>
                    <a:pt x="1287487" y="4765740"/>
                    <a:pt x="1280810" y="4762921"/>
                  </a:cubicBezTo>
                  <a:close/>
                  <a:moveTo>
                    <a:pt x="1294338" y="4818870"/>
                  </a:moveTo>
                  <a:cubicBezTo>
                    <a:pt x="1303547" y="4800706"/>
                    <a:pt x="1321106" y="4772868"/>
                    <a:pt x="1338366" y="4755062"/>
                  </a:cubicBezTo>
                  <a:cubicBezTo>
                    <a:pt x="1317500" y="4797913"/>
                    <a:pt x="1290986" y="4838536"/>
                    <a:pt x="1272374" y="4883079"/>
                  </a:cubicBezTo>
                  <a:cubicBezTo>
                    <a:pt x="1245391" y="4943055"/>
                    <a:pt x="1226130" y="5006294"/>
                    <a:pt x="1197932" y="5037619"/>
                  </a:cubicBezTo>
                  <a:cubicBezTo>
                    <a:pt x="1207510" y="5006602"/>
                    <a:pt x="1221618" y="4976703"/>
                    <a:pt x="1229505" y="4945122"/>
                  </a:cubicBezTo>
                  <a:cubicBezTo>
                    <a:pt x="1235717" y="4920308"/>
                    <a:pt x="1254880" y="4901303"/>
                    <a:pt x="1262223" y="4877447"/>
                  </a:cubicBezTo>
                  <a:cubicBezTo>
                    <a:pt x="1268924" y="4855678"/>
                    <a:pt x="1281419" y="4836880"/>
                    <a:pt x="1294335" y="4818870"/>
                  </a:cubicBezTo>
                  <a:close/>
                  <a:moveTo>
                    <a:pt x="1305098" y="4613510"/>
                  </a:moveTo>
                  <a:cubicBezTo>
                    <a:pt x="1333841" y="4607324"/>
                    <a:pt x="1363826" y="4613784"/>
                    <a:pt x="1393056" y="4607324"/>
                  </a:cubicBezTo>
                  <a:cubicBezTo>
                    <a:pt x="1407768" y="4604076"/>
                    <a:pt x="1422408" y="4599975"/>
                    <a:pt x="1437633" y="4598838"/>
                  </a:cubicBezTo>
                  <a:cubicBezTo>
                    <a:pt x="1430856" y="4602231"/>
                    <a:pt x="1423534" y="4605623"/>
                    <a:pt x="1416203" y="4608439"/>
                  </a:cubicBezTo>
                  <a:cubicBezTo>
                    <a:pt x="1415076" y="4629315"/>
                    <a:pt x="1394773" y="4639474"/>
                    <a:pt x="1384622" y="4655811"/>
                  </a:cubicBezTo>
                  <a:cubicBezTo>
                    <a:pt x="1378410" y="4668227"/>
                    <a:pt x="1362628" y="4663716"/>
                    <a:pt x="1351340" y="4663716"/>
                  </a:cubicBezTo>
                  <a:cubicBezTo>
                    <a:pt x="1366016" y="4648480"/>
                    <a:pt x="1394765" y="4647361"/>
                    <a:pt x="1400423" y="4623676"/>
                  </a:cubicBezTo>
                  <a:cubicBezTo>
                    <a:pt x="1368832" y="4616911"/>
                    <a:pt x="1333284" y="4632120"/>
                    <a:pt x="1305095" y="4613514"/>
                  </a:cubicBezTo>
                  <a:close/>
                  <a:moveTo>
                    <a:pt x="2631035" y="4711646"/>
                  </a:moveTo>
                  <a:lnTo>
                    <a:pt x="2631080" y="4711611"/>
                  </a:lnTo>
                  <a:lnTo>
                    <a:pt x="2631080" y="4711637"/>
                  </a:lnTo>
                  <a:cubicBezTo>
                    <a:pt x="2640081" y="4708839"/>
                    <a:pt x="2643444" y="4711662"/>
                    <a:pt x="2640638" y="4721252"/>
                  </a:cubicBezTo>
                  <a:cubicBezTo>
                    <a:pt x="2631641" y="4723977"/>
                    <a:pt x="2628275" y="4721164"/>
                    <a:pt x="2631080" y="4711637"/>
                  </a:cubicBezTo>
                  <a:close/>
                  <a:moveTo>
                    <a:pt x="2673331" y="4787780"/>
                  </a:moveTo>
                  <a:cubicBezTo>
                    <a:pt x="2684610" y="4770861"/>
                    <a:pt x="2697571" y="4755625"/>
                    <a:pt x="2708855" y="4738698"/>
                  </a:cubicBezTo>
                  <a:cubicBezTo>
                    <a:pt x="2712812" y="4746048"/>
                    <a:pt x="2717324" y="4753375"/>
                    <a:pt x="2717889" y="4762385"/>
                  </a:cubicBezTo>
                  <a:cubicBezTo>
                    <a:pt x="2720727" y="4781568"/>
                    <a:pt x="2728279" y="4802800"/>
                    <a:pt x="2717325" y="4821619"/>
                  </a:cubicBezTo>
                  <a:cubicBezTo>
                    <a:pt x="2703359" y="4845614"/>
                    <a:pt x="2685744" y="4868991"/>
                    <a:pt x="2662621" y="4884791"/>
                  </a:cubicBezTo>
                  <a:cubicBezTo>
                    <a:pt x="2665532" y="4852681"/>
                    <a:pt x="2663258" y="4818844"/>
                    <a:pt x="2673354" y="4787827"/>
                  </a:cubicBezTo>
                  <a:close/>
                  <a:moveTo>
                    <a:pt x="2665990" y="4977884"/>
                  </a:moveTo>
                  <a:cubicBezTo>
                    <a:pt x="2697008" y="4953624"/>
                    <a:pt x="2716754" y="4918659"/>
                    <a:pt x="2735929" y="4884831"/>
                  </a:cubicBezTo>
                  <a:cubicBezTo>
                    <a:pt x="2749455" y="4865081"/>
                    <a:pt x="2754539" y="4841962"/>
                    <a:pt x="2762999" y="4820532"/>
                  </a:cubicBezTo>
                  <a:cubicBezTo>
                    <a:pt x="2778781" y="4791771"/>
                    <a:pt x="2784420" y="4759043"/>
                    <a:pt x="2801912" y="4731983"/>
                  </a:cubicBezTo>
                  <a:cubicBezTo>
                    <a:pt x="2796817" y="4728617"/>
                    <a:pt x="2791179" y="4725797"/>
                    <a:pt x="2786085" y="4722433"/>
                  </a:cubicBezTo>
                  <a:lnTo>
                    <a:pt x="2786120" y="4722386"/>
                  </a:lnTo>
                  <a:cubicBezTo>
                    <a:pt x="2796845" y="4712245"/>
                    <a:pt x="2808670" y="4700966"/>
                    <a:pt x="2823905" y="4697012"/>
                  </a:cubicBezTo>
                  <a:cubicBezTo>
                    <a:pt x="2797391" y="4767524"/>
                    <a:pt x="2796267" y="4847823"/>
                    <a:pt x="2751156" y="4910767"/>
                  </a:cubicBezTo>
                  <a:cubicBezTo>
                    <a:pt x="2717580" y="4957614"/>
                    <a:pt x="2676140" y="5004375"/>
                    <a:pt x="2618599" y="5020756"/>
                  </a:cubicBezTo>
                  <a:cubicBezTo>
                    <a:pt x="2623125" y="5007776"/>
                    <a:pt x="2628200" y="4994796"/>
                    <a:pt x="2632143" y="4981270"/>
                  </a:cubicBezTo>
                  <a:cubicBezTo>
                    <a:pt x="2643421" y="4979560"/>
                    <a:pt x="2654691" y="4980691"/>
                    <a:pt x="2665988" y="4977878"/>
                  </a:cubicBezTo>
                  <a:close/>
                  <a:moveTo>
                    <a:pt x="2778844" y="4735933"/>
                  </a:moveTo>
                  <a:cubicBezTo>
                    <a:pt x="2791823" y="4739299"/>
                    <a:pt x="2770957" y="4764677"/>
                    <a:pt x="2765309" y="4751707"/>
                  </a:cubicBezTo>
                  <a:cubicBezTo>
                    <a:pt x="2765309" y="4744339"/>
                    <a:pt x="2771495" y="4737608"/>
                    <a:pt x="2778862" y="4735970"/>
                  </a:cubicBezTo>
                  <a:close/>
                  <a:moveTo>
                    <a:pt x="2653602" y="5129001"/>
                  </a:moveTo>
                  <a:cubicBezTo>
                    <a:pt x="2624859" y="5127300"/>
                    <a:pt x="2596642" y="5147039"/>
                    <a:pt x="2568445" y="5133495"/>
                  </a:cubicBezTo>
                  <a:cubicBezTo>
                    <a:pt x="2554919" y="5144219"/>
                    <a:pt x="2535727" y="5150413"/>
                    <a:pt x="2530104" y="5169033"/>
                  </a:cubicBezTo>
                  <a:cubicBezTo>
                    <a:pt x="2543639" y="5170160"/>
                    <a:pt x="2557174" y="5170160"/>
                    <a:pt x="2571265" y="5171861"/>
                  </a:cubicBezTo>
                  <a:cubicBezTo>
                    <a:pt x="2547015" y="5183131"/>
                    <a:pt x="2522192" y="5193846"/>
                    <a:pt x="2494548" y="5191026"/>
                  </a:cubicBezTo>
                  <a:cubicBezTo>
                    <a:pt x="2512031" y="5165639"/>
                    <a:pt x="2532343" y="5142509"/>
                    <a:pt x="2552654" y="5118840"/>
                  </a:cubicBezTo>
                  <a:cubicBezTo>
                    <a:pt x="2567298" y="5105378"/>
                    <a:pt x="2589857" y="5107016"/>
                    <a:pt x="2607866" y="5100830"/>
                  </a:cubicBezTo>
                  <a:lnTo>
                    <a:pt x="2607930" y="5100775"/>
                  </a:lnTo>
                  <a:cubicBezTo>
                    <a:pt x="2638948" y="5093462"/>
                    <a:pt x="2668281" y="5079909"/>
                    <a:pt x="2698730" y="5069767"/>
                  </a:cubicBezTo>
                  <a:cubicBezTo>
                    <a:pt x="2685190" y="5090624"/>
                    <a:pt x="2667716" y="5108124"/>
                    <a:pt x="2653599" y="5129000"/>
                  </a:cubicBezTo>
                  <a:close/>
                  <a:moveTo>
                    <a:pt x="2678406" y="5121077"/>
                  </a:moveTo>
                  <a:lnTo>
                    <a:pt x="2678424" y="5121059"/>
                  </a:lnTo>
                  <a:cubicBezTo>
                    <a:pt x="2682927" y="5113737"/>
                    <a:pt x="2687428" y="5106415"/>
                    <a:pt x="2692504" y="5099065"/>
                  </a:cubicBezTo>
                  <a:cubicBezTo>
                    <a:pt x="2706602" y="5112071"/>
                    <a:pt x="2694234" y="5125078"/>
                    <a:pt x="2678403" y="5121076"/>
                  </a:cubicBezTo>
                  <a:close/>
                  <a:moveTo>
                    <a:pt x="2664335" y="5140853"/>
                  </a:moveTo>
                  <a:cubicBezTo>
                    <a:pt x="2644608" y="5153215"/>
                    <a:pt x="2625428" y="5171754"/>
                    <a:pt x="2599528" y="5167325"/>
                  </a:cubicBezTo>
                  <a:lnTo>
                    <a:pt x="2599470" y="5167357"/>
                  </a:lnTo>
                  <a:lnTo>
                    <a:pt x="2599478" y="5167319"/>
                  </a:lnTo>
                  <a:lnTo>
                    <a:pt x="2599527" y="5167319"/>
                  </a:lnTo>
                  <a:cubicBezTo>
                    <a:pt x="2619821" y="5154930"/>
                    <a:pt x="2641795" y="5147615"/>
                    <a:pt x="2664333" y="5140852"/>
                  </a:cubicBezTo>
                  <a:close/>
                  <a:moveTo>
                    <a:pt x="2443847" y="5092352"/>
                  </a:moveTo>
                  <a:cubicBezTo>
                    <a:pt x="2444944" y="5066977"/>
                    <a:pt x="2457400" y="5043324"/>
                    <a:pt x="2457400" y="5017947"/>
                  </a:cubicBezTo>
                  <a:lnTo>
                    <a:pt x="2457392" y="5017910"/>
                  </a:lnTo>
                  <a:cubicBezTo>
                    <a:pt x="2499697" y="5018473"/>
                    <a:pt x="2526758" y="5065856"/>
                    <a:pt x="2520000" y="5104183"/>
                  </a:cubicBezTo>
                  <a:cubicBezTo>
                    <a:pt x="2518863" y="5114333"/>
                    <a:pt x="2505883" y="5120538"/>
                    <a:pt x="2498005" y="5113784"/>
                  </a:cubicBezTo>
                  <a:cubicBezTo>
                    <a:pt x="2481066" y="5103639"/>
                    <a:pt x="2461892" y="5099674"/>
                    <a:pt x="2443844" y="5092351"/>
                  </a:cubicBezTo>
                  <a:close/>
                  <a:moveTo>
                    <a:pt x="2492813" y="5131784"/>
                  </a:moveTo>
                  <a:cubicBezTo>
                    <a:pt x="2492265" y="5154906"/>
                    <a:pt x="2470264" y="5169023"/>
                    <a:pt x="2453355" y="5180865"/>
                  </a:cubicBezTo>
                  <a:cubicBezTo>
                    <a:pt x="2451309" y="5158891"/>
                    <a:pt x="2451493" y="5136766"/>
                    <a:pt x="2453904" y="5114828"/>
                  </a:cubicBezTo>
                  <a:lnTo>
                    <a:pt x="2453931" y="5114873"/>
                  </a:lnTo>
                  <a:cubicBezTo>
                    <a:pt x="2468577" y="5115437"/>
                    <a:pt x="2480985" y="5123338"/>
                    <a:pt x="2492817" y="5131783"/>
                  </a:cubicBezTo>
                  <a:close/>
                  <a:moveTo>
                    <a:pt x="2070430" y="5484389"/>
                  </a:moveTo>
                  <a:lnTo>
                    <a:pt x="2070448" y="5484353"/>
                  </a:lnTo>
                  <a:cubicBezTo>
                    <a:pt x="2099775" y="5469117"/>
                    <a:pt x="2127972" y="5449934"/>
                    <a:pt x="2160117" y="5440910"/>
                  </a:cubicBezTo>
                  <a:cubicBezTo>
                    <a:pt x="2133007" y="5459557"/>
                    <a:pt x="2102535" y="5476475"/>
                    <a:pt x="2070430" y="5484389"/>
                  </a:cubicBezTo>
                  <a:close/>
                  <a:moveTo>
                    <a:pt x="2125134" y="5481442"/>
                  </a:moveTo>
                  <a:cubicBezTo>
                    <a:pt x="2124561" y="5489928"/>
                    <a:pt x="2123433" y="5498370"/>
                    <a:pt x="2122296" y="5506829"/>
                  </a:cubicBezTo>
                  <a:cubicBezTo>
                    <a:pt x="2113929" y="5504009"/>
                    <a:pt x="2105377" y="5500643"/>
                    <a:pt x="2096921" y="5497824"/>
                  </a:cubicBezTo>
                  <a:cubicBezTo>
                    <a:pt x="2105876" y="5491626"/>
                    <a:pt x="2115308" y="5486148"/>
                    <a:pt x="2125130" y="5481442"/>
                  </a:cubicBezTo>
                  <a:close/>
                  <a:moveTo>
                    <a:pt x="2019662" y="5629321"/>
                  </a:moveTo>
                  <a:lnTo>
                    <a:pt x="2019689" y="5629258"/>
                  </a:lnTo>
                  <a:cubicBezTo>
                    <a:pt x="2030404" y="5630376"/>
                    <a:pt x="2044495" y="5626993"/>
                    <a:pt x="2050707" y="5638272"/>
                  </a:cubicBezTo>
                  <a:cubicBezTo>
                    <a:pt x="2061977" y="5653497"/>
                    <a:pt x="2076081" y="5668162"/>
                    <a:pt x="2081715" y="5686764"/>
                  </a:cubicBezTo>
                  <a:cubicBezTo>
                    <a:pt x="2070444" y="5685645"/>
                    <a:pt x="2058028" y="5687328"/>
                    <a:pt x="2047877" y="5681133"/>
                  </a:cubicBezTo>
                  <a:cubicBezTo>
                    <a:pt x="2034898" y="5672665"/>
                    <a:pt x="2019107" y="5675485"/>
                    <a:pt x="2004452" y="5674375"/>
                  </a:cubicBezTo>
                  <a:cubicBezTo>
                    <a:pt x="2005001" y="5670418"/>
                    <a:pt x="2006145" y="5662515"/>
                    <a:pt x="2006709" y="5658576"/>
                  </a:cubicBezTo>
                  <a:cubicBezTo>
                    <a:pt x="2020252" y="5661414"/>
                    <a:pt x="2033778" y="5663660"/>
                    <a:pt x="2047308" y="5662524"/>
                  </a:cubicBezTo>
                  <a:cubicBezTo>
                    <a:pt x="2038217" y="5651330"/>
                    <a:pt x="2029212" y="5640595"/>
                    <a:pt x="2019662" y="5629321"/>
                  </a:cubicBezTo>
                  <a:close/>
                  <a:moveTo>
                    <a:pt x="1946929" y="5545255"/>
                  </a:moveTo>
                  <a:lnTo>
                    <a:pt x="1946921" y="5545210"/>
                  </a:lnTo>
                  <a:cubicBezTo>
                    <a:pt x="1975118" y="5540707"/>
                    <a:pt x="2002178" y="5531112"/>
                    <a:pt x="2029831" y="5528292"/>
                  </a:cubicBezTo>
                  <a:cubicBezTo>
                    <a:pt x="2055206" y="5541271"/>
                    <a:pt x="2077767" y="5559309"/>
                    <a:pt x="2099189" y="5577365"/>
                  </a:cubicBezTo>
                  <a:cubicBezTo>
                    <a:pt x="2073021" y="5573425"/>
                    <a:pt x="2046411" y="5573425"/>
                    <a:pt x="2020244" y="5577365"/>
                  </a:cubicBezTo>
                  <a:cubicBezTo>
                    <a:pt x="1990853" y="5581832"/>
                    <a:pt x="1970578" y="5557076"/>
                    <a:pt x="1946929" y="5545251"/>
                  </a:cubicBezTo>
                  <a:close/>
                  <a:moveTo>
                    <a:pt x="1987579" y="5659728"/>
                  </a:moveTo>
                  <a:cubicBezTo>
                    <a:pt x="1995456" y="5656890"/>
                    <a:pt x="1999986" y="5669878"/>
                    <a:pt x="1991508" y="5672126"/>
                  </a:cubicBezTo>
                  <a:cubicBezTo>
                    <a:pt x="1983594" y="5674946"/>
                    <a:pt x="1979138" y="5661392"/>
                    <a:pt x="1987597" y="5659756"/>
                  </a:cubicBezTo>
                  <a:close/>
                  <a:moveTo>
                    <a:pt x="1978493" y="5658600"/>
                  </a:moveTo>
                  <a:cubicBezTo>
                    <a:pt x="1977396" y="5670425"/>
                    <a:pt x="1953119" y="5663603"/>
                    <a:pt x="1958209" y="5654052"/>
                  </a:cubicBezTo>
                  <a:lnTo>
                    <a:pt x="1958201" y="5654089"/>
                  </a:lnTo>
                  <a:cubicBezTo>
                    <a:pt x="1963839" y="5648453"/>
                    <a:pt x="1976247" y="5650136"/>
                    <a:pt x="1978493" y="5658596"/>
                  </a:cubicBezTo>
                  <a:close/>
                  <a:moveTo>
                    <a:pt x="1825125" y="5547483"/>
                  </a:moveTo>
                  <a:cubicBezTo>
                    <a:pt x="1705546" y="5572393"/>
                    <a:pt x="1537713" y="5562296"/>
                    <a:pt x="1425246" y="5534494"/>
                  </a:cubicBezTo>
                  <a:cubicBezTo>
                    <a:pt x="1446122" y="5529419"/>
                    <a:pt x="1466978" y="5535058"/>
                    <a:pt x="1487854" y="5536750"/>
                  </a:cubicBezTo>
                  <a:cubicBezTo>
                    <a:pt x="1513797" y="5541845"/>
                    <a:pt x="1540303" y="5537314"/>
                    <a:pt x="1566254" y="5541845"/>
                  </a:cubicBezTo>
                  <a:cubicBezTo>
                    <a:pt x="1624904" y="5551986"/>
                    <a:pt x="1684684" y="5549176"/>
                    <a:pt x="1743907" y="5546338"/>
                  </a:cubicBezTo>
                  <a:cubicBezTo>
                    <a:pt x="1772195" y="5545789"/>
                    <a:pt x="1799848" y="5536787"/>
                    <a:pt x="1828045" y="5541880"/>
                  </a:cubicBezTo>
                  <a:lnTo>
                    <a:pt x="1827945" y="5541843"/>
                  </a:lnTo>
                  <a:cubicBezTo>
                    <a:pt x="1845983" y="5535631"/>
                    <a:pt x="1865722" y="5523778"/>
                    <a:pt x="1883786" y="5535631"/>
                  </a:cubicBezTo>
                  <a:cubicBezTo>
                    <a:pt x="1865157" y="5542960"/>
                    <a:pt x="1844862" y="5545214"/>
                    <a:pt x="1825125" y="5547479"/>
                  </a:cubicBezTo>
                  <a:close/>
                  <a:moveTo>
                    <a:pt x="1881510" y="5620270"/>
                  </a:moveTo>
                  <a:cubicBezTo>
                    <a:pt x="1861772" y="5614084"/>
                    <a:pt x="1843126" y="5603351"/>
                    <a:pt x="1825662" y="5591527"/>
                  </a:cubicBezTo>
                  <a:lnTo>
                    <a:pt x="1825670" y="5591509"/>
                  </a:lnTo>
                  <a:cubicBezTo>
                    <a:pt x="1845972" y="5595470"/>
                    <a:pt x="1873057" y="5598272"/>
                    <a:pt x="1881510" y="5620269"/>
                  </a:cubicBezTo>
                  <a:close/>
                  <a:moveTo>
                    <a:pt x="1649135" y="5686206"/>
                  </a:moveTo>
                  <a:lnTo>
                    <a:pt x="1649117" y="5686197"/>
                  </a:lnTo>
                  <a:cubicBezTo>
                    <a:pt x="1655312" y="5685633"/>
                    <a:pt x="1666590" y="5684496"/>
                    <a:pt x="1672803" y="5684496"/>
                  </a:cubicBezTo>
                  <a:cubicBezTo>
                    <a:pt x="1677315" y="5692383"/>
                    <a:pt x="1681827" y="5700851"/>
                    <a:pt x="1686338" y="5709311"/>
                  </a:cubicBezTo>
                  <a:cubicBezTo>
                    <a:pt x="1671694" y="5705397"/>
                    <a:pt x="1659868" y="5696392"/>
                    <a:pt x="1649135" y="5686202"/>
                  </a:cubicBezTo>
                  <a:close/>
                  <a:moveTo>
                    <a:pt x="1697089" y="5732505"/>
                  </a:moveTo>
                  <a:cubicBezTo>
                    <a:pt x="1710624" y="5749424"/>
                    <a:pt x="1717955" y="5770854"/>
                    <a:pt x="1724169" y="5791720"/>
                  </a:cubicBezTo>
                  <a:cubicBezTo>
                    <a:pt x="1708379" y="5781005"/>
                    <a:pt x="1694268" y="5768586"/>
                    <a:pt x="1680180" y="5755626"/>
                  </a:cubicBezTo>
                  <a:cubicBezTo>
                    <a:pt x="1642387" y="5727429"/>
                    <a:pt x="1603473" y="5699787"/>
                    <a:pt x="1565125" y="5671606"/>
                  </a:cubicBezTo>
                  <a:cubicBezTo>
                    <a:pt x="1563396" y="5669332"/>
                    <a:pt x="1560031" y="5664238"/>
                    <a:pt x="1558302" y="5662055"/>
                  </a:cubicBezTo>
                  <a:lnTo>
                    <a:pt x="1558338" y="5662001"/>
                  </a:lnTo>
                  <a:cubicBezTo>
                    <a:pt x="1594432" y="5668213"/>
                    <a:pt x="1613042" y="5704860"/>
                    <a:pt x="1647461" y="5715585"/>
                  </a:cubicBezTo>
                  <a:cubicBezTo>
                    <a:pt x="1663243" y="5723479"/>
                    <a:pt x="1681856" y="5723479"/>
                    <a:pt x="1697089" y="5732501"/>
                  </a:cubicBezTo>
                  <a:close/>
                  <a:moveTo>
                    <a:pt x="1623709" y="5614621"/>
                  </a:moveTo>
                  <a:cubicBezTo>
                    <a:pt x="1606555" y="5602140"/>
                    <a:pt x="1587687" y="5591609"/>
                    <a:pt x="1571313" y="5578056"/>
                  </a:cubicBezTo>
                  <a:lnTo>
                    <a:pt x="1571250" y="5577956"/>
                  </a:lnTo>
                  <a:cubicBezTo>
                    <a:pt x="1602276" y="5572897"/>
                    <a:pt x="1633725" y="5585890"/>
                    <a:pt x="1664876" y="5578520"/>
                  </a:cubicBezTo>
                  <a:cubicBezTo>
                    <a:pt x="1682851" y="5574268"/>
                    <a:pt x="1700978" y="5581903"/>
                    <a:pt x="1717896" y="5586978"/>
                  </a:cubicBezTo>
                  <a:cubicBezTo>
                    <a:pt x="1737071" y="5606729"/>
                    <a:pt x="1754554" y="5628165"/>
                    <a:pt x="1772036" y="5649595"/>
                  </a:cubicBezTo>
                  <a:cubicBezTo>
                    <a:pt x="1628482" y="5623267"/>
                    <a:pt x="1656743" y="5638648"/>
                    <a:pt x="1623711" y="5614617"/>
                  </a:cubicBezTo>
                  <a:close/>
                  <a:moveTo>
                    <a:pt x="1376143" y="5563311"/>
                  </a:moveTo>
                  <a:cubicBezTo>
                    <a:pt x="1385730" y="5559928"/>
                    <a:pt x="1388541" y="5563311"/>
                    <a:pt x="1385730" y="5572335"/>
                  </a:cubicBezTo>
                  <a:cubicBezTo>
                    <a:pt x="1376726" y="5575155"/>
                    <a:pt x="1373360" y="5572335"/>
                    <a:pt x="1376180" y="5563330"/>
                  </a:cubicBezTo>
                  <a:close/>
                  <a:moveTo>
                    <a:pt x="1313625" y="5508550"/>
                  </a:moveTo>
                  <a:cubicBezTo>
                    <a:pt x="1313603" y="5508550"/>
                    <a:pt x="1313583" y="5508550"/>
                    <a:pt x="1313561" y="5508550"/>
                  </a:cubicBezTo>
                  <a:lnTo>
                    <a:pt x="1313579" y="5508515"/>
                  </a:lnTo>
                  <a:cubicBezTo>
                    <a:pt x="1313595" y="5508525"/>
                    <a:pt x="1313610" y="5508536"/>
                    <a:pt x="1313625" y="5508547"/>
                  </a:cubicBezTo>
                  <a:cubicBezTo>
                    <a:pt x="1331636" y="5506315"/>
                    <a:pt x="1347974" y="5516437"/>
                    <a:pt x="1365436" y="5517009"/>
                  </a:cubicBezTo>
                  <a:cubicBezTo>
                    <a:pt x="1386866" y="5519265"/>
                    <a:pt x="1407178" y="5524904"/>
                    <a:pt x="1426915" y="5532254"/>
                  </a:cubicBezTo>
                  <a:cubicBezTo>
                    <a:pt x="1389188" y="5528252"/>
                    <a:pt x="1345187" y="5533882"/>
                    <a:pt x="1313628" y="5508546"/>
                  </a:cubicBezTo>
                  <a:close/>
                  <a:moveTo>
                    <a:pt x="1368256" y="5546356"/>
                  </a:moveTo>
                  <a:lnTo>
                    <a:pt x="1368256" y="5564985"/>
                  </a:lnTo>
                  <a:cubicBezTo>
                    <a:pt x="1358284" y="5558623"/>
                    <a:pt x="1348711" y="5551656"/>
                    <a:pt x="1339590" y="5544124"/>
                  </a:cubicBezTo>
                  <a:cubicBezTo>
                    <a:pt x="1339554" y="5544124"/>
                    <a:pt x="1339520" y="5544124"/>
                    <a:pt x="1339485" y="5544124"/>
                  </a:cubicBezTo>
                  <a:lnTo>
                    <a:pt x="1339513" y="5544069"/>
                  </a:lnTo>
                  <a:lnTo>
                    <a:pt x="1339590" y="5544130"/>
                  </a:lnTo>
                  <a:cubicBezTo>
                    <a:pt x="1349181" y="5544318"/>
                    <a:pt x="1358753" y="5545059"/>
                    <a:pt x="1368259" y="5546352"/>
                  </a:cubicBezTo>
                  <a:close/>
                  <a:moveTo>
                    <a:pt x="1570780" y="5796760"/>
                  </a:moveTo>
                  <a:cubicBezTo>
                    <a:pt x="1544274" y="5788302"/>
                    <a:pt x="1518887" y="5777595"/>
                    <a:pt x="1493500" y="5766880"/>
                  </a:cubicBezTo>
                  <a:cubicBezTo>
                    <a:pt x="1460236" y="5756730"/>
                    <a:pt x="1435809" y="5730736"/>
                    <a:pt x="1407215" y="5712722"/>
                  </a:cubicBezTo>
                  <a:cubicBezTo>
                    <a:pt x="1382164" y="5696941"/>
                    <a:pt x="1359279" y="5677198"/>
                    <a:pt x="1336715" y="5658583"/>
                  </a:cubicBezTo>
                  <a:cubicBezTo>
                    <a:pt x="1327691" y="5651242"/>
                    <a:pt x="1329739" y="5638841"/>
                    <a:pt x="1329957" y="5628702"/>
                  </a:cubicBezTo>
                  <a:cubicBezTo>
                    <a:pt x="1330231" y="5616066"/>
                    <a:pt x="1324429" y="5604341"/>
                    <a:pt x="1321578" y="5592616"/>
                  </a:cubicBezTo>
                  <a:cubicBezTo>
                    <a:pt x="1321548" y="5592616"/>
                    <a:pt x="1321501" y="5592602"/>
                    <a:pt x="1321471" y="5592599"/>
                  </a:cubicBezTo>
                  <a:lnTo>
                    <a:pt x="1321498" y="5592317"/>
                  </a:lnTo>
                  <a:cubicBezTo>
                    <a:pt x="1321522" y="5592417"/>
                    <a:pt x="1321555" y="5592517"/>
                    <a:pt x="1321578" y="5592616"/>
                  </a:cubicBezTo>
                  <a:cubicBezTo>
                    <a:pt x="1326668" y="5593284"/>
                    <a:pt x="1331718" y="5594225"/>
                    <a:pt x="1336707" y="5595435"/>
                  </a:cubicBezTo>
                  <a:cubicBezTo>
                    <a:pt x="1428076" y="5639970"/>
                    <a:pt x="1517180" y="5688481"/>
                    <a:pt x="1601792" y="5743748"/>
                  </a:cubicBezTo>
                  <a:cubicBezTo>
                    <a:pt x="1619830" y="5757856"/>
                    <a:pt x="1636193" y="5773649"/>
                    <a:pt x="1654239" y="5787189"/>
                  </a:cubicBezTo>
                  <a:cubicBezTo>
                    <a:pt x="1682436" y="5808602"/>
                    <a:pt x="1703876" y="5836809"/>
                    <a:pt x="1725869" y="5863880"/>
                  </a:cubicBezTo>
                  <a:cubicBezTo>
                    <a:pt x="1675677" y="5854278"/>
                    <a:pt x="1622656" y="5849224"/>
                    <a:pt x="1576977" y="5825538"/>
                  </a:cubicBezTo>
                  <a:cubicBezTo>
                    <a:pt x="1590512" y="5823273"/>
                    <a:pt x="1604610" y="5823273"/>
                    <a:pt x="1618709" y="5822708"/>
                  </a:cubicBezTo>
                  <a:cubicBezTo>
                    <a:pt x="1618709" y="5818753"/>
                    <a:pt x="1619273" y="5811420"/>
                    <a:pt x="1619273" y="5807484"/>
                  </a:cubicBezTo>
                  <a:cubicBezTo>
                    <a:pt x="1603491" y="5801833"/>
                    <a:pt x="1587136" y="5799586"/>
                    <a:pt x="1570783" y="5796756"/>
                  </a:cubicBezTo>
                  <a:close/>
                  <a:moveTo>
                    <a:pt x="1530719" y="5928134"/>
                  </a:moveTo>
                  <a:cubicBezTo>
                    <a:pt x="1539178" y="5939986"/>
                    <a:pt x="1529582" y="5954084"/>
                    <a:pt x="1527336" y="5966501"/>
                  </a:cubicBezTo>
                  <a:cubicBezTo>
                    <a:pt x="1514356" y="5970440"/>
                    <a:pt x="1500820" y="5973834"/>
                    <a:pt x="1487295" y="5971568"/>
                  </a:cubicBezTo>
                  <a:cubicBezTo>
                    <a:pt x="1487295" y="5950103"/>
                    <a:pt x="1484475" y="5928088"/>
                    <a:pt x="1487295" y="5906077"/>
                  </a:cubicBezTo>
                  <a:lnTo>
                    <a:pt x="1487295" y="5906140"/>
                  </a:lnTo>
                  <a:cubicBezTo>
                    <a:pt x="1504208" y="5906700"/>
                    <a:pt x="1518316" y="5917415"/>
                    <a:pt x="1530722" y="5928130"/>
                  </a:cubicBezTo>
                  <a:close/>
                  <a:moveTo>
                    <a:pt x="1653117" y="5988550"/>
                  </a:moveTo>
                  <a:cubicBezTo>
                    <a:pt x="1670036" y="5993625"/>
                    <a:pt x="1685262" y="6002639"/>
                    <a:pt x="1698791" y="6013924"/>
                  </a:cubicBezTo>
                  <a:cubicBezTo>
                    <a:pt x="1695407" y="6030297"/>
                    <a:pt x="1691470" y="6049463"/>
                    <a:pt x="1674541" y="6057350"/>
                  </a:cubicBezTo>
                  <a:cubicBezTo>
                    <a:pt x="1657623" y="6060178"/>
                    <a:pt x="1639017" y="6060178"/>
                    <a:pt x="1625468" y="6048336"/>
                  </a:cubicBezTo>
                  <a:cubicBezTo>
                    <a:pt x="1636201" y="6029143"/>
                    <a:pt x="1651391" y="6011678"/>
                    <a:pt x="1653120" y="5988576"/>
                  </a:cubicBezTo>
                  <a:close/>
                  <a:moveTo>
                    <a:pt x="1721864" y="6033165"/>
                  </a:moveTo>
                  <a:lnTo>
                    <a:pt x="1721882" y="6033120"/>
                  </a:lnTo>
                  <a:cubicBezTo>
                    <a:pt x="1735417" y="6047217"/>
                    <a:pt x="1749516" y="6060190"/>
                    <a:pt x="1761350" y="6075989"/>
                  </a:cubicBezTo>
                  <a:cubicBezTo>
                    <a:pt x="1766444" y="6080493"/>
                    <a:pt x="1766998" y="6087830"/>
                    <a:pt x="1764178" y="6094018"/>
                  </a:cubicBezTo>
                  <a:cubicBezTo>
                    <a:pt x="1750653" y="6104167"/>
                    <a:pt x="1734298" y="6108680"/>
                    <a:pt x="1718504" y="6113757"/>
                  </a:cubicBezTo>
                  <a:cubicBezTo>
                    <a:pt x="1724123" y="6087268"/>
                    <a:pt x="1725260" y="6060026"/>
                    <a:pt x="1721867" y="6033162"/>
                  </a:cubicBezTo>
                  <a:close/>
                  <a:moveTo>
                    <a:pt x="1775440" y="6111983"/>
                  </a:moveTo>
                  <a:cubicBezTo>
                    <a:pt x="1776560" y="6132869"/>
                    <a:pt x="1786155" y="6161065"/>
                    <a:pt x="1766417" y="6176847"/>
                  </a:cubicBezTo>
                  <a:cubicBezTo>
                    <a:pt x="1751740" y="6192083"/>
                    <a:pt x="1728058" y="6188136"/>
                    <a:pt x="1710576" y="6180240"/>
                  </a:cubicBezTo>
                  <a:cubicBezTo>
                    <a:pt x="1711758" y="6164504"/>
                    <a:pt x="1713396" y="6149315"/>
                    <a:pt x="1714488" y="6134033"/>
                  </a:cubicBezTo>
                  <a:lnTo>
                    <a:pt x="1714515" y="6133998"/>
                  </a:lnTo>
                  <a:cubicBezTo>
                    <a:pt x="1737649" y="6133426"/>
                    <a:pt x="1754002" y="6117081"/>
                    <a:pt x="1775443" y="6111979"/>
                  </a:cubicBezTo>
                  <a:close/>
                  <a:moveTo>
                    <a:pt x="1824544" y="6200597"/>
                  </a:moveTo>
                  <a:cubicBezTo>
                    <a:pt x="1828501" y="6217505"/>
                    <a:pt x="1827937" y="6239500"/>
                    <a:pt x="1809891" y="6247959"/>
                  </a:cubicBezTo>
                  <a:cubicBezTo>
                    <a:pt x="1792972" y="6259821"/>
                    <a:pt x="1772096" y="6252486"/>
                    <a:pt x="1756878" y="6241219"/>
                  </a:cubicBezTo>
                  <a:cubicBezTo>
                    <a:pt x="1761665" y="6227905"/>
                    <a:pt x="1764870" y="6214075"/>
                    <a:pt x="1766429" y="6200013"/>
                  </a:cubicBezTo>
                  <a:cubicBezTo>
                    <a:pt x="1783088" y="6211492"/>
                    <a:pt x="1805749" y="6207778"/>
                    <a:pt x="1824542" y="6200593"/>
                  </a:cubicBezTo>
                  <a:close/>
                  <a:moveTo>
                    <a:pt x="1783357" y="6188252"/>
                  </a:moveTo>
                  <a:cubicBezTo>
                    <a:pt x="1784662" y="6184906"/>
                    <a:pt x="1786567" y="6173343"/>
                    <a:pt x="1804797" y="6138006"/>
                  </a:cubicBezTo>
                  <a:cubicBezTo>
                    <a:pt x="1811574" y="6153231"/>
                    <a:pt x="1818913" y="6168468"/>
                    <a:pt x="1825107" y="6184250"/>
                  </a:cubicBezTo>
                  <a:cubicBezTo>
                    <a:pt x="1811362" y="6187002"/>
                    <a:pt x="1797372" y="6188341"/>
                    <a:pt x="1783354" y="6188248"/>
                  </a:cubicBezTo>
                  <a:close/>
                  <a:moveTo>
                    <a:pt x="1834131" y="6284538"/>
                  </a:moveTo>
                  <a:lnTo>
                    <a:pt x="1834131" y="6284621"/>
                  </a:lnTo>
                  <a:cubicBezTo>
                    <a:pt x="1844846" y="6286877"/>
                    <a:pt x="1856134" y="6287431"/>
                    <a:pt x="1866276" y="6292507"/>
                  </a:cubicBezTo>
                  <a:cubicBezTo>
                    <a:pt x="1869651" y="6302108"/>
                    <a:pt x="1870789" y="6312258"/>
                    <a:pt x="1871351" y="6322397"/>
                  </a:cubicBezTo>
                  <a:cubicBezTo>
                    <a:pt x="1855111" y="6324108"/>
                    <a:pt x="1838696" y="6322963"/>
                    <a:pt x="1822851" y="6319014"/>
                  </a:cubicBezTo>
                  <a:cubicBezTo>
                    <a:pt x="1825125" y="6307097"/>
                    <a:pt x="1829577" y="6295818"/>
                    <a:pt x="1834130" y="6284534"/>
                  </a:cubicBezTo>
                  <a:close/>
                  <a:moveTo>
                    <a:pt x="1831303" y="6257005"/>
                  </a:moveTo>
                  <a:cubicBezTo>
                    <a:pt x="1834123" y="6247908"/>
                    <a:pt x="1836943" y="6238900"/>
                    <a:pt x="1839761" y="6230445"/>
                  </a:cubicBezTo>
                  <a:lnTo>
                    <a:pt x="1839771" y="6230500"/>
                  </a:lnTo>
                  <a:cubicBezTo>
                    <a:pt x="1854425" y="6236704"/>
                    <a:pt x="1857254" y="6253058"/>
                    <a:pt x="1861766" y="6266040"/>
                  </a:cubicBezTo>
                  <a:cubicBezTo>
                    <a:pt x="1851048" y="6266038"/>
                    <a:pt x="1840906" y="6262081"/>
                    <a:pt x="1831301" y="6257005"/>
                  </a:cubicBezTo>
                  <a:close/>
                  <a:moveTo>
                    <a:pt x="1847111" y="6633753"/>
                  </a:moveTo>
                  <a:cubicBezTo>
                    <a:pt x="1842354" y="6624009"/>
                    <a:pt x="1835859" y="6615215"/>
                    <a:pt x="1827945" y="6607802"/>
                  </a:cubicBezTo>
                  <a:cubicBezTo>
                    <a:pt x="1819487" y="6633190"/>
                    <a:pt x="1817795" y="6662516"/>
                    <a:pt x="1798620" y="6683378"/>
                  </a:cubicBezTo>
                  <a:cubicBezTo>
                    <a:pt x="1800867" y="6659138"/>
                    <a:pt x="1800313" y="6634314"/>
                    <a:pt x="1807071" y="6610636"/>
                  </a:cubicBezTo>
                  <a:cubicBezTo>
                    <a:pt x="1818779" y="6567251"/>
                    <a:pt x="1783131" y="6416497"/>
                    <a:pt x="1769186" y="6365862"/>
                  </a:cubicBezTo>
                  <a:lnTo>
                    <a:pt x="1769276" y="6365854"/>
                  </a:lnTo>
                  <a:cubicBezTo>
                    <a:pt x="1779590" y="6372049"/>
                    <a:pt x="1788139" y="6380791"/>
                    <a:pt x="1794102" y="6391240"/>
                  </a:cubicBezTo>
                  <a:cubicBezTo>
                    <a:pt x="1815753" y="6430095"/>
                    <a:pt x="1845440" y="6466816"/>
                    <a:pt x="1849370" y="6512490"/>
                  </a:cubicBezTo>
                  <a:cubicBezTo>
                    <a:pt x="1839782" y="6511925"/>
                    <a:pt x="1830204" y="6511379"/>
                    <a:pt x="1820599" y="6510234"/>
                  </a:cubicBezTo>
                  <a:cubicBezTo>
                    <a:pt x="1839778" y="6549142"/>
                    <a:pt x="1833584" y="6593131"/>
                    <a:pt x="1847109" y="6633753"/>
                  </a:cubicBezTo>
                  <a:close/>
                  <a:moveTo>
                    <a:pt x="1821715" y="6671485"/>
                  </a:moveTo>
                  <a:cubicBezTo>
                    <a:pt x="1822813" y="6669302"/>
                    <a:pt x="1824443" y="6664754"/>
                    <a:pt x="1825627" y="6662480"/>
                  </a:cubicBezTo>
                  <a:lnTo>
                    <a:pt x="1825672" y="6662470"/>
                  </a:lnTo>
                  <a:cubicBezTo>
                    <a:pt x="1846545" y="6652318"/>
                    <a:pt x="1832439" y="6691232"/>
                    <a:pt x="1821714" y="6671485"/>
                  </a:cubicBezTo>
                  <a:close/>
                  <a:moveTo>
                    <a:pt x="1771550" y="6332562"/>
                  </a:moveTo>
                  <a:cubicBezTo>
                    <a:pt x="1782285" y="6329811"/>
                    <a:pt x="1793224" y="6327928"/>
                    <a:pt x="1804260" y="6326932"/>
                  </a:cubicBezTo>
                  <a:cubicBezTo>
                    <a:pt x="1802689" y="6338200"/>
                    <a:pt x="1800238" y="6349328"/>
                    <a:pt x="1796929" y="6360214"/>
                  </a:cubicBezTo>
                  <a:cubicBezTo>
                    <a:pt x="1787885" y="6351549"/>
                    <a:pt x="1779407" y="6342311"/>
                    <a:pt x="1771549" y="6332557"/>
                  </a:cubicBezTo>
                  <a:close/>
                  <a:moveTo>
                    <a:pt x="1827401" y="6417692"/>
                  </a:moveTo>
                  <a:cubicBezTo>
                    <a:pt x="1823400" y="6409236"/>
                    <a:pt x="1820034" y="6401326"/>
                    <a:pt x="1816125" y="6392866"/>
                  </a:cubicBezTo>
                  <a:cubicBezTo>
                    <a:pt x="1816623" y="6392866"/>
                    <a:pt x="1817033" y="6392866"/>
                    <a:pt x="1817367" y="6392866"/>
                  </a:cubicBezTo>
                  <a:cubicBezTo>
                    <a:pt x="1819879" y="6393110"/>
                    <a:pt x="1826557" y="6393611"/>
                    <a:pt x="1842056" y="6394564"/>
                  </a:cubicBezTo>
                  <a:cubicBezTo>
                    <a:pt x="1842620" y="6400203"/>
                    <a:pt x="1843184" y="6405842"/>
                    <a:pt x="1844321" y="6412055"/>
                  </a:cubicBezTo>
                  <a:cubicBezTo>
                    <a:pt x="1839815" y="6413174"/>
                    <a:pt x="1831347" y="6416549"/>
                    <a:pt x="1827399" y="6417687"/>
                  </a:cubicBezTo>
                  <a:close/>
                  <a:moveTo>
                    <a:pt x="1882112" y="6412625"/>
                  </a:moveTo>
                  <a:cubicBezTo>
                    <a:pt x="1878737" y="6425033"/>
                    <a:pt x="1875909" y="6437451"/>
                    <a:pt x="1872525" y="6449263"/>
                  </a:cubicBezTo>
                  <a:cubicBezTo>
                    <a:pt x="1862154" y="6449673"/>
                    <a:pt x="1851767" y="6449489"/>
                    <a:pt x="1841417" y="6448715"/>
                  </a:cubicBezTo>
                  <a:lnTo>
                    <a:pt x="1841499" y="6448715"/>
                  </a:lnTo>
                  <a:cubicBezTo>
                    <a:pt x="1844326" y="6428964"/>
                    <a:pt x="1858990" y="6406962"/>
                    <a:pt x="1882110" y="6412620"/>
                  </a:cubicBezTo>
                  <a:close/>
                  <a:moveTo>
                    <a:pt x="1848212" y="6644474"/>
                  </a:moveTo>
                  <a:cubicBezTo>
                    <a:pt x="1856680" y="6624735"/>
                    <a:pt x="1860054" y="6601613"/>
                    <a:pt x="1876973" y="6586377"/>
                  </a:cubicBezTo>
                  <a:cubicBezTo>
                    <a:pt x="1878110" y="6567212"/>
                    <a:pt x="1875854" y="6547455"/>
                    <a:pt x="1878683" y="6528290"/>
                  </a:cubicBezTo>
                  <a:cubicBezTo>
                    <a:pt x="1870779" y="6527726"/>
                    <a:pt x="1862884" y="6527726"/>
                    <a:pt x="1854989" y="6526589"/>
                  </a:cubicBezTo>
                  <a:cubicBezTo>
                    <a:pt x="1864003" y="6525450"/>
                    <a:pt x="1873600" y="6524898"/>
                    <a:pt x="1882613" y="6524332"/>
                  </a:cubicBezTo>
                  <a:cubicBezTo>
                    <a:pt x="1879157" y="6498500"/>
                    <a:pt x="1884251" y="6473122"/>
                    <a:pt x="1888161" y="6447744"/>
                  </a:cubicBezTo>
                  <a:lnTo>
                    <a:pt x="1888252" y="6447626"/>
                  </a:lnTo>
                  <a:cubicBezTo>
                    <a:pt x="1891080" y="6448189"/>
                    <a:pt x="1896147" y="6448753"/>
                    <a:pt x="1898976" y="6449309"/>
                  </a:cubicBezTo>
                  <a:cubicBezTo>
                    <a:pt x="1913075" y="6507414"/>
                    <a:pt x="1904616" y="6567747"/>
                    <a:pt x="1892199" y="6625285"/>
                  </a:cubicBezTo>
                  <a:cubicBezTo>
                    <a:pt x="1881484" y="6651228"/>
                    <a:pt x="1873588" y="6682817"/>
                    <a:pt x="1849338" y="6699735"/>
                  </a:cubicBezTo>
                  <a:cubicBezTo>
                    <a:pt x="1848780" y="6681135"/>
                    <a:pt x="1847637" y="6663080"/>
                    <a:pt x="1848211" y="6644468"/>
                  </a:cubicBezTo>
                  <a:close/>
                  <a:moveTo>
                    <a:pt x="1882576" y="6390640"/>
                  </a:moveTo>
                  <a:cubicBezTo>
                    <a:pt x="1876936" y="6399098"/>
                    <a:pt x="1863383" y="6388912"/>
                    <a:pt x="1869569" y="6380999"/>
                  </a:cubicBezTo>
                  <a:lnTo>
                    <a:pt x="1869606" y="6381044"/>
                  </a:lnTo>
                  <a:cubicBezTo>
                    <a:pt x="1875825" y="6372025"/>
                    <a:pt x="1889361" y="6382176"/>
                    <a:pt x="1882575" y="6390634"/>
                  </a:cubicBezTo>
                  <a:close/>
                  <a:moveTo>
                    <a:pt x="1807570" y="6365863"/>
                  </a:moveTo>
                  <a:cubicBezTo>
                    <a:pt x="1813301" y="6356221"/>
                    <a:pt x="1818941" y="6346671"/>
                    <a:pt x="1824489" y="6337120"/>
                  </a:cubicBezTo>
                  <a:cubicBezTo>
                    <a:pt x="1843664" y="6340494"/>
                    <a:pt x="1863401" y="6340484"/>
                    <a:pt x="1880893" y="6350091"/>
                  </a:cubicBezTo>
                  <a:cubicBezTo>
                    <a:pt x="1864538" y="6372633"/>
                    <a:pt x="1830691" y="6387861"/>
                    <a:pt x="1807569" y="6365858"/>
                  </a:cubicBezTo>
                  <a:close/>
                  <a:moveTo>
                    <a:pt x="1747864" y="6211833"/>
                  </a:moveTo>
                  <a:cubicBezTo>
                    <a:pt x="1744481" y="6224804"/>
                    <a:pt x="1745044" y="6242282"/>
                    <a:pt x="1730946" y="6247917"/>
                  </a:cubicBezTo>
                  <a:cubicBezTo>
                    <a:pt x="1716270" y="6258067"/>
                    <a:pt x="1697099" y="6253565"/>
                    <a:pt x="1680745" y="6254684"/>
                  </a:cubicBezTo>
                  <a:cubicBezTo>
                    <a:pt x="1688563" y="6236675"/>
                    <a:pt x="1692570" y="6218027"/>
                    <a:pt x="1695936" y="6198837"/>
                  </a:cubicBezTo>
                  <a:lnTo>
                    <a:pt x="1695963" y="6198855"/>
                  </a:lnTo>
                  <a:cubicBezTo>
                    <a:pt x="1713454" y="6202230"/>
                    <a:pt x="1730371" y="6207313"/>
                    <a:pt x="1747863" y="6211826"/>
                  </a:cubicBezTo>
                  <a:close/>
                  <a:moveTo>
                    <a:pt x="1548216" y="6214662"/>
                  </a:moveTo>
                  <a:cubicBezTo>
                    <a:pt x="1536845" y="6208386"/>
                    <a:pt x="1526112" y="6200471"/>
                    <a:pt x="1523929" y="6186919"/>
                  </a:cubicBezTo>
                  <a:lnTo>
                    <a:pt x="1523956" y="6187027"/>
                  </a:lnTo>
                  <a:cubicBezTo>
                    <a:pt x="1534679" y="6190411"/>
                    <a:pt x="1545386" y="6195486"/>
                    <a:pt x="1551026" y="6205637"/>
                  </a:cubicBezTo>
                  <a:cubicBezTo>
                    <a:pt x="1577532" y="6252454"/>
                    <a:pt x="1596152" y="6303773"/>
                    <a:pt x="1608558" y="6356230"/>
                  </a:cubicBezTo>
                  <a:cubicBezTo>
                    <a:pt x="1612505" y="6380490"/>
                    <a:pt x="1621519" y="6404740"/>
                    <a:pt x="1616453" y="6430109"/>
                  </a:cubicBezTo>
                  <a:cubicBezTo>
                    <a:pt x="1600653" y="6402493"/>
                    <a:pt x="1595013" y="6369775"/>
                    <a:pt x="1579797" y="6342124"/>
                  </a:cubicBezTo>
                  <a:cubicBezTo>
                    <a:pt x="1570196" y="6325213"/>
                    <a:pt x="1558357" y="6307723"/>
                    <a:pt x="1560622" y="6287984"/>
                  </a:cubicBezTo>
                  <a:cubicBezTo>
                    <a:pt x="1564005" y="6262609"/>
                    <a:pt x="1549908" y="6239468"/>
                    <a:pt x="1548214" y="6214656"/>
                  </a:cubicBezTo>
                  <a:close/>
                  <a:moveTo>
                    <a:pt x="1199619" y="5999241"/>
                  </a:moveTo>
                  <a:cubicBezTo>
                    <a:pt x="1184943" y="6034766"/>
                    <a:pt x="1172549" y="6070864"/>
                    <a:pt x="1154494" y="6104701"/>
                  </a:cubicBezTo>
                  <a:cubicBezTo>
                    <a:pt x="1145470" y="6050561"/>
                    <a:pt x="1157314" y="5994157"/>
                    <a:pt x="1143779" y="5940019"/>
                  </a:cubicBezTo>
                  <a:cubicBezTo>
                    <a:pt x="1139822" y="5898277"/>
                    <a:pt x="1148290" y="5857672"/>
                    <a:pt x="1151683" y="5816503"/>
                  </a:cubicBezTo>
                  <a:cubicBezTo>
                    <a:pt x="1152683" y="5803133"/>
                    <a:pt x="1158869" y="5791216"/>
                    <a:pt x="1162235" y="5778300"/>
                  </a:cubicBezTo>
                  <a:lnTo>
                    <a:pt x="1162390" y="5778155"/>
                  </a:lnTo>
                  <a:lnTo>
                    <a:pt x="1169731" y="5778155"/>
                  </a:lnTo>
                  <a:cubicBezTo>
                    <a:pt x="1180429" y="5801277"/>
                    <a:pt x="1192853" y="5823829"/>
                    <a:pt x="1203003" y="5846948"/>
                  </a:cubicBezTo>
                  <a:cubicBezTo>
                    <a:pt x="1204132" y="5865559"/>
                    <a:pt x="1204704" y="5884186"/>
                    <a:pt x="1210334" y="5902223"/>
                  </a:cubicBezTo>
                  <a:cubicBezTo>
                    <a:pt x="1201302" y="5875154"/>
                    <a:pt x="1190041" y="5848094"/>
                    <a:pt x="1182127" y="5821006"/>
                  </a:cubicBezTo>
                  <a:cubicBezTo>
                    <a:pt x="1174232" y="5824954"/>
                    <a:pt x="1166903" y="5828339"/>
                    <a:pt x="1159005" y="5832859"/>
                  </a:cubicBezTo>
                  <a:cubicBezTo>
                    <a:pt x="1163516" y="5890390"/>
                    <a:pt x="1206385" y="5940009"/>
                    <a:pt x="1199619" y="5999241"/>
                  </a:cubicBezTo>
                  <a:close/>
                  <a:moveTo>
                    <a:pt x="1113894" y="5664835"/>
                  </a:moveTo>
                  <a:lnTo>
                    <a:pt x="1113903" y="5664818"/>
                  </a:lnTo>
                  <a:cubicBezTo>
                    <a:pt x="1117277" y="5680052"/>
                    <a:pt x="1118414" y="5695267"/>
                    <a:pt x="1120670" y="5710492"/>
                  </a:cubicBezTo>
                  <a:lnTo>
                    <a:pt x="1120700" y="5710437"/>
                  </a:lnTo>
                  <a:cubicBezTo>
                    <a:pt x="1118449" y="5695228"/>
                    <a:pt x="1117311" y="5680025"/>
                    <a:pt x="1113940" y="5664813"/>
                  </a:cubicBezTo>
                  <a:cubicBezTo>
                    <a:pt x="1109982" y="5659738"/>
                    <a:pt x="1106599" y="5654662"/>
                    <a:pt x="1103215" y="5649588"/>
                  </a:cubicBezTo>
                  <a:cubicBezTo>
                    <a:pt x="1105471" y="5639987"/>
                    <a:pt x="1108290" y="5630414"/>
                    <a:pt x="1110546" y="5621371"/>
                  </a:cubicBezTo>
                  <a:cubicBezTo>
                    <a:pt x="1105949" y="5617942"/>
                    <a:pt x="1100904" y="5615141"/>
                    <a:pt x="1095946" y="5611815"/>
                  </a:cubicBezTo>
                  <a:lnTo>
                    <a:pt x="1095893" y="5611793"/>
                  </a:lnTo>
                  <a:lnTo>
                    <a:pt x="1095811" y="5611729"/>
                  </a:lnTo>
                  <a:lnTo>
                    <a:pt x="1095948" y="5611815"/>
                  </a:lnTo>
                  <a:cubicBezTo>
                    <a:pt x="1105510" y="5616303"/>
                    <a:pt x="1115077" y="5616867"/>
                    <a:pt x="1123530" y="5610656"/>
                  </a:cubicBezTo>
                  <a:cubicBezTo>
                    <a:pt x="1125523" y="5622567"/>
                    <a:pt x="1130094" y="5640439"/>
                    <a:pt x="1130865" y="5650801"/>
                  </a:cubicBezTo>
                  <a:cubicBezTo>
                    <a:pt x="1138162" y="5663745"/>
                    <a:pt x="1142625" y="5680037"/>
                    <a:pt x="1130865" y="5691846"/>
                  </a:cubicBezTo>
                  <a:lnTo>
                    <a:pt x="1130865" y="5691884"/>
                  </a:lnTo>
                  <a:cubicBezTo>
                    <a:pt x="1128435" y="5696746"/>
                    <a:pt x="1128613" y="5696396"/>
                    <a:pt x="1128557" y="5696487"/>
                  </a:cubicBezTo>
                  <a:cubicBezTo>
                    <a:pt x="1126857" y="5706036"/>
                    <a:pt x="1124628" y="5715596"/>
                    <a:pt x="1122361" y="5724605"/>
                  </a:cubicBezTo>
                  <a:cubicBezTo>
                    <a:pt x="1107713" y="5708225"/>
                    <a:pt x="1114444" y="5685120"/>
                    <a:pt x="1113898" y="5664835"/>
                  </a:cubicBezTo>
                  <a:close/>
                  <a:moveTo>
                    <a:pt x="1034904" y="5568874"/>
                  </a:moveTo>
                  <a:cubicBezTo>
                    <a:pt x="1042909" y="5535583"/>
                    <a:pt x="1045183" y="5501200"/>
                    <a:pt x="1047365" y="5466726"/>
                  </a:cubicBezTo>
                  <a:lnTo>
                    <a:pt x="1047320" y="5466799"/>
                  </a:lnTo>
                  <a:cubicBezTo>
                    <a:pt x="1050713" y="5452136"/>
                    <a:pt x="1056921" y="5438592"/>
                    <a:pt x="1062544" y="5425057"/>
                  </a:cubicBezTo>
                  <a:cubicBezTo>
                    <a:pt x="1051829" y="5481443"/>
                    <a:pt x="1044498" y="5538421"/>
                    <a:pt x="1046745" y="5595958"/>
                  </a:cubicBezTo>
                  <a:cubicBezTo>
                    <a:pt x="1047882" y="5606683"/>
                    <a:pt x="1056906" y="5617378"/>
                    <a:pt x="1051271" y="5628676"/>
                  </a:cubicBezTo>
                  <a:cubicBezTo>
                    <a:pt x="1039983" y="5655745"/>
                    <a:pt x="1043376" y="5688447"/>
                    <a:pt x="1024755" y="5712695"/>
                  </a:cubicBezTo>
                  <a:cubicBezTo>
                    <a:pt x="1027012" y="5688445"/>
                    <a:pt x="1034343" y="5665314"/>
                    <a:pt x="1034343" y="5641082"/>
                  </a:cubicBezTo>
                  <a:cubicBezTo>
                    <a:pt x="1036599" y="5617388"/>
                    <a:pt x="1032643" y="5593133"/>
                    <a:pt x="1034908" y="5568874"/>
                  </a:cubicBezTo>
                  <a:close/>
                  <a:moveTo>
                    <a:pt x="1060354" y="5711499"/>
                  </a:moveTo>
                  <a:lnTo>
                    <a:pt x="1060326" y="5711572"/>
                  </a:lnTo>
                  <a:cubicBezTo>
                    <a:pt x="1064284" y="5712136"/>
                    <a:pt x="1068231" y="5713263"/>
                    <a:pt x="1072188" y="5713828"/>
                  </a:cubicBezTo>
                  <a:cubicBezTo>
                    <a:pt x="1065411" y="5731864"/>
                    <a:pt x="1053005" y="5747092"/>
                    <a:pt x="1043417" y="5763457"/>
                  </a:cubicBezTo>
                  <a:cubicBezTo>
                    <a:pt x="1028755" y="5784887"/>
                    <a:pt x="1016911" y="5808573"/>
                    <a:pt x="995472" y="5823235"/>
                  </a:cubicBezTo>
                  <a:cubicBezTo>
                    <a:pt x="998855" y="5805199"/>
                    <a:pt x="1000547" y="5783204"/>
                    <a:pt x="1016330" y="5771351"/>
                  </a:cubicBezTo>
                  <a:cubicBezTo>
                    <a:pt x="1036618" y="5755523"/>
                    <a:pt x="1047988" y="5732420"/>
                    <a:pt x="1060358" y="5711499"/>
                  </a:cubicBezTo>
                  <a:close/>
                  <a:moveTo>
                    <a:pt x="1073335" y="5688441"/>
                  </a:moveTo>
                  <a:lnTo>
                    <a:pt x="1073335" y="5688469"/>
                  </a:lnTo>
                  <a:cubicBezTo>
                    <a:pt x="1081239" y="5687905"/>
                    <a:pt x="1081793" y="5701448"/>
                    <a:pt x="1073335" y="5701448"/>
                  </a:cubicBezTo>
                  <a:cubicBezTo>
                    <a:pt x="1064879" y="5701994"/>
                    <a:pt x="1064242" y="5687895"/>
                    <a:pt x="1073339" y="5688437"/>
                  </a:cubicBezTo>
                  <a:close/>
                  <a:moveTo>
                    <a:pt x="1072716" y="5302724"/>
                  </a:moveTo>
                  <a:cubicBezTo>
                    <a:pt x="1044509" y="5326964"/>
                    <a:pt x="1012366" y="5348959"/>
                    <a:pt x="974579" y="5351797"/>
                  </a:cubicBezTo>
                  <a:cubicBezTo>
                    <a:pt x="983603" y="5337121"/>
                    <a:pt x="994318" y="5324154"/>
                    <a:pt x="1005029" y="5310055"/>
                  </a:cubicBezTo>
                  <a:cubicBezTo>
                    <a:pt x="1023134" y="5325336"/>
                    <a:pt x="1042231" y="5309506"/>
                    <a:pt x="1058059" y="5299413"/>
                  </a:cubicBezTo>
                  <a:lnTo>
                    <a:pt x="1058050" y="5299340"/>
                  </a:lnTo>
                  <a:cubicBezTo>
                    <a:pt x="1081736" y="5281294"/>
                    <a:pt x="1100355" y="5255917"/>
                    <a:pt x="1128550" y="5244055"/>
                  </a:cubicBezTo>
                  <a:cubicBezTo>
                    <a:pt x="1116709" y="5269442"/>
                    <a:pt x="1091886" y="5284104"/>
                    <a:pt x="1072720" y="5302724"/>
                  </a:cubicBezTo>
                  <a:close/>
                  <a:moveTo>
                    <a:pt x="963275" y="5257590"/>
                  </a:moveTo>
                  <a:lnTo>
                    <a:pt x="963293" y="5257535"/>
                  </a:lnTo>
                  <a:cubicBezTo>
                    <a:pt x="963293" y="5257552"/>
                    <a:pt x="963293" y="5257569"/>
                    <a:pt x="963293" y="5257586"/>
                  </a:cubicBezTo>
                  <a:cubicBezTo>
                    <a:pt x="985290" y="5253075"/>
                    <a:pt x="1006705" y="5245745"/>
                    <a:pt x="1028129" y="5239542"/>
                  </a:cubicBezTo>
                  <a:cubicBezTo>
                    <a:pt x="1011211" y="5272816"/>
                    <a:pt x="994848" y="5308908"/>
                    <a:pt x="963838" y="5332031"/>
                  </a:cubicBezTo>
                  <a:cubicBezTo>
                    <a:pt x="962202" y="5307124"/>
                    <a:pt x="962741" y="5282400"/>
                    <a:pt x="963290" y="5257584"/>
                  </a:cubicBezTo>
                  <a:close/>
                  <a:moveTo>
                    <a:pt x="1085161" y="5129517"/>
                  </a:moveTo>
                  <a:cubicBezTo>
                    <a:pt x="1094193" y="5126133"/>
                    <a:pt x="1097576" y="5129517"/>
                    <a:pt x="1094748" y="5138541"/>
                  </a:cubicBezTo>
                  <a:cubicBezTo>
                    <a:pt x="1085198" y="5141451"/>
                    <a:pt x="1082378" y="5138631"/>
                    <a:pt x="1085198" y="5129536"/>
                  </a:cubicBezTo>
                  <a:close/>
                  <a:moveTo>
                    <a:pt x="1103717" y="5181429"/>
                  </a:moveTo>
                  <a:cubicBezTo>
                    <a:pt x="1095830" y="5187060"/>
                    <a:pt x="1088509" y="5192154"/>
                    <a:pt x="1080604" y="5197211"/>
                  </a:cubicBezTo>
                  <a:cubicBezTo>
                    <a:pt x="1080143" y="5193370"/>
                    <a:pt x="1079289" y="5186649"/>
                    <a:pt x="1078330" y="5179654"/>
                  </a:cubicBezTo>
                  <a:lnTo>
                    <a:pt x="1078340" y="5179727"/>
                  </a:lnTo>
                  <a:cubicBezTo>
                    <a:pt x="1086830" y="5179727"/>
                    <a:pt x="1095312" y="5180296"/>
                    <a:pt x="1103727" y="5181429"/>
                  </a:cubicBezTo>
                  <a:close/>
                  <a:moveTo>
                    <a:pt x="1137026" y="5141960"/>
                  </a:moveTo>
                  <a:cubicBezTo>
                    <a:pt x="1128568" y="5139149"/>
                    <a:pt x="1119544" y="5136337"/>
                    <a:pt x="1110520" y="5132936"/>
                  </a:cubicBezTo>
                  <a:cubicBezTo>
                    <a:pt x="1120121" y="5129562"/>
                    <a:pt x="1130271" y="5126178"/>
                    <a:pt x="1139846" y="5123349"/>
                  </a:cubicBezTo>
                  <a:cubicBezTo>
                    <a:pt x="1139210" y="5104065"/>
                    <a:pt x="1138664" y="5084327"/>
                    <a:pt x="1144849" y="5066316"/>
                  </a:cubicBezTo>
                  <a:lnTo>
                    <a:pt x="1144921" y="5066389"/>
                  </a:lnTo>
                  <a:cubicBezTo>
                    <a:pt x="1154773" y="5058059"/>
                    <a:pt x="1165794" y="5051219"/>
                    <a:pt x="1177631" y="5046089"/>
                  </a:cubicBezTo>
                  <a:cubicBezTo>
                    <a:pt x="1161850" y="5099665"/>
                    <a:pt x="1144921" y="5153232"/>
                    <a:pt x="1134206" y="5207953"/>
                  </a:cubicBezTo>
                  <a:cubicBezTo>
                    <a:pt x="1117278" y="5234468"/>
                    <a:pt x="1089090" y="5252505"/>
                    <a:pt x="1063706" y="5269998"/>
                  </a:cubicBezTo>
                  <a:cubicBezTo>
                    <a:pt x="1073712" y="5235005"/>
                    <a:pt x="1101193" y="5220520"/>
                    <a:pt x="1137029" y="5141960"/>
                  </a:cubicBezTo>
                  <a:close/>
                  <a:moveTo>
                    <a:pt x="1289258" y="4905074"/>
                  </a:moveTo>
                  <a:cubicBezTo>
                    <a:pt x="1297716" y="4917481"/>
                    <a:pt x="1306740" y="4929900"/>
                    <a:pt x="1312380" y="4944005"/>
                  </a:cubicBezTo>
                  <a:cubicBezTo>
                    <a:pt x="1296272" y="4946896"/>
                    <a:pt x="1279661" y="4944523"/>
                    <a:pt x="1265008" y="4937238"/>
                  </a:cubicBezTo>
                  <a:cubicBezTo>
                    <a:pt x="1268464" y="4923593"/>
                    <a:pt x="1272376" y="4910040"/>
                    <a:pt x="1278560" y="4897670"/>
                  </a:cubicBezTo>
                  <a:lnTo>
                    <a:pt x="1278543" y="4897752"/>
                  </a:lnTo>
                  <a:cubicBezTo>
                    <a:pt x="1283611" y="4897751"/>
                    <a:pt x="1287004" y="4900571"/>
                    <a:pt x="1289260" y="4905074"/>
                  </a:cubicBezTo>
                  <a:close/>
                  <a:moveTo>
                    <a:pt x="1617550" y="4582483"/>
                  </a:moveTo>
                  <a:cubicBezTo>
                    <a:pt x="1628265" y="4584747"/>
                    <a:pt x="1640672" y="4584747"/>
                    <a:pt x="1648577" y="4592625"/>
                  </a:cubicBezTo>
                  <a:cubicBezTo>
                    <a:pt x="1653096" y="4605293"/>
                    <a:pt x="1655383" y="4618650"/>
                    <a:pt x="1655335" y="4632101"/>
                  </a:cubicBezTo>
                  <a:cubicBezTo>
                    <a:pt x="1644629" y="4633802"/>
                    <a:pt x="1633341" y="4635494"/>
                    <a:pt x="1622625" y="4631537"/>
                  </a:cubicBezTo>
                  <a:cubicBezTo>
                    <a:pt x="1618713" y="4615801"/>
                    <a:pt x="1615894" y="4599428"/>
                    <a:pt x="1617623" y="4582509"/>
                  </a:cubicBezTo>
                  <a:close/>
                  <a:moveTo>
                    <a:pt x="1967820" y="4377714"/>
                  </a:moveTo>
                  <a:cubicBezTo>
                    <a:pt x="1954858" y="4395760"/>
                    <a:pt x="1941323" y="4413816"/>
                    <a:pt x="1933982" y="4435247"/>
                  </a:cubicBezTo>
                  <a:cubicBezTo>
                    <a:pt x="1916490" y="4428471"/>
                    <a:pt x="1910860" y="4407022"/>
                    <a:pt x="1893383" y="4400828"/>
                  </a:cubicBezTo>
                  <a:cubicBezTo>
                    <a:pt x="1882650" y="4414945"/>
                    <a:pt x="1870252" y="4427352"/>
                    <a:pt x="1857281" y="4439195"/>
                  </a:cubicBezTo>
                  <a:cubicBezTo>
                    <a:pt x="1846566" y="4430736"/>
                    <a:pt x="1831330" y="4422831"/>
                    <a:pt x="1829074" y="4407605"/>
                  </a:cubicBezTo>
                  <a:cubicBezTo>
                    <a:pt x="1849940" y="4388430"/>
                    <a:pt x="1882095" y="4392951"/>
                    <a:pt x="1905781" y="4403648"/>
                  </a:cubicBezTo>
                  <a:cubicBezTo>
                    <a:pt x="1906329" y="4398554"/>
                    <a:pt x="1907964" y="4388913"/>
                    <a:pt x="1909147" y="4383819"/>
                  </a:cubicBezTo>
                  <a:lnTo>
                    <a:pt x="1909174" y="4383919"/>
                  </a:lnTo>
                  <a:cubicBezTo>
                    <a:pt x="1928346" y="4382799"/>
                    <a:pt x="1948084" y="4379405"/>
                    <a:pt x="1967822" y="4377714"/>
                  </a:cubicBezTo>
                  <a:close/>
                  <a:moveTo>
                    <a:pt x="1950284" y="4355719"/>
                  </a:moveTo>
                  <a:cubicBezTo>
                    <a:pt x="1956496" y="4350644"/>
                    <a:pt x="1960433" y="4351772"/>
                    <a:pt x="1961562" y="4359666"/>
                  </a:cubicBezTo>
                  <a:cubicBezTo>
                    <a:pt x="1954383" y="4365781"/>
                    <a:pt x="1950286" y="4362860"/>
                    <a:pt x="1950286" y="4355719"/>
                  </a:cubicBezTo>
                  <a:close/>
                  <a:moveTo>
                    <a:pt x="2169688" y="4453284"/>
                  </a:moveTo>
                  <a:cubicBezTo>
                    <a:pt x="2149937" y="4458924"/>
                    <a:pt x="2130192" y="4463433"/>
                    <a:pt x="2111019" y="4471321"/>
                  </a:cubicBezTo>
                  <a:cubicBezTo>
                    <a:pt x="2111487" y="4458368"/>
                    <a:pt x="2108886" y="4436797"/>
                    <a:pt x="2119469" y="4426215"/>
                  </a:cubicBezTo>
                  <a:cubicBezTo>
                    <a:pt x="2130194" y="4408723"/>
                    <a:pt x="2150496" y="4404222"/>
                    <a:pt x="2168552" y="4401389"/>
                  </a:cubicBezTo>
                  <a:cubicBezTo>
                    <a:pt x="2168553" y="4418873"/>
                    <a:pt x="2167426" y="4436365"/>
                    <a:pt x="2169690" y="4453284"/>
                  </a:cubicBezTo>
                  <a:close/>
                  <a:moveTo>
                    <a:pt x="2209147" y="4570641"/>
                  </a:moveTo>
                  <a:cubicBezTo>
                    <a:pt x="2203513" y="4562189"/>
                    <a:pt x="2197332" y="4553736"/>
                    <a:pt x="2191696" y="4545830"/>
                  </a:cubicBezTo>
                  <a:cubicBezTo>
                    <a:pt x="2201837" y="4551478"/>
                    <a:pt x="2212545" y="4557672"/>
                    <a:pt x="2220435" y="4567239"/>
                  </a:cubicBezTo>
                  <a:cubicBezTo>
                    <a:pt x="2222692" y="4576281"/>
                    <a:pt x="2222136" y="4585304"/>
                    <a:pt x="2222692" y="4594336"/>
                  </a:cubicBezTo>
                  <a:cubicBezTo>
                    <a:pt x="2213678" y="4598830"/>
                    <a:pt x="2204654" y="4603350"/>
                    <a:pt x="2195614" y="4608427"/>
                  </a:cubicBezTo>
                  <a:cubicBezTo>
                    <a:pt x="2201263" y="4596028"/>
                    <a:pt x="2215918" y="4584749"/>
                    <a:pt x="2209150" y="4570641"/>
                  </a:cubicBezTo>
                  <a:close/>
                  <a:moveTo>
                    <a:pt x="2253207" y="4567220"/>
                  </a:moveTo>
                  <a:cubicBezTo>
                    <a:pt x="2229478" y="4559854"/>
                    <a:pt x="2214285" y="4539579"/>
                    <a:pt x="2196286" y="4524300"/>
                  </a:cubicBezTo>
                  <a:cubicBezTo>
                    <a:pt x="2196273" y="4524320"/>
                    <a:pt x="2196257" y="4524338"/>
                    <a:pt x="2196243" y="4524359"/>
                  </a:cubicBezTo>
                  <a:lnTo>
                    <a:pt x="2196271" y="4524286"/>
                  </a:lnTo>
                  <a:lnTo>
                    <a:pt x="2196286" y="4524300"/>
                  </a:lnTo>
                  <a:cubicBezTo>
                    <a:pt x="2208703" y="4503486"/>
                    <a:pt x="2231798" y="4493906"/>
                    <a:pt x="2255468" y="4495034"/>
                  </a:cubicBezTo>
                  <a:cubicBezTo>
                    <a:pt x="2248699" y="4518736"/>
                    <a:pt x="2249262" y="4542970"/>
                    <a:pt x="2253210" y="4567220"/>
                  </a:cubicBezTo>
                  <a:close/>
                  <a:moveTo>
                    <a:pt x="2233446" y="4601674"/>
                  </a:moveTo>
                  <a:cubicBezTo>
                    <a:pt x="2251501" y="4590948"/>
                    <a:pt x="2266162" y="4611255"/>
                    <a:pt x="2275738" y="4624234"/>
                  </a:cubicBezTo>
                  <a:cubicBezTo>
                    <a:pt x="2257128" y="4635505"/>
                    <a:pt x="2236271" y="4649621"/>
                    <a:pt x="2236834" y="4674417"/>
                  </a:cubicBezTo>
                  <a:cubicBezTo>
                    <a:pt x="2230057" y="4678374"/>
                    <a:pt x="2223299" y="4681766"/>
                    <a:pt x="2216535" y="4685705"/>
                  </a:cubicBezTo>
                  <a:cubicBezTo>
                    <a:pt x="2206393" y="4680066"/>
                    <a:pt x="2196235" y="4673844"/>
                    <a:pt x="2186073" y="4667669"/>
                  </a:cubicBezTo>
                  <a:cubicBezTo>
                    <a:pt x="2187192" y="4656390"/>
                    <a:pt x="2187774" y="4645102"/>
                    <a:pt x="2191731" y="4634395"/>
                  </a:cubicBezTo>
                  <a:cubicBezTo>
                    <a:pt x="2203001" y="4620762"/>
                    <a:pt x="2219902" y="4612939"/>
                    <a:pt x="2233449" y="4601674"/>
                  </a:cubicBezTo>
                  <a:close/>
                  <a:moveTo>
                    <a:pt x="2514829" y="5024595"/>
                  </a:moveTo>
                  <a:cubicBezTo>
                    <a:pt x="2512009" y="5009950"/>
                    <a:pt x="2508098" y="4995306"/>
                    <a:pt x="2505186" y="4980566"/>
                  </a:cubicBezTo>
                  <a:lnTo>
                    <a:pt x="2505232" y="4980612"/>
                  </a:lnTo>
                  <a:cubicBezTo>
                    <a:pt x="2534566" y="4977792"/>
                    <a:pt x="2566703" y="4996957"/>
                    <a:pt x="2572361" y="5027420"/>
                  </a:cubicBezTo>
                  <a:cubicBezTo>
                    <a:pt x="2553188" y="5027425"/>
                    <a:pt x="2533987" y="5025742"/>
                    <a:pt x="2514829" y="5024595"/>
                  </a:cubicBezTo>
                  <a:close/>
                  <a:moveTo>
                    <a:pt x="2554961" y="5041054"/>
                  </a:moveTo>
                  <a:cubicBezTo>
                    <a:pt x="2554961" y="5055708"/>
                    <a:pt x="2545927" y="5068124"/>
                    <a:pt x="2538042" y="5079958"/>
                  </a:cubicBezTo>
                  <a:cubicBezTo>
                    <a:pt x="2531674" y="5067075"/>
                    <a:pt x="2526380" y="5053689"/>
                    <a:pt x="2522215" y="5039935"/>
                  </a:cubicBezTo>
                  <a:lnTo>
                    <a:pt x="2522242" y="5039927"/>
                  </a:lnTo>
                  <a:cubicBezTo>
                    <a:pt x="2533161" y="5039451"/>
                    <a:pt x="2544101" y="5039827"/>
                    <a:pt x="2554962" y="5041050"/>
                  </a:cubicBezTo>
                  <a:close/>
                  <a:moveTo>
                    <a:pt x="2215435" y="5325265"/>
                  </a:moveTo>
                  <a:lnTo>
                    <a:pt x="2215499" y="5325237"/>
                  </a:lnTo>
                  <a:lnTo>
                    <a:pt x="2215499" y="5325269"/>
                  </a:lnTo>
                  <a:cubicBezTo>
                    <a:pt x="2233538" y="5325858"/>
                    <a:pt x="2260545" y="5338261"/>
                    <a:pt x="2252669" y="5360803"/>
                  </a:cubicBezTo>
                  <a:cubicBezTo>
                    <a:pt x="2236880" y="5375457"/>
                    <a:pt x="2217145" y="5384479"/>
                    <a:pt x="2197943" y="5394640"/>
                  </a:cubicBezTo>
                  <a:cubicBezTo>
                    <a:pt x="2210398" y="5373729"/>
                    <a:pt x="2214857" y="5349545"/>
                    <a:pt x="2215499" y="5325270"/>
                  </a:cubicBezTo>
                  <a:cubicBezTo>
                    <a:pt x="2215478" y="5325267"/>
                    <a:pt x="2215456" y="5325265"/>
                    <a:pt x="2215435" y="5325265"/>
                  </a:cubicBezTo>
                  <a:close/>
                  <a:moveTo>
                    <a:pt x="2173702" y="5210743"/>
                  </a:moveTo>
                  <a:cubicBezTo>
                    <a:pt x="2196904" y="5210743"/>
                    <a:pt x="2219965" y="5224943"/>
                    <a:pt x="2227277" y="5247975"/>
                  </a:cubicBezTo>
                  <a:cubicBezTo>
                    <a:pt x="2238547" y="5267714"/>
                    <a:pt x="2230087" y="5290844"/>
                    <a:pt x="2219936" y="5309454"/>
                  </a:cubicBezTo>
                  <a:cubicBezTo>
                    <a:pt x="2204711" y="5298176"/>
                    <a:pt x="2191747" y="5283494"/>
                    <a:pt x="2174247" y="5275044"/>
                  </a:cubicBezTo>
                  <a:cubicBezTo>
                    <a:pt x="2175886" y="5253582"/>
                    <a:pt x="2174248" y="5232205"/>
                    <a:pt x="2173702" y="5210743"/>
                  </a:cubicBezTo>
                  <a:close/>
                  <a:moveTo>
                    <a:pt x="1821123" y="5454427"/>
                  </a:moveTo>
                  <a:cubicBezTo>
                    <a:pt x="1841498" y="5451061"/>
                    <a:pt x="1854960" y="5436322"/>
                    <a:pt x="1869059" y="5423409"/>
                  </a:cubicBezTo>
                  <a:cubicBezTo>
                    <a:pt x="1872452" y="5423973"/>
                    <a:pt x="1878660" y="5425647"/>
                    <a:pt x="1881465" y="5426220"/>
                  </a:cubicBezTo>
                  <a:cubicBezTo>
                    <a:pt x="1885991" y="5443712"/>
                    <a:pt x="1898384" y="5460621"/>
                    <a:pt x="1891615" y="5479814"/>
                  </a:cubicBezTo>
                  <a:cubicBezTo>
                    <a:pt x="1887667" y="5491084"/>
                    <a:pt x="1889368" y="5507438"/>
                    <a:pt x="1876390" y="5513070"/>
                  </a:cubicBezTo>
                  <a:cubicBezTo>
                    <a:pt x="1861728" y="5519855"/>
                    <a:pt x="1844799" y="5516462"/>
                    <a:pt x="1829581" y="5516462"/>
                  </a:cubicBezTo>
                  <a:cubicBezTo>
                    <a:pt x="1836349" y="5495024"/>
                    <a:pt x="1826190" y="5474721"/>
                    <a:pt x="1821123" y="5454427"/>
                  </a:cubicBezTo>
                  <a:close/>
                  <a:moveTo>
                    <a:pt x="1691985" y="5466843"/>
                  </a:moveTo>
                  <a:cubicBezTo>
                    <a:pt x="1686437" y="5454472"/>
                    <a:pt x="1673975" y="5449378"/>
                    <a:pt x="1663242" y="5443194"/>
                  </a:cubicBezTo>
                  <a:lnTo>
                    <a:pt x="1663215" y="5443148"/>
                  </a:lnTo>
                  <a:cubicBezTo>
                    <a:pt x="1682388" y="5431305"/>
                    <a:pt x="1702137" y="5420590"/>
                    <a:pt x="1718490" y="5404236"/>
                  </a:cubicBezTo>
                  <a:cubicBezTo>
                    <a:pt x="1741049" y="5416088"/>
                    <a:pt x="1748940" y="5443148"/>
                    <a:pt x="1752337" y="5466844"/>
                  </a:cubicBezTo>
                  <a:cubicBezTo>
                    <a:pt x="1748380" y="5494477"/>
                    <a:pt x="1733154" y="5530006"/>
                    <a:pt x="1700444" y="5529443"/>
                  </a:cubicBezTo>
                  <a:cubicBezTo>
                    <a:pt x="1699318" y="5508585"/>
                    <a:pt x="1705522" y="5484891"/>
                    <a:pt x="1691985" y="5466843"/>
                  </a:cubicBezTo>
                  <a:close/>
                  <a:moveTo>
                    <a:pt x="1479357" y="5438627"/>
                  </a:moveTo>
                  <a:cubicBezTo>
                    <a:pt x="1463558" y="5449342"/>
                    <a:pt x="1448895" y="5465134"/>
                    <a:pt x="1428601" y="5462314"/>
                  </a:cubicBezTo>
                  <a:cubicBezTo>
                    <a:pt x="1438152" y="5437027"/>
                    <a:pt x="1449430" y="5412194"/>
                    <a:pt x="1446612" y="5384544"/>
                  </a:cubicBezTo>
                  <a:lnTo>
                    <a:pt x="1446639" y="5384481"/>
                  </a:lnTo>
                  <a:cubicBezTo>
                    <a:pt x="1463558" y="5379978"/>
                    <a:pt x="1479357" y="5372083"/>
                    <a:pt x="1496840" y="5368135"/>
                  </a:cubicBezTo>
                  <a:cubicBezTo>
                    <a:pt x="1497405" y="5392384"/>
                    <a:pt x="1500788" y="5422274"/>
                    <a:pt x="1479357" y="5438627"/>
                  </a:cubicBezTo>
                  <a:close/>
                  <a:moveTo>
                    <a:pt x="1481586" y="5515300"/>
                  </a:moveTo>
                  <a:cubicBezTo>
                    <a:pt x="1466361" y="5518138"/>
                    <a:pt x="1450569" y="5515864"/>
                    <a:pt x="1435343" y="5514736"/>
                  </a:cubicBezTo>
                  <a:cubicBezTo>
                    <a:pt x="1435343" y="5503365"/>
                    <a:pt x="1435891" y="5492087"/>
                    <a:pt x="1435891" y="5480262"/>
                  </a:cubicBezTo>
                  <a:lnTo>
                    <a:pt x="1435909" y="5480345"/>
                  </a:lnTo>
                  <a:cubicBezTo>
                    <a:pt x="1456775" y="5473577"/>
                    <a:pt x="1475377" y="5461734"/>
                    <a:pt x="1494568" y="5451010"/>
                  </a:cubicBezTo>
                  <a:cubicBezTo>
                    <a:pt x="1499078" y="5473020"/>
                    <a:pt x="1496258" y="5497278"/>
                    <a:pt x="1481586" y="5515307"/>
                  </a:cubicBezTo>
                  <a:close/>
                  <a:moveTo>
                    <a:pt x="1239068" y="5830631"/>
                  </a:moveTo>
                  <a:cubicBezTo>
                    <a:pt x="1234717" y="5824391"/>
                    <a:pt x="1230971" y="5817751"/>
                    <a:pt x="1227880" y="5810802"/>
                  </a:cubicBezTo>
                  <a:lnTo>
                    <a:pt x="1227789" y="5810892"/>
                  </a:lnTo>
                  <a:cubicBezTo>
                    <a:pt x="1232300" y="5795111"/>
                    <a:pt x="1257678" y="5797366"/>
                    <a:pt x="1265010" y="5809763"/>
                  </a:cubicBezTo>
                  <a:cubicBezTo>
                    <a:pt x="1271214" y="5816531"/>
                    <a:pt x="1266138" y="5825563"/>
                    <a:pt x="1266138" y="5834013"/>
                  </a:cubicBezTo>
                  <a:cubicBezTo>
                    <a:pt x="1257114" y="5832903"/>
                    <a:pt x="1247536" y="5833459"/>
                    <a:pt x="1239068" y="5830639"/>
                  </a:cubicBezTo>
                  <a:close/>
                  <a:moveTo>
                    <a:pt x="1250419" y="5881929"/>
                  </a:moveTo>
                  <a:cubicBezTo>
                    <a:pt x="1242505" y="5884202"/>
                    <a:pt x="1239687" y="5881380"/>
                    <a:pt x="1242505" y="5873470"/>
                  </a:cubicBezTo>
                  <a:lnTo>
                    <a:pt x="1242523" y="5873470"/>
                  </a:lnTo>
                  <a:cubicBezTo>
                    <a:pt x="1250419" y="5871216"/>
                    <a:pt x="1253239" y="5874045"/>
                    <a:pt x="1250419" y="5881939"/>
                  </a:cubicBezTo>
                  <a:close/>
                  <a:moveTo>
                    <a:pt x="1206413" y="5127324"/>
                  </a:moveTo>
                  <a:cubicBezTo>
                    <a:pt x="1222758" y="5126186"/>
                    <a:pt x="1238558" y="5121102"/>
                    <a:pt x="1253221" y="5113789"/>
                  </a:cubicBezTo>
                  <a:cubicBezTo>
                    <a:pt x="1263936" y="5127878"/>
                    <a:pt x="1275780" y="5141422"/>
                    <a:pt x="1287059" y="5155511"/>
                  </a:cubicBezTo>
                  <a:cubicBezTo>
                    <a:pt x="1285967" y="5158086"/>
                    <a:pt x="1285025" y="5160722"/>
                    <a:pt x="1284239" y="5163407"/>
                  </a:cubicBezTo>
                  <a:cubicBezTo>
                    <a:pt x="1263373" y="5166800"/>
                    <a:pt x="1236866" y="5171884"/>
                    <a:pt x="1221067" y="5153805"/>
                  </a:cubicBezTo>
                  <a:cubicBezTo>
                    <a:pt x="1214883" y="5146437"/>
                    <a:pt x="1202413" y="5138615"/>
                    <a:pt x="1206422" y="5127333"/>
                  </a:cubicBezTo>
                  <a:close/>
                  <a:moveTo>
                    <a:pt x="1386333" y="4744922"/>
                  </a:moveTo>
                  <a:cubicBezTo>
                    <a:pt x="1404934" y="4749979"/>
                    <a:pt x="1424126" y="4753926"/>
                    <a:pt x="1443291" y="4757310"/>
                  </a:cubicBezTo>
                  <a:cubicBezTo>
                    <a:pt x="1444983" y="4773435"/>
                    <a:pt x="1444983" y="4789694"/>
                    <a:pt x="1443291" y="4805819"/>
                  </a:cubicBezTo>
                  <a:cubicBezTo>
                    <a:pt x="1424466" y="4805183"/>
                    <a:pt x="1406559" y="4797537"/>
                    <a:pt x="1393081" y="4784379"/>
                  </a:cubicBezTo>
                  <a:cubicBezTo>
                    <a:pt x="1385803" y="4772555"/>
                    <a:pt x="1386349" y="4758547"/>
                    <a:pt x="1386349" y="4744994"/>
                  </a:cubicBezTo>
                  <a:close/>
                  <a:moveTo>
                    <a:pt x="1753454" y="4568885"/>
                  </a:moveTo>
                  <a:cubicBezTo>
                    <a:pt x="1743357" y="4567788"/>
                    <a:pt x="1749542" y="4554240"/>
                    <a:pt x="1756274" y="4553058"/>
                  </a:cubicBezTo>
                  <a:lnTo>
                    <a:pt x="1756274" y="4553103"/>
                  </a:lnTo>
                  <a:cubicBezTo>
                    <a:pt x="1772050" y="4547455"/>
                    <a:pt x="1766419" y="4572269"/>
                    <a:pt x="1753454" y="4568885"/>
                  </a:cubicBezTo>
                  <a:close/>
                  <a:moveTo>
                    <a:pt x="2032610" y="4532273"/>
                  </a:moveTo>
                  <a:cubicBezTo>
                    <a:pt x="2045017" y="4527198"/>
                    <a:pt x="2056860" y="4520429"/>
                    <a:pt x="2069841" y="4518748"/>
                  </a:cubicBezTo>
                  <a:cubicBezTo>
                    <a:pt x="2079982" y="4521004"/>
                    <a:pt x="2088442" y="4527771"/>
                    <a:pt x="2098038" y="4532273"/>
                  </a:cubicBezTo>
                  <a:cubicBezTo>
                    <a:pt x="2098602" y="4536211"/>
                    <a:pt x="2100303" y="4543551"/>
                    <a:pt x="2100858" y="4547498"/>
                  </a:cubicBezTo>
                  <a:cubicBezTo>
                    <a:pt x="2083949" y="4563297"/>
                    <a:pt x="2077172" y="4584154"/>
                    <a:pt x="2073798" y="4606148"/>
                  </a:cubicBezTo>
                  <a:cubicBezTo>
                    <a:pt x="2060253" y="4602765"/>
                    <a:pt x="2046710" y="4598808"/>
                    <a:pt x="2033747" y="4594878"/>
                  </a:cubicBezTo>
                  <a:cubicBezTo>
                    <a:pt x="2029291" y="4574594"/>
                    <a:pt x="2027653" y="4553127"/>
                    <a:pt x="2032650" y="4532297"/>
                  </a:cubicBezTo>
                  <a:close/>
                  <a:moveTo>
                    <a:pt x="2034921" y="4502929"/>
                  </a:moveTo>
                  <a:cubicBezTo>
                    <a:pt x="2021950" y="4499545"/>
                    <a:pt x="2008979" y="4495597"/>
                    <a:pt x="1996017" y="4491658"/>
                  </a:cubicBezTo>
                  <a:lnTo>
                    <a:pt x="1994379" y="4476468"/>
                  </a:lnTo>
                  <a:lnTo>
                    <a:pt x="1994315" y="4476422"/>
                  </a:lnTo>
                  <a:cubicBezTo>
                    <a:pt x="2002773" y="4467954"/>
                    <a:pt x="2011797" y="4460050"/>
                    <a:pt x="2020275" y="4451597"/>
                  </a:cubicBezTo>
                  <a:cubicBezTo>
                    <a:pt x="2026455" y="4468519"/>
                    <a:pt x="2037180" y="4484883"/>
                    <a:pt x="2034916" y="4502929"/>
                  </a:cubicBezTo>
                  <a:close/>
                  <a:moveTo>
                    <a:pt x="2011240" y="4519901"/>
                  </a:moveTo>
                  <a:cubicBezTo>
                    <a:pt x="2019120" y="4517087"/>
                    <a:pt x="2021950" y="4519901"/>
                    <a:pt x="2019703" y="4527807"/>
                  </a:cubicBezTo>
                  <a:cubicBezTo>
                    <a:pt x="2011788" y="4529984"/>
                    <a:pt x="2008966" y="4527172"/>
                    <a:pt x="2011235" y="4519901"/>
                  </a:cubicBezTo>
                  <a:close/>
                  <a:moveTo>
                    <a:pt x="2018557" y="4562117"/>
                  </a:moveTo>
                  <a:cubicBezTo>
                    <a:pt x="2009460" y="4565574"/>
                    <a:pt x="2006095" y="4562208"/>
                    <a:pt x="2008914" y="4553113"/>
                  </a:cubicBezTo>
                  <a:lnTo>
                    <a:pt x="2008959" y="4553103"/>
                  </a:lnTo>
                  <a:cubicBezTo>
                    <a:pt x="2018551" y="4549720"/>
                    <a:pt x="2021353" y="4553103"/>
                    <a:pt x="2018551" y="4562117"/>
                  </a:cubicBezTo>
                  <a:close/>
                  <a:moveTo>
                    <a:pt x="2001111" y="4528353"/>
                  </a:moveTo>
                  <a:cubicBezTo>
                    <a:pt x="2000001" y="4551485"/>
                    <a:pt x="1996618" y="4574606"/>
                    <a:pt x="2000547" y="4597719"/>
                  </a:cubicBezTo>
                  <a:cubicBezTo>
                    <a:pt x="1981382" y="4600539"/>
                    <a:pt x="1954873" y="4608434"/>
                    <a:pt x="1945821" y="4585321"/>
                  </a:cubicBezTo>
                  <a:cubicBezTo>
                    <a:pt x="1942364" y="4567129"/>
                    <a:pt x="1941818" y="4546299"/>
                    <a:pt x="1953735" y="4531654"/>
                  </a:cubicBezTo>
                  <a:lnTo>
                    <a:pt x="1953744" y="4531727"/>
                  </a:lnTo>
                  <a:cubicBezTo>
                    <a:pt x="1968396" y="4523263"/>
                    <a:pt x="1985324" y="4524388"/>
                    <a:pt x="2001106" y="4528353"/>
                  </a:cubicBezTo>
                  <a:close/>
                  <a:moveTo>
                    <a:pt x="1905166" y="4504075"/>
                  </a:moveTo>
                  <a:cubicBezTo>
                    <a:pt x="1908560" y="4487720"/>
                    <a:pt x="1915335" y="4455576"/>
                    <a:pt x="1937894" y="4463476"/>
                  </a:cubicBezTo>
                  <a:cubicBezTo>
                    <a:pt x="1942979" y="4476456"/>
                    <a:pt x="1949174" y="4489982"/>
                    <a:pt x="1952010" y="4504075"/>
                  </a:cubicBezTo>
                  <a:cubicBezTo>
                    <a:pt x="1936178" y="4508624"/>
                    <a:pt x="1920442" y="4507987"/>
                    <a:pt x="1905161" y="4504075"/>
                  </a:cubicBezTo>
                  <a:close/>
                  <a:moveTo>
                    <a:pt x="1905715" y="4607251"/>
                  </a:moveTo>
                  <a:cubicBezTo>
                    <a:pt x="1894444" y="4608371"/>
                    <a:pt x="1883156" y="4609490"/>
                    <a:pt x="1871878" y="4610062"/>
                  </a:cubicBezTo>
                  <a:cubicBezTo>
                    <a:pt x="1866183" y="4587050"/>
                    <a:pt x="1863419" y="4562397"/>
                    <a:pt x="1863419" y="4555922"/>
                  </a:cubicBezTo>
                  <a:cubicBezTo>
                    <a:pt x="1875835" y="4546344"/>
                    <a:pt x="1889933" y="4540140"/>
                    <a:pt x="1905715" y="4539567"/>
                  </a:cubicBezTo>
                  <a:cubicBezTo>
                    <a:pt x="1905152" y="4562126"/>
                    <a:pt x="1905152" y="4584687"/>
                    <a:pt x="1905715" y="4607251"/>
                  </a:cubicBezTo>
                  <a:close/>
                  <a:moveTo>
                    <a:pt x="1922671" y="4602803"/>
                  </a:moveTo>
                  <a:cubicBezTo>
                    <a:pt x="1918714" y="4579681"/>
                    <a:pt x="1919277" y="4556558"/>
                    <a:pt x="1919277" y="4532873"/>
                  </a:cubicBezTo>
                  <a:cubicBezTo>
                    <a:pt x="1905633" y="4530599"/>
                    <a:pt x="1892172" y="4528416"/>
                    <a:pt x="1879163" y="4525604"/>
                  </a:cubicBezTo>
                  <a:cubicBezTo>
                    <a:pt x="1891848" y="4517208"/>
                    <a:pt x="1914067" y="4516912"/>
                    <a:pt x="1932257" y="4531197"/>
                  </a:cubicBezTo>
                  <a:cubicBezTo>
                    <a:pt x="1931120" y="4545852"/>
                    <a:pt x="1928588" y="4560536"/>
                    <a:pt x="1929427" y="4575176"/>
                  </a:cubicBezTo>
                  <a:cubicBezTo>
                    <a:pt x="1930269" y="4589853"/>
                    <a:pt x="1944089" y="4602255"/>
                    <a:pt x="1939577" y="4618046"/>
                  </a:cubicBezTo>
                  <a:cubicBezTo>
                    <a:pt x="1929990" y="4629324"/>
                    <a:pt x="1914202" y="4628769"/>
                    <a:pt x="1900665" y="4628769"/>
                  </a:cubicBezTo>
                  <a:cubicBezTo>
                    <a:pt x="1907999" y="4620286"/>
                    <a:pt x="1918150" y="4612965"/>
                    <a:pt x="1922671" y="4602803"/>
                  </a:cubicBezTo>
                  <a:close/>
                  <a:moveTo>
                    <a:pt x="1884295" y="4508005"/>
                  </a:moveTo>
                  <a:cubicBezTo>
                    <a:pt x="1871924" y="4510825"/>
                    <a:pt x="1871378" y="4495089"/>
                    <a:pt x="1866284" y="4487720"/>
                  </a:cubicBezTo>
                  <a:lnTo>
                    <a:pt x="1866239" y="4487703"/>
                  </a:lnTo>
                  <a:cubicBezTo>
                    <a:pt x="1856096" y="4462316"/>
                    <a:pt x="1876954" y="4437510"/>
                    <a:pt x="1897810" y="4425668"/>
                  </a:cubicBezTo>
                  <a:cubicBezTo>
                    <a:pt x="1904596" y="4432445"/>
                    <a:pt x="1910799" y="4439203"/>
                    <a:pt x="1917561" y="4445953"/>
                  </a:cubicBezTo>
                  <a:cubicBezTo>
                    <a:pt x="1901767" y="4464010"/>
                    <a:pt x="1894444" y="4486575"/>
                    <a:pt x="1884295" y="4508005"/>
                  </a:cubicBezTo>
                  <a:close/>
                  <a:moveTo>
                    <a:pt x="1864619" y="4509169"/>
                  </a:moveTo>
                  <a:cubicBezTo>
                    <a:pt x="1854977" y="4526088"/>
                    <a:pt x="1837514" y="4535641"/>
                    <a:pt x="1818957" y="4540187"/>
                  </a:cubicBezTo>
                  <a:lnTo>
                    <a:pt x="1818939" y="4540187"/>
                  </a:lnTo>
                  <a:cubicBezTo>
                    <a:pt x="1819503" y="4517064"/>
                    <a:pt x="1843753" y="4502963"/>
                    <a:pt x="1864619" y="4509169"/>
                  </a:cubicBezTo>
                  <a:close/>
                  <a:moveTo>
                    <a:pt x="1861245" y="4643390"/>
                  </a:moveTo>
                  <a:cubicBezTo>
                    <a:pt x="1857248" y="4642754"/>
                    <a:pt x="1848265" y="4642209"/>
                    <a:pt x="1844345" y="4641663"/>
                  </a:cubicBezTo>
                  <a:lnTo>
                    <a:pt x="1844317" y="4641698"/>
                  </a:lnTo>
                  <a:lnTo>
                    <a:pt x="1844326" y="4641662"/>
                  </a:lnTo>
                  <a:lnTo>
                    <a:pt x="1844345" y="4641662"/>
                  </a:lnTo>
                  <a:cubicBezTo>
                    <a:pt x="1848841" y="4636038"/>
                    <a:pt x="1853914" y="4630405"/>
                    <a:pt x="1858415" y="4624778"/>
                  </a:cubicBezTo>
                  <a:cubicBezTo>
                    <a:pt x="1859544" y="4629300"/>
                    <a:pt x="1860681" y="4638889"/>
                    <a:pt x="1861245" y="4643390"/>
                  </a:cubicBezTo>
                  <a:close/>
                  <a:moveTo>
                    <a:pt x="1831328" y="4572304"/>
                  </a:moveTo>
                  <a:cubicBezTo>
                    <a:pt x="1834156" y="4588096"/>
                    <a:pt x="1834156" y="4604449"/>
                    <a:pt x="1835839" y="4620240"/>
                  </a:cubicBezTo>
                  <a:cubicBezTo>
                    <a:pt x="1838103" y="4628718"/>
                    <a:pt x="1830764" y="4634903"/>
                    <a:pt x="1824560" y="4639433"/>
                  </a:cubicBezTo>
                  <a:cubicBezTo>
                    <a:pt x="1811035" y="4646183"/>
                    <a:pt x="1798627" y="4633202"/>
                    <a:pt x="1791296" y="4623060"/>
                  </a:cubicBezTo>
                  <a:cubicBezTo>
                    <a:pt x="1786202" y="4610144"/>
                    <a:pt x="1783928" y="4596588"/>
                    <a:pt x="1780017" y="4583037"/>
                  </a:cubicBezTo>
                  <a:cubicBezTo>
                    <a:pt x="1795235" y="4576271"/>
                    <a:pt x="1816101" y="4554822"/>
                    <a:pt x="1831328" y="4572304"/>
                  </a:cubicBezTo>
                  <a:close/>
                  <a:moveTo>
                    <a:pt x="1781072" y="4673254"/>
                  </a:moveTo>
                  <a:cubicBezTo>
                    <a:pt x="1777706" y="4665886"/>
                    <a:pt x="1785074" y="4655790"/>
                    <a:pt x="1792897" y="4654061"/>
                  </a:cubicBezTo>
                  <a:cubicBezTo>
                    <a:pt x="1805253" y="4658317"/>
                    <a:pt x="1789455" y="4676608"/>
                    <a:pt x="1781072" y="4673253"/>
                  </a:cubicBezTo>
                  <a:close/>
                  <a:moveTo>
                    <a:pt x="1788450" y="4546964"/>
                  </a:moveTo>
                  <a:cubicBezTo>
                    <a:pt x="1780554" y="4544717"/>
                    <a:pt x="1773214" y="4541889"/>
                    <a:pt x="1765901" y="4539633"/>
                  </a:cubicBezTo>
                  <a:cubicBezTo>
                    <a:pt x="1765901" y="4529446"/>
                    <a:pt x="1762444" y="4518712"/>
                    <a:pt x="1766450" y="4508616"/>
                  </a:cubicBezTo>
                  <a:cubicBezTo>
                    <a:pt x="1772080" y="4500711"/>
                    <a:pt x="1779421" y="4494517"/>
                    <a:pt x="1786749" y="4487749"/>
                  </a:cubicBezTo>
                  <a:cubicBezTo>
                    <a:pt x="1798031" y="4505240"/>
                    <a:pt x="1812707" y="4533429"/>
                    <a:pt x="1788450" y="4546963"/>
                  </a:cubicBezTo>
                  <a:close/>
                  <a:moveTo>
                    <a:pt x="1768747" y="4607816"/>
                  </a:moveTo>
                  <a:cubicBezTo>
                    <a:pt x="1763107" y="4615086"/>
                    <a:pt x="1751828" y="4604450"/>
                    <a:pt x="1756922" y="4597630"/>
                  </a:cubicBezTo>
                  <a:lnTo>
                    <a:pt x="1756905" y="4597675"/>
                  </a:lnTo>
                  <a:cubicBezTo>
                    <a:pt x="1762535" y="4590342"/>
                    <a:pt x="1773814" y="4601057"/>
                    <a:pt x="1768747" y="4607815"/>
                  </a:cubicBezTo>
                  <a:close/>
                  <a:moveTo>
                    <a:pt x="1749536" y="4609000"/>
                  </a:moveTo>
                  <a:cubicBezTo>
                    <a:pt x="1754611" y="4628175"/>
                    <a:pt x="1765326" y="4644524"/>
                    <a:pt x="1776606" y="4660338"/>
                  </a:cubicBezTo>
                  <a:cubicBezTo>
                    <a:pt x="1763840" y="4666701"/>
                    <a:pt x="1749695" y="4669798"/>
                    <a:pt x="1735438" y="4669352"/>
                  </a:cubicBezTo>
                  <a:cubicBezTo>
                    <a:pt x="1726432" y="4654798"/>
                    <a:pt x="1717332" y="4638971"/>
                    <a:pt x="1707240" y="4624326"/>
                  </a:cubicBezTo>
                  <a:lnTo>
                    <a:pt x="1707240" y="4624236"/>
                  </a:lnTo>
                  <a:cubicBezTo>
                    <a:pt x="1719074" y="4614637"/>
                    <a:pt x="1733755" y="4599975"/>
                    <a:pt x="1749536" y="4608999"/>
                  </a:cubicBezTo>
                  <a:close/>
                  <a:moveTo>
                    <a:pt x="1675659" y="4615115"/>
                  </a:moveTo>
                  <a:lnTo>
                    <a:pt x="1675677" y="4615139"/>
                  </a:lnTo>
                  <a:lnTo>
                    <a:pt x="1675622" y="4615157"/>
                  </a:lnTo>
                  <a:cubicBezTo>
                    <a:pt x="1675635" y="4615144"/>
                    <a:pt x="1675648" y="4615130"/>
                    <a:pt x="1675659" y="4615115"/>
                  </a:cubicBezTo>
                  <a:cubicBezTo>
                    <a:pt x="1654825" y="4590305"/>
                    <a:pt x="1673417" y="4558155"/>
                    <a:pt x="1691476" y="4537304"/>
                  </a:cubicBezTo>
                  <a:lnTo>
                    <a:pt x="1730381" y="4567767"/>
                  </a:lnTo>
                  <a:cubicBezTo>
                    <a:pt x="1709652" y="4580421"/>
                    <a:pt x="1691161" y="4596419"/>
                    <a:pt x="1675659" y="4615113"/>
                  </a:cubicBezTo>
                  <a:close/>
                  <a:moveTo>
                    <a:pt x="1676158" y="4650132"/>
                  </a:moveTo>
                  <a:cubicBezTo>
                    <a:pt x="1684062" y="4650007"/>
                    <a:pt x="1695342" y="4650695"/>
                    <a:pt x="1697588" y="4660291"/>
                  </a:cubicBezTo>
                  <a:cubicBezTo>
                    <a:pt x="1704365" y="4676065"/>
                    <a:pt x="1710004" y="4692437"/>
                    <a:pt x="1721274" y="4705965"/>
                  </a:cubicBezTo>
                  <a:cubicBezTo>
                    <a:pt x="1709432" y="4717236"/>
                    <a:pt x="1694760" y="4731340"/>
                    <a:pt x="1677850" y="4722320"/>
                  </a:cubicBezTo>
                  <a:cubicBezTo>
                    <a:pt x="1663215" y="4710414"/>
                    <a:pt x="1651396" y="4695235"/>
                    <a:pt x="1638398" y="4681689"/>
                  </a:cubicBezTo>
                  <a:lnTo>
                    <a:pt x="1638381" y="4681725"/>
                  </a:lnTo>
                  <a:lnTo>
                    <a:pt x="1638372" y="4681660"/>
                  </a:lnTo>
                  <a:lnTo>
                    <a:pt x="1638398" y="4681689"/>
                  </a:lnTo>
                  <a:cubicBezTo>
                    <a:pt x="1645164" y="4665898"/>
                    <a:pt x="1658119" y="4650417"/>
                    <a:pt x="1676158" y="4650136"/>
                  </a:cubicBezTo>
                  <a:close/>
                  <a:moveTo>
                    <a:pt x="1663234" y="4751096"/>
                  </a:moveTo>
                  <a:cubicBezTo>
                    <a:pt x="1653084" y="4764622"/>
                    <a:pt x="1637859" y="4771396"/>
                    <a:pt x="1620365" y="4768579"/>
                  </a:cubicBezTo>
                  <a:cubicBezTo>
                    <a:pt x="1611268" y="4752842"/>
                    <a:pt x="1599989" y="4738107"/>
                    <a:pt x="1586437" y="4726281"/>
                  </a:cubicBezTo>
                  <a:lnTo>
                    <a:pt x="1586537" y="4726291"/>
                  </a:lnTo>
                  <a:cubicBezTo>
                    <a:pt x="1592741" y="4715003"/>
                    <a:pt x="1602892" y="4707672"/>
                    <a:pt x="1613615" y="4701465"/>
                  </a:cubicBezTo>
                  <a:cubicBezTo>
                    <a:pt x="1632772" y="4714993"/>
                    <a:pt x="1647452" y="4733604"/>
                    <a:pt x="1663234" y="4751095"/>
                  </a:cubicBezTo>
                  <a:close/>
                  <a:moveTo>
                    <a:pt x="1633299" y="4794549"/>
                  </a:moveTo>
                  <a:cubicBezTo>
                    <a:pt x="1631042" y="4800761"/>
                    <a:pt x="1629351" y="4806947"/>
                    <a:pt x="1627668" y="4813168"/>
                  </a:cubicBezTo>
                  <a:cubicBezTo>
                    <a:pt x="1618665" y="4793434"/>
                    <a:pt x="1595024" y="4782697"/>
                    <a:pt x="1593286" y="4759599"/>
                  </a:cubicBezTo>
                  <a:cubicBezTo>
                    <a:pt x="1606243" y="4771428"/>
                    <a:pt x="1618653" y="4784394"/>
                    <a:pt x="1633302" y="4794547"/>
                  </a:cubicBezTo>
                  <a:close/>
                  <a:moveTo>
                    <a:pt x="1606266" y="4809175"/>
                  </a:moveTo>
                  <a:cubicBezTo>
                    <a:pt x="1594422" y="4814260"/>
                    <a:pt x="1580315" y="4819900"/>
                    <a:pt x="1567354" y="4814260"/>
                  </a:cubicBezTo>
                  <a:cubicBezTo>
                    <a:pt x="1554983" y="4808074"/>
                    <a:pt x="1549343" y="4793975"/>
                    <a:pt x="1541979" y="4783243"/>
                  </a:cubicBezTo>
                  <a:cubicBezTo>
                    <a:pt x="1552129" y="4774784"/>
                    <a:pt x="1561144" y="4752216"/>
                    <a:pt x="1575816" y="4758417"/>
                  </a:cubicBezTo>
                  <a:cubicBezTo>
                    <a:pt x="1583077" y="4776909"/>
                    <a:pt x="1593368" y="4794063"/>
                    <a:pt x="1606266" y="4809174"/>
                  </a:cubicBezTo>
                  <a:close/>
                  <a:moveTo>
                    <a:pt x="1492356" y="4865635"/>
                  </a:moveTo>
                  <a:cubicBezTo>
                    <a:pt x="1488444" y="4847078"/>
                    <a:pt x="1497996" y="4828977"/>
                    <a:pt x="1509912" y="4815515"/>
                  </a:cubicBezTo>
                  <a:lnTo>
                    <a:pt x="1509857" y="4815434"/>
                  </a:lnTo>
                  <a:cubicBezTo>
                    <a:pt x="1517744" y="4810931"/>
                    <a:pt x="1522829" y="4820519"/>
                    <a:pt x="1527904" y="4824466"/>
                  </a:cubicBezTo>
                  <a:cubicBezTo>
                    <a:pt x="1538053" y="4835736"/>
                    <a:pt x="1552709" y="4840821"/>
                    <a:pt x="1565115" y="4848152"/>
                  </a:cubicBezTo>
                  <a:cubicBezTo>
                    <a:pt x="1564551" y="4867326"/>
                    <a:pt x="1548760" y="4878614"/>
                    <a:pt x="1535227" y="4889885"/>
                  </a:cubicBezTo>
                  <a:cubicBezTo>
                    <a:pt x="1521118" y="4881996"/>
                    <a:pt x="1504763" y="4877485"/>
                    <a:pt x="1492356" y="4865633"/>
                  </a:cubicBezTo>
                  <a:close/>
                  <a:moveTo>
                    <a:pt x="1530722" y="4905629"/>
                  </a:moveTo>
                  <a:cubicBezTo>
                    <a:pt x="1528466" y="4914088"/>
                    <a:pt x="1526775" y="4923120"/>
                    <a:pt x="1523955" y="4931580"/>
                  </a:cubicBezTo>
                  <a:cubicBezTo>
                    <a:pt x="1519954" y="4921396"/>
                    <a:pt x="1516588" y="4911302"/>
                    <a:pt x="1512677" y="4901118"/>
                  </a:cubicBezTo>
                  <a:cubicBezTo>
                    <a:pt x="1517191" y="4902247"/>
                    <a:pt x="1526212" y="4904510"/>
                    <a:pt x="1530722" y="4905628"/>
                  </a:cubicBezTo>
                  <a:close/>
                  <a:moveTo>
                    <a:pt x="1488426" y="5165621"/>
                  </a:moveTo>
                  <a:cubicBezTo>
                    <a:pt x="1482240" y="5170716"/>
                    <a:pt x="1476056" y="5175264"/>
                    <a:pt x="1470416" y="5179720"/>
                  </a:cubicBezTo>
                  <a:lnTo>
                    <a:pt x="1470380" y="5179730"/>
                  </a:lnTo>
                  <a:cubicBezTo>
                    <a:pt x="1477711" y="5161693"/>
                    <a:pt x="1481659" y="5142491"/>
                    <a:pt x="1487863" y="5123889"/>
                  </a:cubicBezTo>
                  <a:cubicBezTo>
                    <a:pt x="1487209" y="5137798"/>
                    <a:pt x="1487397" y="5151734"/>
                    <a:pt x="1488426" y="5165620"/>
                  </a:cubicBezTo>
                  <a:close/>
                  <a:moveTo>
                    <a:pt x="1498576" y="5137978"/>
                  </a:moveTo>
                  <a:cubicBezTo>
                    <a:pt x="1518876" y="5135153"/>
                    <a:pt x="1538614" y="5139690"/>
                    <a:pt x="1553839" y="5153760"/>
                  </a:cubicBezTo>
                  <a:lnTo>
                    <a:pt x="1555530" y="5170688"/>
                  </a:lnTo>
                  <a:cubicBezTo>
                    <a:pt x="1539175" y="5188171"/>
                    <a:pt x="1527333" y="5209600"/>
                    <a:pt x="1517737" y="5231595"/>
                  </a:cubicBezTo>
                  <a:cubicBezTo>
                    <a:pt x="1501956" y="5234979"/>
                    <a:pt x="1486729" y="5229339"/>
                    <a:pt x="1473758" y="5219743"/>
                  </a:cubicBezTo>
                  <a:cubicBezTo>
                    <a:pt x="1475510" y="5180671"/>
                    <a:pt x="1505681" y="5191021"/>
                    <a:pt x="1498581" y="5137977"/>
                  </a:cubicBezTo>
                  <a:close/>
                  <a:moveTo>
                    <a:pt x="1571885" y="5167905"/>
                  </a:moveTo>
                  <a:cubicBezTo>
                    <a:pt x="1574705" y="5156635"/>
                    <a:pt x="1572449" y="5141955"/>
                    <a:pt x="1584847" y="5135769"/>
                  </a:cubicBezTo>
                  <a:cubicBezTo>
                    <a:pt x="1584291" y="5151560"/>
                    <a:pt x="1578653" y="5166786"/>
                    <a:pt x="1574697" y="5181443"/>
                  </a:cubicBezTo>
                  <a:cubicBezTo>
                    <a:pt x="1571313" y="5194978"/>
                    <a:pt x="1558915" y="5202317"/>
                    <a:pt x="1552148" y="5213588"/>
                  </a:cubicBezTo>
                  <a:cubicBezTo>
                    <a:pt x="1549892" y="5225431"/>
                    <a:pt x="1549892" y="5237838"/>
                    <a:pt x="1547622" y="5249681"/>
                  </a:cubicBezTo>
                  <a:cubicBezTo>
                    <a:pt x="1544248" y="5238393"/>
                    <a:pt x="1538044" y="5226549"/>
                    <a:pt x="1541982" y="5214157"/>
                  </a:cubicBezTo>
                  <a:cubicBezTo>
                    <a:pt x="1547076" y="5196052"/>
                    <a:pt x="1570179" y="5187596"/>
                    <a:pt x="1571907" y="5167859"/>
                  </a:cubicBezTo>
                  <a:close/>
                  <a:moveTo>
                    <a:pt x="1599538" y="5152713"/>
                  </a:moveTo>
                  <a:lnTo>
                    <a:pt x="1599620" y="5152696"/>
                  </a:lnTo>
                  <a:lnTo>
                    <a:pt x="1599614" y="5152719"/>
                  </a:lnTo>
                  <a:cubicBezTo>
                    <a:pt x="1613679" y="5152750"/>
                    <a:pt x="1623239" y="5161201"/>
                    <a:pt x="1631130" y="5171333"/>
                  </a:cubicBezTo>
                  <a:cubicBezTo>
                    <a:pt x="1619288" y="5197275"/>
                    <a:pt x="1595028" y="5216439"/>
                    <a:pt x="1592782" y="5246908"/>
                  </a:cubicBezTo>
                  <a:cubicBezTo>
                    <a:pt x="1580938" y="5242970"/>
                    <a:pt x="1570223" y="5236758"/>
                    <a:pt x="1559500" y="5229989"/>
                  </a:cubicBezTo>
                  <a:cubicBezTo>
                    <a:pt x="1567958" y="5212515"/>
                    <a:pt x="1585644" y="5201700"/>
                    <a:pt x="1590525" y="5182626"/>
                  </a:cubicBezTo>
                  <a:cubicBezTo>
                    <a:pt x="1593145" y="5172394"/>
                    <a:pt x="1596161" y="5162812"/>
                    <a:pt x="1599614" y="5152726"/>
                  </a:cubicBezTo>
                  <a:cubicBezTo>
                    <a:pt x="1599593" y="5152717"/>
                    <a:pt x="1599570" y="5152712"/>
                    <a:pt x="1599544" y="5152712"/>
                  </a:cubicBezTo>
                  <a:close/>
                  <a:moveTo>
                    <a:pt x="1736005" y="5178647"/>
                  </a:moveTo>
                  <a:lnTo>
                    <a:pt x="1735978" y="5178638"/>
                  </a:lnTo>
                  <a:cubicBezTo>
                    <a:pt x="1757418" y="5177501"/>
                    <a:pt x="1778857" y="5190482"/>
                    <a:pt x="1785630" y="5211911"/>
                  </a:cubicBezTo>
                  <a:cubicBezTo>
                    <a:pt x="1781663" y="5226566"/>
                    <a:pt x="1777725" y="5241238"/>
                    <a:pt x="1774905" y="5256464"/>
                  </a:cubicBezTo>
                  <a:cubicBezTo>
                    <a:pt x="1757514" y="5259475"/>
                    <a:pt x="1739703" y="5259089"/>
                    <a:pt x="1722458" y="5255327"/>
                  </a:cubicBezTo>
                  <a:cubicBezTo>
                    <a:pt x="1718546" y="5227672"/>
                    <a:pt x="1738285" y="5205661"/>
                    <a:pt x="1736011" y="5178646"/>
                  </a:cubicBezTo>
                  <a:close/>
                  <a:moveTo>
                    <a:pt x="1917016" y="5225455"/>
                  </a:moveTo>
                  <a:cubicBezTo>
                    <a:pt x="1922741" y="5205554"/>
                    <a:pt x="1921562" y="5185293"/>
                    <a:pt x="1909771" y="5167839"/>
                  </a:cubicBezTo>
                  <a:lnTo>
                    <a:pt x="1909712" y="5167904"/>
                  </a:lnTo>
                  <a:lnTo>
                    <a:pt x="1909739" y="5167786"/>
                  </a:lnTo>
                  <a:cubicBezTo>
                    <a:pt x="1909752" y="5167802"/>
                    <a:pt x="1909760" y="5167821"/>
                    <a:pt x="1909771" y="5167839"/>
                  </a:cubicBezTo>
                  <a:cubicBezTo>
                    <a:pt x="1914260" y="5162781"/>
                    <a:pt x="1919310" y="5157168"/>
                    <a:pt x="1924366" y="5152113"/>
                  </a:cubicBezTo>
                  <a:cubicBezTo>
                    <a:pt x="1935635" y="5154378"/>
                    <a:pt x="1948616" y="5154932"/>
                    <a:pt x="1958757" y="5161145"/>
                  </a:cubicBezTo>
                  <a:cubicBezTo>
                    <a:pt x="1968359" y="5173552"/>
                    <a:pt x="1981324" y="5188215"/>
                    <a:pt x="1974003" y="5205133"/>
                  </a:cubicBezTo>
                  <a:cubicBezTo>
                    <a:pt x="1968355" y="5220924"/>
                    <a:pt x="1970609" y="5243482"/>
                    <a:pt x="1953117" y="5252505"/>
                  </a:cubicBezTo>
                  <a:cubicBezTo>
                    <a:pt x="1945231" y="5258145"/>
                    <a:pt x="1935081" y="5258145"/>
                    <a:pt x="1926057" y="5257590"/>
                  </a:cubicBezTo>
                  <a:cubicBezTo>
                    <a:pt x="1914769" y="5248002"/>
                    <a:pt x="1910258" y="5232764"/>
                    <a:pt x="1898979" y="5223189"/>
                  </a:cubicBezTo>
                  <a:cubicBezTo>
                    <a:pt x="1892775" y="5243488"/>
                    <a:pt x="1906310" y="5259846"/>
                    <a:pt x="1915334" y="5275646"/>
                  </a:cubicBezTo>
                  <a:cubicBezTo>
                    <a:pt x="1902926" y="5266622"/>
                    <a:pt x="1888256" y="5254214"/>
                    <a:pt x="1894468" y="5236168"/>
                  </a:cubicBezTo>
                  <a:cubicBezTo>
                    <a:pt x="1902926" y="5212482"/>
                    <a:pt x="1896160" y="5188223"/>
                    <a:pt x="1889393" y="5165102"/>
                  </a:cubicBezTo>
                  <a:cubicBezTo>
                    <a:pt x="1895587" y="5174689"/>
                    <a:pt x="1903483" y="5184275"/>
                    <a:pt x="1906867" y="5195563"/>
                  </a:cubicBezTo>
                  <a:cubicBezTo>
                    <a:pt x="1905738" y="5205713"/>
                    <a:pt x="1904620" y="5215863"/>
                    <a:pt x="1902920" y="5225453"/>
                  </a:cubicBezTo>
                  <a:lnTo>
                    <a:pt x="1917016" y="5225453"/>
                  </a:lnTo>
                  <a:close/>
                  <a:moveTo>
                    <a:pt x="2091869" y="5151541"/>
                  </a:moveTo>
                  <a:cubicBezTo>
                    <a:pt x="2083410" y="5141444"/>
                    <a:pt x="2073763" y="5131256"/>
                    <a:pt x="2064763" y="5121069"/>
                  </a:cubicBezTo>
                  <a:lnTo>
                    <a:pt x="2064799" y="5121061"/>
                  </a:lnTo>
                  <a:cubicBezTo>
                    <a:pt x="2071566" y="5107536"/>
                    <a:pt x="2083974" y="5097938"/>
                    <a:pt x="2099200" y="5096821"/>
                  </a:cubicBezTo>
                  <a:cubicBezTo>
                    <a:pt x="2111606" y="5103588"/>
                    <a:pt x="2121757" y="5113739"/>
                    <a:pt x="2130217" y="5125018"/>
                  </a:cubicBezTo>
                  <a:cubicBezTo>
                    <a:pt x="2139818" y="5144191"/>
                    <a:pt x="2142060" y="5167314"/>
                    <a:pt x="2155043" y="5185360"/>
                  </a:cubicBezTo>
                  <a:cubicBezTo>
                    <a:pt x="2147156" y="5195520"/>
                    <a:pt x="2140390" y="5207918"/>
                    <a:pt x="2129101" y="5214140"/>
                  </a:cubicBezTo>
                  <a:cubicBezTo>
                    <a:pt x="2120348" y="5215733"/>
                    <a:pt x="2111397" y="5215918"/>
                    <a:pt x="2102586" y="5214689"/>
                  </a:cubicBezTo>
                  <a:cubicBezTo>
                    <a:pt x="2089610" y="5196072"/>
                    <a:pt x="2108229" y="5169022"/>
                    <a:pt x="2091874" y="5151539"/>
                  </a:cubicBezTo>
                  <a:close/>
                  <a:moveTo>
                    <a:pt x="2084537" y="5170751"/>
                  </a:moveTo>
                  <a:cubicBezTo>
                    <a:pt x="2086774" y="5186533"/>
                    <a:pt x="2084537" y="5202351"/>
                    <a:pt x="2087338" y="5217560"/>
                  </a:cubicBezTo>
                  <a:cubicBezTo>
                    <a:pt x="2094115" y="5227147"/>
                    <a:pt x="2104265" y="5233915"/>
                    <a:pt x="2112164" y="5242373"/>
                  </a:cubicBezTo>
                  <a:cubicBezTo>
                    <a:pt x="2100876" y="5239553"/>
                    <a:pt x="2089597" y="5236734"/>
                    <a:pt x="2078309" y="5233350"/>
                  </a:cubicBezTo>
                  <a:cubicBezTo>
                    <a:pt x="2073816" y="5219251"/>
                    <a:pt x="2064228" y="5205152"/>
                    <a:pt x="2070986" y="5189934"/>
                  </a:cubicBezTo>
                  <a:cubicBezTo>
                    <a:pt x="2077172" y="5171743"/>
                    <a:pt x="2066438" y="5152004"/>
                    <a:pt x="2051247" y="5141362"/>
                  </a:cubicBezTo>
                  <a:lnTo>
                    <a:pt x="2051247" y="5141433"/>
                  </a:lnTo>
                  <a:cubicBezTo>
                    <a:pt x="2034311" y="5130700"/>
                    <a:pt x="2048419" y="5110406"/>
                    <a:pt x="2055195" y="5097436"/>
                  </a:cubicBezTo>
                  <a:cubicBezTo>
                    <a:pt x="2056314" y="5109271"/>
                    <a:pt x="2055758" y="5121123"/>
                    <a:pt x="2056314" y="5132961"/>
                  </a:cubicBezTo>
                  <a:cubicBezTo>
                    <a:pt x="2063667" y="5147073"/>
                    <a:pt x="2074937" y="5158352"/>
                    <a:pt x="2084543" y="5170750"/>
                  </a:cubicBezTo>
                  <a:close/>
                  <a:moveTo>
                    <a:pt x="2055734" y="5175763"/>
                  </a:moveTo>
                  <a:cubicBezTo>
                    <a:pt x="2054597" y="5194382"/>
                    <a:pt x="2060245" y="5218633"/>
                    <a:pt x="2044455" y="5232177"/>
                  </a:cubicBezTo>
                  <a:cubicBezTo>
                    <a:pt x="2029230" y="5238371"/>
                    <a:pt x="2015130" y="5232741"/>
                    <a:pt x="2005551" y="5220325"/>
                  </a:cubicBezTo>
                  <a:cubicBezTo>
                    <a:pt x="2010062" y="5207918"/>
                    <a:pt x="2014575" y="5195510"/>
                    <a:pt x="2019076" y="5183677"/>
                  </a:cubicBezTo>
                  <a:cubicBezTo>
                    <a:pt x="2003795" y="5169669"/>
                    <a:pt x="1984693" y="5150476"/>
                    <a:pt x="1998155" y="5129011"/>
                  </a:cubicBezTo>
                  <a:lnTo>
                    <a:pt x="1998218" y="5128974"/>
                  </a:lnTo>
                  <a:cubicBezTo>
                    <a:pt x="2008152" y="5128020"/>
                    <a:pt x="2018131" y="5127638"/>
                    <a:pt x="2028108" y="5127828"/>
                  </a:cubicBezTo>
                  <a:cubicBezTo>
                    <a:pt x="2035442" y="5144735"/>
                    <a:pt x="2047276" y="5159411"/>
                    <a:pt x="2055735" y="5175762"/>
                  </a:cubicBezTo>
                  <a:close/>
                  <a:moveTo>
                    <a:pt x="1874761" y="5334889"/>
                  </a:moveTo>
                  <a:lnTo>
                    <a:pt x="1874698" y="5334816"/>
                  </a:lnTo>
                  <a:cubicBezTo>
                    <a:pt x="1893871" y="5335945"/>
                    <a:pt x="1907051" y="5350948"/>
                    <a:pt x="1919823" y="5363577"/>
                  </a:cubicBezTo>
                  <a:cubicBezTo>
                    <a:pt x="1946191" y="5389650"/>
                    <a:pt x="1932794" y="5433507"/>
                    <a:pt x="1912482" y="5460013"/>
                  </a:cubicBezTo>
                  <a:cubicBezTo>
                    <a:pt x="1904032" y="5439714"/>
                    <a:pt x="1891061" y="5421673"/>
                    <a:pt x="1882581" y="5401926"/>
                  </a:cubicBezTo>
                  <a:cubicBezTo>
                    <a:pt x="1884403" y="5379458"/>
                    <a:pt x="1884403" y="5356353"/>
                    <a:pt x="1874762" y="5334888"/>
                  </a:cubicBezTo>
                  <a:close/>
                  <a:moveTo>
                    <a:pt x="1918720" y="5335398"/>
                  </a:moveTo>
                  <a:cubicBezTo>
                    <a:pt x="1927603" y="5321836"/>
                    <a:pt x="1932697" y="5300893"/>
                    <a:pt x="1932819" y="5291973"/>
                  </a:cubicBezTo>
                  <a:cubicBezTo>
                    <a:pt x="1939587" y="5291409"/>
                    <a:pt x="1946354" y="5290864"/>
                    <a:pt x="1952558" y="5290282"/>
                  </a:cubicBezTo>
                  <a:cubicBezTo>
                    <a:pt x="1961582" y="5302698"/>
                    <a:pt x="1968348" y="5316788"/>
                    <a:pt x="1971159" y="5331459"/>
                  </a:cubicBezTo>
                  <a:cubicBezTo>
                    <a:pt x="1972306" y="5344430"/>
                    <a:pt x="1965536" y="5356274"/>
                    <a:pt x="1962155" y="5368116"/>
                  </a:cubicBezTo>
                  <a:cubicBezTo>
                    <a:pt x="1958198" y="5369235"/>
                    <a:pt x="1949739" y="5372064"/>
                    <a:pt x="1945782" y="5373756"/>
                  </a:cubicBezTo>
                  <a:cubicBezTo>
                    <a:pt x="1937325" y="5360784"/>
                    <a:pt x="1928309" y="5347804"/>
                    <a:pt x="1918722" y="5335397"/>
                  </a:cubicBezTo>
                  <a:close/>
                  <a:moveTo>
                    <a:pt x="1990404" y="5333730"/>
                  </a:moveTo>
                  <a:cubicBezTo>
                    <a:pt x="2002247" y="5345006"/>
                    <a:pt x="2016915" y="5355723"/>
                    <a:pt x="2021990" y="5372083"/>
                  </a:cubicBezTo>
                  <a:cubicBezTo>
                    <a:pt x="2024236" y="5385608"/>
                    <a:pt x="2021426" y="5399726"/>
                    <a:pt x="2019161" y="5413260"/>
                  </a:cubicBezTo>
                  <a:cubicBezTo>
                    <a:pt x="2012394" y="5416080"/>
                    <a:pt x="2005636" y="5419454"/>
                    <a:pt x="1998862" y="5422838"/>
                  </a:cubicBezTo>
                  <a:cubicBezTo>
                    <a:pt x="1988712" y="5409312"/>
                    <a:pt x="1977996" y="5395204"/>
                    <a:pt x="1965588" y="5382806"/>
                  </a:cubicBezTo>
                  <a:cubicBezTo>
                    <a:pt x="1977409" y="5368083"/>
                    <a:pt x="1983590" y="5350634"/>
                    <a:pt x="1990406" y="5333729"/>
                  </a:cubicBezTo>
                  <a:close/>
                  <a:moveTo>
                    <a:pt x="1996018" y="5313941"/>
                  </a:moveTo>
                  <a:cubicBezTo>
                    <a:pt x="1979559" y="5315760"/>
                    <a:pt x="1975007" y="5294294"/>
                    <a:pt x="1965456" y="5284651"/>
                  </a:cubicBezTo>
                  <a:lnTo>
                    <a:pt x="1965566" y="5284606"/>
                  </a:lnTo>
                  <a:cubicBezTo>
                    <a:pt x="1974034" y="5276720"/>
                    <a:pt x="1981921" y="5260920"/>
                    <a:pt x="1995446" y="5265995"/>
                  </a:cubicBezTo>
                  <a:cubicBezTo>
                    <a:pt x="2003915" y="5268251"/>
                    <a:pt x="2016322" y="5268815"/>
                    <a:pt x="2016886" y="5280103"/>
                  </a:cubicBezTo>
                  <a:cubicBezTo>
                    <a:pt x="2013486" y="5293073"/>
                    <a:pt x="2008991" y="5307172"/>
                    <a:pt x="1996020" y="5313939"/>
                  </a:cubicBezTo>
                  <a:close/>
                  <a:moveTo>
                    <a:pt x="1988123" y="5171770"/>
                  </a:moveTo>
                  <a:lnTo>
                    <a:pt x="1988123" y="5171816"/>
                  </a:lnTo>
                  <a:cubicBezTo>
                    <a:pt x="1992636" y="5174626"/>
                    <a:pt x="1996601" y="5178010"/>
                    <a:pt x="2001095" y="5180830"/>
                  </a:cubicBezTo>
                  <a:cubicBezTo>
                    <a:pt x="1997719" y="5196621"/>
                    <a:pt x="1990380" y="5212420"/>
                    <a:pt x="1996601" y="5228202"/>
                  </a:cubicBezTo>
                  <a:cubicBezTo>
                    <a:pt x="1999421" y="5238344"/>
                    <a:pt x="2008444" y="5245121"/>
                    <a:pt x="2014639" y="5253028"/>
                  </a:cubicBezTo>
                  <a:cubicBezTo>
                    <a:pt x="2005615" y="5250208"/>
                    <a:pt x="1996029" y="5246816"/>
                    <a:pt x="1987006" y="5243996"/>
                  </a:cubicBezTo>
                  <a:cubicBezTo>
                    <a:pt x="1984741" y="5234982"/>
                    <a:pt x="1980228" y="5224839"/>
                    <a:pt x="1985305" y="5215799"/>
                  </a:cubicBezTo>
                  <a:cubicBezTo>
                    <a:pt x="1991491" y="5201696"/>
                    <a:pt x="1987586" y="5186505"/>
                    <a:pt x="1988125" y="5171769"/>
                  </a:cubicBezTo>
                  <a:close/>
                  <a:moveTo>
                    <a:pt x="1976245" y="5156616"/>
                  </a:moveTo>
                  <a:cubicBezTo>
                    <a:pt x="1972789" y="5152067"/>
                    <a:pt x="1969969" y="5147611"/>
                    <a:pt x="1966603" y="5143063"/>
                  </a:cubicBezTo>
                  <a:lnTo>
                    <a:pt x="1966658" y="5143072"/>
                  </a:lnTo>
                  <a:cubicBezTo>
                    <a:pt x="1975682" y="5132357"/>
                    <a:pt x="1984696" y="5122206"/>
                    <a:pt x="1994292" y="5112609"/>
                  </a:cubicBezTo>
                  <a:cubicBezTo>
                    <a:pt x="1986960" y="5126726"/>
                    <a:pt x="1980179" y="5141388"/>
                    <a:pt x="1976247" y="5156614"/>
                  </a:cubicBezTo>
                  <a:close/>
                  <a:moveTo>
                    <a:pt x="1901767" y="5281843"/>
                  </a:moveTo>
                  <a:cubicBezTo>
                    <a:pt x="1907534" y="5287033"/>
                    <a:pt x="1913560" y="5291926"/>
                    <a:pt x="1919823" y="5296505"/>
                  </a:cubicBezTo>
                  <a:cubicBezTo>
                    <a:pt x="1915961" y="5307301"/>
                    <a:pt x="1911045" y="5317690"/>
                    <a:pt x="1905147" y="5327522"/>
                  </a:cubicBezTo>
                  <a:cubicBezTo>
                    <a:pt x="1893878" y="5321882"/>
                    <a:pt x="1882588" y="5315670"/>
                    <a:pt x="1871310" y="5310604"/>
                  </a:cubicBezTo>
                  <a:cubicBezTo>
                    <a:pt x="1871858" y="5306601"/>
                    <a:pt x="1873584" y="5298143"/>
                    <a:pt x="1874676" y="5294231"/>
                  </a:cubicBezTo>
                  <a:lnTo>
                    <a:pt x="1874693" y="5294249"/>
                  </a:lnTo>
                  <a:cubicBezTo>
                    <a:pt x="1883730" y="5290290"/>
                    <a:pt x="1892753" y="5286342"/>
                    <a:pt x="1901767" y="5281838"/>
                  </a:cubicBezTo>
                  <a:close/>
                  <a:moveTo>
                    <a:pt x="1883158" y="5211304"/>
                  </a:moveTo>
                  <a:cubicBezTo>
                    <a:pt x="1880911" y="5222592"/>
                    <a:pt x="1876398" y="5233863"/>
                    <a:pt x="1875836" y="5245151"/>
                  </a:cubicBezTo>
                  <a:cubicBezTo>
                    <a:pt x="1878092" y="5280127"/>
                    <a:pt x="1811271" y="5274313"/>
                    <a:pt x="1818303" y="5241194"/>
                  </a:cubicBezTo>
                  <a:cubicBezTo>
                    <a:pt x="1822868" y="5219699"/>
                    <a:pt x="1822305" y="5198442"/>
                    <a:pt x="1818303" y="5177521"/>
                  </a:cubicBezTo>
                  <a:lnTo>
                    <a:pt x="1818303" y="5177457"/>
                  </a:lnTo>
                  <a:cubicBezTo>
                    <a:pt x="1836914" y="5176338"/>
                    <a:pt x="1856096" y="5176908"/>
                    <a:pt x="1874699" y="5177457"/>
                  </a:cubicBezTo>
                  <a:cubicBezTo>
                    <a:pt x="1878664" y="5188177"/>
                    <a:pt x="1888232" y="5199462"/>
                    <a:pt x="1883158" y="5211300"/>
                  </a:cubicBezTo>
                  <a:close/>
                  <a:moveTo>
                    <a:pt x="1794602" y="5324140"/>
                  </a:moveTo>
                  <a:cubicBezTo>
                    <a:pt x="1797985" y="5325269"/>
                    <a:pt x="1805326" y="5328097"/>
                    <a:pt x="1808710" y="5329215"/>
                  </a:cubicBezTo>
                  <a:cubicBezTo>
                    <a:pt x="1811530" y="5344451"/>
                    <a:pt x="1815477" y="5360232"/>
                    <a:pt x="1814340" y="5375468"/>
                  </a:cubicBezTo>
                  <a:cubicBezTo>
                    <a:pt x="1808710" y="5404802"/>
                    <a:pt x="1793474" y="5432428"/>
                    <a:pt x="1768097" y="5448791"/>
                  </a:cubicBezTo>
                  <a:cubicBezTo>
                    <a:pt x="1757947" y="5426796"/>
                    <a:pt x="1747231" y="5404239"/>
                    <a:pt x="1728619" y="5388449"/>
                  </a:cubicBezTo>
                  <a:cubicBezTo>
                    <a:pt x="1730257" y="5383264"/>
                    <a:pt x="1731985" y="5377624"/>
                    <a:pt x="1733623" y="5372531"/>
                  </a:cubicBezTo>
                  <a:lnTo>
                    <a:pt x="1733704" y="5372649"/>
                  </a:lnTo>
                  <a:cubicBezTo>
                    <a:pt x="1761325" y="5368142"/>
                    <a:pt x="1778828" y="5345012"/>
                    <a:pt x="1794602" y="5324140"/>
                  </a:cubicBezTo>
                  <a:close/>
                  <a:moveTo>
                    <a:pt x="1795220" y="5231080"/>
                  </a:moveTo>
                  <a:cubicBezTo>
                    <a:pt x="1799177" y="5253083"/>
                    <a:pt x="1809896" y="5272257"/>
                    <a:pt x="1827365" y="5285806"/>
                  </a:cubicBezTo>
                  <a:cubicBezTo>
                    <a:pt x="1814449" y="5281168"/>
                    <a:pt x="1799804" y="5277802"/>
                    <a:pt x="1791344" y="5265431"/>
                  </a:cubicBezTo>
                  <a:lnTo>
                    <a:pt x="1791280" y="5265504"/>
                  </a:lnTo>
                  <a:cubicBezTo>
                    <a:pt x="1788458" y="5253640"/>
                    <a:pt x="1792415" y="5242362"/>
                    <a:pt x="1795226" y="5231084"/>
                  </a:cubicBezTo>
                  <a:close/>
                  <a:moveTo>
                    <a:pt x="1799159" y="5299880"/>
                  </a:moveTo>
                  <a:cubicBezTo>
                    <a:pt x="1799159" y="5299880"/>
                    <a:pt x="1837553" y="5302710"/>
                    <a:pt x="1857292" y="5304393"/>
                  </a:cubicBezTo>
                  <a:cubicBezTo>
                    <a:pt x="1850524" y="5317928"/>
                    <a:pt x="1842056" y="5331471"/>
                    <a:pt x="1829085" y="5339358"/>
                  </a:cubicBezTo>
                  <a:cubicBezTo>
                    <a:pt x="1820417" y="5325260"/>
                    <a:pt x="1810396" y="5312040"/>
                    <a:pt x="1799165" y="5299884"/>
                  </a:cubicBezTo>
                  <a:close/>
                  <a:moveTo>
                    <a:pt x="1799708" y="5184216"/>
                  </a:moveTo>
                  <a:cubicBezTo>
                    <a:pt x="1803101" y="5196050"/>
                    <a:pt x="1809869" y="5206765"/>
                    <a:pt x="1813253" y="5219181"/>
                  </a:cubicBezTo>
                  <a:cubicBezTo>
                    <a:pt x="1795788" y="5210266"/>
                    <a:pt x="1789056" y="5187708"/>
                    <a:pt x="1786781" y="5169061"/>
                  </a:cubicBezTo>
                  <a:lnTo>
                    <a:pt x="1786736" y="5168989"/>
                  </a:lnTo>
                  <a:cubicBezTo>
                    <a:pt x="1796885" y="5165597"/>
                    <a:pt x="1807611" y="5161658"/>
                    <a:pt x="1818326" y="5158839"/>
                  </a:cubicBezTo>
                  <a:cubicBezTo>
                    <a:pt x="1811563" y="5166738"/>
                    <a:pt x="1803105" y="5174071"/>
                    <a:pt x="1799711" y="5184220"/>
                  </a:cubicBezTo>
                  <a:close/>
                  <a:moveTo>
                    <a:pt x="1788956" y="5289685"/>
                  </a:moveTo>
                  <a:cubicBezTo>
                    <a:pt x="1783863" y="5318533"/>
                    <a:pt x="1764870" y="5343011"/>
                    <a:pt x="1738192" y="5355111"/>
                  </a:cubicBezTo>
                  <a:cubicBezTo>
                    <a:pt x="1735464" y="5328090"/>
                    <a:pt x="1721365" y="5304447"/>
                    <a:pt x="1700444" y="5286890"/>
                  </a:cubicBezTo>
                  <a:lnTo>
                    <a:pt x="1700417" y="5286872"/>
                  </a:lnTo>
                  <a:cubicBezTo>
                    <a:pt x="1729744" y="5295336"/>
                    <a:pt x="1759633" y="5290253"/>
                    <a:pt x="1788959" y="5289690"/>
                  </a:cubicBezTo>
                  <a:close/>
                  <a:moveTo>
                    <a:pt x="1693711" y="5306649"/>
                  </a:moveTo>
                  <a:cubicBezTo>
                    <a:pt x="1697112" y="5307787"/>
                    <a:pt x="1703872" y="5310606"/>
                    <a:pt x="1707264" y="5311724"/>
                  </a:cubicBezTo>
                  <a:cubicBezTo>
                    <a:pt x="1716851" y="5327524"/>
                    <a:pt x="1722488" y="5345006"/>
                    <a:pt x="1719098" y="5363062"/>
                  </a:cubicBezTo>
                  <a:cubicBezTo>
                    <a:pt x="1712234" y="5389372"/>
                    <a:pt x="1693138" y="5410777"/>
                    <a:pt x="1667778" y="5420585"/>
                  </a:cubicBezTo>
                  <a:cubicBezTo>
                    <a:pt x="1666596" y="5393565"/>
                    <a:pt x="1663230" y="5366555"/>
                    <a:pt x="1650313" y="5342267"/>
                  </a:cubicBezTo>
                  <a:lnTo>
                    <a:pt x="1650295" y="5342177"/>
                  </a:lnTo>
                  <a:cubicBezTo>
                    <a:pt x="1666709" y="5332930"/>
                    <a:pt x="1681399" y="5320911"/>
                    <a:pt x="1693714" y="5306654"/>
                  </a:cubicBezTo>
                  <a:close/>
                  <a:moveTo>
                    <a:pt x="1644607" y="5324660"/>
                  </a:moveTo>
                  <a:cubicBezTo>
                    <a:pt x="1643971" y="5313927"/>
                    <a:pt x="1643425" y="5303193"/>
                    <a:pt x="1643425" y="5292460"/>
                  </a:cubicBezTo>
                  <a:lnTo>
                    <a:pt x="1643470" y="5292515"/>
                  </a:lnTo>
                  <a:cubicBezTo>
                    <a:pt x="1656041" y="5291472"/>
                    <a:pt x="1668668" y="5291277"/>
                    <a:pt x="1681265" y="5291932"/>
                  </a:cubicBezTo>
                  <a:cubicBezTo>
                    <a:pt x="1675632" y="5308853"/>
                    <a:pt x="1659832" y="5317323"/>
                    <a:pt x="1644614" y="5324664"/>
                  </a:cubicBezTo>
                  <a:close/>
                  <a:moveTo>
                    <a:pt x="1714584" y="5216408"/>
                  </a:moveTo>
                  <a:cubicBezTo>
                    <a:pt x="1709490" y="5201217"/>
                    <a:pt x="1709490" y="5185390"/>
                    <a:pt x="1711764" y="5170200"/>
                  </a:cubicBezTo>
                  <a:lnTo>
                    <a:pt x="1711782" y="5170172"/>
                  </a:lnTo>
                  <a:cubicBezTo>
                    <a:pt x="1715157" y="5169609"/>
                    <a:pt x="1720796" y="5169045"/>
                    <a:pt x="1723624" y="5168472"/>
                  </a:cubicBezTo>
                  <a:cubicBezTo>
                    <a:pt x="1721366" y="5184267"/>
                    <a:pt x="1723631" y="5201749"/>
                    <a:pt x="1714591" y="5216412"/>
                  </a:cubicBezTo>
                  <a:close/>
                  <a:moveTo>
                    <a:pt x="1716265" y="5272821"/>
                  </a:moveTo>
                  <a:cubicBezTo>
                    <a:pt x="1708351" y="5264907"/>
                    <a:pt x="1694253" y="5258632"/>
                    <a:pt x="1695435" y="5245716"/>
                  </a:cubicBezTo>
                  <a:lnTo>
                    <a:pt x="1695407" y="5245761"/>
                  </a:lnTo>
                  <a:cubicBezTo>
                    <a:pt x="1693143" y="5233909"/>
                    <a:pt x="1700482" y="5223758"/>
                    <a:pt x="1706122" y="5214180"/>
                  </a:cubicBezTo>
                  <a:cubicBezTo>
                    <a:pt x="1708395" y="5233913"/>
                    <a:pt x="1709524" y="5254214"/>
                    <a:pt x="1716272" y="5272826"/>
                  </a:cubicBezTo>
                  <a:close/>
                  <a:moveTo>
                    <a:pt x="1697118" y="5196050"/>
                  </a:moveTo>
                  <a:cubicBezTo>
                    <a:pt x="1690906" y="5217490"/>
                    <a:pt x="1671177" y="5235544"/>
                    <a:pt x="1680199" y="5259796"/>
                  </a:cubicBezTo>
                  <a:cubicBezTo>
                    <a:pt x="1662707" y="5261487"/>
                    <a:pt x="1640140" y="5263179"/>
                    <a:pt x="1629435" y="5245697"/>
                  </a:cubicBezTo>
                  <a:cubicBezTo>
                    <a:pt x="1626051" y="5221437"/>
                    <a:pt x="1653770" y="5211759"/>
                    <a:pt x="1658196" y="5189856"/>
                  </a:cubicBezTo>
                  <a:cubicBezTo>
                    <a:pt x="1659662" y="5182603"/>
                    <a:pt x="1662003" y="5176188"/>
                    <a:pt x="1663846" y="5168990"/>
                  </a:cubicBezTo>
                  <a:cubicBezTo>
                    <a:pt x="1681335" y="5166166"/>
                    <a:pt x="1699381" y="5176889"/>
                    <a:pt x="1697125" y="5196054"/>
                  </a:cubicBezTo>
                  <a:close/>
                  <a:moveTo>
                    <a:pt x="1626024" y="5273358"/>
                  </a:moveTo>
                  <a:cubicBezTo>
                    <a:pt x="1619838" y="5262625"/>
                    <a:pt x="1613017" y="5252437"/>
                    <a:pt x="1608559" y="5241158"/>
                  </a:cubicBezTo>
                  <a:lnTo>
                    <a:pt x="1608541" y="5241213"/>
                  </a:lnTo>
                  <a:cubicBezTo>
                    <a:pt x="1610224" y="5232199"/>
                    <a:pt x="1613626" y="5223730"/>
                    <a:pt x="1616436" y="5215272"/>
                  </a:cubicBezTo>
                  <a:cubicBezTo>
                    <a:pt x="1618136" y="5234450"/>
                    <a:pt x="1619819" y="5254188"/>
                    <a:pt x="1626032" y="5273362"/>
                  </a:cubicBezTo>
                  <a:close/>
                  <a:moveTo>
                    <a:pt x="1572994" y="5278988"/>
                  </a:moveTo>
                  <a:cubicBezTo>
                    <a:pt x="1561715" y="5299308"/>
                    <a:pt x="1545915" y="5319047"/>
                    <a:pt x="1522801" y="5328071"/>
                  </a:cubicBezTo>
                  <a:cubicBezTo>
                    <a:pt x="1522801" y="5304423"/>
                    <a:pt x="1519981" y="5281228"/>
                    <a:pt x="1518891" y="5258119"/>
                  </a:cubicBezTo>
                  <a:cubicBezTo>
                    <a:pt x="1539739" y="5253640"/>
                    <a:pt x="1557220" y="5267175"/>
                    <a:pt x="1573000" y="5278992"/>
                  </a:cubicBezTo>
                  <a:close/>
                  <a:moveTo>
                    <a:pt x="1474839" y="5263816"/>
                  </a:moveTo>
                  <a:cubicBezTo>
                    <a:pt x="1459103" y="5277278"/>
                    <a:pt x="1439910" y="5287465"/>
                    <a:pt x="1418444" y="5281826"/>
                  </a:cubicBezTo>
                  <a:cubicBezTo>
                    <a:pt x="1422925" y="5260906"/>
                    <a:pt x="1424891" y="5256452"/>
                    <a:pt x="1435353" y="5231107"/>
                  </a:cubicBezTo>
                  <a:cubicBezTo>
                    <a:pt x="1449469" y="5241262"/>
                    <a:pt x="1461875" y="5253114"/>
                    <a:pt x="1474846" y="5263820"/>
                  </a:cubicBezTo>
                  <a:close/>
                  <a:moveTo>
                    <a:pt x="1368798" y="5306609"/>
                  </a:moveTo>
                  <a:lnTo>
                    <a:pt x="1368862" y="5306609"/>
                  </a:lnTo>
                  <a:cubicBezTo>
                    <a:pt x="1381824" y="5300979"/>
                    <a:pt x="1394237" y="5294211"/>
                    <a:pt x="1407775" y="5289135"/>
                  </a:cubicBezTo>
                  <a:cubicBezTo>
                    <a:pt x="1436528" y="5324100"/>
                    <a:pt x="1414534" y="5382761"/>
                    <a:pt x="1369982" y="5390656"/>
                  </a:cubicBezTo>
                  <a:cubicBezTo>
                    <a:pt x="1381721" y="5363649"/>
                    <a:pt x="1380083" y="5333723"/>
                    <a:pt x="1368805" y="5306618"/>
                  </a:cubicBezTo>
                  <a:close/>
                  <a:moveTo>
                    <a:pt x="1334379" y="5114311"/>
                  </a:moveTo>
                  <a:cubicBezTo>
                    <a:pt x="1346231" y="5122770"/>
                    <a:pt x="1357519" y="5131230"/>
                    <a:pt x="1369925" y="5139137"/>
                  </a:cubicBezTo>
                  <a:cubicBezTo>
                    <a:pt x="1368234" y="5145331"/>
                    <a:pt x="1366532" y="5151545"/>
                    <a:pt x="1365399" y="5157748"/>
                  </a:cubicBezTo>
                  <a:cubicBezTo>
                    <a:pt x="1351864" y="5160013"/>
                    <a:pt x="1339457" y="5155483"/>
                    <a:pt x="1328188" y="5148147"/>
                  </a:cubicBezTo>
                  <a:cubicBezTo>
                    <a:pt x="1329459" y="5136740"/>
                    <a:pt x="1331530" y="5125435"/>
                    <a:pt x="1334386" y="5114318"/>
                  </a:cubicBezTo>
                  <a:close/>
                  <a:moveTo>
                    <a:pt x="1334928" y="5095657"/>
                  </a:moveTo>
                  <a:cubicBezTo>
                    <a:pt x="1340114" y="5088949"/>
                    <a:pt x="1351291" y="5097358"/>
                    <a:pt x="1345660" y="5104116"/>
                  </a:cubicBezTo>
                  <a:cubicBezTo>
                    <a:pt x="1340570" y="5110316"/>
                    <a:pt x="1330023" y="5102022"/>
                    <a:pt x="1334932" y="5095671"/>
                  </a:cubicBezTo>
                  <a:close/>
                  <a:moveTo>
                    <a:pt x="1356403" y="5039271"/>
                  </a:moveTo>
                  <a:cubicBezTo>
                    <a:pt x="1361487" y="5031949"/>
                    <a:pt x="1378398" y="5038722"/>
                    <a:pt x="1371065" y="5047175"/>
                  </a:cubicBezTo>
                  <a:cubicBezTo>
                    <a:pt x="1365425" y="5054544"/>
                    <a:pt x="1349144" y="5048273"/>
                    <a:pt x="1356421" y="5039261"/>
                  </a:cubicBezTo>
                  <a:close/>
                  <a:moveTo>
                    <a:pt x="1401528" y="5086679"/>
                  </a:moveTo>
                  <a:cubicBezTo>
                    <a:pt x="1395880" y="5093456"/>
                    <a:pt x="1389686" y="5100196"/>
                    <a:pt x="1383482" y="5106979"/>
                  </a:cubicBezTo>
                  <a:cubicBezTo>
                    <a:pt x="1375024" y="5101330"/>
                    <a:pt x="1366554" y="5095700"/>
                    <a:pt x="1357540" y="5090050"/>
                  </a:cubicBezTo>
                  <a:cubicBezTo>
                    <a:pt x="1357414" y="5084969"/>
                    <a:pt x="1357019" y="5079899"/>
                    <a:pt x="1356358" y="5074860"/>
                  </a:cubicBezTo>
                  <a:lnTo>
                    <a:pt x="1356403" y="5074833"/>
                  </a:lnTo>
                  <a:cubicBezTo>
                    <a:pt x="1361487" y="5070306"/>
                    <a:pt x="1366004" y="5065809"/>
                    <a:pt x="1371065" y="5061298"/>
                  </a:cubicBezTo>
                  <a:cubicBezTo>
                    <a:pt x="1381221" y="5069775"/>
                    <a:pt x="1391935" y="5078226"/>
                    <a:pt x="1401531" y="5086693"/>
                  </a:cubicBezTo>
                  <a:close/>
                  <a:moveTo>
                    <a:pt x="1378926" y="4982340"/>
                  </a:moveTo>
                  <a:lnTo>
                    <a:pt x="1378963" y="4982331"/>
                  </a:lnTo>
                  <a:cubicBezTo>
                    <a:pt x="1388540" y="4978947"/>
                    <a:pt x="1391924" y="4981770"/>
                    <a:pt x="1389113" y="4990799"/>
                  </a:cubicBezTo>
                  <a:cubicBezTo>
                    <a:pt x="1379475" y="4994178"/>
                    <a:pt x="1376109" y="4991358"/>
                    <a:pt x="1378929" y="4982354"/>
                  </a:cubicBezTo>
                  <a:close/>
                  <a:moveTo>
                    <a:pt x="1424079" y="5085569"/>
                  </a:moveTo>
                  <a:cubicBezTo>
                    <a:pt x="1413346" y="5075927"/>
                    <a:pt x="1403794" y="5065194"/>
                    <a:pt x="1393607" y="5054552"/>
                  </a:cubicBezTo>
                  <a:cubicBezTo>
                    <a:pt x="1408273" y="5060770"/>
                    <a:pt x="1425765" y="5066416"/>
                    <a:pt x="1424082" y="5085583"/>
                  </a:cubicBezTo>
                  <a:close/>
                  <a:moveTo>
                    <a:pt x="1428044" y="5105869"/>
                  </a:moveTo>
                  <a:cubicBezTo>
                    <a:pt x="1425788" y="5118858"/>
                    <a:pt x="1425215" y="5134076"/>
                    <a:pt x="1413946" y="5143090"/>
                  </a:cubicBezTo>
                  <a:cubicBezTo>
                    <a:pt x="1412763" y="5137996"/>
                    <a:pt x="1410489" y="5127900"/>
                    <a:pt x="1409397" y="5122260"/>
                  </a:cubicBezTo>
                  <a:lnTo>
                    <a:pt x="1409433" y="5122223"/>
                  </a:lnTo>
                  <a:cubicBezTo>
                    <a:pt x="1415640" y="5117166"/>
                    <a:pt x="1421835" y="5111516"/>
                    <a:pt x="1428047" y="5105887"/>
                  </a:cubicBezTo>
                  <a:close/>
                  <a:moveTo>
                    <a:pt x="1384056" y="5171796"/>
                  </a:moveTo>
                  <a:cubicBezTo>
                    <a:pt x="1387430" y="5170659"/>
                    <a:pt x="1393070" y="5168403"/>
                    <a:pt x="1396463" y="5167270"/>
                  </a:cubicBezTo>
                  <a:cubicBezTo>
                    <a:pt x="1398154" y="5183633"/>
                    <a:pt x="1404358" y="5198861"/>
                    <a:pt x="1410562" y="5213523"/>
                  </a:cubicBezTo>
                  <a:cubicBezTo>
                    <a:pt x="1396463" y="5204059"/>
                    <a:pt x="1383001" y="5191057"/>
                    <a:pt x="1384090" y="5171864"/>
                  </a:cubicBezTo>
                  <a:close/>
                  <a:moveTo>
                    <a:pt x="1363207" y="5115400"/>
                  </a:moveTo>
                  <a:lnTo>
                    <a:pt x="1363225" y="5115400"/>
                  </a:lnTo>
                  <a:cubicBezTo>
                    <a:pt x="1379025" y="5117092"/>
                    <a:pt x="1395935" y="5123287"/>
                    <a:pt x="1399319" y="5140775"/>
                  </a:cubicBezTo>
                  <a:cubicBezTo>
                    <a:pt x="1386471" y="5133541"/>
                    <a:pt x="1374375" y="5125047"/>
                    <a:pt x="1363210" y="5115418"/>
                  </a:cubicBezTo>
                  <a:close/>
                  <a:moveTo>
                    <a:pt x="1345152" y="5180265"/>
                  </a:moveTo>
                  <a:cubicBezTo>
                    <a:pt x="1330507" y="5178081"/>
                    <a:pt x="1319228" y="5168986"/>
                    <a:pt x="1307404" y="5160526"/>
                  </a:cubicBezTo>
                  <a:lnTo>
                    <a:pt x="1307376" y="5160516"/>
                  </a:lnTo>
                  <a:cubicBezTo>
                    <a:pt x="1321468" y="5163909"/>
                    <a:pt x="1336705" y="5167303"/>
                    <a:pt x="1345154" y="5180282"/>
                  </a:cubicBezTo>
                  <a:close/>
                  <a:moveTo>
                    <a:pt x="1308987" y="5185423"/>
                  </a:moveTo>
                  <a:lnTo>
                    <a:pt x="1309014" y="5185350"/>
                  </a:lnTo>
                  <a:cubicBezTo>
                    <a:pt x="1321993" y="5188179"/>
                    <a:pt x="1334956" y="5190999"/>
                    <a:pt x="1348490" y="5194374"/>
                  </a:cubicBezTo>
                  <a:cubicBezTo>
                    <a:pt x="1347371" y="5207909"/>
                    <a:pt x="1341159" y="5220325"/>
                    <a:pt x="1327070" y="5223145"/>
                  </a:cubicBezTo>
                  <a:cubicBezTo>
                    <a:pt x="1319175" y="5219752"/>
                    <a:pt x="1311845" y="5214677"/>
                    <a:pt x="1305076" y="5210164"/>
                  </a:cubicBezTo>
                  <a:cubicBezTo>
                    <a:pt x="1306175" y="5201812"/>
                    <a:pt x="1307352" y="5193354"/>
                    <a:pt x="1308989" y="5185441"/>
                  </a:cubicBezTo>
                  <a:close/>
                  <a:moveTo>
                    <a:pt x="1306243" y="5224853"/>
                  </a:moveTo>
                  <a:cubicBezTo>
                    <a:pt x="1306807" y="5228227"/>
                    <a:pt x="1307380" y="5234440"/>
                    <a:pt x="1307935" y="5237824"/>
                  </a:cubicBezTo>
                  <a:cubicBezTo>
                    <a:pt x="1300025" y="5235005"/>
                    <a:pt x="1292752" y="5232731"/>
                    <a:pt x="1284842" y="5229914"/>
                  </a:cubicBezTo>
                  <a:lnTo>
                    <a:pt x="1284822" y="5229914"/>
                  </a:lnTo>
                  <a:cubicBezTo>
                    <a:pt x="1294209" y="5227740"/>
                    <a:pt x="1299716" y="5226368"/>
                    <a:pt x="1306242" y="5224870"/>
                  </a:cubicBezTo>
                  <a:close/>
                  <a:moveTo>
                    <a:pt x="1298848" y="5246274"/>
                  </a:moveTo>
                  <a:lnTo>
                    <a:pt x="1298920" y="5246292"/>
                  </a:lnTo>
                  <a:cubicBezTo>
                    <a:pt x="1307944" y="5250240"/>
                    <a:pt x="1317530" y="5254751"/>
                    <a:pt x="1326554" y="5259817"/>
                  </a:cubicBezTo>
                  <a:cubicBezTo>
                    <a:pt x="1323734" y="5266585"/>
                    <a:pt x="1320924" y="5273343"/>
                    <a:pt x="1317530" y="5280117"/>
                  </a:cubicBezTo>
                  <a:cubicBezTo>
                    <a:pt x="1307380" y="5278426"/>
                    <a:pt x="1293844" y="5280117"/>
                    <a:pt x="1288204" y="5268829"/>
                  </a:cubicBezTo>
                  <a:cubicBezTo>
                    <a:pt x="1289751" y="5260391"/>
                    <a:pt x="1294844" y="5253568"/>
                    <a:pt x="1298846" y="5246292"/>
                  </a:cubicBezTo>
                  <a:close/>
                  <a:moveTo>
                    <a:pt x="1313524" y="5236673"/>
                  </a:moveTo>
                  <a:lnTo>
                    <a:pt x="1313561" y="5236645"/>
                  </a:lnTo>
                  <a:cubicBezTo>
                    <a:pt x="1329342" y="5231006"/>
                    <a:pt x="1339494" y="5241157"/>
                    <a:pt x="1346271" y="5254136"/>
                  </a:cubicBezTo>
                  <a:cubicBezTo>
                    <a:pt x="1334974" y="5249071"/>
                    <a:pt x="1324035" y="5243245"/>
                    <a:pt x="1313528" y="5236696"/>
                  </a:cubicBezTo>
                  <a:close/>
                  <a:moveTo>
                    <a:pt x="1342286" y="5294796"/>
                  </a:moveTo>
                  <a:cubicBezTo>
                    <a:pt x="1353565" y="5276758"/>
                    <a:pt x="1359205" y="5257011"/>
                    <a:pt x="1362015" y="5236153"/>
                  </a:cubicBezTo>
                  <a:cubicBezTo>
                    <a:pt x="1362564" y="5224329"/>
                    <a:pt x="1373294" y="5216414"/>
                    <a:pt x="1379480" y="5206864"/>
                  </a:cubicBezTo>
                  <a:lnTo>
                    <a:pt x="1379507" y="5206809"/>
                  </a:lnTo>
                  <a:cubicBezTo>
                    <a:pt x="1391359" y="5214704"/>
                    <a:pt x="1403194" y="5222609"/>
                    <a:pt x="1415046" y="5229931"/>
                  </a:cubicBezTo>
                  <a:cubicBezTo>
                    <a:pt x="1416749" y="5269442"/>
                    <a:pt x="1377264" y="5293128"/>
                    <a:pt x="1342290" y="5294819"/>
                  </a:cubicBezTo>
                  <a:close/>
                  <a:moveTo>
                    <a:pt x="1364844" y="5352893"/>
                  </a:moveTo>
                  <a:cubicBezTo>
                    <a:pt x="1360332" y="5374332"/>
                    <a:pt x="1347369" y="5394070"/>
                    <a:pt x="1328186" y="5404786"/>
                  </a:cubicBezTo>
                  <a:cubicBezTo>
                    <a:pt x="1336645" y="5373678"/>
                    <a:pt x="1335554" y="5341023"/>
                    <a:pt x="1348471" y="5310557"/>
                  </a:cubicBezTo>
                  <a:lnTo>
                    <a:pt x="1348489" y="5310602"/>
                  </a:lnTo>
                  <a:cubicBezTo>
                    <a:pt x="1355827" y="5323591"/>
                    <a:pt x="1368232" y="5336571"/>
                    <a:pt x="1364848" y="5352916"/>
                  </a:cubicBezTo>
                  <a:close/>
                  <a:moveTo>
                    <a:pt x="1450093" y="5227074"/>
                  </a:moveTo>
                  <a:cubicBezTo>
                    <a:pt x="1451230" y="5215800"/>
                    <a:pt x="1451791" y="5202841"/>
                    <a:pt x="1464190" y="5198333"/>
                  </a:cubicBezTo>
                  <a:cubicBezTo>
                    <a:pt x="1462466" y="5209089"/>
                    <a:pt x="1459647" y="5219731"/>
                    <a:pt x="1450097" y="5227098"/>
                  </a:cubicBezTo>
                  <a:close/>
                  <a:moveTo>
                    <a:pt x="1428579" y="5200006"/>
                  </a:moveTo>
                  <a:cubicBezTo>
                    <a:pt x="1420111" y="5192129"/>
                    <a:pt x="1412224" y="5183661"/>
                    <a:pt x="1406585" y="5173509"/>
                  </a:cubicBezTo>
                  <a:cubicBezTo>
                    <a:pt x="1420684" y="5156502"/>
                    <a:pt x="1433691" y="5138490"/>
                    <a:pt x="1441513" y="5117569"/>
                  </a:cubicBezTo>
                  <a:lnTo>
                    <a:pt x="1441541" y="5117669"/>
                  </a:lnTo>
                  <a:cubicBezTo>
                    <a:pt x="1449963" y="5116704"/>
                    <a:pt x="1458441" y="5116327"/>
                    <a:pt x="1466915" y="5116540"/>
                  </a:cubicBezTo>
                  <a:cubicBezTo>
                    <a:pt x="1469178" y="5148138"/>
                    <a:pt x="1458464" y="5184803"/>
                    <a:pt x="1428583" y="5200030"/>
                  </a:cubicBezTo>
                  <a:close/>
                  <a:moveTo>
                    <a:pt x="1431444" y="5095685"/>
                  </a:moveTo>
                  <a:lnTo>
                    <a:pt x="1431444" y="5095657"/>
                  </a:lnTo>
                  <a:cubicBezTo>
                    <a:pt x="1438212" y="5090009"/>
                    <a:pt x="1441594" y="5091700"/>
                    <a:pt x="1442724" y="5099597"/>
                  </a:cubicBezTo>
                  <a:cubicBezTo>
                    <a:pt x="1435906" y="5104803"/>
                    <a:pt x="1432540" y="5103621"/>
                    <a:pt x="1431449" y="5095708"/>
                  </a:cubicBezTo>
                  <a:close/>
                  <a:moveTo>
                    <a:pt x="1417337" y="5048821"/>
                  </a:moveTo>
                  <a:cubicBezTo>
                    <a:pt x="1408314" y="5043746"/>
                    <a:pt x="1398726" y="5039807"/>
                    <a:pt x="1390268" y="5034167"/>
                  </a:cubicBezTo>
                  <a:cubicBezTo>
                    <a:pt x="1386903" y="5024074"/>
                    <a:pt x="1388622" y="5013341"/>
                    <a:pt x="1389170" y="5003158"/>
                  </a:cubicBezTo>
                  <a:cubicBezTo>
                    <a:pt x="1402696" y="5008802"/>
                    <a:pt x="1416222" y="5014423"/>
                    <a:pt x="1430303" y="5018383"/>
                  </a:cubicBezTo>
                  <a:cubicBezTo>
                    <a:pt x="1430867" y="5021767"/>
                    <a:pt x="1432004" y="5027970"/>
                    <a:pt x="1432568" y="5030799"/>
                  </a:cubicBezTo>
                  <a:cubicBezTo>
                    <a:pt x="1427501" y="5037011"/>
                    <a:pt x="1422425" y="5042659"/>
                    <a:pt x="1417342" y="5048845"/>
                  </a:cubicBezTo>
                  <a:close/>
                  <a:moveTo>
                    <a:pt x="1414553" y="4976718"/>
                  </a:moveTo>
                  <a:lnTo>
                    <a:pt x="1414526" y="4976681"/>
                  </a:lnTo>
                  <a:cubicBezTo>
                    <a:pt x="1398171" y="4965410"/>
                    <a:pt x="1413977" y="4945100"/>
                    <a:pt x="1424127" y="4934948"/>
                  </a:cubicBezTo>
                  <a:cubicBezTo>
                    <a:pt x="1435961" y="4950722"/>
                    <a:pt x="1452316" y="4962018"/>
                    <a:pt x="1467542" y="4974434"/>
                  </a:cubicBezTo>
                  <a:cubicBezTo>
                    <a:pt x="1462458" y="4980065"/>
                    <a:pt x="1457392" y="4986278"/>
                    <a:pt x="1451752" y="4991908"/>
                  </a:cubicBezTo>
                  <a:cubicBezTo>
                    <a:pt x="1439936" y="4986292"/>
                    <a:pt x="1426929" y="4981835"/>
                    <a:pt x="1414557" y="4976741"/>
                  </a:cubicBezTo>
                  <a:close/>
                  <a:moveTo>
                    <a:pt x="1484471" y="4804715"/>
                  </a:moveTo>
                  <a:cubicBezTo>
                    <a:pt x="1478267" y="4804151"/>
                    <a:pt x="1472073" y="4804151"/>
                    <a:pt x="1465869" y="4803014"/>
                  </a:cubicBezTo>
                  <a:cubicBezTo>
                    <a:pt x="1461867" y="4795100"/>
                    <a:pt x="1459047" y="4786641"/>
                    <a:pt x="1456226" y="4778819"/>
                  </a:cubicBezTo>
                  <a:lnTo>
                    <a:pt x="1456281" y="4778782"/>
                  </a:lnTo>
                  <a:cubicBezTo>
                    <a:pt x="1467560" y="4781029"/>
                    <a:pt x="1478267" y="4784976"/>
                    <a:pt x="1488982" y="4788932"/>
                  </a:cubicBezTo>
                  <a:cubicBezTo>
                    <a:pt x="1487863" y="4792874"/>
                    <a:pt x="1485598" y="4800769"/>
                    <a:pt x="1484471" y="4804715"/>
                  </a:cubicBezTo>
                  <a:close/>
                  <a:moveTo>
                    <a:pt x="1479930" y="4880839"/>
                  </a:moveTo>
                  <a:cubicBezTo>
                    <a:pt x="1472654" y="4877473"/>
                    <a:pt x="1472654" y="4873471"/>
                    <a:pt x="1479930" y="4869560"/>
                  </a:cubicBezTo>
                  <a:cubicBezTo>
                    <a:pt x="1487262" y="4873510"/>
                    <a:pt x="1487262" y="4877458"/>
                    <a:pt x="1479930" y="4880839"/>
                  </a:cubicBezTo>
                  <a:close/>
                  <a:moveTo>
                    <a:pt x="1461884" y="4825544"/>
                  </a:moveTo>
                  <a:cubicBezTo>
                    <a:pt x="1464131" y="4846984"/>
                    <a:pt x="1444402" y="4861082"/>
                    <a:pt x="1424100" y="4857145"/>
                  </a:cubicBezTo>
                  <a:cubicBezTo>
                    <a:pt x="1420558" y="4845809"/>
                    <a:pt x="1418450" y="4834075"/>
                    <a:pt x="1417823" y="4822215"/>
                  </a:cubicBezTo>
                  <a:lnTo>
                    <a:pt x="1417896" y="4822170"/>
                  </a:lnTo>
                  <a:cubicBezTo>
                    <a:pt x="1432623" y="4822179"/>
                    <a:pt x="1447328" y="4823305"/>
                    <a:pt x="1461884" y="4825538"/>
                  </a:cubicBezTo>
                  <a:close/>
                  <a:moveTo>
                    <a:pt x="1450659" y="4924173"/>
                  </a:moveTo>
                  <a:lnTo>
                    <a:pt x="1450641" y="4924228"/>
                  </a:lnTo>
                  <a:cubicBezTo>
                    <a:pt x="1437106" y="4912958"/>
                    <a:pt x="1442183" y="4887007"/>
                    <a:pt x="1461930" y="4886443"/>
                  </a:cubicBezTo>
                  <a:cubicBezTo>
                    <a:pt x="1479036" y="4896045"/>
                    <a:pt x="1495103" y="4907390"/>
                    <a:pt x="1509875" y="4920298"/>
                  </a:cubicBezTo>
                  <a:cubicBezTo>
                    <a:pt x="1503663" y="4929313"/>
                    <a:pt x="1496896" y="4938335"/>
                    <a:pt x="1487318" y="4944548"/>
                  </a:cubicBezTo>
                  <a:cubicBezTo>
                    <a:pt x="1472672" y="4945632"/>
                    <a:pt x="1461393" y="4932625"/>
                    <a:pt x="1450659" y="4924166"/>
                  </a:cubicBezTo>
                  <a:close/>
                  <a:moveTo>
                    <a:pt x="1530677" y="4802431"/>
                  </a:moveTo>
                  <a:cubicBezTo>
                    <a:pt x="1538572" y="4795664"/>
                    <a:pt x="1550989" y="4809199"/>
                    <a:pt x="1544231" y="4816530"/>
                  </a:cubicBezTo>
                  <a:cubicBezTo>
                    <a:pt x="1536317" y="4823346"/>
                    <a:pt x="1523947" y="4810339"/>
                    <a:pt x="1530677" y="4802425"/>
                  </a:cubicBezTo>
                  <a:close/>
                  <a:moveTo>
                    <a:pt x="1534033" y="4742062"/>
                  </a:moveTo>
                  <a:cubicBezTo>
                    <a:pt x="1515987" y="4729091"/>
                    <a:pt x="1502460" y="4711054"/>
                    <a:pt x="1496812" y="4689623"/>
                  </a:cubicBezTo>
                  <a:cubicBezTo>
                    <a:pt x="1500815" y="4682255"/>
                    <a:pt x="1505271" y="4674888"/>
                    <a:pt x="1509183" y="4667520"/>
                  </a:cubicBezTo>
                  <a:lnTo>
                    <a:pt x="1509220" y="4667629"/>
                  </a:lnTo>
                  <a:cubicBezTo>
                    <a:pt x="1518243" y="4671586"/>
                    <a:pt x="1528958" y="4673815"/>
                    <a:pt x="1536290" y="4681155"/>
                  </a:cubicBezTo>
                  <a:cubicBezTo>
                    <a:pt x="1543067" y="4696946"/>
                    <a:pt x="1550398" y="4712181"/>
                    <a:pt x="1556602" y="4727962"/>
                  </a:cubicBezTo>
                  <a:cubicBezTo>
                    <a:pt x="1548697" y="4733049"/>
                    <a:pt x="1541366" y="4737562"/>
                    <a:pt x="1534033" y="4742055"/>
                  </a:cubicBezTo>
                  <a:close/>
                  <a:moveTo>
                    <a:pt x="1521718" y="4767985"/>
                  </a:moveTo>
                  <a:cubicBezTo>
                    <a:pt x="1504791" y="4767985"/>
                    <a:pt x="1487308" y="4769114"/>
                    <a:pt x="1470953" y="4764028"/>
                  </a:cubicBezTo>
                  <a:cubicBezTo>
                    <a:pt x="1455672" y="4752294"/>
                    <a:pt x="1440391" y="4737649"/>
                    <a:pt x="1442120" y="4716728"/>
                  </a:cubicBezTo>
                  <a:lnTo>
                    <a:pt x="1442184" y="4716656"/>
                  </a:lnTo>
                  <a:cubicBezTo>
                    <a:pt x="1459103" y="4717793"/>
                    <a:pt x="1476021" y="4718921"/>
                    <a:pt x="1492385" y="4723433"/>
                  </a:cubicBezTo>
                  <a:cubicBezTo>
                    <a:pt x="1504226" y="4737534"/>
                    <a:pt x="1518898" y="4749367"/>
                    <a:pt x="1521718" y="4767978"/>
                  </a:cubicBezTo>
                  <a:close/>
                  <a:moveTo>
                    <a:pt x="1423017" y="4875772"/>
                  </a:moveTo>
                  <a:cubicBezTo>
                    <a:pt x="1417369" y="4894955"/>
                    <a:pt x="1408909" y="4913557"/>
                    <a:pt x="1393683" y="4927110"/>
                  </a:cubicBezTo>
                  <a:cubicBezTo>
                    <a:pt x="1377310" y="4915285"/>
                    <a:pt x="1366031" y="4897821"/>
                    <a:pt x="1366031" y="4877536"/>
                  </a:cubicBezTo>
                  <a:lnTo>
                    <a:pt x="1366049" y="4877473"/>
                  </a:lnTo>
                  <a:cubicBezTo>
                    <a:pt x="1385223" y="4875201"/>
                    <a:pt x="1403825" y="4875201"/>
                    <a:pt x="1423017" y="4875764"/>
                  </a:cubicBezTo>
                  <a:close/>
                  <a:moveTo>
                    <a:pt x="1377874" y="4937799"/>
                  </a:moveTo>
                  <a:cubicBezTo>
                    <a:pt x="1382949" y="4956972"/>
                    <a:pt x="1375054" y="4973901"/>
                    <a:pt x="1360391" y="4986872"/>
                  </a:cubicBezTo>
                  <a:cubicBezTo>
                    <a:pt x="1343473" y="4978505"/>
                    <a:pt x="1328192" y="4966041"/>
                    <a:pt x="1327100" y="4945758"/>
                  </a:cubicBezTo>
                  <a:lnTo>
                    <a:pt x="1327118" y="4945693"/>
                  </a:lnTo>
                  <a:cubicBezTo>
                    <a:pt x="1344338" y="4945637"/>
                    <a:pt x="1361451" y="4942973"/>
                    <a:pt x="1377874" y="4937792"/>
                  </a:cubicBezTo>
                  <a:close/>
                  <a:moveTo>
                    <a:pt x="1353005" y="5002662"/>
                  </a:moveTo>
                  <a:cubicBezTo>
                    <a:pt x="1354133" y="5007756"/>
                    <a:pt x="1356389" y="5017907"/>
                    <a:pt x="1357517" y="5022413"/>
                  </a:cubicBezTo>
                  <a:cubicBezTo>
                    <a:pt x="1346238" y="5034256"/>
                    <a:pt x="1335523" y="5046099"/>
                    <a:pt x="1325362" y="5058506"/>
                  </a:cubicBezTo>
                  <a:cubicBezTo>
                    <a:pt x="1308903" y="5048319"/>
                    <a:pt x="1294800" y="5033132"/>
                    <a:pt x="1294800" y="5012844"/>
                  </a:cubicBezTo>
                  <a:lnTo>
                    <a:pt x="1294918" y="5012817"/>
                  </a:lnTo>
                  <a:cubicBezTo>
                    <a:pt x="1314657" y="5011689"/>
                    <a:pt x="1333830" y="5007175"/>
                    <a:pt x="1353005" y="5002655"/>
                  </a:cubicBezTo>
                  <a:close/>
                  <a:moveTo>
                    <a:pt x="1324261" y="5081061"/>
                  </a:moveTo>
                  <a:cubicBezTo>
                    <a:pt x="1311863" y="5097970"/>
                    <a:pt x="1302267" y="5116026"/>
                    <a:pt x="1293811" y="5134637"/>
                  </a:cubicBezTo>
                  <a:cubicBezTo>
                    <a:pt x="1281427" y="5124241"/>
                    <a:pt x="1271093" y="5111623"/>
                    <a:pt x="1263340" y="5097434"/>
                  </a:cubicBezTo>
                  <a:lnTo>
                    <a:pt x="1263358" y="5097416"/>
                  </a:lnTo>
                  <a:cubicBezTo>
                    <a:pt x="1281965" y="5086139"/>
                    <a:pt x="1302831" y="5081054"/>
                    <a:pt x="1324261" y="5081054"/>
                  </a:cubicBezTo>
                  <a:close/>
                  <a:moveTo>
                    <a:pt x="1232346" y="5462346"/>
                  </a:moveTo>
                  <a:cubicBezTo>
                    <a:pt x="1201328" y="5462346"/>
                    <a:pt x="1173677" y="5438061"/>
                    <a:pt x="1175950" y="5405952"/>
                  </a:cubicBezTo>
                  <a:cubicBezTo>
                    <a:pt x="1195133" y="5392963"/>
                    <a:pt x="1216000" y="5404251"/>
                    <a:pt x="1233473" y="5415530"/>
                  </a:cubicBezTo>
                  <a:cubicBezTo>
                    <a:pt x="1231218" y="5430760"/>
                    <a:pt x="1231782" y="5446550"/>
                    <a:pt x="1232346" y="5462340"/>
                  </a:cubicBezTo>
                  <a:close/>
                  <a:moveTo>
                    <a:pt x="1205859" y="5526547"/>
                  </a:moveTo>
                  <a:lnTo>
                    <a:pt x="1205867" y="5526565"/>
                  </a:lnTo>
                  <a:cubicBezTo>
                    <a:pt x="1213325" y="5522797"/>
                    <a:pt x="1221054" y="5519592"/>
                    <a:pt x="1228989" y="5516977"/>
                  </a:cubicBezTo>
                  <a:cubicBezTo>
                    <a:pt x="1229553" y="5527692"/>
                    <a:pt x="1229553" y="5539535"/>
                    <a:pt x="1229553" y="5550824"/>
                  </a:cubicBezTo>
                  <a:cubicBezTo>
                    <a:pt x="1222232" y="5550261"/>
                    <a:pt x="1215464" y="5549123"/>
                    <a:pt x="1208133" y="5548560"/>
                  </a:cubicBezTo>
                  <a:cubicBezTo>
                    <a:pt x="1207496" y="5541277"/>
                    <a:pt x="1201311" y="5533362"/>
                    <a:pt x="1205859" y="5526540"/>
                  </a:cubicBezTo>
                  <a:close/>
                  <a:moveTo>
                    <a:pt x="1166905" y="5504053"/>
                  </a:moveTo>
                  <a:cubicBezTo>
                    <a:pt x="1162958" y="5497859"/>
                    <a:pt x="1159574" y="5491091"/>
                    <a:pt x="1156190" y="5484887"/>
                  </a:cubicBezTo>
                  <a:cubicBezTo>
                    <a:pt x="1166377" y="5479339"/>
                    <a:pt x="1175929" y="5472517"/>
                    <a:pt x="1187208" y="5468605"/>
                  </a:cubicBezTo>
                  <a:lnTo>
                    <a:pt x="1187216" y="5468532"/>
                  </a:lnTo>
                  <a:cubicBezTo>
                    <a:pt x="1199632" y="5467969"/>
                    <a:pt x="1210338" y="5477010"/>
                    <a:pt x="1221053" y="5482641"/>
                  </a:cubicBezTo>
                  <a:cubicBezTo>
                    <a:pt x="1219926" y="5489982"/>
                    <a:pt x="1218797" y="5496730"/>
                    <a:pt x="1217106" y="5504053"/>
                  </a:cubicBezTo>
                  <a:cubicBezTo>
                    <a:pt x="1200755" y="5506875"/>
                    <a:pt x="1183279" y="5507439"/>
                    <a:pt x="1166909" y="5504046"/>
                  </a:cubicBezTo>
                  <a:close/>
                  <a:moveTo>
                    <a:pt x="1192375" y="5355769"/>
                  </a:moveTo>
                  <a:lnTo>
                    <a:pt x="1192310" y="5355742"/>
                  </a:lnTo>
                  <a:cubicBezTo>
                    <a:pt x="1208101" y="5348974"/>
                    <a:pt x="1223327" y="5340517"/>
                    <a:pt x="1240256" y="5337132"/>
                  </a:cubicBezTo>
                  <a:cubicBezTo>
                    <a:pt x="1241383" y="5338259"/>
                    <a:pt x="1243639" y="5341658"/>
                    <a:pt x="1244759" y="5342772"/>
                  </a:cubicBezTo>
                  <a:cubicBezTo>
                    <a:pt x="1241385" y="5360254"/>
                    <a:pt x="1240811" y="5378296"/>
                    <a:pt x="1236308" y="5395792"/>
                  </a:cubicBezTo>
                  <a:cubicBezTo>
                    <a:pt x="1214390" y="5395240"/>
                    <a:pt x="1198563" y="5374864"/>
                    <a:pt x="1192379" y="5355762"/>
                  </a:cubicBezTo>
                  <a:close/>
                  <a:moveTo>
                    <a:pt x="1208046" y="5277334"/>
                  </a:moveTo>
                  <a:cubicBezTo>
                    <a:pt x="1227240" y="5277899"/>
                    <a:pt x="1246451" y="5277331"/>
                    <a:pt x="1265578" y="5275633"/>
                  </a:cubicBezTo>
                  <a:cubicBezTo>
                    <a:pt x="1255417" y="5290288"/>
                    <a:pt x="1250342" y="5307215"/>
                    <a:pt x="1249215" y="5324706"/>
                  </a:cubicBezTo>
                  <a:cubicBezTo>
                    <a:pt x="1240201" y="5320759"/>
                    <a:pt x="1230613" y="5316802"/>
                    <a:pt x="1222709" y="5311172"/>
                  </a:cubicBezTo>
                  <a:cubicBezTo>
                    <a:pt x="1215523" y="5301061"/>
                    <a:pt x="1210506" y="5289573"/>
                    <a:pt x="1207974" y="5277430"/>
                  </a:cubicBezTo>
                  <a:close/>
                  <a:moveTo>
                    <a:pt x="1199614" y="5249673"/>
                  </a:moveTo>
                  <a:cubicBezTo>
                    <a:pt x="1185425" y="5244671"/>
                    <a:pt x="1182057" y="5228935"/>
                    <a:pt x="1176419" y="5216472"/>
                  </a:cubicBezTo>
                  <a:lnTo>
                    <a:pt x="1176483" y="5216390"/>
                  </a:lnTo>
                  <a:cubicBezTo>
                    <a:pt x="1197913" y="5213016"/>
                    <a:pt x="1217082" y="5204546"/>
                    <a:pt x="1237390" y="5196661"/>
                  </a:cubicBezTo>
                  <a:cubicBezTo>
                    <a:pt x="1242475" y="5212452"/>
                    <a:pt x="1254309" y="5224304"/>
                    <a:pt x="1265597" y="5236146"/>
                  </a:cubicBezTo>
                  <a:cubicBezTo>
                    <a:pt x="1265597" y="5242341"/>
                    <a:pt x="1265597" y="5247990"/>
                    <a:pt x="1265034" y="5254183"/>
                  </a:cubicBezTo>
                  <a:cubicBezTo>
                    <a:pt x="1243607" y="5257561"/>
                    <a:pt x="1218793" y="5263757"/>
                    <a:pt x="1199618" y="5249662"/>
                  </a:cubicBezTo>
                  <a:close/>
                  <a:moveTo>
                    <a:pt x="1278586" y="5464021"/>
                  </a:moveTo>
                  <a:cubicBezTo>
                    <a:pt x="1265752" y="5471783"/>
                    <a:pt x="1252159" y="5478214"/>
                    <a:pt x="1238019" y="5483214"/>
                  </a:cubicBezTo>
                  <a:lnTo>
                    <a:pt x="1237973" y="5483178"/>
                  </a:lnTo>
                  <a:cubicBezTo>
                    <a:pt x="1245307" y="5466825"/>
                    <a:pt x="1261662" y="5460049"/>
                    <a:pt x="1278591" y="5464014"/>
                  </a:cubicBezTo>
                  <a:close/>
                  <a:moveTo>
                    <a:pt x="1254858" y="5545749"/>
                  </a:moveTo>
                  <a:lnTo>
                    <a:pt x="1254893" y="5545759"/>
                  </a:lnTo>
                  <a:cubicBezTo>
                    <a:pt x="1266164" y="5540129"/>
                    <a:pt x="1278006" y="5536735"/>
                    <a:pt x="1290418" y="5533925"/>
                  </a:cubicBezTo>
                  <a:cubicBezTo>
                    <a:pt x="1290971" y="5555929"/>
                    <a:pt x="1268958" y="5553109"/>
                    <a:pt x="1254859" y="5545742"/>
                  </a:cubicBezTo>
                  <a:close/>
                  <a:moveTo>
                    <a:pt x="1270139" y="5576294"/>
                  </a:moveTo>
                  <a:cubicBezTo>
                    <a:pt x="1261588" y="5580206"/>
                    <a:pt x="1255404" y="5565469"/>
                    <a:pt x="1265591" y="5563287"/>
                  </a:cubicBezTo>
                  <a:lnTo>
                    <a:pt x="1265626" y="5563314"/>
                  </a:lnTo>
                  <a:cubicBezTo>
                    <a:pt x="1274088" y="5559350"/>
                    <a:pt x="1280291" y="5574022"/>
                    <a:pt x="1270140" y="5576287"/>
                  </a:cubicBezTo>
                  <a:close/>
                  <a:moveTo>
                    <a:pt x="1255439" y="5505708"/>
                  </a:moveTo>
                  <a:lnTo>
                    <a:pt x="1255439" y="5489363"/>
                  </a:lnTo>
                  <a:cubicBezTo>
                    <a:pt x="1266956" y="5484931"/>
                    <a:pt x="1278844" y="5481534"/>
                    <a:pt x="1290964" y="5479213"/>
                  </a:cubicBezTo>
                  <a:cubicBezTo>
                    <a:pt x="1293235" y="5500071"/>
                    <a:pt x="1271796" y="5504582"/>
                    <a:pt x="1255441" y="5505701"/>
                  </a:cubicBezTo>
                  <a:close/>
                  <a:moveTo>
                    <a:pt x="1251537" y="5653491"/>
                  </a:moveTo>
                  <a:cubicBezTo>
                    <a:pt x="1237994" y="5647279"/>
                    <a:pt x="1224459" y="5641094"/>
                    <a:pt x="1210924" y="5634308"/>
                  </a:cubicBezTo>
                  <a:cubicBezTo>
                    <a:pt x="1210375" y="5631495"/>
                    <a:pt x="1209835" y="5625339"/>
                    <a:pt x="1209292" y="5621877"/>
                  </a:cubicBezTo>
                  <a:lnTo>
                    <a:pt x="1209233" y="5621893"/>
                  </a:lnTo>
                  <a:lnTo>
                    <a:pt x="1209288" y="5621847"/>
                  </a:lnTo>
                  <a:lnTo>
                    <a:pt x="1209288" y="5621877"/>
                  </a:lnTo>
                  <a:cubicBezTo>
                    <a:pt x="1222238" y="5618519"/>
                    <a:pt x="1235200" y="5615705"/>
                    <a:pt x="1248151" y="5612877"/>
                  </a:cubicBezTo>
                  <a:close/>
                  <a:moveTo>
                    <a:pt x="1246470" y="5664261"/>
                  </a:moveTo>
                  <a:cubicBezTo>
                    <a:pt x="1252110" y="5668218"/>
                    <a:pt x="1257750" y="5672720"/>
                    <a:pt x="1263389" y="5677232"/>
                  </a:cubicBezTo>
                  <a:cubicBezTo>
                    <a:pt x="1263389" y="5683454"/>
                    <a:pt x="1263389" y="5690212"/>
                    <a:pt x="1262825" y="5696416"/>
                  </a:cubicBezTo>
                  <a:cubicBezTo>
                    <a:pt x="1254370" y="5692324"/>
                    <a:pt x="1245365" y="5688413"/>
                    <a:pt x="1236902" y="5684502"/>
                  </a:cubicBezTo>
                  <a:cubicBezTo>
                    <a:pt x="1239724" y="5677748"/>
                    <a:pt x="1243107" y="5671018"/>
                    <a:pt x="1246472" y="5664254"/>
                  </a:cubicBezTo>
                  <a:close/>
                  <a:moveTo>
                    <a:pt x="1270648" y="5708759"/>
                  </a:moveTo>
                  <a:cubicBezTo>
                    <a:pt x="1282490" y="5718360"/>
                    <a:pt x="1288140" y="5731881"/>
                    <a:pt x="1289823" y="5746553"/>
                  </a:cubicBezTo>
                  <a:cubicBezTo>
                    <a:pt x="1272994" y="5746643"/>
                    <a:pt x="1255439" y="5744915"/>
                    <a:pt x="1239073" y="5739277"/>
                  </a:cubicBezTo>
                  <a:lnTo>
                    <a:pt x="1239073" y="5739230"/>
                  </a:lnTo>
                  <a:cubicBezTo>
                    <a:pt x="1244708" y="5725107"/>
                    <a:pt x="1256560" y="5714965"/>
                    <a:pt x="1270650" y="5708751"/>
                  </a:cubicBezTo>
                  <a:close/>
                  <a:moveTo>
                    <a:pt x="1278016" y="5651267"/>
                  </a:moveTo>
                  <a:cubicBezTo>
                    <a:pt x="1289289" y="5647345"/>
                    <a:pt x="1292655" y="5665943"/>
                    <a:pt x="1281391" y="5667635"/>
                  </a:cubicBezTo>
                  <a:cubicBezTo>
                    <a:pt x="1270259" y="5671824"/>
                    <a:pt x="1267326" y="5654920"/>
                    <a:pt x="1278017" y="5651267"/>
                  </a:cubicBezTo>
                  <a:close/>
                  <a:moveTo>
                    <a:pt x="1270720" y="5630988"/>
                  </a:moveTo>
                  <a:cubicBezTo>
                    <a:pt x="1281261" y="5630236"/>
                    <a:pt x="1291851" y="5630614"/>
                    <a:pt x="1302311" y="5632117"/>
                  </a:cubicBezTo>
                  <a:cubicBezTo>
                    <a:pt x="1290485" y="5638324"/>
                    <a:pt x="1278743" y="5641831"/>
                    <a:pt x="1270722" y="5630981"/>
                  </a:cubicBezTo>
                  <a:close/>
                  <a:moveTo>
                    <a:pt x="1267309" y="5592057"/>
                  </a:moveTo>
                  <a:lnTo>
                    <a:pt x="1267264" y="5592057"/>
                  </a:lnTo>
                  <a:cubicBezTo>
                    <a:pt x="1276288" y="5586982"/>
                    <a:pt x="1285883" y="5584736"/>
                    <a:pt x="1296035" y="5583053"/>
                  </a:cubicBezTo>
                  <a:cubicBezTo>
                    <a:pt x="1296035" y="5586437"/>
                    <a:pt x="1296598" y="5593751"/>
                    <a:pt x="1296598" y="5597152"/>
                  </a:cubicBezTo>
                  <a:cubicBezTo>
                    <a:pt x="1286752" y="5595976"/>
                    <a:pt x="1276975" y="5594273"/>
                    <a:pt x="1267310" y="5592051"/>
                  </a:cubicBezTo>
                  <a:close/>
                  <a:moveTo>
                    <a:pt x="1254931" y="5450508"/>
                  </a:moveTo>
                  <a:cubicBezTo>
                    <a:pt x="1255479" y="5443232"/>
                    <a:pt x="1256028" y="5435864"/>
                    <a:pt x="1256659" y="5428587"/>
                  </a:cubicBezTo>
                  <a:lnTo>
                    <a:pt x="1256623" y="5428515"/>
                  </a:lnTo>
                  <a:cubicBezTo>
                    <a:pt x="1270158" y="5425131"/>
                    <a:pt x="1283683" y="5423448"/>
                    <a:pt x="1296099" y="5430197"/>
                  </a:cubicBezTo>
                  <a:cubicBezTo>
                    <a:pt x="1286513" y="5444303"/>
                    <a:pt x="1271851" y="5452198"/>
                    <a:pt x="1254932" y="5450497"/>
                  </a:cubicBezTo>
                  <a:close/>
                  <a:moveTo>
                    <a:pt x="1253285" y="5356255"/>
                  </a:moveTo>
                  <a:cubicBezTo>
                    <a:pt x="1253275" y="5356268"/>
                    <a:pt x="1253264" y="5356279"/>
                    <a:pt x="1253253" y="5356293"/>
                  </a:cubicBezTo>
                  <a:lnTo>
                    <a:pt x="1253253" y="5356256"/>
                  </a:lnTo>
                  <a:lnTo>
                    <a:pt x="1253285" y="5356256"/>
                  </a:lnTo>
                  <a:cubicBezTo>
                    <a:pt x="1266824" y="5337688"/>
                    <a:pt x="1290486" y="5344460"/>
                    <a:pt x="1306829" y="5355159"/>
                  </a:cubicBezTo>
                  <a:cubicBezTo>
                    <a:pt x="1288743" y="5356244"/>
                    <a:pt x="1271287" y="5355155"/>
                    <a:pt x="1253289" y="5356244"/>
                  </a:cubicBezTo>
                  <a:close/>
                  <a:moveTo>
                    <a:pt x="1253728" y="5183123"/>
                  </a:moveTo>
                  <a:lnTo>
                    <a:pt x="1253800" y="5183105"/>
                  </a:lnTo>
                  <a:cubicBezTo>
                    <a:pt x="1261132" y="5182542"/>
                    <a:pt x="1267899" y="5181986"/>
                    <a:pt x="1275230" y="5181414"/>
                  </a:cubicBezTo>
                  <a:cubicBezTo>
                    <a:pt x="1275230" y="5193258"/>
                    <a:pt x="1274666" y="5205100"/>
                    <a:pt x="1274101" y="5217508"/>
                  </a:cubicBezTo>
                  <a:cubicBezTo>
                    <a:pt x="1257096" y="5213589"/>
                    <a:pt x="1250912" y="5198939"/>
                    <a:pt x="1253732" y="5183112"/>
                  </a:cubicBezTo>
                  <a:close/>
                  <a:moveTo>
                    <a:pt x="1218816" y="5187101"/>
                  </a:moveTo>
                  <a:cubicBezTo>
                    <a:pt x="1204718" y="5193287"/>
                    <a:pt x="1190073" y="5196651"/>
                    <a:pt x="1175428" y="5200653"/>
                  </a:cubicBezTo>
                  <a:lnTo>
                    <a:pt x="1175393" y="5200653"/>
                  </a:lnTo>
                  <a:cubicBezTo>
                    <a:pt x="1174829" y="5180354"/>
                    <a:pt x="1183851" y="5161741"/>
                    <a:pt x="1189491" y="5142539"/>
                  </a:cubicBezTo>
                  <a:cubicBezTo>
                    <a:pt x="1198518" y="5157205"/>
                    <a:pt x="1222204" y="5168493"/>
                    <a:pt x="1218820" y="5187095"/>
                  </a:cubicBezTo>
                  <a:close/>
                  <a:moveTo>
                    <a:pt x="1179348" y="5266627"/>
                  </a:moveTo>
                  <a:cubicBezTo>
                    <a:pt x="1172618" y="5266079"/>
                    <a:pt x="1165796" y="5266079"/>
                    <a:pt x="1158518" y="5265530"/>
                  </a:cubicBezTo>
                  <a:lnTo>
                    <a:pt x="1158473" y="5265503"/>
                  </a:lnTo>
                  <a:cubicBezTo>
                    <a:pt x="1161301" y="5254778"/>
                    <a:pt x="1164113" y="5243490"/>
                    <a:pt x="1167496" y="5233339"/>
                  </a:cubicBezTo>
                  <a:cubicBezTo>
                    <a:pt x="1173714" y="5243490"/>
                    <a:pt x="1178225" y="5254214"/>
                    <a:pt x="1179353" y="5266622"/>
                  </a:cubicBezTo>
                  <a:close/>
                  <a:moveTo>
                    <a:pt x="1193457" y="5279626"/>
                  </a:moveTo>
                  <a:cubicBezTo>
                    <a:pt x="1197969" y="5294851"/>
                    <a:pt x="1205864" y="5309527"/>
                    <a:pt x="1210939" y="5324752"/>
                  </a:cubicBezTo>
                  <a:cubicBezTo>
                    <a:pt x="1203608" y="5341107"/>
                    <a:pt x="1179358" y="5337713"/>
                    <a:pt x="1164696" y="5336030"/>
                  </a:cubicBezTo>
                  <a:cubicBezTo>
                    <a:pt x="1144866" y="5330936"/>
                    <a:pt x="1150506" y="5308379"/>
                    <a:pt x="1152235" y="5293187"/>
                  </a:cubicBezTo>
                  <a:lnTo>
                    <a:pt x="1152290" y="5293160"/>
                  </a:lnTo>
                  <a:cubicBezTo>
                    <a:pt x="1161882" y="5280738"/>
                    <a:pt x="1178797" y="5280184"/>
                    <a:pt x="1193461" y="5279620"/>
                  </a:cubicBezTo>
                  <a:close/>
                  <a:moveTo>
                    <a:pt x="1187235" y="5379409"/>
                  </a:moveTo>
                  <a:cubicBezTo>
                    <a:pt x="1179340" y="5382802"/>
                    <a:pt x="1171444" y="5386167"/>
                    <a:pt x="1163549" y="5389010"/>
                  </a:cubicBezTo>
                  <a:cubicBezTo>
                    <a:pt x="1156387" y="5385879"/>
                    <a:pt x="1149734" y="5381694"/>
                    <a:pt x="1143810" y="5376594"/>
                  </a:cubicBezTo>
                  <a:cubicBezTo>
                    <a:pt x="1143401" y="5366981"/>
                    <a:pt x="1143584" y="5357351"/>
                    <a:pt x="1144359" y="5347760"/>
                  </a:cubicBezTo>
                  <a:lnTo>
                    <a:pt x="1144377" y="5347833"/>
                  </a:lnTo>
                  <a:cubicBezTo>
                    <a:pt x="1165236" y="5346695"/>
                    <a:pt x="1181590" y="5359656"/>
                    <a:pt x="1187239" y="5379403"/>
                  </a:cubicBezTo>
                  <a:close/>
                  <a:moveTo>
                    <a:pt x="1160684" y="5402576"/>
                  </a:moveTo>
                  <a:cubicBezTo>
                    <a:pt x="1162940" y="5419486"/>
                    <a:pt x="1166878" y="5435840"/>
                    <a:pt x="1174209" y="5451068"/>
                  </a:cubicBezTo>
                  <a:cubicBezTo>
                    <a:pt x="1164622" y="5458409"/>
                    <a:pt x="1153909" y="5462356"/>
                    <a:pt x="1142618" y="5465176"/>
                  </a:cubicBezTo>
                  <a:cubicBezTo>
                    <a:pt x="1142070" y="5443709"/>
                    <a:pt x="1142618" y="5422245"/>
                    <a:pt x="1143167" y="5400321"/>
                  </a:cubicBezTo>
                  <a:lnTo>
                    <a:pt x="1143194" y="5400312"/>
                  </a:lnTo>
                  <a:cubicBezTo>
                    <a:pt x="1148980" y="5401386"/>
                    <a:pt x="1154820" y="5402141"/>
                    <a:pt x="1160688" y="5402571"/>
                  </a:cubicBezTo>
                  <a:close/>
                  <a:moveTo>
                    <a:pt x="1180435" y="5527182"/>
                  </a:moveTo>
                  <a:cubicBezTo>
                    <a:pt x="1172548" y="5535641"/>
                    <a:pt x="1161833" y="5540717"/>
                    <a:pt x="1151118" y="5545220"/>
                  </a:cubicBezTo>
                  <a:cubicBezTo>
                    <a:pt x="1146662" y="5532304"/>
                    <a:pt x="1142660" y="5518748"/>
                    <a:pt x="1142660" y="5505197"/>
                  </a:cubicBezTo>
                  <a:cubicBezTo>
                    <a:pt x="1155866" y="5511412"/>
                    <a:pt x="1168506" y="5518766"/>
                    <a:pt x="1180435" y="5527177"/>
                  </a:cubicBezTo>
                  <a:close/>
                  <a:moveTo>
                    <a:pt x="1185529" y="5546921"/>
                  </a:moveTo>
                  <a:cubicBezTo>
                    <a:pt x="1202978" y="5561667"/>
                    <a:pt x="1223652" y="5572103"/>
                    <a:pt x="1245879" y="5577384"/>
                  </a:cubicBezTo>
                  <a:cubicBezTo>
                    <a:pt x="1241799" y="5600524"/>
                    <a:pt x="1208323" y="5634599"/>
                    <a:pt x="1147833" y="5567223"/>
                  </a:cubicBezTo>
                  <a:lnTo>
                    <a:pt x="1147743" y="5567223"/>
                  </a:lnTo>
                  <a:cubicBezTo>
                    <a:pt x="1160152" y="5560467"/>
                    <a:pt x="1172567" y="5553128"/>
                    <a:pt x="1185529" y="5546915"/>
                  </a:cubicBezTo>
                  <a:close/>
                  <a:moveTo>
                    <a:pt x="1151746" y="5602789"/>
                  </a:moveTo>
                  <a:cubicBezTo>
                    <a:pt x="1166410" y="5606181"/>
                    <a:pt x="1178253" y="5614631"/>
                    <a:pt x="1190095" y="5624209"/>
                  </a:cubicBezTo>
                  <a:cubicBezTo>
                    <a:pt x="1181063" y="5630985"/>
                    <a:pt x="1172039" y="5637762"/>
                    <a:pt x="1162452" y="5643960"/>
                  </a:cubicBezTo>
                  <a:cubicBezTo>
                    <a:pt x="1155534" y="5631319"/>
                    <a:pt x="1151848" y="5617164"/>
                    <a:pt x="1151719" y="5602755"/>
                  </a:cubicBezTo>
                  <a:close/>
                  <a:moveTo>
                    <a:pt x="1165209" y="5659730"/>
                  </a:moveTo>
                  <a:cubicBezTo>
                    <a:pt x="1175369" y="5654081"/>
                    <a:pt x="1184947" y="5646194"/>
                    <a:pt x="1196236" y="5641674"/>
                  </a:cubicBezTo>
                  <a:cubicBezTo>
                    <a:pt x="1208079" y="5650142"/>
                    <a:pt x="1219358" y="5660293"/>
                    <a:pt x="1230073" y="5669881"/>
                  </a:cubicBezTo>
                  <a:cubicBezTo>
                    <a:pt x="1218231" y="5674965"/>
                    <a:pt x="1205259" y="5682287"/>
                    <a:pt x="1191724" y="5682287"/>
                  </a:cubicBezTo>
                  <a:cubicBezTo>
                    <a:pt x="1182701" y="5679458"/>
                    <a:pt x="1173678" y="5675511"/>
                    <a:pt x="1164646" y="5672137"/>
                  </a:cubicBezTo>
                  <a:cubicBezTo>
                    <a:pt x="1164737" y="5668771"/>
                    <a:pt x="1165283" y="5662587"/>
                    <a:pt x="1165283" y="5659766"/>
                  </a:cubicBezTo>
                  <a:close/>
                  <a:moveTo>
                    <a:pt x="1239113" y="5700316"/>
                  </a:moveTo>
                  <a:cubicBezTo>
                    <a:pt x="1239677" y="5704264"/>
                    <a:pt x="1240804" y="5712160"/>
                    <a:pt x="1241378" y="5715541"/>
                  </a:cubicBezTo>
                  <a:cubicBezTo>
                    <a:pt x="1225023" y="5721745"/>
                    <a:pt x="1208096" y="5734161"/>
                    <a:pt x="1190058" y="5727949"/>
                  </a:cubicBezTo>
                  <a:cubicBezTo>
                    <a:pt x="1183327" y="5719033"/>
                    <a:pt x="1178233" y="5709392"/>
                    <a:pt x="1172593" y="5699842"/>
                  </a:cubicBezTo>
                  <a:lnTo>
                    <a:pt x="1172575" y="5699751"/>
                  </a:lnTo>
                  <a:cubicBezTo>
                    <a:pt x="1194570" y="5698047"/>
                    <a:pt x="1217693" y="5692406"/>
                    <a:pt x="1239113" y="5700311"/>
                  </a:cubicBezTo>
                  <a:close/>
                  <a:moveTo>
                    <a:pt x="1197965" y="5744260"/>
                  </a:moveTo>
                  <a:cubicBezTo>
                    <a:pt x="1197965" y="5744279"/>
                    <a:pt x="1197980" y="5744297"/>
                    <a:pt x="1197987" y="5744315"/>
                  </a:cubicBezTo>
                  <a:cubicBezTo>
                    <a:pt x="1219963" y="5738124"/>
                    <a:pt x="1237999" y="5753908"/>
                    <a:pt x="1256607" y="5763488"/>
                  </a:cubicBezTo>
                  <a:cubicBezTo>
                    <a:pt x="1249839" y="5780407"/>
                    <a:pt x="1234603" y="5793378"/>
                    <a:pt x="1215428" y="5787738"/>
                  </a:cubicBezTo>
                  <a:cubicBezTo>
                    <a:pt x="1209797" y="5773020"/>
                    <a:pt x="1203620" y="5758935"/>
                    <a:pt x="1197986" y="5744313"/>
                  </a:cubicBezTo>
                  <a:cubicBezTo>
                    <a:pt x="1197972" y="5744317"/>
                    <a:pt x="1197958" y="5744319"/>
                    <a:pt x="1197945" y="5744321"/>
                  </a:cubicBezTo>
                  <a:close/>
                  <a:moveTo>
                    <a:pt x="1259982" y="5849745"/>
                  </a:moveTo>
                  <a:cubicBezTo>
                    <a:pt x="1270697" y="5843533"/>
                    <a:pt x="1279157" y="5830007"/>
                    <a:pt x="1292692" y="5832254"/>
                  </a:cubicBezTo>
                  <a:cubicBezTo>
                    <a:pt x="1299715" y="5832640"/>
                    <a:pt x="1306696" y="5833589"/>
                    <a:pt x="1313568" y="5835092"/>
                  </a:cubicBezTo>
                  <a:cubicBezTo>
                    <a:pt x="1312431" y="5844680"/>
                    <a:pt x="1312994" y="5855951"/>
                    <a:pt x="1306791" y="5864409"/>
                  </a:cubicBezTo>
                  <a:cubicBezTo>
                    <a:pt x="1292684" y="5871758"/>
                    <a:pt x="1276901" y="5865538"/>
                    <a:pt x="1262794" y="5862726"/>
                  </a:cubicBezTo>
                  <a:cubicBezTo>
                    <a:pt x="1262157" y="5859360"/>
                    <a:pt x="1260429" y="5853084"/>
                    <a:pt x="1259883" y="5849720"/>
                  </a:cubicBezTo>
                  <a:close/>
                  <a:moveTo>
                    <a:pt x="1265049" y="5787720"/>
                  </a:moveTo>
                  <a:cubicBezTo>
                    <a:pt x="1266231" y="5780988"/>
                    <a:pt x="1267323" y="5774168"/>
                    <a:pt x="1268505" y="5767436"/>
                  </a:cubicBezTo>
                  <a:lnTo>
                    <a:pt x="1268441" y="5767426"/>
                  </a:lnTo>
                  <a:cubicBezTo>
                    <a:pt x="1280839" y="5765716"/>
                    <a:pt x="1293815" y="5765170"/>
                    <a:pt x="1306217" y="5764606"/>
                  </a:cubicBezTo>
                  <a:cubicBezTo>
                    <a:pt x="1306781" y="5769672"/>
                    <a:pt x="1306781" y="5780387"/>
                    <a:pt x="1306781" y="5786018"/>
                  </a:cubicBezTo>
                  <a:cubicBezTo>
                    <a:pt x="1293253" y="5791652"/>
                    <a:pt x="1278591" y="5793353"/>
                    <a:pt x="1265056" y="5787715"/>
                  </a:cubicBezTo>
                  <a:close/>
                  <a:moveTo>
                    <a:pt x="1295476" y="5392875"/>
                  </a:moveTo>
                  <a:cubicBezTo>
                    <a:pt x="1285889" y="5390638"/>
                    <a:pt x="1276865" y="5388937"/>
                    <a:pt x="1267269" y="5387245"/>
                  </a:cubicBezTo>
                  <a:lnTo>
                    <a:pt x="1267269" y="5369198"/>
                  </a:lnTo>
                  <a:cubicBezTo>
                    <a:pt x="1281368" y="5369198"/>
                    <a:pt x="1295476" y="5371455"/>
                    <a:pt x="1309002" y="5373725"/>
                  </a:cubicBezTo>
                  <a:cubicBezTo>
                    <a:pt x="1304496" y="5379921"/>
                    <a:pt x="1299966" y="5386107"/>
                    <a:pt x="1295476" y="5392875"/>
                  </a:cubicBezTo>
                  <a:close/>
                  <a:moveTo>
                    <a:pt x="1307356" y="5338771"/>
                  </a:moveTo>
                  <a:cubicBezTo>
                    <a:pt x="1293348" y="5334313"/>
                    <a:pt x="1280335" y="5326400"/>
                    <a:pt x="1274701" y="5312299"/>
                  </a:cubicBezTo>
                  <a:lnTo>
                    <a:pt x="1274636" y="5312254"/>
                  </a:lnTo>
                  <a:cubicBezTo>
                    <a:pt x="1289861" y="5310007"/>
                    <a:pt x="1306219" y="5308306"/>
                    <a:pt x="1320326" y="5317902"/>
                  </a:cubicBezTo>
                  <a:cubicBezTo>
                    <a:pt x="1315802" y="5324672"/>
                    <a:pt x="1311291" y="5331995"/>
                    <a:pt x="1307352" y="5338771"/>
                  </a:cubicBezTo>
                  <a:close/>
                  <a:moveTo>
                    <a:pt x="1325930" y="5420626"/>
                  </a:moveTo>
                  <a:lnTo>
                    <a:pt x="1325938" y="5420591"/>
                  </a:lnTo>
                  <a:cubicBezTo>
                    <a:pt x="1336653" y="5414387"/>
                    <a:pt x="1348496" y="5410441"/>
                    <a:pt x="1360349" y="5405937"/>
                  </a:cubicBezTo>
                  <a:cubicBezTo>
                    <a:pt x="1378960" y="5427357"/>
                    <a:pt x="1387982" y="5461194"/>
                    <a:pt x="1368244" y="5485454"/>
                  </a:cubicBezTo>
                  <a:cubicBezTo>
                    <a:pt x="1361476" y="5501245"/>
                    <a:pt x="1341738" y="5492212"/>
                    <a:pt x="1328203" y="5492212"/>
                  </a:cubicBezTo>
                  <a:cubicBezTo>
                    <a:pt x="1318656" y="5469109"/>
                    <a:pt x="1311281" y="5443184"/>
                    <a:pt x="1325926" y="5420626"/>
                  </a:cubicBezTo>
                  <a:close/>
                  <a:moveTo>
                    <a:pt x="1376150" y="5502363"/>
                  </a:moveTo>
                  <a:cubicBezTo>
                    <a:pt x="1384608" y="5483743"/>
                    <a:pt x="1399272" y="5470218"/>
                    <a:pt x="1420138" y="5467971"/>
                  </a:cubicBezTo>
                  <a:cubicBezTo>
                    <a:pt x="1421648" y="5480504"/>
                    <a:pt x="1422026" y="5493147"/>
                    <a:pt x="1421266" y="5505748"/>
                  </a:cubicBezTo>
                  <a:cubicBezTo>
                    <a:pt x="1406163" y="5505779"/>
                    <a:pt x="1391080" y="5504653"/>
                    <a:pt x="1376150" y="5502382"/>
                  </a:cubicBezTo>
                  <a:close/>
                  <a:moveTo>
                    <a:pt x="1399263" y="5455573"/>
                  </a:moveTo>
                  <a:cubicBezTo>
                    <a:pt x="1392542" y="5440299"/>
                    <a:pt x="1386352" y="5424481"/>
                    <a:pt x="1379533" y="5408751"/>
                  </a:cubicBezTo>
                  <a:lnTo>
                    <a:pt x="1379516" y="5408765"/>
                  </a:lnTo>
                  <a:lnTo>
                    <a:pt x="1379524" y="5408728"/>
                  </a:lnTo>
                  <a:lnTo>
                    <a:pt x="1379533" y="5408750"/>
                  </a:lnTo>
                  <a:cubicBezTo>
                    <a:pt x="1392871" y="5397154"/>
                    <a:pt x="1407894" y="5387651"/>
                    <a:pt x="1424086" y="5380567"/>
                  </a:cubicBezTo>
                  <a:cubicBezTo>
                    <a:pt x="1441552" y="5408184"/>
                    <a:pt x="1426327" y="5441467"/>
                    <a:pt x="1399258" y="5455573"/>
                  </a:cubicBezTo>
                  <a:close/>
                  <a:moveTo>
                    <a:pt x="1490687" y="5347850"/>
                  </a:moveTo>
                  <a:cubicBezTo>
                    <a:pt x="1473212" y="5361948"/>
                    <a:pt x="1452338" y="5370399"/>
                    <a:pt x="1430336" y="5369853"/>
                  </a:cubicBezTo>
                  <a:cubicBezTo>
                    <a:pt x="1435248" y="5348386"/>
                    <a:pt x="1436432" y="5326373"/>
                    <a:pt x="1430792" y="5304998"/>
                  </a:cubicBezTo>
                  <a:lnTo>
                    <a:pt x="1430909" y="5304980"/>
                  </a:lnTo>
                  <a:cubicBezTo>
                    <a:pt x="1457433" y="5297085"/>
                    <a:pt x="1478855" y="5279605"/>
                    <a:pt x="1502550" y="5266068"/>
                  </a:cubicBezTo>
                  <a:cubicBezTo>
                    <a:pt x="1513813" y="5293142"/>
                    <a:pt x="1511557" y="5326428"/>
                    <a:pt x="1490682" y="5347850"/>
                  </a:cubicBezTo>
                  <a:close/>
                  <a:moveTo>
                    <a:pt x="1553794" y="5334232"/>
                  </a:moveTo>
                  <a:cubicBezTo>
                    <a:pt x="1568456" y="5368651"/>
                    <a:pt x="1545335" y="5405872"/>
                    <a:pt x="1511498" y="5416587"/>
                  </a:cubicBezTo>
                  <a:cubicBezTo>
                    <a:pt x="1511498" y="5395212"/>
                    <a:pt x="1511498" y="5373199"/>
                    <a:pt x="1505858" y="5352278"/>
                  </a:cubicBezTo>
                  <a:cubicBezTo>
                    <a:pt x="1522209" y="5348340"/>
                    <a:pt x="1537436" y="5339872"/>
                    <a:pt x="1553790" y="5334232"/>
                  </a:cubicBezTo>
                  <a:close/>
                  <a:moveTo>
                    <a:pt x="1507040" y="5518736"/>
                  </a:moveTo>
                  <a:cubicBezTo>
                    <a:pt x="1530172" y="5512532"/>
                    <a:pt x="1552166" y="5502381"/>
                    <a:pt x="1573596" y="5491675"/>
                  </a:cubicBezTo>
                  <a:cubicBezTo>
                    <a:pt x="1574159" y="5501443"/>
                    <a:pt x="1574159" y="5511234"/>
                    <a:pt x="1573596" y="5521002"/>
                  </a:cubicBezTo>
                  <a:cubicBezTo>
                    <a:pt x="1551583" y="5522184"/>
                    <a:pt x="1529019" y="5519904"/>
                    <a:pt x="1507013" y="5518818"/>
                  </a:cubicBezTo>
                  <a:close/>
                  <a:moveTo>
                    <a:pt x="1552166" y="5483152"/>
                  </a:moveTo>
                  <a:cubicBezTo>
                    <a:pt x="1541441" y="5494996"/>
                    <a:pt x="1525086" y="5494441"/>
                    <a:pt x="1510997" y="5496687"/>
                  </a:cubicBezTo>
                  <a:cubicBezTo>
                    <a:pt x="1512816" y="5476495"/>
                    <a:pt x="1510542" y="5456120"/>
                    <a:pt x="1507176" y="5435835"/>
                  </a:cubicBezTo>
                  <a:lnTo>
                    <a:pt x="1507039" y="5435780"/>
                  </a:lnTo>
                  <a:cubicBezTo>
                    <a:pt x="1525650" y="5426193"/>
                    <a:pt x="1545951" y="5417161"/>
                    <a:pt x="1558932" y="5400256"/>
                  </a:cubicBezTo>
                  <a:cubicBezTo>
                    <a:pt x="1561752" y="5400819"/>
                    <a:pt x="1567956" y="5402521"/>
                    <a:pt x="1571330" y="5403649"/>
                  </a:cubicBezTo>
                  <a:cubicBezTo>
                    <a:pt x="1576977" y="5430713"/>
                    <a:pt x="1576977" y="5465114"/>
                    <a:pt x="1552163" y="5483152"/>
                  </a:cubicBezTo>
                  <a:close/>
                  <a:moveTo>
                    <a:pt x="1573531" y="5384452"/>
                  </a:moveTo>
                  <a:cubicBezTo>
                    <a:pt x="1572983" y="5362531"/>
                    <a:pt x="1575259" y="5339972"/>
                    <a:pt x="1565073" y="5320234"/>
                  </a:cubicBezTo>
                  <a:lnTo>
                    <a:pt x="1565073" y="5320170"/>
                  </a:lnTo>
                  <a:cubicBezTo>
                    <a:pt x="1576915" y="5301551"/>
                    <a:pt x="1585372" y="5280669"/>
                    <a:pt x="1603994" y="5267714"/>
                  </a:cubicBezTo>
                  <a:cubicBezTo>
                    <a:pt x="1616401" y="5279558"/>
                    <a:pt x="1631064" y="5294220"/>
                    <a:pt x="1628798" y="5313388"/>
                  </a:cubicBezTo>
                  <a:cubicBezTo>
                    <a:pt x="1625412" y="5344411"/>
                    <a:pt x="1602852" y="5373172"/>
                    <a:pt x="1573528" y="5384452"/>
                  </a:cubicBezTo>
                  <a:close/>
                  <a:moveTo>
                    <a:pt x="1627681" y="5356226"/>
                  </a:moveTo>
                  <a:lnTo>
                    <a:pt x="1627744" y="5356281"/>
                  </a:lnTo>
                  <a:cubicBezTo>
                    <a:pt x="1631127" y="5356281"/>
                    <a:pt x="1637322" y="5355152"/>
                    <a:pt x="1640705" y="5355152"/>
                  </a:cubicBezTo>
                  <a:cubicBezTo>
                    <a:pt x="1644662" y="5367550"/>
                    <a:pt x="1650293" y="5379978"/>
                    <a:pt x="1651985" y="5393500"/>
                  </a:cubicBezTo>
                  <a:cubicBezTo>
                    <a:pt x="1649729" y="5429602"/>
                    <a:pt x="1622651" y="5462312"/>
                    <a:pt x="1586560" y="5469643"/>
                  </a:cubicBezTo>
                  <a:cubicBezTo>
                    <a:pt x="1589944" y="5445403"/>
                    <a:pt x="1590507" y="5420570"/>
                    <a:pt x="1583740" y="5396884"/>
                  </a:cubicBezTo>
                  <a:cubicBezTo>
                    <a:pt x="1602303" y="5387789"/>
                    <a:pt x="1617490" y="5374236"/>
                    <a:pt x="1627678" y="5356226"/>
                  </a:cubicBezTo>
                  <a:close/>
                  <a:moveTo>
                    <a:pt x="1585994" y="5487076"/>
                  </a:moveTo>
                  <a:cubicBezTo>
                    <a:pt x="1610799" y="5481982"/>
                    <a:pt x="1629973" y="5465645"/>
                    <a:pt x="1648592" y="5450411"/>
                  </a:cubicBezTo>
                  <a:cubicBezTo>
                    <a:pt x="1680173" y="5459998"/>
                    <a:pt x="1692571" y="5497228"/>
                    <a:pt x="1684676" y="5527127"/>
                  </a:cubicBezTo>
                  <a:cubicBezTo>
                    <a:pt x="1655351" y="5530520"/>
                    <a:pt x="1626025" y="5528246"/>
                    <a:pt x="1596135" y="5527691"/>
                  </a:cubicBezTo>
                  <a:cubicBezTo>
                    <a:pt x="1592679" y="5514229"/>
                    <a:pt x="1588767" y="5500670"/>
                    <a:pt x="1585948" y="5487123"/>
                  </a:cubicBezTo>
                  <a:close/>
                  <a:moveTo>
                    <a:pt x="1770360" y="5464537"/>
                  </a:moveTo>
                  <a:lnTo>
                    <a:pt x="1770368" y="5464519"/>
                  </a:lnTo>
                  <a:cubicBezTo>
                    <a:pt x="1779374" y="5459993"/>
                    <a:pt x="1787851" y="5454931"/>
                    <a:pt x="1796865" y="5450411"/>
                  </a:cubicBezTo>
                  <a:cubicBezTo>
                    <a:pt x="1816604" y="5466202"/>
                    <a:pt x="1814911" y="5493836"/>
                    <a:pt x="1810400" y="5515836"/>
                  </a:cubicBezTo>
                  <a:cubicBezTo>
                    <a:pt x="1791790" y="5527688"/>
                    <a:pt x="1769231" y="5529371"/>
                    <a:pt x="1747801" y="5527124"/>
                  </a:cubicBezTo>
                  <a:cubicBezTo>
                    <a:pt x="1757987" y="5507476"/>
                    <a:pt x="1767537" y="5487100"/>
                    <a:pt x="1770357" y="5464542"/>
                  </a:cubicBezTo>
                  <a:close/>
                  <a:moveTo>
                    <a:pt x="1807027" y="5439204"/>
                  </a:moveTo>
                  <a:cubicBezTo>
                    <a:pt x="1822064" y="5413981"/>
                    <a:pt x="1832402" y="5389826"/>
                    <a:pt x="1832402" y="5360824"/>
                  </a:cubicBezTo>
                  <a:cubicBezTo>
                    <a:pt x="1832402" y="5347279"/>
                    <a:pt x="1849320" y="5343887"/>
                    <a:pt x="1857776" y="5335997"/>
                  </a:cubicBezTo>
                  <a:cubicBezTo>
                    <a:pt x="1864553" y="5351789"/>
                    <a:pt x="1875832" y="5369261"/>
                    <a:pt x="1866800" y="5387317"/>
                  </a:cubicBezTo>
                  <a:cubicBezTo>
                    <a:pt x="1862300" y="5415523"/>
                    <a:pt x="1836913" y="5441467"/>
                    <a:pt x="1807024" y="5439209"/>
                  </a:cubicBezTo>
                  <a:close/>
                  <a:moveTo>
                    <a:pt x="1892247" y="5556444"/>
                  </a:moveTo>
                  <a:lnTo>
                    <a:pt x="1892257" y="5556479"/>
                  </a:lnTo>
                  <a:cubicBezTo>
                    <a:pt x="1897887" y="5548593"/>
                    <a:pt x="1913687" y="5557617"/>
                    <a:pt x="1908620" y="5566629"/>
                  </a:cubicBezTo>
                  <a:cubicBezTo>
                    <a:pt x="1902341" y="5574549"/>
                    <a:pt x="1887150" y="5565454"/>
                    <a:pt x="1892244" y="5556449"/>
                  </a:cubicBezTo>
                  <a:close/>
                  <a:moveTo>
                    <a:pt x="1902389" y="5506870"/>
                  </a:moveTo>
                  <a:cubicBezTo>
                    <a:pt x="1903571" y="5495682"/>
                    <a:pt x="1905209" y="5484949"/>
                    <a:pt x="1906937" y="5474215"/>
                  </a:cubicBezTo>
                  <a:lnTo>
                    <a:pt x="1906900" y="5474160"/>
                  </a:lnTo>
                  <a:cubicBezTo>
                    <a:pt x="1911984" y="5473031"/>
                    <a:pt x="1922136" y="5470768"/>
                    <a:pt x="1926651" y="5469085"/>
                  </a:cubicBezTo>
                  <a:cubicBezTo>
                    <a:pt x="1931736" y="5480356"/>
                    <a:pt x="1937350" y="5491080"/>
                    <a:pt x="1941313" y="5502922"/>
                  </a:cubicBezTo>
                  <a:cubicBezTo>
                    <a:pt x="1928333" y="5504629"/>
                    <a:pt x="1915357" y="5506311"/>
                    <a:pt x="1902386" y="5506875"/>
                  </a:cubicBezTo>
                  <a:close/>
                  <a:moveTo>
                    <a:pt x="1938500" y="5453850"/>
                  </a:moveTo>
                  <a:cubicBezTo>
                    <a:pt x="1938500" y="5435758"/>
                    <a:pt x="1945860" y="5419393"/>
                    <a:pt x="1953769" y="5404210"/>
                  </a:cubicBezTo>
                  <a:lnTo>
                    <a:pt x="1953746" y="5404210"/>
                  </a:lnTo>
                  <a:lnTo>
                    <a:pt x="1953781" y="5404182"/>
                  </a:lnTo>
                  <a:lnTo>
                    <a:pt x="1953769" y="5404207"/>
                  </a:lnTo>
                  <a:cubicBezTo>
                    <a:pt x="1965031" y="5401421"/>
                    <a:pt x="1970659" y="5413246"/>
                    <a:pt x="1976295" y="5420000"/>
                  </a:cubicBezTo>
                  <a:cubicBezTo>
                    <a:pt x="1996605" y="5441420"/>
                    <a:pt x="1978541" y="5477533"/>
                    <a:pt x="1954300" y="5485991"/>
                  </a:cubicBezTo>
                  <a:cubicBezTo>
                    <a:pt x="1948658" y="5475848"/>
                    <a:pt x="1941327" y="5465697"/>
                    <a:pt x="1938498" y="5453855"/>
                  </a:cubicBezTo>
                  <a:close/>
                  <a:moveTo>
                    <a:pt x="2001016" y="5441442"/>
                  </a:moveTo>
                  <a:lnTo>
                    <a:pt x="2001044" y="5441414"/>
                  </a:lnTo>
                  <a:cubicBezTo>
                    <a:pt x="2015709" y="5433887"/>
                    <a:pt x="2028744" y="5423539"/>
                    <a:pt x="2039402" y="5410965"/>
                  </a:cubicBezTo>
                  <a:cubicBezTo>
                    <a:pt x="2049552" y="5427874"/>
                    <a:pt x="2061959" y="5449313"/>
                    <a:pt x="2052937" y="5469062"/>
                  </a:cubicBezTo>
                  <a:cubicBezTo>
                    <a:pt x="2029251" y="5478076"/>
                    <a:pt x="2004991" y="5485981"/>
                    <a:pt x="1980733" y="5492748"/>
                  </a:cubicBezTo>
                  <a:cubicBezTo>
                    <a:pt x="1989735" y="5476467"/>
                    <a:pt x="1998194" y="5460094"/>
                    <a:pt x="2001014" y="5441448"/>
                  </a:cubicBezTo>
                  <a:close/>
                  <a:moveTo>
                    <a:pt x="2008367" y="5325250"/>
                  </a:moveTo>
                  <a:lnTo>
                    <a:pt x="2008412" y="5325259"/>
                  </a:lnTo>
                  <a:cubicBezTo>
                    <a:pt x="2021937" y="5310597"/>
                    <a:pt x="2029842" y="5293113"/>
                    <a:pt x="2035482" y="5275059"/>
                  </a:cubicBezTo>
                  <a:cubicBezTo>
                    <a:pt x="2059168" y="5283517"/>
                    <a:pt x="2076630" y="5308332"/>
                    <a:pt x="2074394" y="5333710"/>
                  </a:cubicBezTo>
                  <a:cubicBezTo>
                    <a:pt x="2069310" y="5351192"/>
                    <a:pt x="2063116" y="5370367"/>
                    <a:pt x="2043932" y="5376006"/>
                  </a:cubicBezTo>
                  <a:cubicBezTo>
                    <a:pt x="2033741" y="5357364"/>
                    <a:pt x="2023555" y="5339354"/>
                    <a:pt x="2008364" y="5325255"/>
                  </a:cubicBezTo>
                  <a:close/>
                  <a:moveTo>
                    <a:pt x="2051254" y="5262678"/>
                  </a:moveTo>
                  <a:cubicBezTo>
                    <a:pt x="2066479" y="5252529"/>
                    <a:pt x="2083964" y="5251400"/>
                    <a:pt x="2100873" y="5257604"/>
                  </a:cubicBezTo>
                  <a:cubicBezTo>
                    <a:pt x="2100258" y="5264813"/>
                    <a:pt x="2099127" y="5271968"/>
                    <a:pt x="2097489" y="5279016"/>
                  </a:cubicBezTo>
                  <a:cubicBezTo>
                    <a:pt x="2091286" y="5280717"/>
                    <a:pt x="2084536" y="5282981"/>
                    <a:pt x="2077760" y="5283542"/>
                  </a:cubicBezTo>
                  <a:cubicBezTo>
                    <a:pt x="2066971" y="5278100"/>
                    <a:pt x="2058238" y="5267976"/>
                    <a:pt x="2051251" y="5262684"/>
                  </a:cubicBezTo>
                  <a:close/>
                  <a:moveTo>
                    <a:pt x="2110515" y="5279560"/>
                  </a:moveTo>
                  <a:cubicBezTo>
                    <a:pt x="2115272" y="5280421"/>
                    <a:pt x="2119977" y="5281550"/>
                    <a:pt x="2124606" y="5282944"/>
                  </a:cubicBezTo>
                  <a:cubicBezTo>
                    <a:pt x="2137022" y="5306066"/>
                    <a:pt x="2142652" y="5335401"/>
                    <a:pt x="2127999" y="5359641"/>
                  </a:cubicBezTo>
                  <a:cubicBezTo>
                    <a:pt x="2111717" y="5343814"/>
                    <a:pt x="2095890" y="5327532"/>
                    <a:pt x="2084066" y="5308885"/>
                  </a:cubicBezTo>
                  <a:lnTo>
                    <a:pt x="2084002" y="5308885"/>
                  </a:lnTo>
                  <a:cubicBezTo>
                    <a:pt x="2093030" y="5299314"/>
                    <a:pt x="2102035" y="5289713"/>
                    <a:pt x="2110513" y="5279563"/>
                  </a:cubicBezTo>
                  <a:close/>
                  <a:moveTo>
                    <a:pt x="2123467" y="5261495"/>
                  </a:moveTo>
                  <a:cubicBezTo>
                    <a:pt x="2123558" y="5258675"/>
                    <a:pt x="2123558" y="5253036"/>
                    <a:pt x="2123558" y="5250216"/>
                  </a:cubicBezTo>
                  <a:lnTo>
                    <a:pt x="2123477" y="5250216"/>
                  </a:lnTo>
                  <a:cubicBezTo>
                    <a:pt x="2135277" y="5246149"/>
                    <a:pt x="2146773" y="5241249"/>
                    <a:pt x="2157878" y="5235554"/>
                  </a:cubicBezTo>
                  <a:cubicBezTo>
                    <a:pt x="2157764" y="5249886"/>
                    <a:pt x="2156820" y="5264200"/>
                    <a:pt x="2155050" y="5278423"/>
                  </a:cubicBezTo>
                  <a:cubicBezTo>
                    <a:pt x="2149556" y="5279079"/>
                    <a:pt x="2144101" y="5280021"/>
                    <a:pt x="2138705" y="5281243"/>
                  </a:cubicBezTo>
                  <a:cubicBezTo>
                    <a:pt x="2133608" y="5274472"/>
                    <a:pt x="2128541" y="5267714"/>
                    <a:pt x="2123465" y="5261500"/>
                  </a:cubicBezTo>
                  <a:close/>
                  <a:moveTo>
                    <a:pt x="2146572" y="5127319"/>
                  </a:moveTo>
                  <a:cubicBezTo>
                    <a:pt x="2143220" y="5103761"/>
                    <a:pt x="2110644" y="5095812"/>
                    <a:pt x="2113290" y="5071479"/>
                  </a:cubicBezTo>
                  <a:cubicBezTo>
                    <a:pt x="2121177" y="5053433"/>
                    <a:pt x="2139241" y="5043836"/>
                    <a:pt x="2156151" y="5035931"/>
                  </a:cubicBezTo>
                  <a:cubicBezTo>
                    <a:pt x="2149402" y="5045532"/>
                    <a:pt x="2142043" y="5055114"/>
                    <a:pt x="2134722" y="5064711"/>
                  </a:cubicBezTo>
                  <a:cubicBezTo>
                    <a:pt x="2135285" y="5073180"/>
                    <a:pt x="2135859" y="5081066"/>
                    <a:pt x="2135859" y="5089525"/>
                  </a:cubicBezTo>
                  <a:cubicBezTo>
                    <a:pt x="2147711" y="5101369"/>
                    <a:pt x="2165748" y="5110391"/>
                    <a:pt x="2166866" y="5128447"/>
                  </a:cubicBezTo>
                  <a:cubicBezTo>
                    <a:pt x="2168003" y="5141964"/>
                    <a:pt x="2173634" y="5153806"/>
                    <a:pt x="2179846" y="5165658"/>
                  </a:cubicBezTo>
                  <a:cubicBezTo>
                    <a:pt x="2186613" y="5167915"/>
                    <a:pt x="2193944" y="5169624"/>
                    <a:pt x="2201276" y="5171307"/>
                  </a:cubicBezTo>
                  <a:cubicBezTo>
                    <a:pt x="2210299" y="5165658"/>
                    <a:pt x="2218175" y="5158899"/>
                    <a:pt x="2227226" y="5152687"/>
                  </a:cubicBezTo>
                  <a:cubicBezTo>
                    <a:pt x="2214247" y="5171871"/>
                    <a:pt x="2192244" y="5179193"/>
                    <a:pt x="2169703" y="5176947"/>
                  </a:cubicBezTo>
                  <a:cubicBezTo>
                    <a:pt x="2157848" y="5162840"/>
                    <a:pt x="2152208" y="5144789"/>
                    <a:pt x="2146569" y="5127325"/>
                  </a:cubicBezTo>
                  <a:close/>
                  <a:moveTo>
                    <a:pt x="2213163" y="4995892"/>
                  </a:moveTo>
                  <a:cubicBezTo>
                    <a:pt x="2231774" y="4989124"/>
                    <a:pt x="2252067" y="4988005"/>
                    <a:pt x="2270695" y="4993627"/>
                  </a:cubicBezTo>
                  <a:cubicBezTo>
                    <a:pt x="2280837" y="5012810"/>
                    <a:pt x="2290434" y="5033129"/>
                    <a:pt x="2308472" y="5046092"/>
                  </a:cubicBezTo>
                  <a:cubicBezTo>
                    <a:pt x="2301704" y="5069215"/>
                    <a:pt x="2280274" y="5085014"/>
                    <a:pt x="2256024" y="5082749"/>
                  </a:cubicBezTo>
                  <a:cubicBezTo>
                    <a:pt x="2252641" y="5065840"/>
                    <a:pt x="2250375" y="5047225"/>
                    <a:pt x="2234603" y="5037633"/>
                  </a:cubicBezTo>
                  <a:cubicBezTo>
                    <a:pt x="2220504" y="5027991"/>
                    <a:pt x="2210954" y="5013346"/>
                    <a:pt x="2213228" y="4995882"/>
                  </a:cubicBezTo>
                  <a:close/>
                  <a:moveTo>
                    <a:pt x="2309572" y="5073708"/>
                  </a:moveTo>
                  <a:cubicBezTo>
                    <a:pt x="2308444" y="5078211"/>
                    <a:pt x="2306752" y="5086115"/>
                    <a:pt x="2305624" y="5090609"/>
                  </a:cubicBezTo>
                  <a:cubicBezTo>
                    <a:pt x="2296638" y="5093367"/>
                    <a:pt x="2287841" y="5096706"/>
                    <a:pt x="2279290" y="5100608"/>
                  </a:cubicBezTo>
                  <a:cubicBezTo>
                    <a:pt x="2279225" y="5100658"/>
                    <a:pt x="2279167" y="5100717"/>
                    <a:pt x="2279103" y="5100768"/>
                  </a:cubicBezTo>
                  <a:lnTo>
                    <a:pt x="2279058" y="5100704"/>
                  </a:lnTo>
                  <a:cubicBezTo>
                    <a:pt x="2279133" y="5100669"/>
                    <a:pt x="2279214" y="5100642"/>
                    <a:pt x="2279290" y="5100606"/>
                  </a:cubicBezTo>
                  <a:cubicBezTo>
                    <a:pt x="2289939" y="5092191"/>
                    <a:pt x="2299471" y="5082682"/>
                    <a:pt x="2309569" y="5073713"/>
                  </a:cubicBezTo>
                  <a:close/>
                  <a:moveTo>
                    <a:pt x="2309045" y="5073763"/>
                  </a:moveTo>
                  <a:cubicBezTo>
                    <a:pt x="2312992" y="5063048"/>
                    <a:pt x="2319187" y="5052888"/>
                    <a:pt x="2329330" y="5046657"/>
                  </a:cubicBezTo>
                  <a:cubicBezTo>
                    <a:pt x="2324233" y="5056849"/>
                    <a:pt x="2318047" y="5066946"/>
                    <a:pt x="2309042" y="5073768"/>
                  </a:cubicBezTo>
                  <a:close/>
                  <a:moveTo>
                    <a:pt x="2236849" y="5062993"/>
                  </a:moveTo>
                  <a:cubicBezTo>
                    <a:pt x="2239679" y="5074263"/>
                    <a:pt x="2241362" y="5084988"/>
                    <a:pt x="2244190" y="5096266"/>
                  </a:cubicBezTo>
                  <a:cubicBezTo>
                    <a:pt x="2231774" y="5070879"/>
                    <a:pt x="2212045" y="5051150"/>
                    <a:pt x="2190042" y="5034768"/>
                  </a:cubicBezTo>
                  <a:cubicBezTo>
                    <a:pt x="2189914" y="5022832"/>
                    <a:pt x="2191011" y="5010914"/>
                    <a:pt x="2193318" y="4999203"/>
                  </a:cubicBezTo>
                  <a:lnTo>
                    <a:pt x="2193426" y="4999256"/>
                  </a:lnTo>
                  <a:cubicBezTo>
                    <a:pt x="2201894" y="5011090"/>
                    <a:pt x="2205268" y="5025197"/>
                    <a:pt x="2212591" y="5037604"/>
                  </a:cubicBezTo>
                  <a:cubicBezTo>
                    <a:pt x="2218218" y="5047763"/>
                    <a:pt x="2231207" y="5052847"/>
                    <a:pt x="2236847" y="5062998"/>
                  </a:cubicBezTo>
                  <a:close/>
                  <a:moveTo>
                    <a:pt x="2253750" y="5185381"/>
                  </a:moveTo>
                  <a:cubicBezTo>
                    <a:pt x="2254887" y="5202317"/>
                    <a:pt x="2250930" y="5218654"/>
                    <a:pt x="2247547" y="5235591"/>
                  </a:cubicBezTo>
                  <a:cubicBezTo>
                    <a:pt x="2231174" y="5221492"/>
                    <a:pt x="2214801" y="5206848"/>
                    <a:pt x="2196797" y="5195567"/>
                  </a:cubicBezTo>
                  <a:lnTo>
                    <a:pt x="2196797" y="5195550"/>
                  </a:lnTo>
                  <a:cubicBezTo>
                    <a:pt x="2211474" y="5187081"/>
                    <a:pt x="2225004" y="5176938"/>
                    <a:pt x="2240222" y="5169607"/>
                  </a:cubicBezTo>
                  <a:cubicBezTo>
                    <a:pt x="2249808" y="5167348"/>
                    <a:pt x="2252628" y="5178065"/>
                    <a:pt x="2253748" y="5185386"/>
                  </a:cubicBezTo>
                  <a:close/>
                  <a:moveTo>
                    <a:pt x="2192843" y="5056234"/>
                  </a:moveTo>
                  <a:cubicBezTo>
                    <a:pt x="2214283" y="5067504"/>
                    <a:pt x="2227262" y="5091758"/>
                    <a:pt x="2227262" y="5115458"/>
                  </a:cubicBezTo>
                  <a:cubicBezTo>
                    <a:pt x="2226115" y="5134623"/>
                    <a:pt x="2208079" y="5143655"/>
                    <a:pt x="2192843" y="5150996"/>
                  </a:cubicBezTo>
                  <a:cubicBezTo>
                    <a:pt x="2181017" y="5139717"/>
                    <a:pt x="2179881" y="5123344"/>
                    <a:pt x="2176498" y="5108127"/>
                  </a:cubicBezTo>
                  <a:cubicBezTo>
                    <a:pt x="2164581" y="5094574"/>
                    <a:pt x="2147117" y="5083840"/>
                    <a:pt x="2151123" y="5063557"/>
                  </a:cubicBezTo>
                  <a:cubicBezTo>
                    <a:pt x="2164078" y="5059613"/>
                    <a:pt x="2179323" y="5045534"/>
                    <a:pt x="2192840" y="5056239"/>
                  </a:cubicBezTo>
                  <a:close/>
                  <a:moveTo>
                    <a:pt x="2240215" y="5308304"/>
                  </a:moveTo>
                  <a:cubicBezTo>
                    <a:pt x="2247500" y="5291825"/>
                    <a:pt x="2250982" y="5273917"/>
                    <a:pt x="2250402" y="5255908"/>
                  </a:cubicBezTo>
                  <a:lnTo>
                    <a:pt x="2250367" y="5255854"/>
                  </a:lnTo>
                  <a:cubicBezTo>
                    <a:pt x="2259398" y="5256973"/>
                    <a:pt x="2267858" y="5257545"/>
                    <a:pt x="2276327" y="5259801"/>
                  </a:cubicBezTo>
                  <a:cubicBezTo>
                    <a:pt x="2293245" y="5276156"/>
                    <a:pt x="2302823" y="5299841"/>
                    <a:pt x="2300577" y="5322963"/>
                  </a:cubicBezTo>
                  <a:cubicBezTo>
                    <a:pt x="2295492" y="5334234"/>
                    <a:pt x="2282531" y="5339318"/>
                    <a:pt x="2273497" y="5347213"/>
                  </a:cubicBezTo>
                  <a:cubicBezTo>
                    <a:pt x="2264471" y="5332559"/>
                    <a:pt x="2247544" y="5322971"/>
                    <a:pt x="2240213" y="5308309"/>
                  </a:cubicBezTo>
                  <a:close/>
                  <a:moveTo>
                    <a:pt x="2261072" y="5234998"/>
                  </a:moveTo>
                  <a:cubicBezTo>
                    <a:pt x="2267890" y="5216362"/>
                    <a:pt x="2272980" y="5196636"/>
                    <a:pt x="2270171" y="5176908"/>
                  </a:cubicBezTo>
                  <a:cubicBezTo>
                    <a:pt x="2270148" y="5176908"/>
                    <a:pt x="2270127" y="5176908"/>
                    <a:pt x="2270104" y="5176908"/>
                  </a:cubicBezTo>
                  <a:lnTo>
                    <a:pt x="2270168" y="5176881"/>
                  </a:lnTo>
                  <a:lnTo>
                    <a:pt x="2270168" y="5176915"/>
                  </a:lnTo>
                  <a:cubicBezTo>
                    <a:pt x="2289874" y="5177495"/>
                    <a:pt x="2305080" y="5189332"/>
                    <a:pt x="2316910" y="5203988"/>
                  </a:cubicBezTo>
                  <a:cubicBezTo>
                    <a:pt x="2324250" y="5221462"/>
                    <a:pt x="2318029" y="5240627"/>
                    <a:pt x="2315219" y="5258682"/>
                  </a:cubicBezTo>
                  <a:cubicBezTo>
                    <a:pt x="2311825" y="5259245"/>
                    <a:pt x="2305617" y="5260946"/>
                    <a:pt x="2302247" y="5261510"/>
                  </a:cubicBezTo>
                  <a:cubicBezTo>
                    <a:pt x="2289911" y="5250682"/>
                    <a:pt x="2276034" y="5241749"/>
                    <a:pt x="2261069" y="5235004"/>
                  </a:cubicBezTo>
                  <a:close/>
                  <a:moveTo>
                    <a:pt x="2305615" y="5166251"/>
                  </a:moveTo>
                  <a:lnTo>
                    <a:pt x="2305669" y="5166170"/>
                  </a:lnTo>
                  <a:cubicBezTo>
                    <a:pt x="2322588" y="5164469"/>
                    <a:pt x="2343768" y="5160175"/>
                    <a:pt x="2356419" y="5175748"/>
                  </a:cubicBezTo>
                  <a:cubicBezTo>
                    <a:pt x="2368044" y="5190052"/>
                    <a:pt x="2375584" y="5208466"/>
                    <a:pt x="2372218" y="5227085"/>
                  </a:cubicBezTo>
                  <a:cubicBezTo>
                    <a:pt x="2358119" y="5223138"/>
                    <a:pt x="2337448" y="5221566"/>
                    <a:pt x="2332167" y="5205091"/>
                  </a:cubicBezTo>
                  <a:cubicBezTo>
                    <a:pt x="2327194" y="5189557"/>
                    <a:pt x="2315710" y="5178717"/>
                    <a:pt x="2305612" y="5166257"/>
                  </a:cubicBezTo>
                  <a:close/>
                  <a:moveTo>
                    <a:pt x="2331594" y="5145294"/>
                  </a:moveTo>
                  <a:cubicBezTo>
                    <a:pt x="2305088" y="5149260"/>
                    <a:pt x="2278583" y="5160530"/>
                    <a:pt x="2251513" y="5152635"/>
                  </a:cubicBezTo>
                  <a:cubicBezTo>
                    <a:pt x="2254879" y="5138627"/>
                    <a:pt x="2259331" y="5121618"/>
                    <a:pt x="2275162" y="5118252"/>
                  </a:cubicBezTo>
                  <a:lnTo>
                    <a:pt x="2275198" y="5118234"/>
                  </a:lnTo>
                  <a:cubicBezTo>
                    <a:pt x="2293244" y="5114841"/>
                    <a:pt x="2311282" y="5090582"/>
                    <a:pt x="2328774" y="5106955"/>
                  </a:cubicBezTo>
                  <a:cubicBezTo>
                    <a:pt x="2332728" y="5119360"/>
                    <a:pt x="2332155" y="5132329"/>
                    <a:pt x="2331591" y="5145300"/>
                  </a:cubicBezTo>
                  <a:close/>
                  <a:moveTo>
                    <a:pt x="2330993" y="5091227"/>
                  </a:moveTo>
                  <a:cubicBezTo>
                    <a:pt x="2328719" y="5070762"/>
                    <a:pt x="2342181" y="5053843"/>
                    <a:pt x="2346184" y="5034741"/>
                  </a:cubicBezTo>
                  <a:lnTo>
                    <a:pt x="2346239" y="5034823"/>
                  </a:lnTo>
                  <a:lnTo>
                    <a:pt x="2363148" y="5033140"/>
                  </a:lnTo>
                  <a:cubicBezTo>
                    <a:pt x="2374418" y="5051196"/>
                    <a:pt x="2377237" y="5073191"/>
                    <a:pt x="2367105" y="5092355"/>
                  </a:cubicBezTo>
                  <a:cubicBezTo>
                    <a:pt x="2355258" y="5092360"/>
                    <a:pt x="2342852" y="5091791"/>
                    <a:pt x="2330991" y="5091233"/>
                  </a:cubicBezTo>
                  <a:close/>
                  <a:moveTo>
                    <a:pt x="2305597" y="5023543"/>
                  </a:moveTo>
                  <a:cubicBezTo>
                    <a:pt x="2293745" y="5012272"/>
                    <a:pt x="2286987" y="4997028"/>
                    <a:pt x="2277382" y="4983503"/>
                  </a:cubicBezTo>
                  <a:cubicBezTo>
                    <a:pt x="2267918" y="4967676"/>
                    <a:pt x="2239178" y="4972133"/>
                    <a:pt x="2237450" y="4950211"/>
                  </a:cubicBezTo>
                  <a:lnTo>
                    <a:pt x="2237360" y="4950230"/>
                  </a:lnTo>
                  <a:cubicBezTo>
                    <a:pt x="2230583" y="4927117"/>
                    <a:pt x="2245810" y="4905104"/>
                    <a:pt x="2268358" y="4899480"/>
                  </a:cubicBezTo>
                  <a:cubicBezTo>
                    <a:pt x="2263291" y="4913579"/>
                    <a:pt x="2253704" y="4925986"/>
                    <a:pt x="2254277" y="4941778"/>
                  </a:cubicBezTo>
                  <a:cubicBezTo>
                    <a:pt x="2261608" y="4959268"/>
                    <a:pt x="2279652" y="4967152"/>
                    <a:pt x="2292062" y="4980690"/>
                  </a:cubicBezTo>
                  <a:cubicBezTo>
                    <a:pt x="2298821" y="4991961"/>
                    <a:pt x="2302212" y="5004367"/>
                    <a:pt x="2307287" y="5016784"/>
                  </a:cubicBezTo>
                  <a:cubicBezTo>
                    <a:pt x="2319684" y="5015646"/>
                    <a:pt x="2337736" y="5021295"/>
                    <a:pt x="2344508" y="5006642"/>
                  </a:cubicBezTo>
                  <a:cubicBezTo>
                    <a:pt x="2358052" y="4991406"/>
                    <a:pt x="2360299" y="4969984"/>
                    <a:pt x="2373269" y="4955322"/>
                  </a:cubicBezTo>
                  <a:cubicBezTo>
                    <a:pt x="2380610" y="4991404"/>
                    <a:pt x="2344508" y="5038212"/>
                    <a:pt x="2305594" y="5023548"/>
                  </a:cubicBezTo>
                  <a:close/>
                  <a:moveTo>
                    <a:pt x="2296029" y="4658611"/>
                  </a:moveTo>
                  <a:cubicBezTo>
                    <a:pt x="2300555" y="4652963"/>
                    <a:pt x="2310137" y="4651270"/>
                    <a:pt x="2315780" y="4656920"/>
                  </a:cubicBezTo>
                  <a:cubicBezTo>
                    <a:pt x="2327050" y="4666498"/>
                    <a:pt x="2339466" y="4674384"/>
                    <a:pt x="2351881" y="4682862"/>
                  </a:cubicBezTo>
                  <a:cubicBezTo>
                    <a:pt x="2348498" y="4691321"/>
                    <a:pt x="2344541" y="4699771"/>
                    <a:pt x="2340593" y="4708237"/>
                  </a:cubicBezTo>
                  <a:cubicBezTo>
                    <a:pt x="2328751" y="4710503"/>
                    <a:pt x="2315219" y="4710503"/>
                    <a:pt x="2305069" y="4718387"/>
                  </a:cubicBezTo>
                  <a:cubicBezTo>
                    <a:pt x="2292661" y="4725162"/>
                    <a:pt x="2280255" y="4739253"/>
                    <a:pt x="2265037" y="4732495"/>
                  </a:cubicBezTo>
                  <a:cubicBezTo>
                    <a:pt x="2260240" y="4727431"/>
                    <a:pt x="2255894" y="4721959"/>
                    <a:pt x="2252048" y="4716140"/>
                  </a:cubicBezTo>
                  <a:cubicBezTo>
                    <a:pt x="2267329" y="4697584"/>
                    <a:pt x="2275789" y="4673297"/>
                    <a:pt x="2296076" y="4658653"/>
                  </a:cubicBezTo>
                  <a:close/>
                  <a:moveTo>
                    <a:pt x="2345147" y="4555918"/>
                  </a:moveTo>
                  <a:cubicBezTo>
                    <a:pt x="2354748" y="4551980"/>
                    <a:pt x="2364898" y="4555918"/>
                    <a:pt x="2374472" y="4558165"/>
                  </a:cubicBezTo>
                  <a:cubicBezTo>
                    <a:pt x="2356435" y="4567766"/>
                    <a:pt x="2337260" y="4576230"/>
                    <a:pt x="2318077" y="4584125"/>
                  </a:cubicBezTo>
                  <a:cubicBezTo>
                    <a:pt x="2325991" y="4573483"/>
                    <a:pt x="2333904" y="4562750"/>
                    <a:pt x="2345182" y="4555927"/>
                  </a:cubicBezTo>
                  <a:close/>
                  <a:moveTo>
                    <a:pt x="2362038" y="4680047"/>
                  </a:moveTo>
                  <a:cubicBezTo>
                    <a:pt x="2356398" y="4665858"/>
                    <a:pt x="2345665" y="4654033"/>
                    <a:pt x="2337212" y="4641662"/>
                  </a:cubicBezTo>
                  <a:cubicBezTo>
                    <a:pt x="2343955" y="4648405"/>
                    <a:pt x="2364587" y="4657805"/>
                    <a:pt x="2373897" y="4672716"/>
                  </a:cubicBezTo>
                  <a:cubicBezTo>
                    <a:pt x="2376717" y="4685688"/>
                    <a:pt x="2384596" y="4702617"/>
                    <a:pt x="2373333" y="4713316"/>
                  </a:cubicBezTo>
                  <a:cubicBezTo>
                    <a:pt x="2367693" y="4720083"/>
                    <a:pt x="2358671" y="4722339"/>
                    <a:pt x="2350774" y="4726295"/>
                  </a:cubicBezTo>
                  <a:cubicBezTo>
                    <a:pt x="2355850" y="4711073"/>
                    <a:pt x="2367130" y="4696401"/>
                    <a:pt x="2362033" y="4680056"/>
                  </a:cubicBezTo>
                  <a:close/>
                  <a:moveTo>
                    <a:pt x="2382313" y="4731346"/>
                  </a:moveTo>
                  <a:cubicBezTo>
                    <a:pt x="2400933" y="4749382"/>
                    <a:pt x="2405436" y="4782095"/>
                    <a:pt x="2385133" y="4800721"/>
                  </a:cubicBezTo>
                  <a:cubicBezTo>
                    <a:pt x="2355808" y="4797883"/>
                    <a:pt x="2325918" y="4793380"/>
                    <a:pt x="2296594" y="4801840"/>
                  </a:cubicBezTo>
                  <a:cubicBezTo>
                    <a:pt x="2292637" y="4792253"/>
                    <a:pt x="2281358" y="4778727"/>
                    <a:pt x="2292637" y="4770259"/>
                  </a:cubicBezTo>
                  <a:cubicBezTo>
                    <a:pt x="2306645" y="4761163"/>
                    <a:pt x="2317377" y="4744884"/>
                    <a:pt x="2335388" y="4743699"/>
                  </a:cubicBezTo>
                  <a:lnTo>
                    <a:pt x="2335506" y="4743754"/>
                  </a:lnTo>
                  <a:cubicBezTo>
                    <a:pt x="2351857" y="4742627"/>
                    <a:pt x="2367083" y="4736424"/>
                    <a:pt x="2382310" y="4731348"/>
                  </a:cubicBezTo>
                  <a:close/>
                  <a:moveTo>
                    <a:pt x="2369397" y="4642787"/>
                  </a:moveTo>
                  <a:cubicBezTo>
                    <a:pt x="2353024" y="4633782"/>
                    <a:pt x="2336651" y="4625868"/>
                    <a:pt x="2320369" y="4616863"/>
                  </a:cubicBezTo>
                  <a:lnTo>
                    <a:pt x="2320314" y="4616863"/>
                  </a:lnTo>
                  <a:cubicBezTo>
                    <a:pt x="2328782" y="4605585"/>
                    <a:pt x="2336114" y="4593169"/>
                    <a:pt x="2348529" y="4585828"/>
                  </a:cubicBezTo>
                  <a:cubicBezTo>
                    <a:pt x="2372215" y="4579625"/>
                    <a:pt x="2397593" y="4585828"/>
                    <a:pt x="2413392" y="4606128"/>
                  </a:cubicBezTo>
                  <a:cubicBezTo>
                    <a:pt x="2397591" y="4617422"/>
                    <a:pt x="2381235" y="4627572"/>
                    <a:pt x="2369394" y="4642790"/>
                  </a:cubicBezTo>
                  <a:close/>
                  <a:moveTo>
                    <a:pt x="2303959" y="4584768"/>
                  </a:moveTo>
                  <a:cubicBezTo>
                    <a:pt x="2291833" y="4589517"/>
                    <a:pt x="2282846" y="4577516"/>
                    <a:pt x="2269558" y="4570660"/>
                  </a:cubicBezTo>
                  <a:cubicBezTo>
                    <a:pt x="2273505" y="4545273"/>
                    <a:pt x="2299438" y="4536250"/>
                    <a:pt x="2322569" y="4539079"/>
                  </a:cubicBezTo>
                  <a:cubicBezTo>
                    <a:pt x="2321433" y="4555986"/>
                    <a:pt x="2311843" y="4570095"/>
                    <a:pt x="2303956" y="4584767"/>
                  </a:cubicBezTo>
                  <a:close/>
                  <a:moveTo>
                    <a:pt x="2268983" y="4753338"/>
                  </a:moveTo>
                  <a:cubicBezTo>
                    <a:pt x="2285338" y="4753338"/>
                    <a:pt x="2298308" y="4741494"/>
                    <a:pt x="2311843" y="4734736"/>
                  </a:cubicBezTo>
                  <a:cubicBezTo>
                    <a:pt x="2301120" y="4747698"/>
                    <a:pt x="2286469" y="4759550"/>
                    <a:pt x="2268410" y="4758422"/>
                  </a:cubicBezTo>
                  <a:cubicBezTo>
                    <a:pt x="2248671" y="4759695"/>
                    <a:pt x="2236847" y="4738775"/>
                    <a:pt x="2233481" y="4721855"/>
                  </a:cubicBezTo>
                  <a:lnTo>
                    <a:pt x="2233445" y="4721746"/>
                  </a:lnTo>
                  <a:cubicBezTo>
                    <a:pt x="2245297" y="4731894"/>
                    <a:pt x="2255448" y="4744883"/>
                    <a:pt x="2268983" y="4753334"/>
                  </a:cubicBezTo>
                  <a:close/>
                  <a:moveTo>
                    <a:pt x="2262762" y="4775351"/>
                  </a:moveTo>
                  <a:cubicBezTo>
                    <a:pt x="2275733" y="4784928"/>
                    <a:pt x="2279117" y="4802420"/>
                    <a:pt x="2290969" y="4813135"/>
                  </a:cubicBezTo>
                  <a:cubicBezTo>
                    <a:pt x="2326493" y="4809752"/>
                    <a:pt x="2360898" y="4818210"/>
                    <a:pt x="2395873" y="4814827"/>
                  </a:cubicBezTo>
                  <a:cubicBezTo>
                    <a:pt x="2410589" y="4796295"/>
                    <a:pt x="2410065" y="4772048"/>
                    <a:pt x="2413960" y="4749514"/>
                  </a:cubicBezTo>
                  <a:cubicBezTo>
                    <a:pt x="2413939" y="4749475"/>
                    <a:pt x="2413930" y="4749437"/>
                    <a:pt x="2413909" y="4749398"/>
                  </a:cubicBezTo>
                  <a:lnTo>
                    <a:pt x="2413974" y="4749426"/>
                  </a:lnTo>
                  <a:cubicBezTo>
                    <a:pt x="2413974" y="4749455"/>
                    <a:pt x="2413966" y="4749485"/>
                    <a:pt x="2413960" y="4749514"/>
                  </a:cubicBezTo>
                  <a:cubicBezTo>
                    <a:pt x="2423484" y="4767554"/>
                    <a:pt x="2420681" y="4788935"/>
                    <a:pt x="2417293" y="4808630"/>
                  </a:cubicBezTo>
                  <a:cubicBezTo>
                    <a:pt x="2403768" y="4814270"/>
                    <a:pt x="2391352" y="4824985"/>
                    <a:pt x="2376124" y="4822155"/>
                  </a:cubicBezTo>
                  <a:cubicBezTo>
                    <a:pt x="2316871" y="4816394"/>
                    <a:pt x="2286479" y="4831980"/>
                    <a:pt x="2271230" y="4814824"/>
                  </a:cubicBezTo>
                  <a:cubicBezTo>
                    <a:pt x="2258259" y="4806361"/>
                    <a:pt x="2263335" y="4788317"/>
                    <a:pt x="2262762" y="4775346"/>
                  </a:cubicBezTo>
                  <a:close/>
                  <a:moveTo>
                    <a:pt x="2315219" y="4836262"/>
                  </a:moveTo>
                  <a:cubicBezTo>
                    <a:pt x="2346800" y="4830622"/>
                    <a:pt x="2378945" y="4843593"/>
                    <a:pt x="2410535" y="4834561"/>
                  </a:cubicBezTo>
                  <a:cubicBezTo>
                    <a:pt x="2410535" y="4852607"/>
                    <a:pt x="2411663" y="4871219"/>
                    <a:pt x="2406568" y="4888710"/>
                  </a:cubicBezTo>
                  <a:cubicBezTo>
                    <a:pt x="2399811" y="4901690"/>
                    <a:pt x="2385147" y="4910705"/>
                    <a:pt x="2370484" y="4911269"/>
                  </a:cubicBezTo>
                  <a:cubicBezTo>
                    <a:pt x="2356940" y="4903374"/>
                    <a:pt x="2345658" y="4892086"/>
                    <a:pt x="2334383" y="4881935"/>
                  </a:cubicBezTo>
                  <a:cubicBezTo>
                    <a:pt x="2321403" y="4881935"/>
                    <a:pt x="2308432" y="4882498"/>
                    <a:pt x="2295470" y="4882498"/>
                  </a:cubicBezTo>
                  <a:cubicBezTo>
                    <a:pt x="2292742" y="4865126"/>
                    <a:pt x="2298381" y="4844295"/>
                    <a:pt x="2315299" y="4836381"/>
                  </a:cubicBezTo>
                  <a:close/>
                  <a:moveTo>
                    <a:pt x="2275741" y="4876285"/>
                  </a:moveTo>
                  <a:cubicBezTo>
                    <a:pt x="2283082" y="4870655"/>
                    <a:pt x="2292525" y="4882313"/>
                    <a:pt x="2284774" y="4888129"/>
                  </a:cubicBezTo>
                  <a:cubicBezTo>
                    <a:pt x="2277368" y="4893687"/>
                    <a:pt x="2267310" y="4881943"/>
                    <a:pt x="2275769" y="4876304"/>
                  </a:cubicBezTo>
                  <a:close/>
                  <a:moveTo>
                    <a:pt x="2311244" y="4915270"/>
                  </a:moveTo>
                  <a:cubicBezTo>
                    <a:pt x="2326468" y="4926549"/>
                    <a:pt x="2337758" y="4941211"/>
                    <a:pt x="2352412" y="4953619"/>
                  </a:cubicBezTo>
                  <a:cubicBezTo>
                    <a:pt x="2346782" y="4971655"/>
                    <a:pt x="2342262" y="4991967"/>
                    <a:pt x="2325342" y="5003811"/>
                  </a:cubicBezTo>
                  <a:cubicBezTo>
                    <a:pt x="2321949" y="5002120"/>
                    <a:pt x="2316310" y="4999873"/>
                    <a:pt x="2313500" y="4998736"/>
                  </a:cubicBezTo>
                  <a:cubicBezTo>
                    <a:pt x="2310135" y="4968735"/>
                    <a:pt x="2282513" y="4954091"/>
                    <a:pt x="2265045" y="4933276"/>
                  </a:cubicBezTo>
                  <a:lnTo>
                    <a:pt x="2265008" y="4933318"/>
                  </a:lnTo>
                  <a:lnTo>
                    <a:pt x="2265017" y="4933245"/>
                  </a:lnTo>
                  <a:cubicBezTo>
                    <a:pt x="2265025" y="4933256"/>
                    <a:pt x="2265036" y="4933265"/>
                    <a:pt x="2265044" y="4933276"/>
                  </a:cubicBezTo>
                  <a:cubicBezTo>
                    <a:pt x="2276321" y="4919748"/>
                    <a:pt x="2292107" y="4907938"/>
                    <a:pt x="2311244" y="4915266"/>
                  </a:cubicBezTo>
                  <a:close/>
                  <a:moveTo>
                    <a:pt x="2354140" y="4936127"/>
                  </a:moveTo>
                  <a:cubicBezTo>
                    <a:pt x="2339486" y="4925985"/>
                    <a:pt x="2328190" y="4911895"/>
                    <a:pt x="2315792" y="4898906"/>
                  </a:cubicBezTo>
                  <a:cubicBezTo>
                    <a:pt x="2334402" y="4896095"/>
                    <a:pt x="2345682" y="4909630"/>
                    <a:pt x="2356951" y="4922592"/>
                  </a:cubicBezTo>
                  <a:cubicBezTo>
                    <a:pt x="2375507" y="4931050"/>
                    <a:pt x="2398702" y="4925412"/>
                    <a:pt x="2410527" y="4908493"/>
                  </a:cubicBezTo>
                  <a:lnTo>
                    <a:pt x="2410545" y="4908483"/>
                  </a:lnTo>
                  <a:cubicBezTo>
                    <a:pt x="2428027" y="4893259"/>
                    <a:pt x="2421815" y="4868460"/>
                    <a:pt x="2429156" y="4848723"/>
                  </a:cubicBezTo>
                  <a:cubicBezTo>
                    <a:pt x="2432530" y="4872963"/>
                    <a:pt x="2424081" y="4896669"/>
                    <a:pt x="2415048" y="4919223"/>
                  </a:cubicBezTo>
                  <a:cubicBezTo>
                    <a:pt x="2402083" y="4939510"/>
                    <a:pt x="2375561" y="4940084"/>
                    <a:pt x="2354140" y="4936127"/>
                  </a:cubicBezTo>
                  <a:close/>
                  <a:moveTo>
                    <a:pt x="2418458" y="4932680"/>
                  </a:moveTo>
                  <a:cubicBezTo>
                    <a:pt x="2441070" y="4897841"/>
                    <a:pt x="2508192" y="4899838"/>
                    <a:pt x="2521688" y="4965398"/>
                  </a:cubicBezTo>
                  <a:cubicBezTo>
                    <a:pt x="2510965" y="4965398"/>
                    <a:pt x="2498135" y="4971388"/>
                    <a:pt x="2487841" y="4964834"/>
                  </a:cubicBezTo>
                  <a:cubicBezTo>
                    <a:pt x="2466148" y="4951257"/>
                    <a:pt x="2442830" y="4940469"/>
                    <a:pt x="2418438" y="4932725"/>
                  </a:cubicBezTo>
                  <a:close/>
                  <a:moveTo>
                    <a:pt x="2444410" y="4833451"/>
                  </a:moveTo>
                  <a:cubicBezTo>
                    <a:pt x="2428492" y="4812621"/>
                    <a:pt x="2433585" y="4787244"/>
                    <a:pt x="2435313" y="4762951"/>
                  </a:cubicBezTo>
                  <a:cubicBezTo>
                    <a:pt x="2458835" y="4759466"/>
                    <a:pt x="2481853" y="4767478"/>
                    <a:pt x="2490643" y="4789466"/>
                  </a:cubicBezTo>
                  <a:cubicBezTo>
                    <a:pt x="2481620" y="4805811"/>
                    <a:pt x="2467521" y="4818218"/>
                    <a:pt x="2459053" y="4835140"/>
                  </a:cubicBezTo>
                  <a:cubicBezTo>
                    <a:pt x="2455115" y="4834579"/>
                    <a:pt x="2448338" y="4834015"/>
                    <a:pt x="2444410" y="4833451"/>
                  </a:cubicBezTo>
                  <a:close/>
                  <a:moveTo>
                    <a:pt x="2474310" y="4859402"/>
                  </a:moveTo>
                  <a:cubicBezTo>
                    <a:pt x="2480334" y="4868947"/>
                    <a:pt x="2485611" y="4878944"/>
                    <a:pt x="2490092" y="4889303"/>
                  </a:cubicBezTo>
                  <a:lnTo>
                    <a:pt x="2442720" y="4894378"/>
                  </a:lnTo>
                  <a:cubicBezTo>
                    <a:pt x="2443817" y="4880279"/>
                    <a:pt x="2444903" y="4866181"/>
                    <a:pt x="2446086" y="4852626"/>
                  </a:cubicBezTo>
                  <a:lnTo>
                    <a:pt x="2446104" y="4852636"/>
                  </a:lnTo>
                  <a:cubicBezTo>
                    <a:pt x="2455696" y="4853763"/>
                    <a:pt x="2465848" y="4853763"/>
                    <a:pt x="2474317" y="4859402"/>
                  </a:cubicBezTo>
                  <a:close/>
                  <a:moveTo>
                    <a:pt x="2546496" y="4973275"/>
                  </a:moveTo>
                  <a:lnTo>
                    <a:pt x="2546432" y="4973339"/>
                  </a:lnTo>
                  <a:cubicBezTo>
                    <a:pt x="2559967" y="4955865"/>
                    <a:pt x="2581956" y="4954728"/>
                    <a:pt x="2601691" y="4958115"/>
                  </a:cubicBezTo>
                  <a:cubicBezTo>
                    <a:pt x="2595505" y="4971087"/>
                    <a:pt x="2589871" y="4984054"/>
                    <a:pt x="2584790" y="4997019"/>
                  </a:cubicBezTo>
                  <a:cubicBezTo>
                    <a:pt x="2571339" y="4990194"/>
                    <a:pt x="2558964" y="4981735"/>
                    <a:pt x="2546503" y="4973275"/>
                  </a:cubicBezTo>
                  <a:close/>
                  <a:moveTo>
                    <a:pt x="2598343" y="4936046"/>
                  </a:moveTo>
                  <a:cubicBezTo>
                    <a:pt x="2578043" y="4942267"/>
                    <a:pt x="2557184" y="4946770"/>
                    <a:pt x="2537436" y="4955238"/>
                  </a:cubicBezTo>
                  <a:cubicBezTo>
                    <a:pt x="2526157" y="4933863"/>
                    <a:pt x="2510329" y="4915217"/>
                    <a:pt x="2495138" y="4896024"/>
                  </a:cubicBezTo>
                  <a:cubicBezTo>
                    <a:pt x="2512047" y="4879661"/>
                    <a:pt x="2536298" y="4875140"/>
                    <a:pt x="2558865" y="4881917"/>
                  </a:cubicBezTo>
                  <a:cubicBezTo>
                    <a:pt x="2579740" y="4892635"/>
                    <a:pt x="2591582" y="4914051"/>
                    <a:pt x="2598350" y="4936046"/>
                  </a:cubicBezTo>
                  <a:close/>
                  <a:moveTo>
                    <a:pt x="2584272" y="4872919"/>
                  </a:moveTo>
                  <a:cubicBezTo>
                    <a:pt x="2598362" y="4869536"/>
                    <a:pt x="2613025" y="4867289"/>
                    <a:pt x="2627141" y="4871228"/>
                  </a:cubicBezTo>
                  <a:cubicBezTo>
                    <a:pt x="2630525" y="4890402"/>
                    <a:pt x="2624885" y="4909013"/>
                    <a:pt x="2613025" y="4924239"/>
                  </a:cubicBezTo>
                  <a:cubicBezTo>
                    <a:pt x="2602838" y="4907866"/>
                    <a:pt x="2587101" y="4893222"/>
                    <a:pt x="2584281" y="4872941"/>
                  </a:cubicBezTo>
                  <a:close/>
                  <a:moveTo>
                    <a:pt x="2500733" y="4868953"/>
                  </a:moveTo>
                  <a:cubicBezTo>
                    <a:pt x="2491701" y="4859365"/>
                    <a:pt x="2482696" y="4849779"/>
                    <a:pt x="2474236" y="4840191"/>
                  </a:cubicBezTo>
                  <a:cubicBezTo>
                    <a:pt x="2480422" y="4830641"/>
                    <a:pt x="2486061" y="4820545"/>
                    <a:pt x="2493337" y="4811448"/>
                  </a:cubicBezTo>
                  <a:cubicBezTo>
                    <a:pt x="2527490" y="4801647"/>
                    <a:pt x="2555175" y="4815263"/>
                    <a:pt x="2565606" y="4835671"/>
                  </a:cubicBezTo>
                  <a:cubicBezTo>
                    <a:pt x="2569545" y="4845812"/>
                    <a:pt x="2570108" y="4856545"/>
                    <a:pt x="2571236" y="4867261"/>
                  </a:cubicBezTo>
                  <a:cubicBezTo>
                    <a:pt x="2547846" y="4863305"/>
                    <a:pt x="2523913" y="4863880"/>
                    <a:pt x="2500740" y="4868953"/>
                  </a:cubicBezTo>
                  <a:close/>
                  <a:moveTo>
                    <a:pt x="2532907" y="4793393"/>
                  </a:moveTo>
                  <a:cubicBezTo>
                    <a:pt x="2504709" y="4796849"/>
                    <a:pt x="2494613" y="4763557"/>
                    <a:pt x="2475420" y="4749459"/>
                  </a:cubicBezTo>
                  <a:lnTo>
                    <a:pt x="2475393" y="4749396"/>
                  </a:lnTo>
                  <a:cubicBezTo>
                    <a:pt x="2490047" y="4730786"/>
                    <a:pt x="2514870" y="4719515"/>
                    <a:pt x="2538556" y="4722326"/>
                  </a:cubicBezTo>
                  <a:cubicBezTo>
                    <a:pt x="2557166" y="4727956"/>
                    <a:pt x="2570691" y="4743756"/>
                    <a:pt x="2580852" y="4759556"/>
                  </a:cubicBezTo>
                  <a:cubicBezTo>
                    <a:pt x="2565631" y="4771385"/>
                    <a:pt x="2554907" y="4793393"/>
                    <a:pt x="2532914" y="4793393"/>
                  </a:cubicBezTo>
                  <a:close/>
                  <a:moveTo>
                    <a:pt x="2429148" y="4742682"/>
                  </a:moveTo>
                  <a:cubicBezTo>
                    <a:pt x="2420124" y="4731957"/>
                    <a:pt x="2407718" y="4720678"/>
                    <a:pt x="2407145" y="4706024"/>
                  </a:cubicBezTo>
                  <a:cubicBezTo>
                    <a:pt x="2412486" y="4700561"/>
                    <a:pt x="2418368" y="4695654"/>
                    <a:pt x="2424701" y="4691380"/>
                  </a:cubicBezTo>
                  <a:lnTo>
                    <a:pt x="2424637" y="4691362"/>
                  </a:lnTo>
                  <a:cubicBezTo>
                    <a:pt x="2443256" y="4681774"/>
                    <a:pt x="2464678" y="4690243"/>
                    <a:pt x="2478776" y="4703770"/>
                  </a:cubicBezTo>
                  <a:cubicBezTo>
                    <a:pt x="2491189" y="4731967"/>
                    <a:pt x="2451148" y="4753966"/>
                    <a:pt x="2429155" y="4742682"/>
                  </a:cubicBezTo>
                  <a:close/>
                  <a:moveTo>
                    <a:pt x="2442675" y="4673852"/>
                  </a:moveTo>
                  <a:cubicBezTo>
                    <a:pt x="2425756" y="4672742"/>
                    <a:pt x="2412213" y="4681201"/>
                    <a:pt x="2400377" y="4691354"/>
                  </a:cubicBezTo>
                  <a:cubicBezTo>
                    <a:pt x="2389208" y="4679227"/>
                    <a:pt x="2382978" y="4663361"/>
                    <a:pt x="2382912" y="4646874"/>
                  </a:cubicBezTo>
                  <a:lnTo>
                    <a:pt x="2382885" y="4646793"/>
                  </a:lnTo>
                  <a:cubicBezTo>
                    <a:pt x="2396984" y="4632131"/>
                    <a:pt x="2416157" y="4623107"/>
                    <a:pt x="2436469" y="4624244"/>
                  </a:cubicBezTo>
                  <a:cubicBezTo>
                    <a:pt x="2452251" y="4627628"/>
                    <a:pt x="2464103" y="4638343"/>
                    <a:pt x="2475391" y="4648486"/>
                  </a:cubicBezTo>
                  <a:cubicBezTo>
                    <a:pt x="2467495" y="4659771"/>
                    <a:pt x="2458471" y="4674425"/>
                    <a:pt x="2442683" y="4673852"/>
                  </a:cubicBezTo>
                  <a:close/>
                  <a:moveTo>
                    <a:pt x="2386789" y="4567192"/>
                  </a:moveTo>
                  <a:cubicBezTo>
                    <a:pt x="2380603" y="4556550"/>
                    <a:pt x="2391883" y="4548090"/>
                    <a:pt x="2398067" y="4541269"/>
                  </a:cubicBezTo>
                  <a:cubicBezTo>
                    <a:pt x="2411047" y="4529425"/>
                    <a:pt x="2429094" y="4533938"/>
                    <a:pt x="2444884" y="4535057"/>
                  </a:cubicBezTo>
                  <a:cubicBezTo>
                    <a:pt x="2450515" y="4557614"/>
                    <a:pt x="2433605" y="4573424"/>
                    <a:pt x="2417241" y="4585806"/>
                  </a:cubicBezTo>
                  <a:cubicBezTo>
                    <a:pt x="2407096" y="4579608"/>
                    <a:pt x="2396382" y="4574551"/>
                    <a:pt x="2386796" y="4567192"/>
                  </a:cubicBezTo>
                  <a:close/>
                  <a:moveTo>
                    <a:pt x="2351322" y="4470238"/>
                  </a:moveTo>
                  <a:cubicBezTo>
                    <a:pt x="2345110" y="4457840"/>
                    <a:pt x="2354706" y="4447689"/>
                    <a:pt x="2363164" y="4440337"/>
                  </a:cubicBezTo>
                  <a:cubicBezTo>
                    <a:pt x="2379529" y="4448242"/>
                    <a:pt x="2395309" y="4457266"/>
                    <a:pt x="2411110" y="4466843"/>
                  </a:cubicBezTo>
                  <a:cubicBezTo>
                    <a:pt x="2408882" y="4472176"/>
                    <a:pt x="2406996" y="4477644"/>
                    <a:pt x="2405462" y="4483216"/>
                  </a:cubicBezTo>
                  <a:cubicBezTo>
                    <a:pt x="2389729" y="4482264"/>
                    <a:pt x="2357408" y="4491484"/>
                    <a:pt x="2351334" y="4470238"/>
                  </a:cubicBezTo>
                  <a:close/>
                  <a:moveTo>
                    <a:pt x="2388492" y="4497318"/>
                  </a:moveTo>
                  <a:cubicBezTo>
                    <a:pt x="2389065" y="4508606"/>
                    <a:pt x="2389065" y="4520450"/>
                    <a:pt x="2388492" y="4532293"/>
                  </a:cubicBezTo>
                  <a:cubicBezTo>
                    <a:pt x="2372365" y="4537060"/>
                    <a:pt x="2355681" y="4539689"/>
                    <a:pt x="2338869" y="4540111"/>
                  </a:cubicBezTo>
                  <a:cubicBezTo>
                    <a:pt x="2338869" y="4540138"/>
                    <a:pt x="2338869" y="4540161"/>
                    <a:pt x="2338869" y="4540187"/>
                  </a:cubicBezTo>
                  <a:lnTo>
                    <a:pt x="2338833" y="4540114"/>
                  </a:lnTo>
                  <a:lnTo>
                    <a:pt x="2338874" y="4540114"/>
                  </a:lnTo>
                  <a:cubicBezTo>
                    <a:pt x="2338917" y="4513635"/>
                    <a:pt x="2362581" y="4493936"/>
                    <a:pt x="2388495" y="4497318"/>
                  </a:cubicBezTo>
                  <a:close/>
                  <a:moveTo>
                    <a:pt x="2281960" y="4493296"/>
                  </a:moveTo>
                  <a:lnTo>
                    <a:pt x="2281923" y="4493341"/>
                  </a:lnTo>
                  <a:cubicBezTo>
                    <a:pt x="2297705" y="4479233"/>
                    <a:pt x="2320263" y="4486010"/>
                    <a:pt x="2338883" y="4488257"/>
                  </a:cubicBezTo>
                  <a:cubicBezTo>
                    <a:pt x="2339447" y="4491650"/>
                    <a:pt x="2341139" y="4498418"/>
                    <a:pt x="2341693" y="4501237"/>
                  </a:cubicBezTo>
                  <a:cubicBezTo>
                    <a:pt x="2337200" y="4506878"/>
                    <a:pt x="2332689" y="4511952"/>
                    <a:pt x="2328168" y="4517583"/>
                  </a:cubicBezTo>
                  <a:cubicBezTo>
                    <a:pt x="2304482" y="4516464"/>
                    <a:pt x="2286436" y="4532828"/>
                    <a:pt x="2263313" y="4534501"/>
                  </a:cubicBezTo>
                  <a:cubicBezTo>
                    <a:pt x="2262770" y="4518675"/>
                    <a:pt x="2267318" y="4501756"/>
                    <a:pt x="2281963" y="4493296"/>
                  </a:cubicBezTo>
                  <a:close/>
                  <a:moveTo>
                    <a:pt x="2276858" y="4471948"/>
                  </a:moveTo>
                  <a:cubicBezTo>
                    <a:pt x="2277494" y="4452765"/>
                    <a:pt x="2283130" y="4431313"/>
                    <a:pt x="2301664" y="4421756"/>
                  </a:cubicBezTo>
                  <a:cubicBezTo>
                    <a:pt x="2315771" y="4408234"/>
                    <a:pt x="2332690" y="4422885"/>
                    <a:pt x="2345088" y="4431906"/>
                  </a:cubicBezTo>
                  <a:cubicBezTo>
                    <a:pt x="2340575" y="4444877"/>
                    <a:pt x="2335510" y="4458412"/>
                    <a:pt x="2330426" y="4471382"/>
                  </a:cubicBezTo>
                  <a:cubicBezTo>
                    <a:pt x="2312944" y="4468009"/>
                    <a:pt x="2294907" y="4471385"/>
                    <a:pt x="2276856" y="4471948"/>
                  </a:cubicBezTo>
                  <a:close/>
                  <a:moveTo>
                    <a:pt x="2232268" y="4698029"/>
                  </a:moveTo>
                  <a:cubicBezTo>
                    <a:pt x="2250880" y="4692406"/>
                    <a:pt x="2251997" y="4671541"/>
                    <a:pt x="2253134" y="4655733"/>
                  </a:cubicBezTo>
                  <a:cubicBezTo>
                    <a:pt x="2263849" y="4651776"/>
                    <a:pt x="2273992" y="4646709"/>
                    <a:pt x="2284725" y="4642762"/>
                  </a:cubicBezTo>
                  <a:cubicBezTo>
                    <a:pt x="2287636" y="4625480"/>
                    <a:pt x="2285362" y="4609107"/>
                    <a:pt x="2279723" y="4592734"/>
                  </a:cubicBezTo>
                  <a:lnTo>
                    <a:pt x="2279650" y="4592579"/>
                  </a:lnTo>
                  <a:cubicBezTo>
                    <a:pt x="2286991" y="4602729"/>
                    <a:pt x="2302217" y="4610625"/>
                    <a:pt x="2299950" y="4624724"/>
                  </a:cubicBezTo>
                  <a:cubicBezTo>
                    <a:pt x="2299386" y="4644475"/>
                    <a:pt x="2275700" y="4648410"/>
                    <a:pt x="2268359" y="4664775"/>
                  </a:cubicBezTo>
                  <a:cubicBezTo>
                    <a:pt x="2257661" y="4685641"/>
                    <a:pt x="2243000" y="4708190"/>
                    <a:pt x="2217610" y="4710449"/>
                  </a:cubicBezTo>
                  <a:cubicBezTo>
                    <a:pt x="2195061" y="4714406"/>
                    <a:pt x="2179270" y="4694650"/>
                    <a:pt x="2169119" y="4677731"/>
                  </a:cubicBezTo>
                  <a:cubicBezTo>
                    <a:pt x="2188847" y="4687888"/>
                    <a:pt x="2209140" y="4705370"/>
                    <a:pt x="2232271" y="4698029"/>
                  </a:cubicBezTo>
                  <a:close/>
                  <a:moveTo>
                    <a:pt x="2212594" y="4726319"/>
                  </a:moveTo>
                  <a:cubicBezTo>
                    <a:pt x="2223882" y="4742092"/>
                    <a:pt x="2234607" y="4758463"/>
                    <a:pt x="2250952" y="4769734"/>
                  </a:cubicBezTo>
                  <a:cubicBezTo>
                    <a:pt x="2251516" y="4782713"/>
                    <a:pt x="2249825" y="4796812"/>
                    <a:pt x="2253209" y="4809785"/>
                  </a:cubicBezTo>
                  <a:cubicBezTo>
                    <a:pt x="2258848" y="4820500"/>
                    <a:pt x="2267871" y="4828950"/>
                    <a:pt x="2273508" y="4839674"/>
                  </a:cubicBezTo>
                  <a:cubicBezTo>
                    <a:pt x="2267232" y="4853297"/>
                    <a:pt x="2262864" y="4867719"/>
                    <a:pt x="2260527" y="4882534"/>
                  </a:cubicBezTo>
                  <a:cubicBezTo>
                    <a:pt x="2249812" y="4894386"/>
                    <a:pt x="2235714" y="4903409"/>
                    <a:pt x="2226117" y="4915808"/>
                  </a:cubicBezTo>
                  <a:cubicBezTo>
                    <a:pt x="2221623" y="4929343"/>
                    <a:pt x="2224426" y="4943442"/>
                    <a:pt x="2222743" y="4957550"/>
                  </a:cubicBezTo>
                  <a:cubicBezTo>
                    <a:pt x="2216539" y="4966574"/>
                    <a:pt x="2205260" y="4970521"/>
                    <a:pt x="2197368" y="4978408"/>
                  </a:cubicBezTo>
                  <a:cubicBezTo>
                    <a:pt x="2184397" y="4986876"/>
                    <a:pt x="2182143" y="5003782"/>
                    <a:pt x="2176502" y="5017910"/>
                  </a:cubicBezTo>
                  <a:cubicBezTo>
                    <a:pt x="2144903" y="5024096"/>
                    <a:pt x="2111637" y="5038776"/>
                    <a:pt x="2097531" y="5070357"/>
                  </a:cubicBezTo>
                  <a:cubicBezTo>
                    <a:pt x="2078929" y="5072613"/>
                    <a:pt x="2058626" y="5075997"/>
                    <a:pt x="2045655" y="5090656"/>
                  </a:cubicBezTo>
                  <a:cubicBezTo>
                    <a:pt x="2035505" y="5104192"/>
                    <a:pt x="2017448" y="5096878"/>
                    <a:pt x="2003358" y="5097997"/>
                  </a:cubicBezTo>
                  <a:cubicBezTo>
                    <a:pt x="1983607" y="5099126"/>
                    <a:pt x="1971194" y="5116617"/>
                    <a:pt x="1957105" y="5127887"/>
                  </a:cubicBezTo>
                  <a:cubicBezTo>
                    <a:pt x="1943006" y="5132399"/>
                    <a:pt x="1927770" y="5123376"/>
                    <a:pt x="1913116" y="5126768"/>
                  </a:cubicBezTo>
                  <a:cubicBezTo>
                    <a:pt x="1899017" y="5127887"/>
                    <a:pt x="1889994" y="5145370"/>
                    <a:pt x="1875323" y="5142542"/>
                  </a:cubicBezTo>
                  <a:cubicBezTo>
                    <a:pt x="1852950" y="5138792"/>
                    <a:pt x="1830142" y="5138418"/>
                    <a:pt x="1807658" y="5141432"/>
                  </a:cubicBezTo>
                  <a:cubicBezTo>
                    <a:pt x="1796935" y="5145935"/>
                    <a:pt x="1787358" y="5152702"/>
                    <a:pt x="1776632" y="5156657"/>
                  </a:cubicBezTo>
                  <a:cubicBezTo>
                    <a:pt x="1763107" y="5154400"/>
                    <a:pt x="1750690" y="5147633"/>
                    <a:pt x="1736591" y="5147069"/>
                  </a:cubicBezTo>
                  <a:cubicBezTo>
                    <a:pt x="1705010" y="5148179"/>
                    <a:pt x="1675120" y="5131260"/>
                    <a:pt x="1642966" y="5138037"/>
                  </a:cubicBezTo>
                  <a:cubicBezTo>
                    <a:pt x="1618716" y="5126194"/>
                    <a:pt x="1591646" y="5121682"/>
                    <a:pt x="1565703" y="5127330"/>
                  </a:cubicBezTo>
                  <a:cubicBezTo>
                    <a:pt x="1545965" y="5107579"/>
                    <a:pt x="1518895" y="5099115"/>
                    <a:pt x="1491817" y="5097986"/>
                  </a:cubicBezTo>
                  <a:cubicBezTo>
                    <a:pt x="1474334" y="5086152"/>
                    <a:pt x="1454032" y="5081077"/>
                    <a:pt x="1435421" y="5072036"/>
                  </a:cubicBezTo>
                  <a:cubicBezTo>
                    <a:pt x="1442188" y="5056254"/>
                    <a:pt x="1457424" y="5045539"/>
                    <a:pt x="1464755" y="5029748"/>
                  </a:cubicBezTo>
                  <a:cubicBezTo>
                    <a:pt x="1470395" y="5012266"/>
                    <a:pt x="1487015" y="5001983"/>
                    <a:pt x="1494080" y="4985196"/>
                  </a:cubicBezTo>
                  <a:cubicBezTo>
                    <a:pt x="1502208" y="4965883"/>
                    <a:pt x="1524543" y="4958681"/>
                    <a:pt x="1534121" y="4940645"/>
                  </a:cubicBezTo>
                  <a:cubicBezTo>
                    <a:pt x="1541452" y="4930495"/>
                    <a:pt x="1539761" y="4914701"/>
                    <a:pt x="1552732" y="4907925"/>
                  </a:cubicBezTo>
                  <a:cubicBezTo>
                    <a:pt x="1575299" y="4893264"/>
                    <a:pt x="1596165" y="4872949"/>
                    <a:pt x="1601805" y="4844763"/>
                  </a:cubicBezTo>
                  <a:cubicBezTo>
                    <a:pt x="1620980" y="4830664"/>
                    <a:pt x="1641856" y="4817686"/>
                    <a:pt x="1655381" y="4797391"/>
                  </a:cubicBezTo>
                  <a:cubicBezTo>
                    <a:pt x="1684708" y="4786120"/>
                    <a:pt x="1695981" y="4754521"/>
                    <a:pt x="1723064" y="4740413"/>
                  </a:cubicBezTo>
                  <a:cubicBezTo>
                    <a:pt x="1738838" y="4732526"/>
                    <a:pt x="1747890" y="4717864"/>
                    <a:pt x="1753528" y="4702064"/>
                  </a:cubicBezTo>
                  <a:cubicBezTo>
                    <a:pt x="1773827" y="4697561"/>
                    <a:pt x="1791611" y="4686051"/>
                    <a:pt x="1807104" y="4672194"/>
                  </a:cubicBezTo>
                  <a:cubicBezTo>
                    <a:pt x="1815745" y="4664466"/>
                    <a:pt x="1827979" y="4666536"/>
                    <a:pt x="1838131" y="4664280"/>
                  </a:cubicBezTo>
                  <a:cubicBezTo>
                    <a:pt x="1852775" y="4662033"/>
                    <a:pt x="1862944" y="4650754"/>
                    <a:pt x="1874224" y="4643404"/>
                  </a:cubicBezTo>
                  <a:cubicBezTo>
                    <a:pt x="1897055" y="4641039"/>
                    <a:pt x="1922524" y="4647770"/>
                    <a:pt x="1942804" y="4632579"/>
                  </a:cubicBezTo>
                  <a:lnTo>
                    <a:pt x="1943005" y="4632705"/>
                  </a:lnTo>
                  <a:cubicBezTo>
                    <a:pt x="1968379" y="4628758"/>
                    <a:pt x="1996025" y="4635525"/>
                    <a:pt x="2020285" y="4622555"/>
                  </a:cubicBezTo>
                  <a:cubicBezTo>
                    <a:pt x="2045659" y="4632134"/>
                    <a:pt x="2071595" y="4646242"/>
                    <a:pt x="2099229" y="4635527"/>
                  </a:cubicBezTo>
                  <a:cubicBezTo>
                    <a:pt x="2115601" y="4647942"/>
                    <a:pt x="2130246" y="4665977"/>
                    <a:pt x="2152249" y="4667683"/>
                  </a:cubicBezTo>
                  <a:cubicBezTo>
                    <a:pt x="2162406" y="4695865"/>
                    <a:pt x="2182707" y="4719551"/>
                    <a:pt x="2212597" y="4726319"/>
                  </a:cubicBezTo>
                  <a:close/>
                  <a:moveTo>
                    <a:pt x="2093036" y="4588123"/>
                  </a:moveTo>
                  <a:cubicBezTo>
                    <a:pt x="2098103" y="4572332"/>
                    <a:pt x="2109373" y="4558215"/>
                    <a:pt x="2112201" y="4541316"/>
                  </a:cubicBezTo>
                  <a:cubicBezTo>
                    <a:pt x="2110382" y="4531219"/>
                    <a:pt x="2105925" y="4522123"/>
                    <a:pt x="2103105" y="4512571"/>
                  </a:cubicBezTo>
                  <a:lnTo>
                    <a:pt x="2103187" y="4512535"/>
                  </a:lnTo>
                  <a:cubicBezTo>
                    <a:pt x="2115594" y="4520439"/>
                    <a:pt x="2126300" y="4531709"/>
                    <a:pt x="2130811" y="4546391"/>
                  </a:cubicBezTo>
                  <a:cubicBezTo>
                    <a:pt x="2125183" y="4565000"/>
                    <a:pt x="2106564" y="4575715"/>
                    <a:pt x="2093039" y="4588123"/>
                  </a:cubicBezTo>
                  <a:close/>
                  <a:moveTo>
                    <a:pt x="2102637" y="4419501"/>
                  </a:moveTo>
                  <a:cubicBezTo>
                    <a:pt x="2100363" y="4404220"/>
                    <a:pt x="2098089" y="4388939"/>
                    <a:pt x="2097543" y="4373749"/>
                  </a:cubicBezTo>
                  <a:lnTo>
                    <a:pt x="2097553" y="4373821"/>
                  </a:lnTo>
                  <a:cubicBezTo>
                    <a:pt x="2120675" y="4371565"/>
                    <a:pt x="2143227" y="4375513"/>
                    <a:pt x="2165809" y="4378333"/>
                  </a:cubicBezTo>
                  <a:cubicBezTo>
                    <a:pt x="2143240" y="4390175"/>
                    <a:pt x="2121245" y="4402027"/>
                    <a:pt x="2102634" y="4419501"/>
                  </a:cubicBezTo>
                  <a:close/>
                  <a:moveTo>
                    <a:pt x="2103756" y="4493952"/>
                  </a:moveTo>
                  <a:cubicBezTo>
                    <a:pt x="2095298" y="4493315"/>
                    <a:pt x="2086292" y="4492769"/>
                    <a:pt x="2077833" y="4491677"/>
                  </a:cubicBezTo>
                  <a:lnTo>
                    <a:pt x="2077815" y="4491705"/>
                  </a:lnTo>
                  <a:cubicBezTo>
                    <a:pt x="2076114" y="4477598"/>
                    <a:pt x="2081762" y="4464062"/>
                    <a:pt x="2096435" y="4459560"/>
                  </a:cubicBezTo>
                  <a:cubicBezTo>
                    <a:pt x="2099464" y="4470891"/>
                    <a:pt x="2101909" y="4482370"/>
                    <a:pt x="2103760" y="4493952"/>
                  </a:cubicBezTo>
                  <a:close/>
                  <a:moveTo>
                    <a:pt x="2084017" y="4446515"/>
                  </a:moveTo>
                  <a:cubicBezTo>
                    <a:pt x="2073876" y="4460040"/>
                    <a:pt x="2063718" y="4473585"/>
                    <a:pt x="2051882" y="4486001"/>
                  </a:cubicBezTo>
                  <a:cubicBezTo>
                    <a:pt x="2038875" y="4466898"/>
                    <a:pt x="2036601" y="4443158"/>
                    <a:pt x="2041149" y="4420600"/>
                  </a:cubicBezTo>
                  <a:lnTo>
                    <a:pt x="2041158" y="4420572"/>
                  </a:lnTo>
                  <a:cubicBezTo>
                    <a:pt x="2049044" y="4404791"/>
                    <a:pt x="2064844" y="4391246"/>
                    <a:pt x="2084017" y="4394639"/>
                  </a:cubicBezTo>
                  <a:cubicBezTo>
                    <a:pt x="2085161" y="4411542"/>
                    <a:pt x="2098669" y="4431852"/>
                    <a:pt x="2084009" y="4446515"/>
                  </a:cubicBezTo>
                  <a:close/>
                  <a:moveTo>
                    <a:pt x="2025862" y="4407657"/>
                  </a:moveTo>
                  <a:cubicBezTo>
                    <a:pt x="2009489" y="4406475"/>
                    <a:pt x="2010671" y="4386191"/>
                    <a:pt x="2008943" y="4373820"/>
                  </a:cubicBezTo>
                  <a:cubicBezTo>
                    <a:pt x="2028682" y="4371564"/>
                    <a:pt x="2048984" y="4371000"/>
                    <a:pt x="2068721" y="4374393"/>
                  </a:cubicBezTo>
                  <a:cubicBezTo>
                    <a:pt x="2054617" y="4385664"/>
                    <a:pt x="2042783" y="4400336"/>
                    <a:pt x="2025864" y="4407657"/>
                  </a:cubicBezTo>
                  <a:close/>
                  <a:moveTo>
                    <a:pt x="2019149" y="4433610"/>
                  </a:moveTo>
                  <a:cubicBezTo>
                    <a:pt x="1999420" y="4449965"/>
                    <a:pt x="1983625" y="4469702"/>
                    <a:pt x="1970076" y="4491132"/>
                  </a:cubicBezTo>
                  <a:cubicBezTo>
                    <a:pt x="1948063" y="4473122"/>
                    <a:pt x="1946973" y="4441012"/>
                    <a:pt x="1957160" y="4416181"/>
                  </a:cubicBezTo>
                  <a:lnTo>
                    <a:pt x="1957105" y="4416116"/>
                  </a:lnTo>
                  <a:cubicBezTo>
                    <a:pt x="1965009" y="4400880"/>
                    <a:pt x="1979672" y="4390741"/>
                    <a:pt x="1993207" y="4380032"/>
                  </a:cubicBezTo>
                  <a:cubicBezTo>
                    <a:pt x="1998731" y="4399242"/>
                    <a:pt x="2007507" y="4417363"/>
                    <a:pt x="2019152" y="4433610"/>
                  </a:cubicBezTo>
                  <a:close/>
                  <a:moveTo>
                    <a:pt x="1833006" y="4439184"/>
                  </a:moveTo>
                  <a:cubicBezTo>
                    <a:pt x="1853306" y="4449900"/>
                    <a:pt x="1848788" y="4474148"/>
                    <a:pt x="1840911" y="4491067"/>
                  </a:cubicBezTo>
                  <a:cubicBezTo>
                    <a:pt x="1833738" y="4497345"/>
                    <a:pt x="1825772" y="4502654"/>
                    <a:pt x="1817216" y="4506857"/>
                  </a:cubicBezTo>
                  <a:cubicBezTo>
                    <a:pt x="1806484" y="4502945"/>
                    <a:pt x="1809302" y="4489392"/>
                    <a:pt x="1808758" y="4479751"/>
                  </a:cubicBezTo>
                  <a:lnTo>
                    <a:pt x="1808758" y="4479787"/>
                  </a:lnTo>
                  <a:cubicBezTo>
                    <a:pt x="1806486" y="4462298"/>
                    <a:pt x="1822857" y="4451027"/>
                    <a:pt x="1833006" y="4439184"/>
                  </a:cubicBezTo>
                  <a:close/>
                  <a:moveTo>
                    <a:pt x="1772107" y="4478170"/>
                  </a:moveTo>
                  <a:cubicBezTo>
                    <a:pt x="1761957" y="4469146"/>
                    <a:pt x="1752378" y="4460678"/>
                    <a:pt x="1742781" y="4451654"/>
                  </a:cubicBezTo>
                  <a:cubicBezTo>
                    <a:pt x="1742781" y="4447197"/>
                    <a:pt x="1743330" y="4437556"/>
                    <a:pt x="1743330" y="4432552"/>
                  </a:cubicBezTo>
                  <a:lnTo>
                    <a:pt x="1743357" y="4432489"/>
                  </a:lnTo>
                  <a:cubicBezTo>
                    <a:pt x="1764214" y="4425148"/>
                    <a:pt x="1785653" y="4417813"/>
                    <a:pt x="1805956" y="4409358"/>
                  </a:cubicBezTo>
                  <a:cubicBezTo>
                    <a:pt x="1811596" y="4414425"/>
                    <a:pt x="1816671" y="4419500"/>
                    <a:pt x="1821737" y="4424583"/>
                  </a:cubicBezTo>
                  <a:cubicBezTo>
                    <a:pt x="1807641" y="4444324"/>
                    <a:pt x="1795226" y="4467445"/>
                    <a:pt x="1772107" y="4478170"/>
                  </a:cubicBezTo>
                  <a:close/>
                  <a:moveTo>
                    <a:pt x="1761373" y="4489977"/>
                  </a:moveTo>
                  <a:cubicBezTo>
                    <a:pt x="1749539" y="4504631"/>
                    <a:pt x="1743345" y="4523250"/>
                    <a:pt x="1742772" y="4542434"/>
                  </a:cubicBezTo>
                  <a:cubicBezTo>
                    <a:pt x="1732585" y="4540705"/>
                    <a:pt x="1717302" y="4544071"/>
                    <a:pt x="1712846" y="4532247"/>
                  </a:cubicBezTo>
                  <a:lnTo>
                    <a:pt x="1712882" y="4532274"/>
                  </a:lnTo>
                  <a:cubicBezTo>
                    <a:pt x="1701613" y="4509152"/>
                    <a:pt x="1717957" y="4484902"/>
                    <a:pt x="1735995" y="4471357"/>
                  </a:cubicBezTo>
                  <a:close/>
                  <a:moveTo>
                    <a:pt x="1694851" y="4492769"/>
                  </a:moveTo>
                  <a:cubicBezTo>
                    <a:pt x="1678478" y="4502956"/>
                    <a:pt x="1658739" y="4493318"/>
                    <a:pt x="1650822" y="4476397"/>
                  </a:cubicBezTo>
                  <a:lnTo>
                    <a:pt x="1650850" y="4476424"/>
                  </a:lnTo>
                  <a:cubicBezTo>
                    <a:pt x="1672280" y="4457814"/>
                    <a:pt x="1699932" y="4445943"/>
                    <a:pt x="1727556" y="4440899"/>
                  </a:cubicBezTo>
                  <a:cubicBezTo>
                    <a:pt x="1728120" y="4443146"/>
                    <a:pt x="1729257" y="4448231"/>
                    <a:pt x="1729813" y="4451041"/>
                  </a:cubicBezTo>
                  <a:cubicBezTo>
                    <a:pt x="1719718" y="4466188"/>
                    <a:pt x="1707991" y="4480181"/>
                    <a:pt x="1694842" y="4492769"/>
                  </a:cubicBezTo>
                  <a:close/>
                  <a:moveTo>
                    <a:pt x="1684136" y="4517595"/>
                  </a:moveTo>
                  <a:cubicBezTo>
                    <a:pt x="1671174" y="4533968"/>
                    <a:pt x="1660450" y="4552579"/>
                    <a:pt x="1649180" y="4570616"/>
                  </a:cubicBezTo>
                  <a:cubicBezTo>
                    <a:pt x="1640095" y="4567163"/>
                    <a:pt x="1631646" y="4563802"/>
                    <a:pt x="1622652" y="4560441"/>
                  </a:cubicBezTo>
                  <a:lnTo>
                    <a:pt x="1622652" y="4560465"/>
                  </a:lnTo>
                  <a:lnTo>
                    <a:pt x="1622615" y="4560429"/>
                  </a:lnTo>
                  <a:lnTo>
                    <a:pt x="1622648" y="4560441"/>
                  </a:lnTo>
                  <a:cubicBezTo>
                    <a:pt x="1618143" y="4536762"/>
                    <a:pt x="1620392" y="4511950"/>
                    <a:pt x="1635622" y="4492782"/>
                  </a:cubicBezTo>
                  <a:cubicBezTo>
                    <a:pt x="1651407" y="4501819"/>
                    <a:pt x="1667209" y="4510835"/>
                    <a:pt x="1684127" y="4517601"/>
                  </a:cubicBezTo>
                  <a:close/>
                  <a:moveTo>
                    <a:pt x="1619259" y="4655783"/>
                  </a:moveTo>
                  <a:cubicBezTo>
                    <a:pt x="1623785" y="4667061"/>
                    <a:pt x="1610227" y="4672711"/>
                    <a:pt x="1602340" y="4677222"/>
                  </a:cubicBezTo>
                  <a:cubicBezTo>
                    <a:pt x="1588796" y="4683426"/>
                    <a:pt x="1577514" y="4692458"/>
                    <a:pt x="1565675" y="4701472"/>
                  </a:cubicBezTo>
                  <a:cubicBezTo>
                    <a:pt x="1549302" y="4689556"/>
                    <a:pt x="1552121" y="4668090"/>
                    <a:pt x="1555488" y="4650080"/>
                  </a:cubicBezTo>
                  <a:lnTo>
                    <a:pt x="1555523" y="4650152"/>
                  </a:lnTo>
                  <a:cubicBezTo>
                    <a:pt x="1576380" y="4649602"/>
                    <a:pt x="1598389" y="4650721"/>
                    <a:pt x="1619255" y="4655788"/>
                  </a:cubicBezTo>
                  <a:close/>
                  <a:moveTo>
                    <a:pt x="1605706" y="4554816"/>
                  </a:moveTo>
                  <a:cubicBezTo>
                    <a:pt x="1592725" y="4555380"/>
                    <a:pt x="1579756" y="4553689"/>
                    <a:pt x="1566784" y="4551442"/>
                  </a:cubicBezTo>
                  <a:cubicBezTo>
                    <a:pt x="1566236" y="4547440"/>
                    <a:pt x="1565056" y="4539618"/>
                    <a:pt x="1564510" y="4535615"/>
                  </a:cubicBezTo>
                  <a:lnTo>
                    <a:pt x="1564528" y="4535633"/>
                  </a:lnTo>
                  <a:cubicBezTo>
                    <a:pt x="1579764" y="4524345"/>
                    <a:pt x="1593299" y="4510246"/>
                    <a:pt x="1611337" y="4503488"/>
                  </a:cubicBezTo>
                  <a:cubicBezTo>
                    <a:pt x="1608513" y="4520411"/>
                    <a:pt x="1605702" y="4537331"/>
                    <a:pt x="1605702" y="4554822"/>
                  </a:cubicBezTo>
                  <a:close/>
                  <a:moveTo>
                    <a:pt x="1601785" y="4577411"/>
                  </a:moveTo>
                  <a:cubicBezTo>
                    <a:pt x="1597258" y="4596030"/>
                    <a:pt x="1598401" y="4614640"/>
                    <a:pt x="1601785" y="4632686"/>
                  </a:cubicBezTo>
                  <a:cubicBezTo>
                    <a:pt x="1576959" y="4637199"/>
                    <a:pt x="1554976" y="4621398"/>
                    <a:pt x="1542560" y="4601095"/>
                  </a:cubicBezTo>
                  <a:cubicBezTo>
                    <a:pt x="1539731" y="4589244"/>
                    <a:pt x="1542560" y="4577410"/>
                    <a:pt x="1543124" y="4566131"/>
                  </a:cubicBezTo>
                  <a:cubicBezTo>
                    <a:pt x="1545944" y="4564312"/>
                    <a:pt x="1552129" y="4560946"/>
                    <a:pt x="1554949" y="4559308"/>
                  </a:cubicBezTo>
                  <a:lnTo>
                    <a:pt x="1554976" y="4559371"/>
                  </a:lnTo>
                  <a:cubicBezTo>
                    <a:pt x="1570200" y="4566711"/>
                    <a:pt x="1585433" y="4573487"/>
                    <a:pt x="1601781" y="4577416"/>
                  </a:cubicBezTo>
                  <a:close/>
                  <a:moveTo>
                    <a:pt x="1550455" y="4637191"/>
                  </a:moveTo>
                  <a:cubicBezTo>
                    <a:pt x="1546498" y="4643385"/>
                    <a:pt x="1543115" y="4649606"/>
                    <a:pt x="1539167" y="4656364"/>
                  </a:cubicBezTo>
                  <a:cubicBezTo>
                    <a:pt x="1513698" y="4654726"/>
                    <a:pt x="1490595" y="4637717"/>
                    <a:pt x="1482135" y="4613522"/>
                  </a:cubicBezTo>
                  <a:lnTo>
                    <a:pt x="1482207" y="4613495"/>
                  </a:lnTo>
                  <a:cubicBezTo>
                    <a:pt x="1492357" y="4596022"/>
                    <a:pt x="1509277" y="4582487"/>
                    <a:pt x="1526760" y="4571780"/>
                  </a:cubicBezTo>
                  <a:cubicBezTo>
                    <a:pt x="1526757" y="4595472"/>
                    <a:pt x="1533524" y="4619150"/>
                    <a:pt x="1550457" y="4637196"/>
                  </a:cubicBezTo>
                  <a:close/>
                  <a:moveTo>
                    <a:pt x="1494051" y="4659749"/>
                  </a:moveTo>
                  <a:cubicBezTo>
                    <a:pt x="1489540" y="4673275"/>
                    <a:pt x="1484450" y="4686246"/>
                    <a:pt x="1481644" y="4700349"/>
                  </a:cubicBezTo>
                  <a:cubicBezTo>
                    <a:pt x="1459631" y="4702623"/>
                    <a:pt x="1425249" y="4699166"/>
                    <a:pt x="1422975" y="4672151"/>
                  </a:cubicBezTo>
                  <a:lnTo>
                    <a:pt x="1422993" y="4672161"/>
                  </a:lnTo>
                  <a:cubicBezTo>
                    <a:pt x="1435391" y="4655224"/>
                    <a:pt x="1450626" y="4640552"/>
                    <a:pt x="1463034" y="4623643"/>
                  </a:cubicBezTo>
                  <a:cubicBezTo>
                    <a:pt x="1475430" y="4633230"/>
                    <a:pt x="1487289" y="4644519"/>
                    <a:pt x="1494047" y="4659755"/>
                  </a:cubicBezTo>
                  <a:close/>
                  <a:moveTo>
                    <a:pt x="1430333" y="4710486"/>
                  </a:moveTo>
                  <a:lnTo>
                    <a:pt x="1430333" y="4734172"/>
                  </a:lnTo>
                  <a:cubicBezTo>
                    <a:pt x="1415432" y="4733570"/>
                    <a:pt x="1400579" y="4732082"/>
                    <a:pt x="1385854" y="4729715"/>
                  </a:cubicBezTo>
                  <a:lnTo>
                    <a:pt x="1385791" y="4729651"/>
                  </a:lnTo>
                  <a:cubicBezTo>
                    <a:pt x="1388047" y="4713870"/>
                    <a:pt x="1396506" y="4701454"/>
                    <a:pt x="1406090" y="4689620"/>
                  </a:cubicBezTo>
                  <a:cubicBezTo>
                    <a:pt x="1414539" y="4695828"/>
                    <a:pt x="1424145" y="4701468"/>
                    <a:pt x="1430329" y="4710486"/>
                  </a:cubicBezTo>
                  <a:close/>
                  <a:moveTo>
                    <a:pt x="1401530" y="4811470"/>
                  </a:moveTo>
                  <a:lnTo>
                    <a:pt x="1401530" y="4857145"/>
                  </a:lnTo>
                  <a:cubicBezTo>
                    <a:pt x="1377844" y="4858273"/>
                    <a:pt x="1354149" y="4845856"/>
                    <a:pt x="1345117" y="4822743"/>
                  </a:cubicBezTo>
                  <a:cubicBezTo>
                    <a:pt x="1346300" y="4821106"/>
                    <a:pt x="1349666" y="4817649"/>
                    <a:pt x="1350757" y="4816013"/>
                  </a:cubicBezTo>
                  <a:lnTo>
                    <a:pt x="1350766" y="4815976"/>
                  </a:lnTo>
                  <a:cubicBezTo>
                    <a:pt x="1367686" y="4814286"/>
                    <a:pt x="1384604" y="4813722"/>
                    <a:pt x="1401531" y="4811476"/>
                  </a:cubicBezTo>
                  <a:close/>
                  <a:moveTo>
                    <a:pt x="1354186" y="4868403"/>
                  </a:moveTo>
                  <a:cubicBezTo>
                    <a:pt x="1350803" y="4888132"/>
                    <a:pt x="1355323" y="4907315"/>
                    <a:pt x="1359271" y="4925925"/>
                  </a:cubicBezTo>
                  <a:cubicBezTo>
                    <a:pt x="1329890" y="4932201"/>
                    <a:pt x="1296054" y="4910826"/>
                    <a:pt x="1298874" y="4878625"/>
                  </a:cubicBezTo>
                  <a:lnTo>
                    <a:pt x="1298919" y="4878554"/>
                  </a:lnTo>
                  <a:cubicBezTo>
                    <a:pt x="1317530" y="4876293"/>
                    <a:pt x="1336150" y="4874602"/>
                    <a:pt x="1354188" y="4868408"/>
                  </a:cubicBezTo>
                  <a:close/>
                  <a:moveTo>
                    <a:pt x="1314100" y="4960926"/>
                  </a:moveTo>
                  <a:cubicBezTo>
                    <a:pt x="1320304" y="4971068"/>
                    <a:pt x="1326507" y="4981226"/>
                    <a:pt x="1332146" y="4990816"/>
                  </a:cubicBezTo>
                  <a:cubicBezTo>
                    <a:pt x="1303428" y="5001995"/>
                    <a:pt x="1269081" y="4989017"/>
                    <a:pt x="1258317" y="4959235"/>
                  </a:cubicBezTo>
                  <a:lnTo>
                    <a:pt x="1258259" y="4959235"/>
                  </a:lnTo>
                  <a:lnTo>
                    <a:pt x="1258287" y="4959163"/>
                  </a:lnTo>
                  <a:cubicBezTo>
                    <a:pt x="1258296" y="4959187"/>
                    <a:pt x="1258309" y="4959211"/>
                    <a:pt x="1258317" y="4959235"/>
                  </a:cubicBezTo>
                  <a:cubicBezTo>
                    <a:pt x="1276909" y="4958673"/>
                    <a:pt x="1295511" y="4960932"/>
                    <a:pt x="1314101" y="4960932"/>
                  </a:cubicBezTo>
                  <a:close/>
                  <a:moveTo>
                    <a:pt x="1279717" y="5020728"/>
                  </a:moveTo>
                  <a:cubicBezTo>
                    <a:pt x="1262798" y="5018454"/>
                    <a:pt x="1245879" y="5016180"/>
                    <a:pt x="1229507" y="5012270"/>
                  </a:cubicBezTo>
                  <a:cubicBezTo>
                    <a:pt x="1234581" y="4999862"/>
                    <a:pt x="1240804" y="4987444"/>
                    <a:pt x="1247007" y="4975039"/>
                  </a:cubicBezTo>
                  <a:cubicBezTo>
                    <a:pt x="1257161" y="4990830"/>
                    <a:pt x="1274643" y="5001540"/>
                    <a:pt x="1279718" y="5020728"/>
                  </a:cubicBezTo>
                  <a:close/>
                  <a:moveTo>
                    <a:pt x="1229534" y="5029133"/>
                  </a:moveTo>
                  <a:cubicBezTo>
                    <a:pt x="1247590" y="5034209"/>
                    <a:pt x="1265645" y="5038148"/>
                    <a:pt x="1284247" y="5039267"/>
                  </a:cubicBezTo>
                  <a:cubicBezTo>
                    <a:pt x="1290459" y="5049428"/>
                    <a:pt x="1296089" y="5059018"/>
                    <a:pt x="1301166" y="5069168"/>
                  </a:cubicBezTo>
                  <a:cubicBezTo>
                    <a:pt x="1279791" y="5077173"/>
                    <a:pt x="1252684" y="5078810"/>
                    <a:pt x="1234673" y="5061891"/>
                  </a:cubicBezTo>
                  <a:cubicBezTo>
                    <a:pt x="1228638" y="5057545"/>
                    <a:pt x="1211717" y="5037112"/>
                    <a:pt x="1229535" y="5029133"/>
                  </a:cubicBezTo>
                  <a:close/>
                  <a:moveTo>
                    <a:pt x="1244707" y="5086139"/>
                  </a:moveTo>
                  <a:cubicBezTo>
                    <a:pt x="1244707" y="5091769"/>
                    <a:pt x="1245270" y="5097409"/>
                    <a:pt x="1245270" y="5103048"/>
                  </a:cubicBezTo>
                  <a:cubicBezTo>
                    <a:pt x="1230046" y="5105868"/>
                    <a:pt x="1213688" y="5110934"/>
                    <a:pt x="1199025" y="5103048"/>
                  </a:cubicBezTo>
                  <a:cubicBezTo>
                    <a:pt x="1203028" y="5090587"/>
                    <a:pt x="1206394" y="5078222"/>
                    <a:pt x="1210851" y="5066390"/>
                  </a:cubicBezTo>
                  <a:lnTo>
                    <a:pt x="1210869" y="5066390"/>
                  </a:lnTo>
                  <a:cubicBezTo>
                    <a:pt x="1222149" y="5072589"/>
                    <a:pt x="1233429" y="5079917"/>
                    <a:pt x="1244708" y="5086139"/>
                  </a:cubicBezTo>
                  <a:close/>
                  <a:moveTo>
                    <a:pt x="1199032" y="5060752"/>
                  </a:moveTo>
                  <a:cubicBezTo>
                    <a:pt x="1191756" y="5069210"/>
                    <a:pt x="1181022" y="5056203"/>
                    <a:pt x="1188299" y="5049473"/>
                  </a:cubicBezTo>
                  <a:lnTo>
                    <a:pt x="1188317" y="5049473"/>
                  </a:lnTo>
                  <a:cubicBezTo>
                    <a:pt x="1195644" y="5041013"/>
                    <a:pt x="1206923" y="5053430"/>
                    <a:pt x="1199027" y="5060752"/>
                  </a:cubicBezTo>
                  <a:close/>
                  <a:moveTo>
                    <a:pt x="1190601" y="5074887"/>
                  </a:moveTo>
                  <a:cubicBezTo>
                    <a:pt x="1184407" y="5105337"/>
                    <a:pt x="1174810" y="5135221"/>
                    <a:pt x="1164085" y="5164546"/>
                  </a:cubicBezTo>
                  <a:cubicBezTo>
                    <a:pt x="1156762" y="5180909"/>
                    <a:pt x="1164085" y="5202349"/>
                    <a:pt x="1149432" y="5215876"/>
                  </a:cubicBezTo>
                  <a:cubicBezTo>
                    <a:pt x="1152252" y="5191680"/>
                    <a:pt x="1161257" y="5168485"/>
                    <a:pt x="1165169" y="5144290"/>
                  </a:cubicBezTo>
                  <a:lnTo>
                    <a:pt x="1165214" y="5144253"/>
                  </a:lnTo>
                  <a:cubicBezTo>
                    <a:pt x="1168046" y="5119430"/>
                    <a:pt x="1181008" y="5097445"/>
                    <a:pt x="1190596" y="5074887"/>
                  </a:cubicBezTo>
                  <a:close/>
                  <a:moveTo>
                    <a:pt x="1183315" y="5034783"/>
                  </a:moveTo>
                  <a:lnTo>
                    <a:pt x="1172027" y="5034783"/>
                  </a:lnTo>
                  <a:cubicBezTo>
                    <a:pt x="1171936" y="5031509"/>
                    <a:pt x="1171936" y="5025233"/>
                    <a:pt x="1171936" y="5021867"/>
                  </a:cubicBezTo>
                  <a:lnTo>
                    <a:pt x="1172036" y="5021822"/>
                  </a:lnTo>
                  <a:cubicBezTo>
                    <a:pt x="1174856" y="5021258"/>
                    <a:pt x="1181060" y="5020130"/>
                    <a:pt x="1184452" y="5019565"/>
                  </a:cubicBezTo>
                  <a:cubicBezTo>
                    <a:pt x="1183808" y="5024615"/>
                    <a:pt x="1183426" y="5029694"/>
                    <a:pt x="1183310" y="5034783"/>
                  </a:cubicBezTo>
                  <a:close/>
                  <a:moveTo>
                    <a:pt x="1121280" y="5400852"/>
                  </a:moveTo>
                  <a:cubicBezTo>
                    <a:pt x="1124109" y="5393512"/>
                    <a:pt x="1127492" y="5386176"/>
                    <a:pt x="1130868" y="5379422"/>
                  </a:cubicBezTo>
                  <a:cubicBezTo>
                    <a:pt x="1130304" y="5421728"/>
                    <a:pt x="1131432" y="5464034"/>
                    <a:pt x="1125793" y="5506321"/>
                  </a:cubicBezTo>
                  <a:cubicBezTo>
                    <a:pt x="1126357" y="5523795"/>
                    <a:pt x="1135380" y="5540732"/>
                    <a:pt x="1132560" y="5558778"/>
                  </a:cubicBezTo>
                  <a:cubicBezTo>
                    <a:pt x="1129186" y="5551437"/>
                    <a:pt x="1125229" y="5544124"/>
                    <a:pt x="1122973" y="5536220"/>
                  </a:cubicBezTo>
                  <a:cubicBezTo>
                    <a:pt x="1121335" y="5491103"/>
                    <a:pt x="1116787" y="5445987"/>
                    <a:pt x="1121335" y="5400871"/>
                  </a:cubicBezTo>
                  <a:close/>
                  <a:moveTo>
                    <a:pt x="1127492" y="5315713"/>
                  </a:moveTo>
                  <a:lnTo>
                    <a:pt x="1127455" y="5315713"/>
                  </a:lnTo>
                  <a:cubicBezTo>
                    <a:pt x="1128584" y="5303879"/>
                    <a:pt x="1131968" y="5291463"/>
                    <a:pt x="1139853" y="5281875"/>
                  </a:cubicBezTo>
                  <a:cubicBezTo>
                    <a:pt x="1140403" y="5294247"/>
                    <a:pt x="1143860" y="5312258"/>
                    <a:pt x="1127487" y="5315713"/>
                  </a:cubicBezTo>
                  <a:close/>
                  <a:moveTo>
                    <a:pt x="1022621" y="5287437"/>
                  </a:moveTo>
                  <a:lnTo>
                    <a:pt x="1022588" y="5287516"/>
                  </a:lnTo>
                  <a:lnTo>
                    <a:pt x="1022551" y="5287507"/>
                  </a:lnTo>
                  <a:cubicBezTo>
                    <a:pt x="1022576" y="5287484"/>
                    <a:pt x="1022598" y="5287459"/>
                    <a:pt x="1022621" y="5287437"/>
                  </a:cubicBezTo>
                  <a:cubicBezTo>
                    <a:pt x="1032206" y="5263210"/>
                    <a:pt x="1046296" y="5241235"/>
                    <a:pt x="1066577" y="5225471"/>
                  </a:cubicBezTo>
                  <a:cubicBezTo>
                    <a:pt x="1056941" y="5249091"/>
                    <a:pt x="1041141" y="5269896"/>
                    <a:pt x="1022616" y="5287437"/>
                  </a:cubicBezTo>
                  <a:close/>
                  <a:moveTo>
                    <a:pt x="1053597" y="5341654"/>
                  </a:moveTo>
                  <a:cubicBezTo>
                    <a:pt x="1041182" y="5362512"/>
                    <a:pt x="1028210" y="5382822"/>
                    <a:pt x="1018622" y="5405380"/>
                  </a:cubicBezTo>
                  <a:cubicBezTo>
                    <a:pt x="997201" y="5401996"/>
                    <a:pt x="977453" y="5392964"/>
                    <a:pt x="956587" y="5387878"/>
                  </a:cubicBezTo>
                  <a:cubicBezTo>
                    <a:pt x="955955" y="5382642"/>
                    <a:pt x="955588" y="5377378"/>
                    <a:pt x="955490" y="5372105"/>
                  </a:cubicBezTo>
                  <a:lnTo>
                    <a:pt x="955453" y="5372105"/>
                  </a:lnTo>
                  <a:lnTo>
                    <a:pt x="955488" y="5372050"/>
                  </a:lnTo>
                  <a:lnTo>
                    <a:pt x="955488" y="5372099"/>
                  </a:lnTo>
                  <a:cubicBezTo>
                    <a:pt x="989869" y="5368717"/>
                    <a:pt x="1022012" y="5355185"/>
                    <a:pt x="1053592" y="5341654"/>
                  </a:cubicBezTo>
                  <a:close/>
                  <a:moveTo>
                    <a:pt x="1109422" y="5300978"/>
                  </a:moveTo>
                  <a:cubicBezTo>
                    <a:pt x="1099779" y="5299340"/>
                    <a:pt x="1104327" y="5284605"/>
                    <a:pt x="1113333" y="5286879"/>
                  </a:cubicBezTo>
                  <a:lnTo>
                    <a:pt x="1113370" y="5286879"/>
                  </a:lnTo>
                  <a:cubicBezTo>
                    <a:pt x="1122948" y="5288570"/>
                    <a:pt x="1118437" y="5303224"/>
                    <a:pt x="1109413" y="5300978"/>
                  </a:cubicBezTo>
                  <a:close/>
                  <a:moveTo>
                    <a:pt x="1116717" y="5571110"/>
                  </a:moveTo>
                  <a:cubicBezTo>
                    <a:pt x="1112192" y="5571095"/>
                    <a:pt x="1107668" y="5571308"/>
                    <a:pt x="1103164" y="5571747"/>
                  </a:cubicBezTo>
                  <a:lnTo>
                    <a:pt x="1103182" y="5571674"/>
                  </a:lnTo>
                  <a:cubicBezTo>
                    <a:pt x="1103731" y="5556438"/>
                    <a:pt x="1104873" y="5542358"/>
                    <a:pt x="1106566" y="5527686"/>
                  </a:cubicBezTo>
                  <a:cubicBezTo>
                    <a:pt x="1109941" y="5541795"/>
                    <a:pt x="1113898" y="5556438"/>
                    <a:pt x="1116709" y="5571110"/>
                  </a:cubicBezTo>
                  <a:close/>
                  <a:moveTo>
                    <a:pt x="1088529" y="5709934"/>
                  </a:moveTo>
                  <a:cubicBezTo>
                    <a:pt x="1090776" y="5709934"/>
                    <a:pt x="1095861" y="5710499"/>
                    <a:pt x="1098107" y="5710499"/>
                  </a:cubicBezTo>
                  <a:cubicBezTo>
                    <a:pt x="1098681" y="5716721"/>
                    <a:pt x="1098681" y="5723479"/>
                    <a:pt x="1099244" y="5730238"/>
                  </a:cubicBezTo>
                  <a:cubicBezTo>
                    <a:pt x="1093923" y="5731098"/>
                    <a:pt x="1088650" y="5732230"/>
                    <a:pt x="1083445" y="5733630"/>
                  </a:cubicBezTo>
                  <a:cubicBezTo>
                    <a:pt x="1085264" y="5725716"/>
                    <a:pt x="1086901" y="5717803"/>
                    <a:pt x="1088629" y="5709980"/>
                  </a:cubicBezTo>
                  <a:close/>
                  <a:moveTo>
                    <a:pt x="1142104" y="5743135"/>
                  </a:moveTo>
                  <a:cubicBezTo>
                    <a:pt x="1147023" y="5742886"/>
                    <a:pt x="1151920" y="5742322"/>
                    <a:pt x="1156766" y="5741444"/>
                  </a:cubicBezTo>
                  <a:cubicBezTo>
                    <a:pt x="1145488" y="5767958"/>
                    <a:pt x="1140977" y="5796157"/>
                    <a:pt x="1133080" y="5823798"/>
                  </a:cubicBezTo>
                  <a:cubicBezTo>
                    <a:pt x="1135796" y="5802516"/>
                    <a:pt x="1138344" y="5758173"/>
                    <a:pt x="1142104" y="5743135"/>
                  </a:cubicBezTo>
                  <a:close/>
                  <a:moveTo>
                    <a:pt x="1152830" y="5689534"/>
                  </a:moveTo>
                  <a:cubicBezTo>
                    <a:pt x="1152901" y="5689672"/>
                    <a:pt x="1226471" y="5842100"/>
                    <a:pt x="1236877" y="5866088"/>
                  </a:cubicBezTo>
                  <a:cubicBezTo>
                    <a:pt x="1201311" y="5811429"/>
                    <a:pt x="1165199" y="5755032"/>
                    <a:pt x="1152830" y="5689534"/>
                  </a:cubicBezTo>
                  <a:close/>
                  <a:moveTo>
                    <a:pt x="1220566" y="5874563"/>
                  </a:moveTo>
                  <a:cubicBezTo>
                    <a:pt x="1220566" y="5874593"/>
                    <a:pt x="1220566" y="5874623"/>
                    <a:pt x="1220566" y="5874653"/>
                  </a:cubicBezTo>
                  <a:cubicBezTo>
                    <a:pt x="1242541" y="5905092"/>
                    <a:pt x="1263949" y="5937211"/>
                    <a:pt x="1280289" y="5971580"/>
                  </a:cubicBezTo>
                  <a:cubicBezTo>
                    <a:pt x="1263934" y="5975538"/>
                    <a:pt x="1263934" y="5959173"/>
                    <a:pt x="1261677" y="5948458"/>
                  </a:cubicBezTo>
                  <a:cubicBezTo>
                    <a:pt x="1253782" y="5949022"/>
                    <a:pt x="1246453" y="5949587"/>
                    <a:pt x="1239120" y="5950149"/>
                  </a:cubicBezTo>
                  <a:cubicBezTo>
                    <a:pt x="1230125" y="5925891"/>
                    <a:pt x="1220045" y="5901720"/>
                    <a:pt x="1220566" y="5874652"/>
                  </a:cubicBezTo>
                  <a:lnTo>
                    <a:pt x="1220509" y="5874570"/>
                  </a:lnTo>
                  <a:close/>
                  <a:moveTo>
                    <a:pt x="1280319" y="6130060"/>
                  </a:moveTo>
                  <a:cubicBezTo>
                    <a:pt x="1271656" y="6136087"/>
                    <a:pt x="1262214" y="6122146"/>
                    <a:pt x="1270676" y="6116508"/>
                  </a:cubicBezTo>
                  <a:lnTo>
                    <a:pt x="1270722" y="6116526"/>
                  </a:lnTo>
                  <a:cubicBezTo>
                    <a:pt x="1279191" y="6110313"/>
                    <a:pt x="1288662" y="6124257"/>
                    <a:pt x="1280319" y="6130060"/>
                  </a:cubicBezTo>
                  <a:close/>
                  <a:moveTo>
                    <a:pt x="1267289" y="6244040"/>
                  </a:moveTo>
                  <a:cubicBezTo>
                    <a:pt x="1278004" y="6222037"/>
                    <a:pt x="1290419" y="6200034"/>
                    <a:pt x="1294932" y="6175794"/>
                  </a:cubicBezTo>
                  <a:cubicBezTo>
                    <a:pt x="1290419" y="6175794"/>
                    <a:pt x="1280824" y="6175221"/>
                    <a:pt x="1276312" y="6174657"/>
                  </a:cubicBezTo>
                  <a:cubicBezTo>
                    <a:pt x="1276312" y="6164918"/>
                    <a:pt x="1276861" y="6155373"/>
                    <a:pt x="1277410" y="6146368"/>
                  </a:cubicBezTo>
                  <a:lnTo>
                    <a:pt x="1277455" y="6146458"/>
                  </a:lnTo>
                  <a:cubicBezTo>
                    <a:pt x="1285351" y="6157746"/>
                    <a:pt x="1297755" y="6167324"/>
                    <a:pt x="1296066" y="6183123"/>
                  </a:cubicBezTo>
                  <a:cubicBezTo>
                    <a:pt x="1300579" y="6205673"/>
                    <a:pt x="1288735" y="6226539"/>
                    <a:pt x="1284796" y="6247970"/>
                  </a:cubicBezTo>
                  <a:cubicBezTo>
                    <a:pt x="1278584" y="6264897"/>
                    <a:pt x="1267304" y="6279569"/>
                    <a:pt x="1256589" y="6293668"/>
                  </a:cubicBezTo>
                  <a:cubicBezTo>
                    <a:pt x="1251950" y="6278851"/>
                    <a:pt x="1249292" y="6263485"/>
                    <a:pt x="1248684" y="6247970"/>
                  </a:cubicBezTo>
                  <a:cubicBezTo>
                    <a:pt x="1254895" y="6246845"/>
                    <a:pt x="1261090" y="6245726"/>
                    <a:pt x="1267294" y="6244035"/>
                  </a:cubicBezTo>
                  <a:close/>
                  <a:moveTo>
                    <a:pt x="1293264" y="6105224"/>
                  </a:moveTo>
                  <a:lnTo>
                    <a:pt x="1293275" y="6105252"/>
                  </a:lnTo>
                  <a:lnTo>
                    <a:pt x="1293257" y="6105252"/>
                  </a:lnTo>
                  <a:lnTo>
                    <a:pt x="1293257" y="6105224"/>
                  </a:lnTo>
                  <a:cubicBezTo>
                    <a:pt x="1288182" y="6091694"/>
                    <a:pt x="1282000" y="6074811"/>
                    <a:pt x="1298344" y="6065777"/>
                  </a:cubicBezTo>
                  <a:cubicBezTo>
                    <a:pt x="1298352" y="6079087"/>
                    <a:pt x="1296646" y="6092343"/>
                    <a:pt x="1293269" y="6105218"/>
                  </a:cubicBezTo>
                  <a:close/>
                  <a:moveTo>
                    <a:pt x="1254353" y="5890980"/>
                  </a:moveTo>
                  <a:lnTo>
                    <a:pt x="1254345" y="5890953"/>
                  </a:lnTo>
                  <a:cubicBezTo>
                    <a:pt x="1274084" y="5908989"/>
                    <a:pt x="1285935" y="5932113"/>
                    <a:pt x="1304545" y="5950722"/>
                  </a:cubicBezTo>
                  <a:cubicBezTo>
                    <a:pt x="1319770" y="5966523"/>
                    <a:pt x="1331052" y="5985124"/>
                    <a:pt x="1341767" y="6004317"/>
                  </a:cubicBezTo>
                  <a:cubicBezTo>
                    <a:pt x="1305743" y="5972385"/>
                    <a:pt x="1276086" y="5933928"/>
                    <a:pt x="1254359" y="5890973"/>
                  </a:cubicBezTo>
                  <a:close/>
                  <a:moveTo>
                    <a:pt x="1339483" y="5950686"/>
                  </a:moveTo>
                  <a:cubicBezTo>
                    <a:pt x="1315068" y="5953995"/>
                    <a:pt x="1310911" y="5926341"/>
                    <a:pt x="1291547" y="5914601"/>
                  </a:cubicBezTo>
                  <a:lnTo>
                    <a:pt x="1291547" y="5914575"/>
                  </a:lnTo>
                  <a:cubicBezTo>
                    <a:pt x="1309214" y="5923685"/>
                    <a:pt x="1321910" y="5924503"/>
                    <a:pt x="1344004" y="5925872"/>
                  </a:cubicBezTo>
                  <a:cubicBezTo>
                    <a:pt x="1342318" y="5934333"/>
                    <a:pt x="1341189" y="5942220"/>
                    <a:pt x="1339488" y="5950679"/>
                  </a:cubicBezTo>
                  <a:close/>
                  <a:moveTo>
                    <a:pt x="1296050" y="5886995"/>
                  </a:moveTo>
                  <a:lnTo>
                    <a:pt x="1296095" y="5886950"/>
                  </a:lnTo>
                  <a:cubicBezTo>
                    <a:pt x="1305119" y="5880192"/>
                    <a:pt x="1313587" y="5873988"/>
                    <a:pt x="1323165" y="5867794"/>
                  </a:cubicBezTo>
                  <a:cubicBezTo>
                    <a:pt x="1338401" y="5864956"/>
                    <a:pt x="1354192" y="5866657"/>
                    <a:pt x="1369418" y="5867222"/>
                  </a:cubicBezTo>
                  <a:cubicBezTo>
                    <a:pt x="1366590" y="5880201"/>
                    <a:pt x="1368869" y="5898813"/>
                    <a:pt x="1353628" y="5905007"/>
                  </a:cubicBezTo>
                  <a:cubicBezTo>
                    <a:pt x="1332711" y="5919734"/>
                    <a:pt x="1311790" y="5898905"/>
                    <a:pt x="1296055" y="5886988"/>
                  </a:cubicBezTo>
                  <a:close/>
                  <a:moveTo>
                    <a:pt x="1379580" y="5780990"/>
                  </a:moveTo>
                  <a:cubicBezTo>
                    <a:pt x="1372249" y="5789448"/>
                    <a:pt x="1364355" y="5797907"/>
                    <a:pt x="1356458" y="5806364"/>
                  </a:cubicBezTo>
                  <a:cubicBezTo>
                    <a:pt x="1355821" y="5801816"/>
                    <a:pt x="1355275" y="5792812"/>
                    <a:pt x="1354729" y="5788900"/>
                  </a:cubicBezTo>
                  <a:lnTo>
                    <a:pt x="1354765" y="5788900"/>
                  </a:lnTo>
                  <a:cubicBezTo>
                    <a:pt x="1363233" y="5786049"/>
                    <a:pt x="1371124" y="5783249"/>
                    <a:pt x="1379583" y="5780983"/>
                  </a:cubicBezTo>
                  <a:close/>
                  <a:moveTo>
                    <a:pt x="1363771" y="5739249"/>
                  </a:moveTo>
                  <a:lnTo>
                    <a:pt x="1363771" y="5739230"/>
                  </a:lnTo>
                  <a:cubicBezTo>
                    <a:pt x="1380071" y="5746872"/>
                    <a:pt x="1395563" y="5756130"/>
                    <a:pt x="1410016" y="5766864"/>
                  </a:cubicBezTo>
                  <a:lnTo>
                    <a:pt x="1377871" y="5768539"/>
                  </a:lnTo>
                  <a:cubicBezTo>
                    <a:pt x="1372572" y="5759073"/>
                    <a:pt x="1367864" y="5749289"/>
                    <a:pt x="1363774" y="5739243"/>
                  </a:cubicBezTo>
                  <a:close/>
                  <a:moveTo>
                    <a:pt x="1372176" y="5839623"/>
                  </a:moveTo>
                  <a:cubicBezTo>
                    <a:pt x="1360898" y="5846954"/>
                    <a:pt x="1347363" y="5849224"/>
                    <a:pt x="1334383" y="5849224"/>
                  </a:cubicBezTo>
                  <a:cubicBezTo>
                    <a:pt x="1333809" y="5844273"/>
                    <a:pt x="1332872" y="5839372"/>
                    <a:pt x="1331578" y="5834559"/>
                  </a:cubicBezTo>
                  <a:cubicBezTo>
                    <a:pt x="1337778" y="5830595"/>
                    <a:pt x="1343426" y="5826655"/>
                    <a:pt x="1349054" y="5823273"/>
                  </a:cubicBezTo>
                  <a:cubicBezTo>
                    <a:pt x="1356389" y="5828901"/>
                    <a:pt x="1364292" y="5833976"/>
                    <a:pt x="1372179" y="5839616"/>
                  </a:cubicBezTo>
                  <a:close/>
                  <a:moveTo>
                    <a:pt x="1359824" y="5937787"/>
                  </a:moveTo>
                  <a:cubicBezTo>
                    <a:pt x="1374024" y="5941649"/>
                    <a:pt x="1388568" y="5944111"/>
                    <a:pt x="1403248" y="5945136"/>
                  </a:cubicBezTo>
                  <a:cubicBezTo>
                    <a:pt x="1401556" y="5952458"/>
                    <a:pt x="1399865" y="5960344"/>
                    <a:pt x="1398174" y="5967693"/>
                  </a:cubicBezTo>
                  <a:cubicBezTo>
                    <a:pt x="1380709" y="5978335"/>
                    <a:pt x="1360970" y="5977242"/>
                    <a:pt x="1344052" y="5965965"/>
                  </a:cubicBezTo>
                  <a:lnTo>
                    <a:pt x="1344034" y="5965993"/>
                  </a:lnTo>
                  <a:cubicBezTo>
                    <a:pt x="1349675" y="5956973"/>
                    <a:pt x="1354751" y="5947377"/>
                    <a:pt x="1359826" y="5937780"/>
                  </a:cubicBezTo>
                  <a:close/>
                  <a:moveTo>
                    <a:pt x="1365447" y="5920851"/>
                  </a:moveTo>
                  <a:cubicBezTo>
                    <a:pt x="1370541" y="5913032"/>
                    <a:pt x="1375634" y="5904568"/>
                    <a:pt x="1380728" y="5896655"/>
                  </a:cubicBezTo>
                  <a:lnTo>
                    <a:pt x="1380683" y="5896592"/>
                  </a:lnTo>
                  <a:cubicBezTo>
                    <a:pt x="1391952" y="5897164"/>
                    <a:pt x="1403232" y="5898293"/>
                    <a:pt x="1415084" y="5899430"/>
                  </a:cubicBezTo>
                  <a:cubicBezTo>
                    <a:pt x="1413955" y="5906753"/>
                    <a:pt x="1413391" y="5913529"/>
                    <a:pt x="1412828" y="5920852"/>
                  </a:cubicBezTo>
                  <a:cubicBezTo>
                    <a:pt x="1397119" y="5923122"/>
                    <a:pt x="1381165" y="5923119"/>
                    <a:pt x="1365457" y="5920844"/>
                  </a:cubicBezTo>
                  <a:close/>
                  <a:moveTo>
                    <a:pt x="1391981" y="5876253"/>
                  </a:moveTo>
                  <a:cubicBezTo>
                    <a:pt x="1389070" y="5867337"/>
                    <a:pt x="1385704" y="5858788"/>
                    <a:pt x="1382884" y="5849781"/>
                  </a:cubicBezTo>
                  <a:lnTo>
                    <a:pt x="1382957" y="5849744"/>
                  </a:lnTo>
                  <a:cubicBezTo>
                    <a:pt x="1400449" y="5857076"/>
                    <a:pt x="1421869" y="5860478"/>
                    <a:pt x="1432594" y="5877951"/>
                  </a:cubicBezTo>
                  <a:cubicBezTo>
                    <a:pt x="1419057" y="5879638"/>
                    <a:pt x="1405525" y="5878510"/>
                    <a:pt x="1391990" y="5876246"/>
                  </a:cubicBezTo>
                  <a:close/>
                  <a:moveTo>
                    <a:pt x="1394783" y="5835105"/>
                  </a:moveTo>
                  <a:cubicBezTo>
                    <a:pt x="1400431" y="5826081"/>
                    <a:pt x="1401560" y="5806326"/>
                    <a:pt x="1415649" y="5815366"/>
                  </a:cubicBezTo>
                  <a:cubicBezTo>
                    <a:pt x="1424117" y="5823825"/>
                    <a:pt x="1428057" y="5835666"/>
                    <a:pt x="1433131" y="5845816"/>
                  </a:cubicBezTo>
                  <a:cubicBezTo>
                    <a:pt x="1419650" y="5845632"/>
                    <a:pt x="1406451" y="5841933"/>
                    <a:pt x="1394838" y="5835083"/>
                  </a:cubicBezTo>
                  <a:close/>
                  <a:moveTo>
                    <a:pt x="1418960" y="5946240"/>
                  </a:moveTo>
                  <a:lnTo>
                    <a:pt x="1418978" y="5946258"/>
                  </a:lnTo>
                  <a:cubicBezTo>
                    <a:pt x="1435906" y="5945694"/>
                    <a:pt x="1452815" y="5945140"/>
                    <a:pt x="1469170" y="5944002"/>
                  </a:cubicBezTo>
                  <a:cubicBezTo>
                    <a:pt x="1466914" y="5953016"/>
                    <a:pt x="1468051" y="5964868"/>
                    <a:pt x="1459020" y="5971627"/>
                  </a:cubicBezTo>
                  <a:cubicBezTo>
                    <a:pt x="1449443" y="5983469"/>
                    <a:pt x="1431951" y="5977839"/>
                    <a:pt x="1418421" y="5978985"/>
                  </a:cubicBezTo>
                  <a:cubicBezTo>
                    <a:pt x="1418424" y="5967605"/>
                    <a:pt x="1418424" y="5956965"/>
                    <a:pt x="1418970" y="5946230"/>
                  </a:cubicBezTo>
                  <a:close/>
                  <a:moveTo>
                    <a:pt x="1451193" y="6034744"/>
                  </a:moveTo>
                  <a:cubicBezTo>
                    <a:pt x="1463591" y="6035863"/>
                    <a:pt x="1477135" y="6036435"/>
                    <a:pt x="1486717" y="6045469"/>
                  </a:cubicBezTo>
                  <a:cubicBezTo>
                    <a:pt x="1487846" y="6056737"/>
                    <a:pt x="1484453" y="6067464"/>
                    <a:pt x="1482206" y="6078179"/>
                  </a:cubicBezTo>
                  <a:cubicBezTo>
                    <a:pt x="1466925" y="6085448"/>
                    <a:pt x="1447823" y="6086637"/>
                    <a:pt x="1437090" y="6071902"/>
                  </a:cubicBezTo>
                  <a:lnTo>
                    <a:pt x="1437082" y="6071965"/>
                  </a:lnTo>
                  <a:cubicBezTo>
                    <a:pt x="1417923" y="6060113"/>
                    <a:pt x="1443302" y="6044886"/>
                    <a:pt x="1451197" y="6034734"/>
                  </a:cubicBezTo>
                  <a:close/>
                  <a:moveTo>
                    <a:pt x="1505851" y="6053956"/>
                  </a:moveTo>
                  <a:lnTo>
                    <a:pt x="1505878" y="6053947"/>
                  </a:lnTo>
                  <a:lnTo>
                    <a:pt x="1505878" y="6053960"/>
                  </a:lnTo>
                  <a:cubicBezTo>
                    <a:pt x="1521103" y="6057325"/>
                    <a:pt x="1536317" y="6060717"/>
                    <a:pt x="1550973" y="6067481"/>
                  </a:cubicBezTo>
                  <a:cubicBezTo>
                    <a:pt x="1545332" y="6084400"/>
                    <a:pt x="1545332" y="6112016"/>
                    <a:pt x="1522775" y="6114862"/>
                  </a:cubicBezTo>
                  <a:cubicBezTo>
                    <a:pt x="1508113" y="6117118"/>
                    <a:pt x="1493441" y="6112588"/>
                    <a:pt x="1478777" y="6110336"/>
                  </a:cubicBezTo>
                  <a:cubicBezTo>
                    <a:pt x="1486688" y="6091149"/>
                    <a:pt x="1499145" y="6073686"/>
                    <a:pt x="1505878" y="6053955"/>
                  </a:cubicBezTo>
                  <a:close/>
                  <a:moveTo>
                    <a:pt x="1699860" y="6130628"/>
                  </a:moveTo>
                  <a:cubicBezTo>
                    <a:pt x="1701561" y="6150379"/>
                    <a:pt x="1698159" y="6170687"/>
                    <a:pt x="1684060" y="6185355"/>
                  </a:cubicBezTo>
                  <a:cubicBezTo>
                    <a:pt x="1671653" y="6191559"/>
                    <a:pt x="1657554" y="6192113"/>
                    <a:pt x="1644019" y="6190994"/>
                  </a:cubicBezTo>
                  <a:cubicBezTo>
                    <a:pt x="1644019" y="6174621"/>
                    <a:pt x="1639015" y="6154882"/>
                    <a:pt x="1655298" y="6144695"/>
                  </a:cubicBezTo>
                  <a:lnTo>
                    <a:pt x="1655298" y="6144733"/>
                  </a:lnTo>
                  <a:cubicBezTo>
                    <a:pt x="1666590" y="6131198"/>
                    <a:pt x="1683502" y="6130624"/>
                    <a:pt x="1699864" y="6130624"/>
                  </a:cubicBezTo>
                  <a:close/>
                  <a:moveTo>
                    <a:pt x="1651368" y="6129000"/>
                  </a:moveTo>
                  <a:cubicBezTo>
                    <a:pt x="1634229" y="6136093"/>
                    <a:pt x="1615304" y="6137668"/>
                    <a:pt x="1597228" y="6133503"/>
                  </a:cubicBezTo>
                  <a:cubicBezTo>
                    <a:pt x="1594408" y="6125045"/>
                    <a:pt x="1592134" y="6117131"/>
                    <a:pt x="1589860" y="6109308"/>
                  </a:cubicBezTo>
                  <a:lnTo>
                    <a:pt x="1589897" y="6109253"/>
                  </a:lnTo>
                  <a:cubicBezTo>
                    <a:pt x="1603440" y="6099104"/>
                    <a:pt x="1616975" y="6087258"/>
                    <a:pt x="1624873" y="6071459"/>
                  </a:cubicBezTo>
                  <a:cubicBezTo>
                    <a:pt x="1637281" y="6074297"/>
                    <a:pt x="1649687" y="6077107"/>
                    <a:pt x="1662094" y="6080491"/>
                  </a:cubicBezTo>
                  <a:cubicBezTo>
                    <a:pt x="1663224" y="6097407"/>
                    <a:pt x="1658149" y="6113753"/>
                    <a:pt x="1651372" y="6128995"/>
                  </a:cubicBezTo>
                  <a:close/>
                  <a:moveTo>
                    <a:pt x="1605734" y="6078199"/>
                  </a:moveTo>
                  <a:cubicBezTo>
                    <a:pt x="1593328" y="6084411"/>
                    <a:pt x="1580337" y="6089478"/>
                    <a:pt x="1566248" y="6091170"/>
                  </a:cubicBezTo>
                  <a:cubicBezTo>
                    <a:pt x="1565022" y="6085725"/>
                    <a:pt x="1560608" y="6065173"/>
                    <a:pt x="1560608" y="6059589"/>
                  </a:cubicBezTo>
                  <a:cubicBezTo>
                    <a:pt x="1569067" y="6053377"/>
                    <a:pt x="1576963" y="6046045"/>
                    <a:pt x="1586550" y="6040979"/>
                  </a:cubicBezTo>
                  <a:cubicBezTo>
                    <a:pt x="1595001" y="6039278"/>
                    <a:pt x="1602905" y="6044353"/>
                    <a:pt x="1611364" y="6046046"/>
                  </a:cubicBezTo>
                  <a:cubicBezTo>
                    <a:pt x="1609677" y="6056765"/>
                    <a:pt x="1607421" y="6067480"/>
                    <a:pt x="1605732" y="6078195"/>
                  </a:cubicBezTo>
                  <a:close/>
                  <a:moveTo>
                    <a:pt x="1573579" y="6115402"/>
                  </a:moveTo>
                  <a:cubicBezTo>
                    <a:pt x="1579791" y="6132885"/>
                    <a:pt x="1573579" y="6152050"/>
                    <a:pt x="1560608" y="6164476"/>
                  </a:cubicBezTo>
                  <a:cubicBezTo>
                    <a:pt x="1542562" y="6170115"/>
                    <a:pt x="1530707" y="6150940"/>
                    <a:pt x="1517739" y="6141909"/>
                  </a:cubicBezTo>
                  <a:cubicBezTo>
                    <a:pt x="1518312" y="6140217"/>
                    <a:pt x="1519439" y="6136842"/>
                    <a:pt x="1520003" y="6135150"/>
                  </a:cubicBezTo>
                  <a:cubicBezTo>
                    <a:pt x="1532920" y="6128874"/>
                    <a:pt x="1543106" y="6118691"/>
                    <a:pt x="1554932" y="6110773"/>
                  </a:cubicBezTo>
                  <a:lnTo>
                    <a:pt x="1554968" y="6110891"/>
                  </a:lnTo>
                  <a:cubicBezTo>
                    <a:pt x="1560048" y="6102992"/>
                    <a:pt x="1573583" y="6105239"/>
                    <a:pt x="1573583" y="6115398"/>
                  </a:cubicBezTo>
                  <a:close/>
                  <a:moveTo>
                    <a:pt x="1430262" y="6111983"/>
                  </a:moveTo>
                  <a:lnTo>
                    <a:pt x="1430317" y="6111865"/>
                  </a:lnTo>
                  <a:cubicBezTo>
                    <a:pt x="1430317" y="6111917"/>
                    <a:pt x="1430317" y="6111969"/>
                    <a:pt x="1430317" y="6112021"/>
                  </a:cubicBezTo>
                  <a:cubicBezTo>
                    <a:pt x="1448916" y="6126128"/>
                    <a:pt x="1465831" y="6141896"/>
                    <a:pt x="1482734" y="6158244"/>
                  </a:cubicBezTo>
                  <a:cubicBezTo>
                    <a:pt x="1481597" y="6177418"/>
                    <a:pt x="1482734" y="6196601"/>
                    <a:pt x="1480470" y="6215203"/>
                  </a:cubicBezTo>
                  <a:cubicBezTo>
                    <a:pt x="1483863" y="6238334"/>
                    <a:pt x="1498395" y="6257904"/>
                    <a:pt x="1505857" y="6279502"/>
                  </a:cubicBezTo>
                  <a:cubicBezTo>
                    <a:pt x="1511854" y="6296865"/>
                    <a:pt x="1526723" y="6308837"/>
                    <a:pt x="1537438" y="6323490"/>
                  </a:cubicBezTo>
                  <a:cubicBezTo>
                    <a:pt x="1539684" y="6337599"/>
                    <a:pt x="1530106" y="6349451"/>
                    <a:pt x="1523903" y="6361285"/>
                  </a:cubicBezTo>
                  <a:cubicBezTo>
                    <a:pt x="1495140" y="6302624"/>
                    <a:pt x="1455672" y="6248486"/>
                    <a:pt x="1439873" y="6184177"/>
                  </a:cubicBezTo>
                  <a:cubicBezTo>
                    <a:pt x="1429254" y="6161576"/>
                    <a:pt x="1429232" y="6136259"/>
                    <a:pt x="1430317" y="6112021"/>
                  </a:cubicBezTo>
                  <a:cubicBezTo>
                    <a:pt x="1430305" y="6112005"/>
                    <a:pt x="1430284" y="6111987"/>
                    <a:pt x="1430266" y="6111979"/>
                  </a:cubicBezTo>
                  <a:close/>
                  <a:moveTo>
                    <a:pt x="1602841" y="6202234"/>
                  </a:moveTo>
                  <a:cubicBezTo>
                    <a:pt x="1591562" y="6196686"/>
                    <a:pt x="1581374" y="6188226"/>
                    <a:pt x="1570641" y="6181404"/>
                  </a:cubicBezTo>
                  <a:lnTo>
                    <a:pt x="1570704" y="6181384"/>
                  </a:lnTo>
                  <a:cubicBezTo>
                    <a:pt x="1574644" y="6171783"/>
                    <a:pt x="1578035" y="6160510"/>
                    <a:pt x="1587059" y="6154306"/>
                  </a:cubicBezTo>
                  <a:cubicBezTo>
                    <a:pt x="1601158" y="6153169"/>
                    <a:pt x="1615266" y="6155432"/>
                    <a:pt x="1629355" y="6156553"/>
                  </a:cubicBezTo>
                  <a:cubicBezTo>
                    <a:pt x="1630488" y="6175160"/>
                    <a:pt x="1625412" y="6200547"/>
                    <a:pt x="1602852" y="6202230"/>
                  </a:cubicBezTo>
                  <a:close/>
                  <a:moveTo>
                    <a:pt x="1619823" y="6212949"/>
                  </a:moveTo>
                  <a:cubicBezTo>
                    <a:pt x="1640115" y="6210119"/>
                    <a:pt x="1660437" y="6211249"/>
                    <a:pt x="1680738" y="6213513"/>
                  </a:cubicBezTo>
                  <a:cubicBezTo>
                    <a:pt x="1675090" y="6221972"/>
                    <a:pt x="1668904" y="6230996"/>
                    <a:pt x="1662682" y="6239445"/>
                  </a:cubicBezTo>
                  <a:cubicBezTo>
                    <a:pt x="1647520" y="6232084"/>
                    <a:pt x="1633138" y="6223215"/>
                    <a:pt x="1619751" y="6212974"/>
                  </a:cubicBezTo>
                  <a:close/>
                  <a:moveTo>
                    <a:pt x="1624390" y="6244612"/>
                  </a:moveTo>
                  <a:cubicBezTo>
                    <a:pt x="1624390" y="6244632"/>
                    <a:pt x="1624404" y="6244649"/>
                    <a:pt x="1624409" y="6244669"/>
                  </a:cubicBezTo>
                  <a:cubicBezTo>
                    <a:pt x="1646376" y="6255916"/>
                    <a:pt x="1669994" y="6266640"/>
                    <a:pt x="1687444" y="6284080"/>
                  </a:cubicBezTo>
                  <a:cubicBezTo>
                    <a:pt x="1707469" y="6321374"/>
                    <a:pt x="1710948" y="6349843"/>
                    <a:pt x="1711126" y="6385220"/>
                  </a:cubicBezTo>
                  <a:lnTo>
                    <a:pt x="1711126" y="6385055"/>
                  </a:lnTo>
                  <a:lnTo>
                    <a:pt x="1711144" y="6385047"/>
                  </a:lnTo>
                  <a:cubicBezTo>
                    <a:pt x="1716793" y="6412688"/>
                    <a:pt x="1718475" y="6440870"/>
                    <a:pt x="1717921" y="6469093"/>
                  </a:cubicBezTo>
                  <a:cubicBezTo>
                    <a:pt x="1715656" y="6468527"/>
                    <a:pt x="1711144" y="6467956"/>
                    <a:pt x="1708889" y="6467382"/>
                  </a:cubicBezTo>
                  <a:cubicBezTo>
                    <a:pt x="1706069" y="6457233"/>
                    <a:pt x="1702696" y="6447091"/>
                    <a:pt x="1700430" y="6436377"/>
                  </a:cubicBezTo>
                  <a:lnTo>
                    <a:pt x="1700412" y="6436367"/>
                  </a:lnTo>
                  <a:cubicBezTo>
                    <a:pt x="1696779" y="6413167"/>
                    <a:pt x="1652898" y="6331927"/>
                    <a:pt x="1624407" y="6244669"/>
                  </a:cubicBezTo>
                  <a:cubicBezTo>
                    <a:pt x="1624364" y="6244645"/>
                    <a:pt x="1624320" y="6244623"/>
                    <a:pt x="1624278" y="6244603"/>
                  </a:cubicBezTo>
                  <a:close/>
                  <a:moveTo>
                    <a:pt x="1717951" y="6270554"/>
                  </a:moveTo>
                  <a:lnTo>
                    <a:pt x="1717969" y="6270526"/>
                  </a:lnTo>
                  <a:cubicBezTo>
                    <a:pt x="1726993" y="6267716"/>
                    <a:pt x="1736571" y="6264896"/>
                    <a:pt x="1745612" y="6262649"/>
                  </a:cubicBezTo>
                  <a:cubicBezTo>
                    <a:pt x="1744457" y="6270836"/>
                    <a:pt x="1742758" y="6278937"/>
                    <a:pt x="1740528" y="6286899"/>
                  </a:cubicBezTo>
                  <a:cubicBezTo>
                    <a:pt x="1734888" y="6286899"/>
                    <a:pt x="1728685" y="6287447"/>
                    <a:pt x="1723045" y="6288017"/>
                  </a:cubicBezTo>
                  <a:cubicBezTo>
                    <a:pt x="1721867" y="6283556"/>
                    <a:pt x="1719047" y="6275006"/>
                    <a:pt x="1717955" y="6270544"/>
                  </a:cubicBezTo>
                  <a:close/>
                  <a:moveTo>
                    <a:pt x="1680148" y="6114894"/>
                  </a:moveTo>
                  <a:cubicBezTo>
                    <a:pt x="1678511" y="6100704"/>
                    <a:pt x="1677328" y="6086696"/>
                    <a:pt x="1676783" y="6072597"/>
                  </a:cubicBezTo>
                  <a:lnTo>
                    <a:pt x="1676765" y="6072597"/>
                  </a:lnTo>
                  <a:cubicBezTo>
                    <a:pt x="1687480" y="6066959"/>
                    <a:pt x="1697631" y="6060746"/>
                    <a:pt x="1708909" y="6056224"/>
                  </a:cubicBezTo>
                  <a:cubicBezTo>
                    <a:pt x="1711757" y="6079343"/>
                    <a:pt x="1704402" y="6105866"/>
                    <a:pt x="1680153" y="6114889"/>
                  </a:cubicBezTo>
                  <a:close/>
                  <a:moveTo>
                    <a:pt x="1617531" y="6025789"/>
                  </a:moveTo>
                  <a:cubicBezTo>
                    <a:pt x="1604539" y="6024608"/>
                    <a:pt x="1591642" y="6020067"/>
                    <a:pt x="1584813" y="6007729"/>
                  </a:cubicBezTo>
                  <a:lnTo>
                    <a:pt x="1584803" y="6007742"/>
                  </a:lnTo>
                  <a:lnTo>
                    <a:pt x="1584785" y="6007687"/>
                  </a:lnTo>
                  <a:cubicBezTo>
                    <a:pt x="1584793" y="6007703"/>
                    <a:pt x="1584804" y="6007714"/>
                    <a:pt x="1584813" y="6007727"/>
                  </a:cubicBezTo>
                  <a:cubicBezTo>
                    <a:pt x="1595533" y="5994197"/>
                    <a:pt x="1606245" y="5981222"/>
                    <a:pt x="1615274" y="5966579"/>
                  </a:cubicBezTo>
                  <a:cubicBezTo>
                    <a:pt x="1623169" y="5975038"/>
                    <a:pt x="1634440" y="5982918"/>
                    <a:pt x="1633884" y="5996469"/>
                  </a:cubicBezTo>
                  <a:cubicBezTo>
                    <a:pt x="1634454" y="6008866"/>
                    <a:pt x="1623739" y="6016753"/>
                    <a:pt x="1617535" y="6025785"/>
                  </a:cubicBezTo>
                  <a:close/>
                  <a:moveTo>
                    <a:pt x="1550376" y="5986757"/>
                  </a:moveTo>
                  <a:lnTo>
                    <a:pt x="1550421" y="5986821"/>
                  </a:lnTo>
                  <a:cubicBezTo>
                    <a:pt x="1532929" y="5974978"/>
                    <a:pt x="1550970" y="5955239"/>
                    <a:pt x="1555488" y="5941146"/>
                  </a:cubicBezTo>
                  <a:cubicBezTo>
                    <a:pt x="1570724" y="5945111"/>
                    <a:pt x="1584258" y="5952987"/>
                    <a:pt x="1597220" y="5962022"/>
                  </a:cubicBezTo>
                  <a:cubicBezTo>
                    <a:pt x="1591038" y="5981115"/>
                    <a:pt x="1569573" y="5995213"/>
                    <a:pt x="1550380" y="5986760"/>
                  </a:cubicBezTo>
                  <a:close/>
                  <a:moveTo>
                    <a:pt x="1545327" y="6003195"/>
                  </a:moveTo>
                  <a:lnTo>
                    <a:pt x="1572405" y="6006596"/>
                  </a:lnTo>
                  <a:cubicBezTo>
                    <a:pt x="1571268" y="6018438"/>
                    <a:pt x="1571841" y="6031983"/>
                    <a:pt x="1561117" y="6039306"/>
                  </a:cubicBezTo>
                  <a:cubicBezTo>
                    <a:pt x="1549274" y="6051712"/>
                    <a:pt x="1531792" y="6043832"/>
                    <a:pt x="1519385" y="6037605"/>
                  </a:cubicBezTo>
                  <a:cubicBezTo>
                    <a:pt x="1535242" y="6018706"/>
                    <a:pt x="1536192" y="6017240"/>
                    <a:pt x="1545331" y="6003190"/>
                  </a:cubicBezTo>
                  <a:close/>
                  <a:moveTo>
                    <a:pt x="1532393" y="5989049"/>
                  </a:moveTo>
                  <a:cubicBezTo>
                    <a:pt x="1527890" y="5998637"/>
                    <a:pt x="1525062" y="6010471"/>
                    <a:pt x="1515484" y="6016665"/>
                  </a:cubicBezTo>
                  <a:cubicBezTo>
                    <a:pt x="1499694" y="6023433"/>
                    <a:pt x="1482212" y="6020630"/>
                    <a:pt x="1465283" y="6020067"/>
                  </a:cubicBezTo>
                  <a:lnTo>
                    <a:pt x="1465283" y="5987912"/>
                  </a:lnTo>
                  <a:cubicBezTo>
                    <a:pt x="1487289" y="5991286"/>
                    <a:pt x="1509848" y="5990738"/>
                    <a:pt x="1532397" y="5989045"/>
                  </a:cubicBezTo>
                  <a:close/>
                  <a:moveTo>
                    <a:pt x="1469202" y="5909041"/>
                  </a:moveTo>
                  <a:cubicBezTo>
                    <a:pt x="1467519" y="5929907"/>
                    <a:pt x="1442696" y="5924842"/>
                    <a:pt x="1428602" y="5925960"/>
                  </a:cubicBezTo>
                  <a:cubicBezTo>
                    <a:pt x="1429700" y="5909501"/>
                    <a:pt x="1433697" y="5893760"/>
                    <a:pt x="1437607" y="5878569"/>
                  </a:cubicBezTo>
                  <a:lnTo>
                    <a:pt x="1437625" y="5878579"/>
                  </a:lnTo>
                  <a:cubicBezTo>
                    <a:pt x="1455117" y="5877456"/>
                    <a:pt x="1476556" y="5889290"/>
                    <a:pt x="1469206" y="5909037"/>
                  </a:cubicBezTo>
                  <a:close/>
                  <a:moveTo>
                    <a:pt x="1455686" y="5864989"/>
                  </a:moveTo>
                  <a:cubicBezTo>
                    <a:pt x="1447772" y="5871175"/>
                    <a:pt x="1437032" y="5857621"/>
                    <a:pt x="1446044" y="5851983"/>
                  </a:cubicBezTo>
                  <a:lnTo>
                    <a:pt x="1446089" y="5852018"/>
                  </a:lnTo>
                  <a:cubicBezTo>
                    <a:pt x="1453989" y="5845810"/>
                    <a:pt x="1464704" y="5858782"/>
                    <a:pt x="1455690" y="5864985"/>
                  </a:cubicBezTo>
                  <a:close/>
                  <a:moveTo>
                    <a:pt x="1428571" y="5809722"/>
                  </a:moveTo>
                  <a:cubicBezTo>
                    <a:pt x="1420103" y="5801827"/>
                    <a:pt x="1410515" y="5794497"/>
                    <a:pt x="1402057" y="5787173"/>
                  </a:cubicBezTo>
                  <a:cubicBezTo>
                    <a:pt x="1428007" y="5788291"/>
                    <a:pt x="1454523" y="5810849"/>
                    <a:pt x="1479891" y="5793931"/>
                  </a:cubicBezTo>
                  <a:cubicBezTo>
                    <a:pt x="1456768" y="5769105"/>
                    <a:pt x="1422931" y="5760657"/>
                    <a:pt x="1396980" y="5739781"/>
                  </a:cubicBezTo>
                  <a:cubicBezTo>
                    <a:pt x="1373876" y="5725137"/>
                    <a:pt x="1354138" y="5706490"/>
                    <a:pt x="1331580" y="5691300"/>
                  </a:cubicBezTo>
                  <a:cubicBezTo>
                    <a:pt x="1334400" y="5689589"/>
                    <a:pt x="1340030" y="5686206"/>
                    <a:pt x="1342849" y="5684514"/>
                  </a:cubicBezTo>
                  <a:cubicBezTo>
                    <a:pt x="1363715" y="5702005"/>
                    <a:pt x="1383448" y="5721735"/>
                    <a:pt x="1407713" y="5734707"/>
                  </a:cubicBezTo>
                  <a:cubicBezTo>
                    <a:pt x="1428579" y="5745995"/>
                    <a:pt x="1442848" y="5765259"/>
                    <a:pt x="1465227" y="5774192"/>
                  </a:cubicBezTo>
                  <a:cubicBezTo>
                    <a:pt x="1494811" y="5786000"/>
                    <a:pt x="1523888" y="5799579"/>
                    <a:pt x="1554341" y="5809717"/>
                  </a:cubicBezTo>
                  <a:cubicBezTo>
                    <a:pt x="1544754" y="5813664"/>
                    <a:pt x="1535166" y="5819886"/>
                    <a:pt x="1524451" y="5819886"/>
                  </a:cubicBezTo>
                  <a:cubicBezTo>
                    <a:pt x="1492865" y="5813664"/>
                    <a:pt x="1460720" y="5801259"/>
                    <a:pt x="1428575" y="5809718"/>
                  </a:cubicBezTo>
                  <a:close/>
                  <a:moveTo>
                    <a:pt x="1342831" y="5803482"/>
                  </a:moveTo>
                  <a:cubicBezTo>
                    <a:pt x="1340011" y="5806866"/>
                    <a:pt x="1333807" y="5814761"/>
                    <a:pt x="1330425" y="5818145"/>
                  </a:cubicBezTo>
                  <a:cubicBezTo>
                    <a:pt x="1319710" y="5818145"/>
                    <a:pt x="1308995" y="5818145"/>
                    <a:pt x="1298280" y="5818709"/>
                  </a:cubicBezTo>
                  <a:cubicBezTo>
                    <a:pt x="1298828" y="5814889"/>
                    <a:pt x="1300462" y="5806429"/>
                    <a:pt x="1301008" y="5802427"/>
                  </a:cubicBezTo>
                  <a:cubicBezTo>
                    <a:pt x="1311181" y="5794237"/>
                    <a:pt x="1326915" y="5792874"/>
                    <a:pt x="1342835" y="5803478"/>
                  </a:cubicBezTo>
                  <a:close/>
                  <a:moveTo>
                    <a:pt x="1409459" y="5586397"/>
                  </a:moveTo>
                  <a:lnTo>
                    <a:pt x="1409500" y="5586419"/>
                  </a:lnTo>
                  <a:cubicBezTo>
                    <a:pt x="1423580" y="5587538"/>
                    <a:pt x="1438563" y="5586659"/>
                    <a:pt x="1449473" y="5596569"/>
                  </a:cubicBezTo>
                  <a:cubicBezTo>
                    <a:pt x="1462193" y="5608119"/>
                    <a:pt x="1480302" y="5605917"/>
                    <a:pt x="1495154" y="5614043"/>
                  </a:cubicBezTo>
                  <a:cubicBezTo>
                    <a:pt x="1510198" y="5622272"/>
                    <a:pt x="1522224" y="5636046"/>
                    <a:pt x="1538023" y="5643933"/>
                  </a:cubicBezTo>
                  <a:cubicBezTo>
                    <a:pt x="1546482" y="5648459"/>
                    <a:pt x="1552122" y="5656348"/>
                    <a:pt x="1556633" y="5664807"/>
                  </a:cubicBezTo>
                  <a:cubicBezTo>
                    <a:pt x="1507620" y="5639432"/>
                    <a:pt x="1457970" y="5613428"/>
                    <a:pt x="1409500" y="5586422"/>
                  </a:cubicBezTo>
                  <a:lnTo>
                    <a:pt x="1409432" y="5586422"/>
                  </a:lnTo>
                  <a:close/>
                  <a:moveTo>
                    <a:pt x="1919255" y="5633168"/>
                  </a:moveTo>
                  <a:cubicBezTo>
                    <a:pt x="1906885" y="5632620"/>
                    <a:pt x="1893881" y="5629802"/>
                    <a:pt x="1883144" y="5621890"/>
                  </a:cubicBezTo>
                  <a:cubicBezTo>
                    <a:pt x="1896683" y="5620202"/>
                    <a:pt x="1909108" y="5625843"/>
                    <a:pt x="1919260" y="5633161"/>
                  </a:cubicBezTo>
                  <a:close/>
                  <a:moveTo>
                    <a:pt x="1920483" y="5552051"/>
                  </a:moveTo>
                  <a:lnTo>
                    <a:pt x="1920446" y="5552033"/>
                  </a:lnTo>
                  <a:cubicBezTo>
                    <a:pt x="1925521" y="5545819"/>
                    <a:pt x="1939056" y="5553734"/>
                    <a:pt x="1932853" y="5561056"/>
                  </a:cubicBezTo>
                  <a:cubicBezTo>
                    <a:pt x="1927763" y="5567781"/>
                    <a:pt x="1914205" y="5559869"/>
                    <a:pt x="1920487" y="5552047"/>
                  </a:cubicBezTo>
                  <a:close/>
                  <a:moveTo>
                    <a:pt x="1909820" y="5528253"/>
                  </a:moveTo>
                  <a:lnTo>
                    <a:pt x="1909713" y="5528292"/>
                  </a:lnTo>
                  <a:lnTo>
                    <a:pt x="1909705" y="5528246"/>
                  </a:lnTo>
                  <a:cubicBezTo>
                    <a:pt x="1909743" y="5528246"/>
                    <a:pt x="1909782" y="5528246"/>
                    <a:pt x="1909820" y="5528253"/>
                  </a:cubicBezTo>
                  <a:cubicBezTo>
                    <a:pt x="1945864" y="5514175"/>
                    <a:pt x="1984194" y="5508556"/>
                    <a:pt x="2022494" y="5501782"/>
                  </a:cubicBezTo>
                  <a:cubicBezTo>
                    <a:pt x="1989780" y="5523126"/>
                    <a:pt x="1948084" y="5532221"/>
                    <a:pt x="1909824" y="5528249"/>
                  </a:cubicBezTo>
                  <a:close/>
                  <a:moveTo>
                    <a:pt x="1934566" y="5591484"/>
                  </a:moveTo>
                  <a:cubicBezTo>
                    <a:pt x="1939641" y="5585278"/>
                    <a:pt x="1945276" y="5578521"/>
                    <a:pt x="1950340" y="5571763"/>
                  </a:cubicBezTo>
                  <a:cubicBezTo>
                    <a:pt x="1950340" y="5579658"/>
                    <a:pt x="1950904" y="5587562"/>
                    <a:pt x="1950904" y="5596023"/>
                  </a:cubicBezTo>
                  <a:cubicBezTo>
                    <a:pt x="1945280" y="5594207"/>
                    <a:pt x="1939657" y="5592576"/>
                    <a:pt x="1934571" y="5591484"/>
                  </a:cubicBezTo>
                  <a:lnTo>
                    <a:pt x="1934549" y="5591511"/>
                  </a:lnTo>
                  <a:lnTo>
                    <a:pt x="1934531" y="5591474"/>
                  </a:lnTo>
                  <a:close/>
                  <a:moveTo>
                    <a:pt x="2054657" y="5494996"/>
                  </a:moveTo>
                  <a:cubicBezTo>
                    <a:pt x="2048921" y="5499400"/>
                    <a:pt x="2042277" y="5502337"/>
                    <a:pt x="2035501" y="5502337"/>
                  </a:cubicBezTo>
                  <a:cubicBezTo>
                    <a:pt x="2025967" y="5498343"/>
                    <a:pt x="2039449" y="5490541"/>
                    <a:pt x="2044566" y="5491600"/>
                  </a:cubicBezTo>
                  <a:cubicBezTo>
                    <a:pt x="2047507" y="5489370"/>
                    <a:pt x="2062951" y="5488632"/>
                    <a:pt x="2054657" y="5494996"/>
                  </a:cubicBezTo>
                  <a:close/>
                  <a:moveTo>
                    <a:pt x="2050131" y="5397469"/>
                  </a:moveTo>
                  <a:cubicBezTo>
                    <a:pt x="2066413" y="5384006"/>
                    <a:pt x="2076054" y="5364813"/>
                    <a:pt x="2087878" y="5347349"/>
                  </a:cubicBezTo>
                  <a:lnTo>
                    <a:pt x="2087906" y="5347276"/>
                  </a:lnTo>
                  <a:cubicBezTo>
                    <a:pt x="2090890" y="5347744"/>
                    <a:pt x="2093911" y="5347933"/>
                    <a:pt x="2096930" y="5347840"/>
                  </a:cubicBezTo>
                  <a:cubicBezTo>
                    <a:pt x="2122872" y="5382816"/>
                    <a:pt x="2111028" y="5432997"/>
                    <a:pt x="2081148" y="5461194"/>
                  </a:cubicBezTo>
                  <a:cubicBezTo>
                    <a:pt x="2066479" y="5442039"/>
                    <a:pt x="2066479" y="5415515"/>
                    <a:pt x="2050131" y="5397469"/>
                  </a:cubicBezTo>
                  <a:close/>
                  <a:moveTo>
                    <a:pt x="2116667" y="5441429"/>
                  </a:moveTo>
                  <a:cubicBezTo>
                    <a:pt x="2121215" y="5422237"/>
                    <a:pt x="2125764" y="5402498"/>
                    <a:pt x="2124581" y="5382215"/>
                  </a:cubicBezTo>
                  <a:lnTo>
                    <a:pt x="2124563" y="5382207"/>
                  </a:lnTo>
                  <a:cubicBezTo>
                    <a:pt x="2131331" y="5370928"/>
                    <a:pt x="2140927" y="5361907"/>
                    <a:pt x="2149950" y="5352881"/>
                  </a:cubicBezTo>
                  <a:cubicBezTo>
                    <a:pt x="2161793" y="5367535"/>
                    <a:pt x="2180977" y="5381642"/>
                    <a:pt x="2177584" y="5403081"/>
                  </a:cubicBezTo>
                  <a:cubicBezTo>
                    <a:pt x="2177584" y="5410976"/>
                    <a:pt x="2169697" y="5414360"/>
                    <a:pt x="2164603" y="5417744"/>
                  </a:cubicBezTo>
                  <a:cubicBezTo>
                    <a:pt x="2149398" y="5427331"/>
                    <a:pt x="2133589" y="5436363"/>
                    <a:pt x="2116670" y="5441429"/>
                  </a:cubicBezTo>
                  <a:close/>
                  <a:moveTo>
                    <a:pt x="2174255" y="5426803"/>
                  </a:moveTo>
                  <a:lnTo>
                    <a:pt x="2174228" y="5426775"/>
                  </a:lnTo>
                  <a:cubicBezTo>
                    <a:pt x="2188344" y="5424519"/>
                    <a:pt x="2178754" y="5444258"/>
                    <a:pt x="2169161" y="5439173"/>
                  </a:cubicBezTo>
                  <a:cubicBezTo>
                    <a:pt x="2160704" y="5435807"/>
                    <a:pt x="2168618" y="5426257"/>
                    <a:pt x="2174261" y="5426803"/>
                  </a:cubicBezTo>
                  <a:close/>
                  <a:moveTo>
                    <a:pt x="2152788" y="5333123"/>
                  </a:moveTo>
                  <a:cubicBezTo>
                    <a:pt x="2152788" y="5319588"/>
                    <a:pt x="2153337" y="5306053"/>
                    <a:pt x="2154514" y="5292523"/>
                  </a:cubicBezTo>
                  <a:lnTo>
                    <a:pt x="2154490" y="5292523"/>
                  </a:lnTo>
                  <a:lnTo>
                    <a:pt x="2154518" y="5292468"/>
                  </a:lnTo>
                  <a:lnTo>
                    <a:pt x="2154518" y="5292523"/>
                  </a:lnTo>
                  <a:cubicBezTo>
                    <a:pt x="2164101" y="5293072"/>
                    <a:pt x="2176494" y="5288009"/>
                    <a:pt x="2183256" y="5297590"/>
                  </a:cubicBezTo>
                  <a:cubicBezTo>
                    <a:pt x="2204122" y="5314509"/>
                    <a:pt x="2204122" y="5343825"/>
                    <a:pt x="2198480" y="5368090"/>
                  </a:cubicBezTo>
                  <a:cubicBezTo>
                    <a:pt x="2194533" y="5368654"/>
                    <a:pt x="2187765" y="5369791"/>
                    <a:pt x="2184382" y="5370337"/>
                  </a:cubicBezTo>
                  <a:cubicBezTo>
                    <a:pt x="2175913" y="5356236"/>
                    <a:pt x="2164633" y="5344393"/>
                    <a:pt x="2152791" y="5333123"/>
                  </a:cubicBezTo>
                  <a:close/>
                  <a:moveTo>
                    <a:pt x="2226107" y="5396259"/>
                  </a:moveTo>
                  <a:lnTo>
                    <a:pt x="2226080" y="5396304"/>
                  </a:lnTo>
                  <a:cubicBezTo>
                    <a:pt x="2259371" y="5378266"/>
                    <a:pt x="2286441" y="5350630"/>
                    <a:pt x="2320269" y="5334269"/>
                  </a:cubicBezTo>
                  <a:cubicBezTo>
                    <a:pt x="2283621" y="5376011"/>
                    <a:pt x="2233995" y="5404208"/>
                    <a:pt x="2184356" y="5428459"/>
                  </a:cubicBezTo>
                  <a:cubicBezTo>
                    <a:pt x="2196269" y="5414906"/>
                    <a:pt x="2211460" y="5405263"/>
                    <a:pt x="2226107" y="5396259"/>
                  </a:cubicBezTo>
                  <a:close/>
                  <a:moveTo>
                    <a:pt x="2319141" y="5310564"/>
                  </a:moveTo>
                  <a:lnTo>
                    <a:pt x="2308991" y="5285189"/>
                  </a:lnTo>
                  <a:cubicBezTo>
                    <a:pt x="2321453" y="5271181"/>
                    <a:pt x="2331641" y="5254808"/>
                    <a:pt x="2335552" y="5236161"/>
                  </a:cubicBezTo>
                  <a:lnTo>
                    <a:pt x="2335506" y="5236116"/>
                  </a:lnTo>
                  <a:cubicBezTo>
                    <a:pt x="2353534" y="5239490"/>
                    <a:pt x="2364831" y="5254153"/>
                    <a:pt x="2373281" y="5269954"/>
                  </a:cubicBezTo>
                  <a:cubicBezTo>
                    <a:pt x="2356914" y="5285750"/>
                    <a:pt x="2338877" y="5299849"/>
                    <a:pt x="2319139" y="5310561"/>
                  </a:cubicBezTo>
                  <a:close/>
                  <a:moveTo>
                    <a:pt x="2349658" y="5147582"/>
                  </a:moveTo>
                  <a:cubicBezTo>
                    <a:pt x="2349567" y="5132847"/>
                    <a:pt x="2349022" y="5118202"/>
                    <a:pt x="2350207" y="5103554"/>
                  </a:cubicBezTo>
                  <a:lnTo>
                    <a:pt x="2350244" y="5103591"/>
                  </a:lnTo>
                  <a:cubicBezTo>
                    <a:pt x="2364325" y="5110914"/>
                    <a:pt x="2377868" y="5120492"/>
                    <a:pt x="2384617" y="5135737"/>
                  </a:cubicBezTo>
                  <a:cubicBezTo>
                    <a:pt x="2386892" y="5148125"/>
                    <a:pt x="2385191" y="5161112"/>
                    <a:pt x="2384069" y="5174086"/>
                  </a:cubicBezTo>
                  <a:cubicBezTo>
                    <a:pt x="2371085" y="5166757"/>
                    <a:pt x="2360935" y="5156606"/>
                    <a:pt x="2349655" y="5147582"/>
                  </a:cubicBezTo>
                  <a:close/>
                  <a:moveTo>
                    <a:pt x="2395893" y="5176345"/>
                  </a:moveTo>
                  <a:lnTo>
                    <a:pt x="2395903" y="5176362"/>
                  </a:lnTo>
                  <a:cubicBezTo>
                    <a:pt x="2400987" y="5158880"/>
                    <a:pt x="2420153" y="5169605"/>
                    <a:pt x="2432551" y="5170159"/>
                  </a:cubicBezTo>
                  <a:cubicBezTo>
                    <a:pt x="2434261" y="5184257"/>
                    <a:pt x="2442712" y="5203432"/>
                    <a:pt x="2428603" y="5214701"/>
                  </a:cubicBezTo>
                  <a:cubicBezTo>
                    <a:pt x="2415624" y="5227681"/>
                    <a:pt x="2402662" y="5241208"/>
                    <a:pt x="2391947" y="5256443"/>
                  </a:cubicBezTo>
                  <a:cubicBezTo>
                    <a:pt x="2388563" y="5255880"/>
                    <a:pt x="2382360" y="5255306"/>
                    <a:pt x="2378976" y="5254752"/>
                  </a:cubicBezTo>
                  <a:cubicBezTo>
                    <a:pt x="2390797" y="5229919"/>
                    <a:pt x="2378972" y="5199448"/>
                    <a:pt x="2395891" y="5176345"/>
                  </a:cubicBezTo>
                  <a:close/>
                  <a:moveTo>
                    <a:pt x="2403725" y="5147091"/>
                  </a:moveTo>
                  <a:cubicBezTo>
                    <a:pt x="2399813" y="5135720"/>
                    <a:pt x="2395907" y="5123806"/>
                    <a:pt x="2389626" y="5113163"/>
                  </a:cubicBezTo>
                  <a:lnTo>
                    <a:pt x="2389626" y="5113235"/>
                  </a:lnTo>
                  <a:cubicBezTo>
                    <a:pt x="2379485" y="5097453"/>
                    <a:pt x="2386806" y="5077710"/>
                    <a:pt x="2390190" y="5061361"/>
                  </a:cubicBezTo>
                  <a:cubicBezTo>
                    <a:pt x="2407673" y="5066984"/>
                    <a:pt x="2425715" y="5075459"/>
                    <a:pt x="2431923" y="5094069"/>
                  </a:cubicBezTo>
                  <a:cubicBezTo>
                    <a:pt x="2443211" y="5110978"/>
                    <a:pt x="2439254" y="5130717"/>
                    <a:pt x="2438690" y="5149919"/>
                  </a:cubicBezTo>
                  <a:cubicBezTo>
                    <a:pt x="2426983" y="5149843"/>
                    <a:pt x="2415297" y="5148897"/>
                    <a:pt x="2403729" y="5147091"/>
                  </a:cubicBezTo>
                  <a:close/>
                  <a:moveTo>
                    <a:pt x="2431932" y="5059069"/>
                  </a:moveTo>
                  <a:cubicBezTo>
                    <a:pt x="2418777" y="5053195"/>
                    <a:pt x="2405207" y="5048297"/>
                    <a:pt x="2391333" y="5044415"/>
                  </a:cubicBezTo>
                  <a:cubicBezTo>
                    <a:pt x="2384066" y="5037372"/>
                    <a:pt x="2378307" y="5028925"/>
                    <a:pt x="2374404" y="5019588"/>
                  </a:cubicBezTo>
                  <a:cubicBezTo>
                    <a:pt x="2371039" y="5004308"/>
                    <a:pt x="2382319" y="4991301"/>
                    <a:pt x="2389049" y="4978930"/>
                  </a:cubicBezTo>
                  <a:lnTo>
                    <a:pt x="2389086" y="4978976"/>
                  </a:lnTo>
                  <a:cubicBezTo>
                    <a:pt x="2412199" y="4988007"/>
                    <a:pt x="2437013" y="5004350"/>
                    <a:pt x="2440396" y="5031996"/>
                  </a:cubicBezTo>
                  <a:cubicBezTo>
                    <a:pt x="2439824" y="5041590"/>
                    <a:pt x="2444355" y="5056249"/>
                    <a:pt x="2431929" y="5059069"/>
                  </a:cubicBezTo>
                  <a:close/>
                  <a:moveTo>
                    <a:pt x="2397576" y="4965417"/>
                  </a:moveTo>
                  <a:cubicBezTo>
                    <a:pt x="2396479" y="4961597"/>
                    <a:pt x="2394756" y="4953683"/>
                    <a:pt x="2393664" y="4949135"/>
                  </a:cubicBezTo>
                  <a:lnTo>
                    <a:pt x="2393627" y="4949053"/>
                  </a:lnTo>
                  <a:cubicBezTo>
                    <a:pt x="2436487" y="4950736"/>
                    <a:pt x="2488945" y="4965981"/>
                    <a:pt x="2499104" y="5013907"/>
                  </a:cubicBezTo>
                  <a:cubicBezTo>
                    <a:pt x="2482739" y="5007150"/>
                    <a:pt x="2464693" y="5004306"/>
                    <a:pt x="2447202" y="5000390"/>
                  </a:cubicBezTo>
                  <a:cubicBezTo>
                    <a:pt x="2431975" y="4986847"/>
                    <a:pt x="2419003" y="4969365"/>
                    <a:pt x="2397573" y="4965417"/>
                  </a:cubicBezTo>
                  <a:close/>
                  <a:moveTo>
                    <a:pt x="2539665" y="5107578"/>
                  </a:moveTo>
                  <a:cubicBezTo>
                    <a:pt x="2549825" y="5081072"/>
                    <a:pt x="2569554" y="5060198"/>
                    <a:pt x="2581962" y="5035374"/>
                  </a:cubicBezTo>
                  <a:cubicBezTo>
                    <a:pt x="2593878" y="5010548"/>
                    <a:pt x="2606885" y="4986892"/>
                    <a:pt x="2616982" y="4962061"/>
                  </a:cubicBezTo>
                  <a:lnTo>
                    <a:pt x="2616936" y="4962061"/>
                  </a:lnTo>
                  <a:cubicBezTo>
                    <a:pt x="2620330" y="4961497"/>
                    <a:pt x="2625960" y="4960943"/>
                    <a:pt x="2629334" y="4960360"/>
                  </a:cubicBezTo>
                  <a:cubicBezTo>
                    <a:pt x="2598314" y="5008886"/>
                    <a:pt x="2587044" y="5071491"/>
                    <a:pt x="2539662" y="5107578"/>
                  </a:cubicBezTo>
                  <a:close/>
                  <a:moveTo>
                    <a:pt x="2654729" y="4808656"/>
                  </a:moveTo>
                  <a:cubicBezTo>
                    <a:pt x="2645087" y="4814204"/>
                    <a:pt x="2639448" y="4797831"/>
                    <a:pt x="2647361" y="4793375"/>
                  </a:cubicBezTo>
                  <a:lnTo>
                    <a:pt x="2647406" y="4793420"/>
                  </a:lnTo>
                  <a:cubicBezTo>
                    <a:pt x="2656419" y="4787789"/>
                    <a:pt x="2662631" y="4804135"/>
                    <a:pt x="2654732" y="4808656"/>
                  </a:cubicBezTo>
                  <a:close/>
                  <a:moveTo>
                    <a:pt x="2645760" y="4770235"/>
                  </a:moveTo>
                  <a:cubicBezTo>
                    <a:pt x="2642134" y="4756437"/>
                    <a:pt x="2641360" y="4742045"/>
                    <a:pt x="2643486" y="4727939"/>
                  </a:cubicBezTo>
                  <a:cubicBezTo>
                    <a:pt x="2650252" y="4740918"/>
                    <a:pt x="2651952" y="4756709"/>
                    <a:pt x="2645758" y="4770235"/>
                  </a:cubicBezTo>
                  <a:close/>
                  <a:moveTo>
                    <a:pt x="2646309" y="4886463"/>
                  </a:moveTo>
                  <a:cubicBezTo>
                    <a:pt x="2641216" y="4904469"/>
                    <a:pt x="2647941" y="4933294"/>
                    <a:pt x="2626583" y="4940033"/>
                  </a:cubicBezTo>
                  <a:cubicBezTo>
                    <a:pt x="2631538" y="4919575"/>
                    <a:pt x="2635777" y="4905060"/>
                    <a:pt x="2646304" y="4886463"/>
                  </a:cubicBezTo>
                  <a:close/>
                  <a:moveTo>
                    <a:pt x="2631093" y="4773709"/>
                  </a:moveTo>
                  <a:cubicBezTo>
                    <a:pt x="2631656" y="4800215"/>
                    <a:pt x="2635604" y="4827285"/>
                    <a:pt x="2628273" y="4853226"/>
                  </a:cubicBezTo>
                  <a:cubicBezTo>
                    <a:pt x="2614738" y="4853226"/>
                    <a:pt x="2601749" y="4853226"/>
                    <a:pt x="2588231" y="4854355"/>
                  </a:cubicBezTo>
                  <a:cubicBezTo>
                    <a:pt x="2581454" y="4838573"/>
                    <a:pt x="2572450" y="4823893"/>
                    <a:pt x="2563991" y="4809239"/>
                  </a:cubicBezTo>
                  <a:cubicBezTo>
                    <a:pt x="2558897" y="4794048"/>
                    <a:pt x="2572358" y="4778858"/>
                    <a:pt x="2587094" y="4775497"/>
                  </a:cubicBezTo>
                  <a:lnTo>
                    <a:pt x="2587104" y="4775415"/>
                  </a:lnTo>
                  <a:cubicBezTo>
                    <a:pt x="2601197" y="4768069"/>
                    <a:pt x="2616988" y="4769197"/>
                    <a:pt x="2631087" y="4773709"/>
                  </a:cubicBezTo>
                  <a:close/>
                  <a:moveTo>
                    <a:pt x="2597811" y="4753334"/>
                  </a:moveTo>
                  <a:cubicBezTo>
                    <a:pt x="2587086" y="4742619"/>
                    <a:pt x="2576935" y="4730775"/>
                    <a:pt x="2565666" y="4720615"/>
                  </a:cubicBezTo>
                  <a:cubicBezTo>
                    <a:pt x="2563393" y="4695799"/>
                    <a:pt x="2573020" y="4672708"/>
                    <a:pt x="2584834" y="4651254"/>
                  </a:cubicBezTo>
                  <a:cubicBezTo>
                    <a:pt x="2613027" y="4679459"/>
                    <a:pt x="2620923" y="4718925"/>
                    <a:pt x="2627701" y="4756729"/>
                  </a:cubicBezTo>
                  <a:cubicBezTo>
                    <a:pt x="2617542" y="4755590"/>
                    <a:pt x="2607382" y="4755590"/>
                    <a:pt x="2597811" y="4753334"/>
                  </a:cubicBezTo>
                  <a:close/>
                  <a:moveTo>
                    <a:pt x="2580902" y="4643353"/>
                  </a:moveTo>
                  <a:cubicBezTo>
                    <a:pt x="2557161" y="4625343"/>
                    <a:pt x="2528417" y="4625889"/>
                    <a:pt x="2500220" y="4623068"/>
                  </a:cubicBezTo>
                  <a:lnTo>
                    <a:pt x="2500238" y="4623051"/>
                  </a:lnTo>
                  <a:cubicBezTo>
                    <a:pt x="2500801" y="4603312"/>
                    <a:pt x="2511508" y="4584137"/>
                    <a:pt x="2529572" y="4575678"/>
                  </a:cubicBezTo>
                  <a:cubicBezTo>
                    <a:pt x="2536330" y="4574559"/>
                    <a:pt x="2545918" y="4572849"/>
                    <a:pt x="2550438" y="4580753"/>
                  </a:cubicBezTo>
                  <a:cubicBezTo>
                    <a:pt x="2563403" y="4599935"/>
                    <a:pt x="2582014" y="4618539"/>
                    <a:pt x="2580895" y="4643353"/>
                  </a:cubicBezTo>
                  <a:close/>
                  <a:moveTo>
                    <a:pt x="2506359" y="4642771"/>
                  </a:moveTo>
                  <a:lnTo>
                    <a:pt x="2506424" y="4642790"/>
                  </a:lnTo>
                  <a:cubicBezTo>
                    <a:pt x="2528409" y="4639979"/>
                    <a:pt x="2553232" y="4638842"/>
                    <a:pt x="2566758" y="4658589"/>
                  </a:cubicBezTo>
                  <a:cubicBezTo>
                    <a:pt x="2557734" y="4674944"/>
                    <a:pt x="2552667" y="4692990"/>
                    <a:pt x="2545891" y="4709909"/>
                  </a:cubicBezTo>
                  <a:cubicBezTo>
                    <a:pt x="2532930" y="4709909"/>
                    <a:pt x="2519959" y="4710472"/>
                    <a:pt x="2507552" y="4708780"/>
                  </a:cubicBezTo>
                  <a:cubicBezTo>
                    <a:pt x="2494563" y="4699756"/>
                    <a:pt x="2481592" y="4690178"/>
                    <a:pt x="2473705" y="4676062"/>
                  </a:cubicBezTo>
                  <a:cubicBezTo>
                    <a:pt x="2479793" y="4661965"/>
                    <a:pt x="2491162" y="4648412"/>
                    <a:pt x="2506352" y="4642771"/>
                  </a:cubicBezTo>
                  <a:close/>
                  <a:moveTo>
                    <a:pt x="2483902" y="4623642"/>
                  </a:moveTo>
                  <a:cubicBezTo>
                    <a:pt x="2464151" y="4620250"/>
                    <a:pt x="2444990" y="4613482"/>
                    <a:pt x="2426915" y="4605032"/>
                  </a:cubicBezTo>
                  <a:cubicBezTo>
                    <a:pt x="2431095" y="4597900"/>
                    <a:pt x="2438617" y="4583483"/>
                    <a:pt x="2446117" y="4577389"/>
                  </a:cubicBezTo>
                  <a:cubicBezTo>
                    <a:pt x="2460208" y="4571765"/>
                    <a:pt x="2475452" y="4575696"/>
                    <a:pt x="2489550" y="4578516"/>
                  </a:cubicBezTo>
                  <a:cubicBezTo>
                    <a:pt x="2490653" y="4593763"/>
                    <a:pt x="2487279" y="4608979"/>
                    <a:pt x="2483895" y="4623642"/>
                  </a:cubicBezTo>
                  <a:close/>
                  <a:moveTo>
                    <a:pt x="2405966" y="4517082"/>
                  </a:moveTo>
                  <a:lnTo>
                    <a:pt x="2406002" y="4517082"/>
                  </a:lnTo>
                  <a:cubicBezTo>
                    <a:pt x="2408249" y="4505240"/>
                    <a:pt x="2409941" y="4491132"/>
                    <a:pt x="2422357" y="4484937"/>
                  </a:cubicBezTo>
                  <a:cubicBezTo>
                    <a:pt x="2436456" y="4480980"/>
                    <a:pt x="2447171" y="4492824"/>
                    <a:pt x="2457881" y="4500162"/>
                  </a:cubicBezTo>
                  <a:cubicBezTo>
                    <a:pt x="2457333" y="4505247"/>
                    <a:pt x="2456198" y="4514815"/>
                    <a:pt x="2455635" y="4519901"/>
                  </a:cubicBezTo>
                  <a:cubicBezTo>
                    <a:pt x="2439254" y="4519266"/>
                    <a:pt x="2422332" y="4518174"/>
                    <a:pt x="2405959" y="4517082"/>
                  </a:cubicBezTo>
                  <a:close/>
                  <a:moveTo>
                    <a:pt x="2434792" y="4439767"/>
                  </a:moveTo>
                  <a:cubicBezTo>
                    <a:pt x="2430486" y="4438055"/>
                    <a:pt x="2426333" y="4435983"/>
                    <a:pt x="2422376" y="4433572"/>
                  </a:cubicBezTo>
                  <a:cubicBezTo>
                    <a:pt x="2421249" y="4406493"/>
                    <a:pt x="2428580" y="4377176"/>
                    <a:pt x="2415599" y="4351217"/>
                  </a:cubicBezTo>
                  <a:cubicBezTo>
                    <a:pt x="2397563" y="4320768"/>
                    <a:pt x="2368236" y="4299342"/>
                    <a:pt x="2344541" y="4273391"/>
                  </a:cubicBezTo>
                  <a:cubicBezTo>
                    <a:pt x="2324241" y="4272828"/>
                    <a:pt x="2312396" y="4257602"/>
                    <a:pt x="2299415" y="4244630"/>
                  </a:cubicBezTo>
                  <a:cubicBezTo>
                    <a:pt x="2283633" y="4237282"/>
                    <a:pt x="2267270" y="4230522"/>
                    <a:pt x="2250915" y="4224331"/>
                  </a:cubicBezTo>
                  <a:cubicBezTo>
                    <a:pt x="2258810" y="4244070"/>
                    <a:pt x="2279288" y="4253860"/>
                    <a:pt x="2288700" y="4272267"/>
                  </a:cubicBezTo>
                  <a:cubicBezTo>
                    <a:pt x="2296285" y="4287101"/>
                    <a:pt x="2306182" y="4299918"/>
                    <a:pt x="2312386" y="4315127"/>
                  </a:cubicBezTo>
                  <a:cubicBezTo>
                    <a:pt x="2271296" y="4285854"/>
                    <a:pt x="2247106" y="4240136"/>
                    <a:pt x="2228463" y="4194500"/>
                  </a:cubicBezTo>
                  <a:lnTo>
                    <a:pt x="2228358" y="4194449"/>
                  </a:lnTo>
                  <a:lnTo>
                    <a:pt x="2228431" y="4194423"/>
                  </a:lnTo>
                  <a:lnTo>
                    <a:pt x="2228463" y="4194500"/>
                  </a:lnTo>
                  <a:cubicBezTo>
                    <a:pt x="2250981" y="4204632"/>
                    <a:pt x="2271816" y="4217017"/>
                    <a:pt x="2293230" y="4228842"/>
                  </a:cubicBezTo>
                  <a:cubicBezTo>
                    <a:pt x="2325940" y="4246344"/>
                    <a:pt x="2362015" y="4259291"/>
                    <a:pt x="2390230" y="4284127"/>
                  </a:cubicBezTo>
                  <a:cubicBezTo>
                    <a:pt x="2438724" y="4319089"/>
                    <a:pt x="2436468" y="4386755"/>
                    <a:pt x="2434785" y="4439767"/>
                  </a:cubicBezTo>
                  <a:close/>
                  <a:moveTo>
                    <a:pt x="2254281" y="4293142"/>
                  </a:moveTo>
                  <a:cubicBezTo>
                    <a:pt x="2258784" y="4288068"/>
                    <a:pt x="2270636" y="4288649"/>
                    <a:pt x="2271755" y="4296526"/>
                  </a:cubicBezTo>
                  <a:cubicBezTo>
                    <a:pt x="2271207" y="4307259"/>
                    <a:pt x="2248652" y="4303895"/>
                    <a:pt x="2254291" y="4293160"/>
                  </a:cubicBezTo>
                  <a:close/>
                  <a:moveTo>
                    <a:pt x="2321948" y="4341088"/>
                  </a:moveTo>
                  <a:cubicBezTo>
                    <a:pt x="2334363" y="4357443"/>
                    <a:pt x="2343378" y="4376064"/>
                    <a:pt x="2353538" y="4394099"/>
                  </a:cubicBezTo>
                  <a:cubicBezTo>
                    <a:pt x="2333800" y="4382257"/>
                    <a:pt x="2310123" y="4378863"/>
                    <a:pt x="2290940" y="4366456"/>
                  </a:cubicBezTo>
                  <a:cubicBezTo>
                    <a:pt x="2274658" y="4350719"/>
                    <a:pt x="2256011" y="4334893"/>
                    <a:pt x="2246370" y="4312880"/>
                  </a:cubicBezTo>
                  <a:cubicBezTo>
                    <a:pt x="2272312" y="4320772"/>
                    <a:pt x="2298253" y="4329242"/>
                    <a:pt x="2321941" y="4341084"/>
                  </a:cubicBezTo>
                  <a:close/>
                  <a:moveTo>
                    <a:pt x="2289303" y="4409309"/>
                  </a:moveTo>
                  <a:cubicBezTo>
                    <a:pt x="2283673" y="4416067"/>
                    <a:pt x="2278589" y="4422834"/>
                    <a:pt x="2272385" y="4429028"/>
                  </a:cubicBezTo>
                  <a:cubicBezTo>
                    <a:pt x="2264498" y="4432995"/>
                    <a:pt x="2255476" y="4426791"/>
                    <a:pt x="2247571" y="4426218"/>
                  </a:cubicBezTo>
                  <a:cubicBezTo>
                    <a:pt x="2249598" y="4415734"/>
                    <a:pt x="2252240" y="4405377"/>
                    <a:pt x="2255484" y="4395203"/>
                  </a:cubicBezTo>
                  <a:cubicBezTo>
                    <a:pt x="2267874" y="4396894"/>
                    <a:pt x="2278584" y="4402540"/>
                    <a:pt x="2289295" y="4409305"/>
                  </a:cubicBezTo>
                  <a:close/>
                  <a:moveTo>
                    <a:pt x="2263907" y="4450523"/>
                  </a:moveTo>
                  <a:cubicBezTo>
                    <a:pt x="2263907" y="4458981"/>
                    <a:pt x="2263343" y="4466868"/>
                    <a:pt x="2263343" y="4475336"/>
                  </a:cubicBezTo>
                  <a:cubicBezTo>
                    <a:pt x="2244415" y="4477531"/>
                    <a:pt x="2236947" y="4480290"/>
                    <a:pt x="2191157" y="4489428"/>
                  </a:cubicBezTo>
                  <a:cubicBezTo>
                    <a:pt x="2189459" y="4465189"/>
                    <a:pt x="2206396" y="4443765"/>
                    <a:pt x="2230635" y="4441491"/>
                  </a:cubicBezTo>
                  <a:cubicBezTo>
                    <a:pt x="2243041" y="4438667"/>
                    <a:pt x="2253184" y="4445988"/>
                    <a:pt x="2263899" y="4450518"/>
                  </a:cubicBezTo>
                  <a:close/>
                  <a:moveTo>
                    <a:pt x="2230078" y="4422889"/>
                  </a:moveTo>
                  <a:cubicBezTo>
                    <a:pt x="2215425" y="4429656"/>
                    <a:pt x="2200753" y="4435305"/>
                    <a:pt x="2186663" y="4442063"/>
                  </a:cubicBezTo>
                  <a:cubicBezTo>
                    <a:pt x="2184934" y="4421232"/>
                    <a:pt x="2191120" y="4400857"/>
                    <a:pt x="2199033" y="4382302"/>
                  </a:cubicBezTo>
                  <a:lnTo>
                    <a:pt x="2199069" y="4382284"/>
                  </a:lnTo>
                  <a:cubicBezTo>
                    <a:pt x="2211231" y="4385211"/>
                    <a:pt x="2223121" y="4389173"/>
                    <a:pt x="2234607" y="4394128"/>
                  </a:cubicBezTo>
                  <a:cubicBezTo>
                    <a:pt x="2232899" y="4403710"/>
                    <a:pt x="2231762" y="4413297"/>
                    <a:pt x="2230070" y="4422885"/>
                  </a:cubicBezTo>
                  <a:close/>
                  <a:moveTo>
                    <a:pt x="2192229" y="4567784"/>
                  </a:moveTo>
                  <a:cubicBezTo>
                    <a:pt x="2195612" y="4585275"/>
                    <a:pt x="2179267" y="4594862"/>
                    <a:pt x="2169679" y="4606705"/>
                  </a:cubicBezTo>
                  <a:cubicBezTo>
                    <a:pt x="2165722" y="4616293"/>
                    <a:pt x="2165153" y="4626435"/>
                    <a:pt x="2163458" y="4636586"/>
                  </a:cubicBezTo>
                  <a:cubicBezTo>
                    <a:pt x="2138083" y="4637713"/>
                    <a:pt x="2116649" y="4617420"/>
                    <a:pt x="2111001" y="4593734"/>
                  </a:cubicBezTo>
                  <a:cubicBezTo>
                    <a:pt x="2125190" y="4581273"/>
                    <a:pt x="2138652" y="4567811"/>
                    <a:pt x="2153298" y="4555349"/>
                  </a:cubicBezTo>
                  <a:lnTo>
                    <a:pt x="2153316" y="4555376"/>
                  </a:lnTo>
                  <a:cubicBezTo>
                    <a:pt x="2167416" y="4552002"/>
                    <a:pt x="2179824" y="4562717"/>
                    <a:pt x="2192229" y="4567784"/>
                  </a:cubicBezTo>
                  <a:close/>
                  <a:moveTo>
                    <a:pt x="2116123" y="4503066"/>
                  </a:moveTo>
                  <a:lnTo>
                    <a:pt x="2116113" y="4502983"/>
                  </a:lnTo>
                  <a:cubicBezTo>
                    <a:pt x="2124008" y="4478170"/>
                    <a:pt x="2151637" y="4471393"/>
                    <a:pt x="2174756" y="4473103"/>
                  </a:cubicBezTo>
                  <a:cubicBezTo>
                    <a:pt x="2178139" y="4488885"/>
                    <a:pt x="2180977" y="4505248"/>
                    <a:pt x="2180977" y="4522167"/>
                  </a:cubicBezTo>
                  <a:cubicBezTo>
                    <a:pt x="2157866" y="4524987"/>
                    <a:pt x="2131397" y="4523895"/>
                    <a:pt x="2116116" y="4503066"/>
                  </a:cubicBezTo>
                  <a:close/>
                  <a:moveTo>
                    <a:pt x="2139226" y="4337651"/>
                  </a:moveTo>
                  <a:cubicBezTo>
                    <a:pt x="2058550" y="4271094"/>
                    <a:pt x="2046518" y="4256224"/>
                    <a:pt x="2023600" y="4257561"/>
                  </a:cubicBezTo>
                  <a:lnTo>
                    <a:pt x="2037144" y="4279554"/>
                  </a:lnTo>
                  <a:cubicBezTo>
                    <a:pt x="2019662" y="4270522"/>
                    <a:pt x="2006117" y="4256441"/>
                    <a:pt x="1992011" y="4243470"/>
                  </a:cubicBezTo>
                  <a:cubicBezTo>
                    <a:pt x="1989754" y="4244589"/>
                    <a:pt x="1985251" y="4247417"/>
                    <a:pt x="1982987" y="4248527"/>
                  </a:cubicBezTo>
                  <a:cubicBezTo>
                    <a:pt x="1984688" y="4264892"/>
                    <a:pt x="1988635" y="4280681"/>
                    <a:pt x="1990882" y="4297046"/>
                  </a:cubicBezTo>
                  <a:cubicBezTo>
                    <a:pt x="1970112" y="4277665"/>
                    <a:pt x="1932269" y="4246268"/>
                    <a:pt x="1925456" y="4212453"/>
                  </a:cubicBezTo>
                  <a:cubicBezTo>
                    <a:pt x="1977358" y="4227671"/>
                    <a:pt x="2026977" y="4247429"/>
                    <a:pt x="2078296" y="4264336"/>
                  </a:cubicBezTo>
                  <a:cubicBezTo>
                    <a:pt x="2113843" y="4285193"/>
                    <a:pt x="2150500" y="4307761"/>
                    <a:pt x="2175306" y="4341606"/>
                  </a:cubicBezTo>
                  <a:cubicBezTo>
                    <a:pt x="2162905" y="4342176"/>
                    <a:pt x="2149934" y="4343309"/>
                    <a:pt x="2139219" y="4337655"/>
                  </a:cubicBezTo>
                  <a:close/>
                  <a:moveTo>
                    <a:pt x="2030437" y="4315738"/>
                  </a:moveTo>
                  <a:cubicBezTo>
                    <a:pt x="2035512" y="4321396"/>
                    <a:pt x="2039451" y="4328146"/>
                    <a:pt x="2043963" y="4334912"/>
                  </a:cubicBezTo>
                  <a:cubicBezTo>
                    <a:pt x="2014062" y="4336613"/>
                    <a:pt x="1983612" y="4337742"/>
                    <a:pt x="1953163" y="4338296"/>
                  </a:cubicBezTo>
                  <a:cubicBezTo>
                    <a:pt x="1931696" y="4325925"/>
                    <a:pt x="1912503" y="4309552"/>
                    <a:pt x="1895584" y="4292089"/>
                  </a:cubicBezTo>
                  <a:lnTo>
                    <a:pt x="1895630" y="4292042"/>
                  </a:lnTo>
                  <a:cubicBezTo>
                    <a:pt x="1922144" y="4301644"/>
                    <a:pt x="1948650" y="4313482"/>
                    <a:pt x="1976857" y="4318003"/>
                  </a:cubicBezTo>
                  <a:cubicBezTo>
                    <a:pt x="1994892" y="4321400"/>
                    <a:pt x="2012366" y="4314615"/>
                    <a:pt x="2030430" y="4315740"/>
                  </a:cubicBezTo>
                  <a:close/>
                  <a:moveTo>
                    <a:pt x="1926625" y="4364729"/>
                  </a:moveTo>
                  <a:cubicBezTo>
                    <a:pt x="1896724" y="4373753"/>
                    <a:pt x="1865710" y="4376581"/>
                    <a:pt x="1835825" y="4384480"/>
                  </a:cubicBezTo>
                  <a:cubicBezTo>
                    <a:pt x="1801442" y="4398033"/>
                    <a:pt x="1765422" y="4404855"/>
                    <a:pt x="1730402" y="4417226"/>
                  </a:cubicBezTo>
                  <a:lnTo>
                    <a:pt x="1730357" y="4417198"/>
                  </a:lnTo>
                  <a:cubicBezTo>
                    <a:pt x="1776601" y="4385034"/>
                    <a:pt x="1834134" y="4380523"/>
                    <a:pt x="1886583" y="4363606"/>
                  </a:cubicBezTo>
                  <a:cubicBezTo>
                    <a:pt x="1899539" y="4359094"/>
                    <a:pt x="1913647" y="4361923"/>
                    <a:pt x="1926618" y="4364733"/>
                  </a:cubicBezTo>
                  <a:close/>
                  <a:moveTo>
                    <a:pt x="1787966" y="4373143"/>
                  </a:moveTo>
                  <a:lnTo>
                    <a:pt x="1787929" y="4373179"/>
                  </a:lnTo>
                  <a:cubicBezTo>
                    <a:pt x="1791876" y="4353441"/>
                    <a:pt x="1818946" y="4360772"/>
                    <a:pt x="1834174" y="4355133"/>
                  </a:cubicBezTo>
                  <a:cubicBezTo>
                    <a:pt x="1819521" y="4363050"/>
                    <a:pt x="1804240" y="4369781"/>
                    <a:pt x="1787959" y="4373147"/>
                  </a:cubicBezTo>
                  <a:close/>
                  <a:moveTo>
                    <a:pt x="1713460" y="4335972"/>
                  </a:moveTo>
                  <a:cubicBezTo>
                    <a:pt x="1687537" y="4340520"/>
                    <a:pt x="1658794" y="4337154"/>
                    <a:pt x="1636788" y="4321329"/>
                  </a:cubicBezTo>
                  <a:cubicBezTo>
                    <a:pt x="1666105" y="4312864"/>
                    <a:pt x="1697112" y="4317370"/>
                    <a:pt x="1727000" y="4315679"/>
                  </a:cubicBezTo>
                  <a:cubicBezTo>
                    <a:pt x="1761391" y="4313433"/>
                    <a:pt x="1793545" y="4327523"/>
                    <a:pt x="1825136" y="4337683"/>
                  </a:cubicBezTo>
                  <a:cubicBezTo>
                    <a:pt x="1788468" y="4336554"/>
                    <a:pt x="1747290" y="4312859"/>
                    <a:pt x="1713454" y="4335972"/>
                  </a:cubicBezTo>
                  <a:close/>
                  <a:moveTo>
                    <a:pt x="1657030" y="4351264"/>
                  </a:moveTo>
                  <a:cubicBezTo>
                    <a:pt x="1661556" y="4346189"/>
                    <a:pt x="1673385" y="4346761"/>
                    <a:pt x="1673957" y="4354656"/>
                  </a:cubicBezTo>
                  <a:cubicBezTo>
                    <a:pt x="1673408" y="4366480"/>
                    <a:pt x="1650854" y="4362024"/>
                    <a:pt x="1657038" y="4351290"/>
                  </a:cubicBezTo>
                  <a:close/>
                  <a:moveTo>
                    <a:pt x="1666590" y="4374949"/>
                  </a:moveTo>
                  <a:cubicBezTo>
                    <a:pt x="1683509" y="4372675"/>
                    <a:pt x="1701610" y="4371583"/>
                    <a:pt x="1716800" y="4362578"/>
                  </a:cubicBezTo>
                  <a:lnTo>
                    <a:pt x="1716792" y="4362541"/>
                  </a:lnTo>
                  <a:cubicBezTo>
                    <a:pt x="1738214" y="4349562"/>
                    <a:pt x="1761899" y="4364242"/>
                    <a:pt x="1783894" y="4368745"/>
                  </a:cubicBezTo>
                  <a:cubicBezTo>
                    <a:pt x="1754013" y="4386783"/>
                    <a:pt x="1720168" y="4396388"/>
                    <a:pt x="1689150" y="4412734"/>
                  </a:cubicBezTo>
                  <a:cubicBezTo>
                    <a:pt x="1652493" y="4421757"/>
                    <a:pt x="1612444" y="4414426"/>
                    <a:pt x="1580862" y="4393560"/>
                  </a:cubicBezTo>
                  <a:cubicBezTo>
                    <a:pt x="1609622" y="4388482"/>
                    <a:pt x="1638393" y="4382853"/>
                    <a:pt x="1666590" y="4374947"/>
                  </a:cubicBezTo>
                  <a:close/>
                  <a:moveTo>
                    <a:pt x="1558848" y="4454448"/>
                  </a:moveTo>
                  <a:lnTo>
                    <a:pt x="1558884" y="4454413"/>
                  </a:lnTo>
                  <a:cubicBezTo>
                    <a:pt x="1580306" y="4452720"/>
                    <a:pt x="1601745" y="4451583"/>
                    <a:pt x="1622611" y="4455540"/>
                  </a:cubicBezTo>
                  <a:cubicBezTo>
                    <a:pt x="1601690" y="4458995"/>
                    <a:pt x="1578586" y="4463543"/>
                    <a:pt x="1558848" y="4454447"/>
                  </a:cubicBezTo>
                  <a:close/>
                  <a:moveTo>
                    <a:pt x="1592140" y="4495035"/>
                  </a:moveTo>
                  <a:cubicBezTo>
                    <a:pt x="1556615" y="4521541"/>
                    <a:pt x="1523901" y="4551448"/>
                    <a:pt x="1490619" y="4580760"/>
                  </a:cubicBezTo>
                  <a:cubicBezTo>
                    <a:pt x="1462986" y="4605586"/>
                    <a:pt x="1439870" y="4635473"/>
                    <a:pt x="1409410" y="4656913"/>
                  </a:cubicBezTo>
                  <a:cubicBezTo>
                    <a:pt x="1439416" y="4609890"/>
                    <a:pt x="1490968" y="4572535"/>
                    <a:pt x="1500210" y="4563287"/>
                  </a:cubicBezTo>
                  <a:cubicBezTo>
                    <a:pt x="1527857" y="4536193"/>
                    <a:pt x="1557747" y="4510825"/>
                    <a:pt x="1592140" y="4495034"/>
                  </a:cubicBezTo>
                  <a:close/>
                  <a:moveTo>
                    <a:pt x="1451733" y="4584711"/>
                  </a:moveTo>
                  <a:cubicBezTo>
                    <a:pt x="1444464" y="4579080"/>
                    <a:pt x="1437112" y="4574537"/>
                    <a:pt x="1429213" y="4569454"/>
                  </a:cubicBezTo>
                  <a:lnTo>
                    <a:pt x="1429174" y="4569475"/>
                  </a:lnTo>
                  <a:lnTo>
                    <a:pt x="1429174" y="4569429"/>
                  </a:lnTo>
                  <a:lnTo>
                    <a:pt x="1429213" y="4569454"/>
                  </a:lnTo>
                  <a:cubicBezTo>
                    <a:pt x="1450061" y="4558174"/>
                    <a:pt x="1470931" y="4548042"/>
                    <a:pt x="1494029" y="4543531"/>
                  </a:cubicBezTo>
                  <a:cubicBezTo>
                    <a:pt x="1479930" y="4557632"/>
                    <a:pt x="1465829" y="4570603"/>
                    <a:pt x="1451733" y="4584711"/>
                  </a:cubicBezTo>
                  <a:close/>
                  <a:moveTo>
                    <a:pt x="1366594" y="4749385"/>
                  </a:moveTo>
                  <a:cubicBezTo>
                    <a:pt x="1370551" y="4766313"/>
                    <a:pt x="1376195" y="4782667"/>
                    <a:pt x="1380702" y="4799037"/>
                  </a:cubicBezTo>
                  <a:cubicBezTo>
                    <a:pt x="1366059" y="4801311"/>
                    <a:pt x="1343506" y="4802944"/>
                    <a:pt x="1341226" y="4783214"/>
                  </a:cubicBezTo>
                  <a:cubicBezTo>
                    <a:pt x="1346305" y="4769686"/>
                    <a:pt x="1356448" y="4759540"/>
                    <a:pt x="1366594" y="4749386"/>
                  </a:cubicBezTo>
                  <a:close/>
                  <a:moveTo>
                    <a:pt x="1343982" y="4856013"/>
                  </a:moveTo>
                  <a:cubicBezTo>
                    <a:pt x="1331611" y="4857110"/>
                    <a:pt x="1318695" y="4858287"/>
                    <a:pt x="1306232" y="4858833"/>
                  </a:cubicBezTo>
                  <a:lnTo>
                    <a:pt x="1306197" y="4858823"/>
                  </a:lnTo>
                  <a:cubicBezTo>
                    <a:pt x="1305633" y="4837948"/>
                    <a:pt x="1318039" y="4820475"/>
                    <a:pt x="1328754" y="4803556"/>
                  </a:cubicBezTo>
                  <a:cubicBezTo>
                    <a:pt x="1332139" y="4821600"/>
                    <a:pt x="1335527" y="4839655"/>
                    <a:pt x="1343982" y="4856013"/>
                  </a:cubicBezTo>
                  <a:close/>
                  <a:moveTo>
                    <a:pt x="1214309" y="4950220"/>
                  </a:moveTo>
                  <a:cubicBezTo>
                    <a:pt x="1204667" y="4949037"/>
                    <a:pt x="1191750" y="4952949"/>
                    <a:pt x="1186656" y="4942306"/>
                  </a:cubicBezTo>
                  <a:lnTo>
                    <a:pt x="1186674" y="4942323"/>
                  </a:lnTo>
                  <a:cubicBezTo>
                    <a:pt x="1193451" y="4929343"/>
                    <a:pt x="1206974" y="4923704"/>
                    <a:pt x="1220521" y="4922031"/>
                  </a:cubicBezTo>
                  <a:cubicBezTo>
                    <a:pt x="1218820" y="4931040"/>
                    <a:pt x="1216574" y="4940630"/>
                    <a:pt x="1214309" y="4950217"/>
                  </a:cubicBezTo>
                  <a:close/>
                  <a:moveTo>
                    <a:pt x="1201338" y="4972805"/>
                  </a:moveTo>
                  <a:cubicBezTo>
                    <a:pt x="1197964" y="4986340"/>
                    <a:pt x="1195144" y="4999883"/>
                    <a:pt x="1191188" y="5012846"/>
                  </a:cubicBezTo>
                  <a:cubicBezTo>
                    <a:pt x="1188368" y="5006078"/>
                    <a:pt x="1186113" y="4999321"/>
                    <a:pt x="1183857" y="4992546"/>
                  </a:cubicBezTo>
                  <a:cubicBezTo>
                    <a:pt x="1175556" y="4998704"/>
                    <a:pt x="1166890" y="5004355"/>
                    <a:pt x="1157906" y="5009465"/>
                  </a:cubicBezTo>
                  <a:cubicBezTo>
                    <a:pt x="1155723" y="5006645"/>
                    <a:pt x="1150088" y="5001006"/>
                    <a:pt x="1147264" y="4997640"/>
                  </a:cubicBezTo>
                  <a:lnTo>
                    <a:pt x="1147200" y="4997630"/>
                  </a:lnTo>
                  <a:cubicBezTo>
                    <a:pt x="1165809" y="4991404"/>
                    <a:pt x="1183301" y="4981808"/>
                    <a:pt x="1201338" y="4972802"/>
                  </a:cubicBezTo>
                  <a:close/>
                  <a:moveTo>
                    <a:pt x="1122966" y="4993080"/>
                  </a:moveTo>
                  <a:cubicBezTo>
                    <a:pt x="1128606" y="4998720"/>
                    <a:pt x="1134246" y="5004350"/>
                    <a:pt x="1140449" y="5010008"/>
                  </a:cubicBezTo>
                  <a:cubicBezTo>
                    <a:pt x="1116720" y="5033106"/>
                    <a:pt x="1091894" y="5055114"/>
                    <a:pt x="1064882" y="5074303"/>
                  </a:cubicBezTo>
                  <a:cubicBezTo>
                    <a:pt x="1079545" y="5043840"/>
                    <a:pt x="1098719" y="5016206"/>
                    <a:pt x="1122966" y="4993077"/>
                  </a:cubicBezTo>
                  <a:close/>
                  <a:moveTo>
                    <a:pt x="1073838" y="5191591"/>
                  </a:moveTo>
                  <a:cubicBezTo>
                    <a:pt x="1029122" y="5223734"/>
                    <a:pt x="976013" y="5242157"/>
                    <a:pt x="920998" y="5244612"/>
                  </a:cubicBezTo>
                  <a:cubicBezTo>
                    <a:pt x="899582" y="5245554"/>
                    <a:pt x="877555" y="5249105"/>
                    <a:pt x="857262" y="5241774"/>
                  </a:cubicBezTo>
                  <a:cubicBezTo>
                    <a:pt x="868541" y="5236151"/>
                    <a:pt x="880949" y="5231632"/>
                    <a:pt x="891664" y="5224873"/>
                  </a:cubicBezTo>
                  <a:cubicBezTo>
                    <a:pt x="902897" y="5239518"/>
                    <a:pt x="921544" y="5236698"/>
                    <a:pt x="937280" y="5235606"/>
                  </a:cubicBezTo>
                  <a:lnTo>
                    <a:pt x="937353" y="5235579"/>
                  </a:lnTo>
                  <a:cubicBezTo>
                    <a:pt x="985853" y="5231620"/>
                    <a:pt x="1028723" y="5206806"/>
                    <a:pt x="1073838" y="5191589"/>
                  </a:cubicBezTo>
                  <a:close/>
                  <a:moveTo>
                    <a:pt x="494063" y="4940615"/>
                  </a:moveTo>
                  <a:lnTo>
                    <a:pt x="494063" y="4940597"/>
                  </a:lnTo>
                  <a:cubicBezTo>
                    <a:pt x="501958" y="4919167"/>
                    <a:pt x="525652" y="4908433"/>
                    <a:pt x="535231" y="4887586"/>
                  </a:cubicBezTo>
                  <a:cubicBezTo>
                    <a:pt x="565121" y="4910144"/>
                    <a:pt x="601787" y="4919723"/>
                    <a:pt x="639008" y="4924233"/>
                  </a:cubicBezTo>
                  <a:cubicBezTo>
                    <a:pt x="622089" y="4943407"/>
                    <a:pt x="604607" y="4967659"/>
                    <a:pt x="576964" y="4969359"/>
                  </a:cubicBezTo>
                  <a:cubicBezTo>
                    <a:pt x="546525" y="4975632"/>
                    <a:pt x="514379" y="4963715"/>
                    <a:pt x="494068" y="4940612"/>
                  </a:cubicBezTo>
                  <a:close/>
                  <a:moveTo>
                    <a:pt x="535240" y="4984085"/>
                  </a:moveTo>
                  <a:cubicBezTo>
                    <a:pt x="535240" y="4988050"/>
                    <a:pt x="534111" y="4995937"/>
                    <a:pt x="534111" y="4999884"/>
                  </a:cubicBezTo>
                  <a:cubicBezTo>
                    <a:pt x="526393" y="4996959"/>
                    <a:pt x="518860" y="4993570"/>
                    <a:pt x="511552" y="4989734"/>
                  </a:cubicBezTo>
                  <a:lnTo>
                    <a:pt x="511552" y="4977891"/>
                  </a:lnTo>
                  <a:cubicBezTo>
                    <a:pt x="519455" y="4979579"/>
                    <a:pt x="527350" y="4981816"/>
                    <a:pt x="535245" y="4984082"/>
                  </a:cubicBezTo>
                  <a:close/>
                  <a:moveTo>
                    <a:pt x="363785" y="4799577"/>
                  </a:moveTo>
                  <a:cubicBezTo>
                    <a:pt x="358145" y="4793937"/>
                    <a:pt x="360965" y="4782112"/>
                    <a:pt x="369425" y="4780930"/>
                  </a:cubicBezTo>
                  <a:lnTo>
                    <a:pt x="369425" y="4780958"/>
                  </a:lnTo>
                  <a:cubicBezTo>
                    <a:pt x="381841" y="4781523"/>
                    <a:pt x="375064" y="4805781"/>
                    <a:pt x="363785" y="4799577"/>
                  </a:cubicBezTo>
                  <a:close/>
                  <a:moveTo>
                    <a:pt x="329948" y="4797877"/>
                  </a:moveTo>
                  <a:cubicBezTo>
                    <a:pt x="331758" y="4808695"/>
                    <a:pt x="332704" y="4819638"/>
                    <a:pt x="332778" y="4830605"/>
                  </a:cubicBezTo>
                  <a:cubicBezTo>
                    <a:pt x="338980" y="4834553"/>
                    <a:pt x="345749" y="4839064"/>
                    <a:pt x="351951" y="4843577"/>
                  </a:cubicBezTo>
                  <a:cubicBezTo>
                    <a:pt x="349687" y="4855400"/>
                    <a:pt x="342350" y="4864949"/>
                    <a:pt x="333343" y="4873409"/>
                  </a:cubicBezTo>
                  <a:cubicBezTo>
                    <a:pt x="336134" y="4847469"/>
                    <a:pt x="321503" y="4822118"/>
                    <a:pt x="329948" y="4797877"/>
                  </a:cubicBezTo>
                  <a:close/>
                  <a:moveTo>
                    <a:pt x="260572" y="4765213"/>
                  </a:moveTo>
                  <a:cubicBezTo>
                    <a:pt x="251549" y="4727373"/>
                    <a:pt x="257189" y="4688443"/>
                    <a:pt x="257189" y="4650148"/>
                  </a:cubicBezTo>
                  <a:cubicBezTo>
                    <a:pt x="259462" y="4650242"/>
                    <a:pt x="261738" y="4650058"/>
                    <a:pt x="263966" y="4649600"/>
                  </a:cubicBezTo>
                  <a:cubicBezTo>
                    <a:pt x="260009" y="4687943"/>
                    <a:pt x="271289" y="4727974"/>
                    <a:pt x="260572" y="4765213"/>
                  </a:cubicBezTo>
                  <a:close/>
                  <a:moveTo>
                    <a:pt x="257189" y="4871282"/>
                  </a:moveTo>
                  <a:cubicBezTo>
                    <a:pt x="261700" y="4844775"/>
                    <a:pt x="279182" y="4823901"/>
                    <a:pt x="301186" y="4809811"/>
                  </a:cubicBezTo>
                  <a:cubicBezTo>
                    <a:pt x="291598" y="4833460"/>
                    <a:pt x="278627" y="4856018"/>
                    <a:pt x="257189" y="4871299"/>
                  </a:cubicBezTo>
                  <a:close/>
                  <a:moveTo>
                    <a:pt x="275235" y="4482608"/>
                  </a:moveTo>
                  <a:cubicBezTo>
                    <a:pt x="278628" y="4441440"/>
                    <a:pt x="294986" y="4401391"/>
                    <a:pt x="318660" y="4367571"/>
                  </a:cubicBezTo>
                  <a:cubicBezTo>
                    <a:pt x="320351" y="4386727"/>
                    <a:pt x="321488" y="4407029"/>
                    <a:pt x="319787" y="4426212"/>
                  </a:cubicBezTo>
                  <a:cubicBezTo>
                    <a:pt x="310774" y="4449408"/>
                    <a:pt x="295547" y="4469692"/>
                    <a:pt x="275235" y="4482608"/>
                  </a:cubicBezTo>
                  <a:close/>
                  <a:moveTo>
                    <a:pt x="313594" y="4466854"/>
                  </a:moveTo>
                  <a:cubicBezTo>
                    <a:pt x="311903" y="4482036"/>
                    <a:pt x="297821" y="4490494"/>
                    <a:pt x="285980" y="4497859"/>
                  </a:cubicBezTo>
                  <a:lnTo>
                    <a:pt x="285959" y="4497890"/>
                  </a:lnTo>
                  <a:lnTo>
                    <a:pt x="285959" y="4497872"/>
                  </a:lnTo>
                  <a:lnTo>
                    <a:pt x="285980" y="4497859"/>
                  </a:lnTo>
                  <a:cubicBezTo>
                    <a:pt x="292747" y="4486021"/>
                    <a:pt x="302879" y="4475888"/>
                    <a:pt x="313594" y="4466854"/>
                  </a:cubicBezTo>
                  <a:close/>
                  <a:moveTo>
                    <a:pt x="277501" y="4518211"/>
                  </a:moveTo>
                  <a:cubicBezTo>
                    <a:pt x="268477" y="4521031"/>
                    <a:pt x="265085" y="4517663"/>
                    <a:pt x="268477" y="4508661"/>
                  </a:cubicBezTo>
                  <a:lnTo>
                    <a:pt x="268477" y="4508625"/>
                  </a:lnTo>
                  <a:cubicBezTo>
                    <a:pt x="277501" y="4505794"/>
                    <a:pt x="280885" y="4509187"/>
                    <a:pt x="277501" y="4518211"/>
                  </a:cubicBezTo>
                  <a:close/>
                  <a:moveTo>
                    <a:pt x="283705" y="4538496"/>
                  </a:moveTo>
                  <a:lnTo>
                    <a:pt x="283705" y="4538459"/>
                  </a:lnTo>
                  <a:cubicBezTo>
                    <a:pt x="293292" y="4538459"/>
                    <a:pt x="292155" y="4553683"/>
                    <a:pt x="283141" y="4553683"/>
                  </a:cubicBezTo>
                  <a:cubicBezTo>
                    <a:pt x="273553" y="4553777"/>
                    <a:pt x="274681" y="4537950"/>
                    <a:pt x="283705" y="4538496"/>
                  </a:cubicBezTo>
                  <a:close/>
                  <a:moveTo>
                    <a:pt x="293292" y="4585275"/>
                  </a:moveTo>
                  <a:cubicBezTo>
                    <a:pt x="283705" y="4588642"/>
                    <a:pt x="280321" y="4571723"/>
                    <a:pt x="289908" y="4569448"/>
                  </a:cubicBezTo>
                  <a:lnTo>
                    <a:pt x="289908" y="4569476"/>
                  </a:lnTo>
                  <a:cubicBezTo>
                    <a:pt x="299494" y="4566101"/>
                    <a:pt x="302870" y="4583019"/>
                    <a:pt x="293292" y="4585275"/>
                  </a:cubicBezTo>
                  <a:close/>
                  <a:moveTo>
                    <a:pt x="300058" y="4699777"/>
                  </a:moveTo>
                  <a:lnTo>
                    <a:pt x="300058" y="4699822"/>
                  </a:lnTo>
                  <a:cubicBezTo>
                    <a:pt x="307954" y="4693064"/>
                    <a:pt x="314721" y="4707153"/>
                    <a:pt x="308517" y="4712238"/>
                  </a:cubicBezTo>
                  <a:cubicBezTo>
                    <a:pt x="300623" y="4718332"/>
                    <a:pt x="293292" y="4704233"/>
                    <a:pt x="300058" y="4699777"/>
                  </a:cubicBezTo>
                  <a:close/>
                  <a:moveTo>
                    <a:pt x="306262" y="4552585"/>
                  </a:moveTo>
                  <a:cubicBezTo>
                    <a:pt x="296674" y="4552585"/>
                    <a:pt x="297230" y="4537394"/>
                    <a:pt x="306262" y="4537940"/>
                  </a:cubicBezTo>
                  <a:lnTo>
                    <a:pt x="306262" y="4537913"/>
                  </a:lnTo>
                  <a:cubicBezTo>
                    <a:pt x="315841" y="4537349"/>
                    <a:pt x="315841" y="4553164"/>
                    <a:pt x="306262" y="4552585"/>
                  </a:cubicBezTo>
                  <a:close/>
                  <a:moveTo>
                    <a:pt x="292151" y="4531767"/>
                  </a:moveTo>
                  <a:lnTo>
                    <a:pt x="292151" y="4531731"/>
                  </a:lnTo>
                  <a:cubicBezTo>
                    <a:pt x="296108" y="4514812"/>
                    <a:pt x="307941" y="4502396"/>
                    <a:pt x="322622" y="4493382"/>
                  </a:cubicBezTo>
                  <a:cubicBezTo>
                    <a:pt x="314157" y="4507477"/>
                    <a:pt x="304561" y="4521030"/>
                    <a:pt x="292151" y="4531767"/>
                  </a:cubicBezTo>
                  <a:close/>
                  <a:moveTo>
                    <a:pt x="312471" y="4245215"/>
                  </a:moveTo>
                  <a:cubicBezTo>
                    <a:pt x="312471" y="4229969"/>
                    <a:pt x="317546" y="4215314"/>
                    <a:pt x="324305" y="4201218"/>
                  </a:cubicBezTo>
                  <a:cubicBezTo>
                    <a:pt x="324869" y="4215307"/>
                    <a:pt x="324869" y="4229407"/>
                    <a:pt x="324869" y="4242941"/>
                  </a:cubicBezTo>
                  <a:cubicBezTo>
                    <a:pt x="321489" y="4243484"/>
                    <a:pt x="315849" y="4244666"/>
                    <a:pt x="312475" y="4245212"/>
                  </a:cubicBezTo>
                  <a:close/>
                  <a:moveTo>
                    <a:pt x="347996" y="4061893"/>
                  </a:moveTo>
                  <a:cubicBezTo>
                    <a:pt x="332771" y="4078239"/>
                    <a:pt x="317546" y="4095157"/>
                    <a:pt x="300623" y="4110384"/>
                  </a:cubicBezTo>
                  <a:cubicBezTo>
                    <a:pt x="311348" y="4094647"/>
                    <a:pt x="322053" y="4079366"/>
                    <a:pt x="330504" y="4062993"/>
                  </a:cubicBezTo>
                  <a:lnTo>
                    <a:pt x="330504" y="4063011"/>
                  </a:lnTo>
                  <a:cubicBezTo>
                    <a:pt x="335015" y="4062445"/>
                    <a:pt x="343483" y="4061891"/>
                    <a:pt x="347994" y="4061891"/>
                  </a:cubicBezTo>
                  <a:close/>
                  <a:moveTo>
                    <a:pt x="317546" y="3854385"/>
                  </a:moveTo>
                  <a:cubicBezTo>
                    <a:pt x="306385" y="3869723"/>
                    <a:pt x="293308" y="3883570"/>
                    <a:pt x="278634" y="3895590"/>
                  </a:cubicBezTo>
                  <a:lnTo>
                    <a:pt x="278634" y="3895554"/>
                  </a:lnTo>
                  <a:cubicBezTo>
                    <a:pt x="298933" y="3861707"/>
                    <a:pt x="320366" y="3827316"/>
                    <a:pt x="349691" y="3800237"/>
                  </a:cubicBezTo>
                  <a:cubicBezTo>
                    <a:pt x="352501" y="3824484"/>
                    <a:pt x="330504" y="3837463"/>
                    <a:pt x="317541" y="3854383"/>
                  </a:cubicBezTo>
                  <a:close/>
                  <a:moveTo>
                    <a:pt x="351393" y="3951349"/>
                  </a:moveTo>
                  <a:cubicBezTo>
                    <a:pt x="344052" y="3957626"/>
                    <a:pt x="336157" y="3944080"/>
                    <a:pt x="342934" y="3938979"/>
                  </a:cubicBezTo>
                  <a:lnTo>
                    <a:pt x="342934" y="3938942"/>
                  </a:lnTo>
                  <a:cubicBezTo>
                    <a:pt x="350824" y="3932727"/>
                    <a:pt x="358709" y="3946271"/>
                    <a:pt x="351387" y="3951347"/>
                  </a:cubicBezTo>
                  <a:close/>
                  <a:moveTo>
                    <a:pt x="280326" y="3901176"/>
                  </a:moveTo>
                  <a:cubicBezTo>
                    <a:pt x="283137" y="3920365"/>
                    <a:pt x="269614" y="3932191"/>
                    <a:pt x="254952" y="3941195"/>
                  </a:cubicBezTo>
                  <a:cubicBezTo>
                    <a:pt x="260011" y="3926544"/>
                    <a:pt x="265093" y="3909628"/>
                    <a:pt x="280321" y="3901173"/>
                  </a:cubicBezTo>
                  <a:close/>
                  <a:moveTo>
                    <a:pt x="311353" y="3938921"/>
                  </a:moveTo>
                  <a:cubicBezTo>
                    <a:pt x="313600" y="3941741"/>
                    <a:pt x="318676" y="3947380"/>
                    <a:pt x="321503" y="3950192"/>
                  </a:cubicBezTo>
                  <a:cubicBezTo>
                    <a:pt x="275829" y="3984039"/>
                    <a:pt x="228441" y="4018448"/>
                    <a:pt x="173166" y="4032538"/>
                  </a:cubicBezTo>
                  <a:cubicBezTo>
                    <a:pt x="181061" y="4022937"/>
                    <a:pt x="189521" y="4013929"/>
                    <a:pt x="200244" y="4007164"/>
                  </a:cubicBezTo>
                  <a:cubicBezTo>
                    <a:pt x="212078" y="4004982"/>
                    <a:pt x="224285" y="4004097"/>
                    <a:pt x="234636" y="3995885"/>
                  </a:cubicBezTo>
                  <a:cubicBezTo>
                    <a:pt x="259549" y="3976111"/>
                    <a:pt x="289343" y="3962607"/>
                    <a:pt x="311353" y="3938921"/>
                  </a:cubicBezTo>
                  <a:close/>
                  <a:moveTo>
                    <a:pt x="327700" y="3980718"/>
                  </a:moveTo>
                  <a:lnTo>
                    <a:pt x="327700" y="3980691"/>
                  </a:lnTo>
                  <a:cubicBezTo>
                    <a:pt x="340107" y="3981820"/>
                    <a:pt x="352514" y="3981820"/>
                    <a:pt x="365485" y="3981820"/>
                  </a:cubicBezTo>
                  <a:cubicBezTo>
                    <a:pt x="356461" y="4011709"/>
                    <a:pt x="323743" y="4021860"/>
                    <a:pt x="297802" y="4032020"/>
                  </a:cubicBezTo>
                  <a:cubicBezTo>
                    <a:pt x="306827" y="4014010"/>
                    <a:pt x="318115" y="3998183"/>
                    <a:pt x="327693" y="3980718"/>
                  </a:cubicBezTo>
                  <a:close/>
                  <a:moveTo>
                    <a:pt x="519462" y="3724082"/>
                  </a:moveTo>
                  <a:cubicBezTo>
                    <a:pt x="519462" y="3746641"/>
                    <a:pt x="514936" y="3769198"/>
                    <a:pt x="520591" y="3790620"/>
                  </a:cubicBezTo>
                  <a:cubicBezTo>
                    <a:pt x="522847" y="3808666"/>
                    <a:pt x="536936" y="3821655"/>
                    <a:pt x="545978" y="3836294"/>
                  </a:cubicBezTo>
                  <a:cubicBezTo>
                    <a:pt x="544841" y="3838559"/>
                    <a:pt x="542584" y="3842515"/>
                    <a:pt x="541452" y="3844762"/>
                  </a:cubicBezTo>
                  <a:cubicBezTo>
                    <a:pt x="510434" y="3852103"/>
                    <a:pt x="474896" y="3854364"/>
                    <a:pt x="448399" y="3833483"/>
                  </a:cubicBezTo>
                  <a:cubicBezTo>
                    <a:pt x="441059" y="3830664"/>
                    <a:pt x="442196" y="3822769"/>
                    <a:pt x="444442" y="3816565"/>
                  </a:cubicBezTo>
                  <a:cubicBezTo>
                    <a:pt x="459118" y="3779909"/>
                    <a:pt x="471512" y="3742614"/>
                    <a:pt x="490686" y="3707686"/>
                  </a:cubicBezTo>
                  <a:lnTo>
                    <a:pt x="490686" y="3707713"/>
                  </a:lnTo>
                  <a:cubicBezTo>
                    <a:pt x="501399" y="3710548"/>
                    <a:pt x="514379" y="3713367"/>
                    <a:pt x="519455" y="3724082"/>
                  </a:cubicBezTo>
                  <a:close/>
                  <a:moveTo>
                    <a:pt x="532432" y="3523325"/>
                  </a:moveTo>
                  <a:cubicBezTo>
                    <a:pt x="525664" y="3531692"/>
                    <a:pt x="510992" y="3519869"/>
                    <a:pt x="520589" y="3512592"/>
                  </a:cubicBezTo>
                  <a:lnTo>
                    <a:pt x="520589" y="3512610"/>
                  </a:lnTo>
                  <a:cubicBezTo>
                    <a:pt x="527914" y="3504140"/>
                    <a:pt x="542004" y="3515429"/>
                    <a:pt x="532425" y="3523325"/>
                  </a:cubicBezTo>
                  <a:close/>
                  <a:moveTo>
                    <a:pt x="526774" y="3479827"/>
                  </a:moveTo>
                  <a:cubicBezTo>
                    <a:pt x="523400" y="3486595"/>
                    <a:pt x="520580" y="3493363"/>
                    <a:pt x="517196" y="3500138"/>
                  </a:cubicBezTo>
                  <a:cubicBezTo>
                    <a:pt x="501971" y="3501411"/>
                    <a:pt x="486747" y="3504777"/>
                    <a:pt x="470951" y="3506414"/>
                  </a:cubicBezTo>
                  <a:lnTo>
                    <a:pt x="470951" y="3506332"/>
                  </a:lnTo>
                  <a:cubicBezTo>
                    <a:pt x="491251" y="3488850"/>
                    <a:pt x="512684" y="3470808"/>
                    <a:pt x="539190" y="3465164"/>
                  </a:cubicBezTo>
                  <a:cubicBezTo>
                    <a:pt x="539754" y="3475495"/>
                    <a:pt x="539754" y="3485850"/>
                    <a:pt x="539190" y="3496181"/>
                  </a:cubicBezTo>
                  <a:cubicBezTo>
                    <a:pt x="536364" y="3492231"/>
                    <a:pt x="529597" y="3483775"/>
                    <a:pt x="526767" y="3479827"/>
                  </a:cubicBezTo>
                  <a:close/>
                  <a:moveTo>
                    <a:pt x="539763" y="3541344"/>
                  </a:moveTo>
                  <a:cubicBezTo>
                    <a:pt x="531304" y="3563262"/>
                    <a:pt x="517772" y="3588727"/>
                    <a:pt x="491263" y="3589278"/>
                  </a:cubicBezTo>
                  <a:cubicBezTo>
                    <a:pt x="504790" y="3571235"/>
                    <a:pt x="521705" y="3555449"/>
                    <a:pt x="539756" y="3541344"/>
                  </a:cubicBezTo>
                  <a:close/>
                  <a:moveTo>
                    <a:pt x="695425" y="3402538"/>
                  </a:moveTo>
                  <a:cubicBezTo>
                    <a:pt x="705026" y="3414390"/>
                    <a:pt x="714598" y="3426224"/>
                    <a:pt x="725874" y="3436385"/>
                  </a:cubicBezTo>
                  <a:cubicBezTo>
                    <a:pt x="717979" y="3449920"/>
                    <a:pt x="711775" y="3465146"/>
                    <a:pt x="711775" y="3481510"/>
                  </a:cubicBezTo>
                  <a:cubicBezTo>
                    <a:pt x="708392" y="3505197"/>
                    <a:pt x="726438" y="3523243"/>
                    <a:pt x="734334" y="3543535"/>
                  </a:cubicBezTo>
                  <a:cubicBezTo>
                    <a:pt x="710648" y="3543535"/>
                    <a:pt x="683568" y="3545801"/>
                    <a:pt x="663834" y="3529437"/>
                  </a:cubicBezTo>
                  <a:cubicBezTo>
                    <a:pt x="651990" y="3517039"/>
                    <a:pt x="639584" y="3505751"/>
                    <a:pt x="629987" y="3492216"/>
                  </a:cubicBezTo>
                  <a:cubicBezTo>
                    <a:pt x="629529" y="3485352"/>
                    <a:pt x="631529" y="3478549"/>
                    <a:pt x="635627" y="3473023"/>
                  </a:cubicBezTo>
                  <a:lnTo>
                    <a:pt x="635627" y="3473041"/>
                  </a:lnTo>
                  <a:cubicBezTo>
                    <a:pt x="652416" y="3447047"/>
                    <a:pt x="672515" y="3423348"/>
                    <a:pt x="695418" y="3402539"/>
                  </a:cubicBezTo>
                  <a:close/>
                  <a:moveTo>
                    <a:pt x="1029903" y="3117196"/>
                  </a:moveTo>
                  <a:cubicBezTo>
                    <a:pt x="1033296" y="3121153"/>
                    <a:pt x="1038927" y="3128474"/>
                    <a:pt x="1042310" y="3132431"/>
                  </a:cubicBezTo>
                  <a:cubicBezTo>
                    <a:pt x="1036107" y="3142019"/>
                    <a:pt x="1028776" y="3151597"/>
                    <a:pt x="1023699" y="3161748"/>
                  </a:cubicBezTo>
                  <a:cubicBezTo>
                    <a:pt x="1017497" y="3186008"/>
                    <a:pt x="1021435" y="3211948"/>
                    <a:pt x="1020316" y="3236775"/>
                  </a:cubicBezTo>
                  <a:cubicBezTo>
                    <a:pt x="985386" y="3237872"/>
                    <a:pt x="953277" y="3218669"/>
                    <a:pt x="930720" y="3193295"/>
                  </a:cubicBezTo>
                  <a:lnTo>
                    <a:pt x="930629" y="3193340"/>
                  </a:lnTo>
                  <a:cubicBezTo>
                    <a:pt x="961080" y="3165141"/>
                    <a:pt x="993794" y="3137508"/>
                    <a:pt x="1029896" y="3117197"/>
                  </a:cubicBezTo>
                  <a:close/>
                  <a:moveTo>
                    <a:pt x="991482" y="3117204"/>
                  </a:moveTo>
                  <a:cubicBezTo>
                    <a:pt x="998813" y="3111564"/>
                    <a:pt x="1006707" y="3106489"/>
                    <a:pt x="1014031" y="3100849"/>
                  </a:cubicBezTo>
                  <a:cubicBezTo>
                    <a:pt x="1013467" y="3105375"/>
                    <a:pt x="1012330" y="3113257"/>
                    <a:pt x="1011775" y="3117204"/>
                  </a:cubicBezTo>
                  <a:close/>
                  <a:moveTo>
                    <a:pt x="1164670" y="3118932"/>
                  </a:moveTo>
                  <a:lnTo>
                    <a:pt x="1164770" y="3118887"/>
                  </a:lnTo>
                  <a:cubicBezTo>
                    <a:pt x="1164753" y="3118903"/>
                    <a:pt x="1164741" y="3118921"/>
                    <a:pt x="1164723" y="3118937"/>
                  </a:cubicBezTo>
                  <a:cubicBezTo>
                    <a:pt x="1174862" y="3120066"/>
                    <a:pt x="1186677" y="3119519"/>
                    <a:pt x="1194568" y="3127392"/>
                  </a:cubicBezTo>
                  <a:cubicBezTo>
                    <a:pt x="1200771" y="3139799"/>
                    <a:pt x="1206966" y="3152218"/>
                    <a:pt x="1210349" y="3165750"/>
                  </a:cubicBezTo>
                  <a:cubicBezTo>
                    <a:pt x="1209786" y="3186050"/>
                    <a:pt x="1204709" y="3205790"/>
                    <a:pt x="1205838" y="3226092"/>
                  </a:cubicBezTo>
                  <a:cubicBezTo>
                    <a:pt x="1207529" y="3235680"/>
                    <a:pt x="1192953" y="3236667"/>
                    <a:pt x="1187227" y="3233433"/>
                  </a:cubicBezTo>
                  <a:cubicBezTo>
                    <a:pt x="1169429" y="3223377"/>
                    <a:pt x="1141538" y="3217634"/>
                    <a:pt x="1139846" y="3193383"/>
                  </a:cubicBezTo>
                  <a:cubicBezTo>
                    <a:pt x="1135538" y="3165998"/>
                    <a:pt x="1144817" y="3138229"/>
                    <a:pt x="1164723" y="3118936"/>
                  </a:cubicBezTo>
                  <a:close/>
                  <a:moveTo>
                    <a:pt x="1125757" y="3159510"/>
                  </a:moveTo>
                  <a:cubicBezTo>
                    <a:pt x="1091374" y="3157781"/>
                    <a:pt x="1055806" y="3137497"/>
                    <a:pt x="1046258" y="3103115"/>
                  </a:cubicBezTo>
                  <a:lnTo>
                    <a:pt x="1046240" y="3103105"/>
                  </a:lnTo>
                  <a:cubicBezTo>
                    <a:pt x="1065979" y="3089570"/>
                    <a:pt x="1085152" y="3075462"/>
                    <a:pt x="1106582" y="3065874"/>
                  </a:cubicBezTo>
                  <a:cubicBezTo>
                    <a:pt x="1113923" y="3065874"/>
                    <a:pt x="1116732" y="3072650"/>
                    <a:pt x="1120681" y="3077163"/>
                  </a:cubicBezTo>
                  <a:cubicBezTo>
                    <a:pt x="1129149" y="3089006"/>
                    <a:pt x="1140420" y="3098593"/>
                    <a:pt x="1150571" y="3109309"/>
                  </a:cubicBezTo>
                  <a:cubicBezTo>
                    <a:pt x="1139294" y="3124536"/>
                    <a:pt x="1132518" y="3142028"/>
                    <a:pt x="1125750" y="3159511"/>
                  </a:cubicBezTo>
                  <a:close/>
                  <a:moveTo>
                    <a:pt x="1087390" y="3386792"/>
                  </a:moveTo>
                  <a:cubicBezTo>
                    <a:pt x="1032177" y="3392432"/>
                    <a:pt x="992700" y="3330397"/>
                    <a:pt x="1001706" y="3280187"/>
                  </a:cubicBezTo>
                  <a:lnTo>
                    <a:pt x="1001669" y="3280205"/>
                  </a:lnTo>
                  <a:cubicBezTo>
                    <a:pt x="1008436" y="3268361"/>
                    <a:pt x="1016323" y="3248616"/>
                    <a:pt x="1032118" y="3250315"/>
                  </a:cubicBezTo>
                  <a:cubicBezTo>
                    <a:pt x="1047343" y="3261594"/>
                    <a:pt x="1058179" y="3279711"/>
                    <a:pt x="1077234" y="3284726"/>
                  </a:cubicBezTo>
                  <a:cubicBezTo>
                    <a:pt x="1090866" y="3288314"/>
                    <a:pt x="1104304" y="3293740"/>
                    <a:pt x="1117834" y="3297687"/>
                  </a:cubicBezTo>
                  <a:cubicBezTo>
                    <a:pt x="1129125" y="3333217"/>
                    <a:pt x="1085682" y="3352392"/>
                    <a:pt x="1087383" y="3386793"/>
                  </a:cubicBezTo>
                  <a:close/>
                  <a:moveTo>
                    <a:pt x="816677" y="3768636"/>
                  </a:moveTo>
                  <a:cubicBezTo>
                    <a:pt x="798621" y="3769765"/>
                    <a:pt x="780593" y="3770892"/>
                    <a:pt x="763101" y="3768636"/>
                  </a:cubicBezTo>
                  <a:cubicBezTo>
                    <a:pt x="734894" y="3758475"/>
                    <a:pt x="705013" y="3741002"/>
                    <a:pt x="697109" y="3710548"/>
                  </a:cubicBezTo>
                  <a:cubicBezTo>
                    <a:pt x="689787" y="3698088"/>
                    <a:pt x="694289" y="3685174"/>
                    <a:pt x="699365" y="3673891"/>
                  </a:cubicBezTo>
                  <a:cubicBezTo>
                    <a:pt x="729815" y="3679539"/>
                    <a:pt x="760836" y="3678966"/>
                    <a:pt x="791298" y="3675582"/>
                  </a:cubicBezTo>
                  <a:cubicBezTo>
                    <a:pt x="803704" y="3682923"/>
                    <a:pt x="823443" y="3691955"/>
                    <a:pt x="817804" y="3709983"/>
                  </a:cubicBezTo>
                  <a:cubicBezTo>
                    <a:pt x="811601" y="3729158"/>
                    <a:pt x="808217" y="3748897"/>
                    <a:pt x="816677" y="3768636"/>
                  </a:cubicBezTo>
                  <a:close/>
                  <a:moveTo>
                    <a:pt x="719112" y="4114921"/>
                  </a:moveTo>
                  <a:cubicBezTo>
                    <a:pt x="700502" y="4130694"/>
                    <a:pt x="674560" y="4132394"/>
                    <a:pt x="650874" y="4129010"/>
                  </a:cubicBezTo>
                  <a:cubicBezTo>
                    <a:pt x="620986" y="4119372"/>
                    <a:pt x="596735" y="4091737"/>
                    <a:pt x="597281" y="4059644"/>
                  </a:cubicBezTo>
                  <a:cubicBezTo>
                    <a:pt x="629436" y="4055696"/>
                    <a:pt x="663273" y="4055118"/>
                    <a:pt x="693171" y="4041024"/>
                  </a:cubicBezTo>
                  <a:cubicBezTo>
                    <a:pt x="695991" y="4054569"/>
                    <a:pt x="697119" y="4068103"/>
                    <a:pt x="699375" y="4081647"/>
                  </a:cubicBezTo>
                  <a:cubicBezTo>
                    <a:pt x="703331" y="4094055"/>
                    <a:pt x="712345" y="4103642"/>
                    <a:pt x="719112" y="4114921"/>
                  </a:cubicBezTo>
                  <a:close/>
                  <a:moveTo>
                    <a:pt x="710090" y="4048911"/>
                  </a:moveTo>
                  <a:cubicBezTo>
                    <a:pt x="731510" y="4054560"/>
                    <a:pt x="751822" y="4063564"/>
                    <a:pt x="774379" y="4063020"/>
                  </a:cubicBezTo>
                  <a:cubicBezTo>
                    <a:pt x="772679" y="4078793"/>
                    <a:pt x="770986" y="4094609"/>
                    <a:pt x="768167" y="4110392"/>
                  </a:cubicBezTo>
                  <a:cubicBezTo>
                    <a:pt x="746174" y="4111510"/>
                    <a:pt x="728117" y="4097421"/>
                    <a:pt x="714583" y="4081639"/>
                  </a:cubicBezTo>
                  <a:cubicBezTo>
                    <a:pt x="711210" y="4070909"/>
                    <a:pt x="710644" y="4059638"/>
                    <a:pt x="710090" y="4048911"/>
                  </a:cubicBezTo>
                  <a:close/>
                  <a:moveTo>
                    <a:pt x="751257" y="4649649"/>
                  </a:moveTo>
                  <a:cubicBezTo>
                    <a:pt x="755204" y="4672762"/>
                    <a:pt x="750129" y="4695883"/>
                    <a:pt x="749556" y="4719005"/>
                  </a:cubicBezTo>
                  <a:cubicBezTo>
                    <a:pt x="710644" y="4729147"/>
                    <a:pt x="663831" y="4726346"/>
                    <a:pt x="637319" y="4693063"/>
                  </a:cubicBezTo>
                  <a:cubicBezTo>
                    <a:pt x="659314" y="4680056"/>
                    <a:pt x="685265" y="4669868"/>
                    <a:pt x="698235" y="4646219"/>
                  </a:cubicBezTo>
                  <a:lnTo>
                    <a:pt x="698235" y="4646246"/>
                  </a:lnTo>
                  <a:cubicBezTo>
                    <a:pt x="706694" y="4637232"/>
                    <a:pt x="711206" y="4616366"/>
                    <a:pt x="727006" y="4620295"/>
                  </a:cubicBezTo>
                  <a:cubicBezTo>
                    <a:pt x="735852" y="4629424"/>
                    <a:pt x="743961" y="4639239"/>
                    <a:pt x="751257" y="4649649"/>
                  </a:cubicBezTo>
                  <a:close/>
                  <a:moveTo>
                    <a:pt x="734320" y="4586449"/>
                  </a:moveTo>
                  <a:cubicBezTo>
                    <a:pt x="735436" y="4575512"/>
                    <a:pt x="737133" y="4564642"/>
                    <a:pt x="739405" y="4553885"/>
                  </a:cubicBezTo>
                  <a:lnTo>
                    <a:pt x="739405" y="4553740"/>
                  </a:lnTo>
                  <a:cubicBezTo>
                    <a:pt x="760281" y="4552612"/>
                    <a:pt x="782838" y="4549228"/>
                    <a:pt x="802577" y="4558233"/>
                  </a:cubicBezTo>
                  <a:cubicBezTo>
                    <a:pt x="815548" y="4565018"/>
                    <a:pt x="830210" y="4562198"/>
                    <a:pt x="844319" y="4561634"/>
                  </a:cubicBezTo>
                  <a:cubicBezTo>
                    <a:pt x="834717" y="4567258"/>
                    <a:pt x="826263" y="4577416"/>
                    <a:pt x="813857" y="4575733"/>
                  </a:cubicBezTo>
                  <a:cubicBezTo>
                    <a:pt x="796928" y="4572905"/>
                    <a:pt x="782266" y="4557687"/>
                    <a:pt x="763656" y="4562762"/>
                  </a:cubicBezTo>
                  <a:cubicBezTo>
                    <a:pt x="749548" y="4563327"/>
                    <a:pt x="744472" y="4578538"/>
                    <a:pt x="734320" y="4586449"/>
                  </a:cubicBezTo>
                  <a:close/>
                  <a:moveTo>
                    <a:pt x="809909" y="4803544"/>
                  </a:moveTo>
                  <a:cubicBezTo>
                    <a:pt x="791863" y="4786171"/>
                    <a:pt x="781148" y="4756336"/>
                    <a:pt x="798621" y="4734869"/>
                  </a:cubicBezTo>
                  <a:lnTo>
                    <a:pt x="798621" y="4734751"/>
                  </a:lnTo>
                  <a:cubicBezTo>
                    <a:pt x="809678" y="4733613"/>
                    <a:pt x="820787" y="4733046"/>
                    <a:pt x="831903" y="4733050"/>
                  </a:cubicBezTo>
                  <a:cubicBezTo>
                    <a:pt x="823444" y="4740372"/>
                    <a:pt x="812174" y="4746585"/>
                    <a:pt x="807089" y="4757291"/>
                  </a:cubicBezTo>
                  <a:cubicBezTo>
                    <a:pt x="799758" y="4771953"/>
                    <a:pt x="807653" y="4788316"/>
                    <a:pt x="809909" y="4803544"/>
                  </a:cubicBezTo>
                  <a:close/>
                  <a:moveTo>
                    <a:pt x="827965" y="4838519"/>
                  </a:moveTo>
                  <a:cubicBezTo>
                    <a:pt x="832476" y="4846415"/>
                    <a:pt x="830221" y="4856002"/>
                    <a:pt x="830221" y="4865026"/>
                  </a:cubicBezTo>
                  <a:cubicBezTo>
                    <a:pt x="813866" y="4867846"/>
                    <a:pt x="796939" y="4870092"/>
                    <a:pt x="780594" y="4867846"/>
                  </a:cubicBezTo>
                  <a:cubicBezTo>
                    <a:pt x="768742" y="4863934"/>
                    <a:pt x="758591" y="4856021"/>
                    <a:pt x="747876" y="4850381"/>
                  </a:cubicBezTo>
                  <a:lnTo>
                    <a:pt x="747876" y="4850354"/>
                  </a:lnTo>
                  <a:cubicBezTo>
                    <a:pt x="760283" y="4835129"/>
                    <a:pt x="774392" y="4822147"/>
                    <a:pt x="788475" y="4809185"/>
                  </a:cubicBezTo>
                  <a:cubicBezTo>
                    <a:pt x="801449" y="4819343"/>
                    <a:pt x="815553" y="4827803"/>
                    <a:pt x="827965" y="4838526"/>
                  </a:cubicBezTo>
                  <a:close/>
                  <a:moveTo>
                    <a:pt x="839807" y="5126693"/>
                  </a:moveTo>
                  <a:lnTo>
                    <a:pt x="839844" y="5126630"/>
                  </a:lnTo>
                  <a:cubicBezTo>
                    <a:pt x="839836" y="5126653"/>
                    <a:pt x="839831" y="5126675"/>
                    <a:pt x="839823" y="5126698"/>
                  </a:cubicBezTo>
                  <a:cubicBezTo>
                    <a:pt x="857865" y="5132329"/>
                    <a:pt x="876470" y="5141355"/>
                    <a:pt x="895647" y="5136290"/>
                  </a:cubicBezTo>
                  <a:cubicBezTo>
                    <a:pt x="909745" y="5131187"/>
                    <a:pt x="924971" y="5126129"/>
                    <a:pt x="940199" y="5123301"/>
                  </a:cubicBezTo>
                  <a:cubicBezTo>
                    <a:pt x="950897" y="5150379"/>
                    <a:pt x="932876" y="5181406"/>
                    <a:pt x="909749" y="5195505"/>
                  </a:cubicBezTo>
                  <a:cubicBezTo>
                    <a:pt x="887754" y="5208466"/>
                    <a:pt x="866325" y="5224275"/>
                    <a:pt x="839818" y="5226512"/>
                  </a:cubicBezTo>
                  <a:cubicBezTo>
                    <a:pt x="823463" y="5229340"/>
                    <a:pt x="807100" y="5223138"/>
                    <a:pt x="790755" y="5220309"/>
                  </a:cubicBezTo>
                  <a:cubicBezTo>
                    <a:pt x="803162" y="5203399"/>
                    <a:pt x="818389" y="5188718"/>
                    <a:pt x="827976" y="5169559"/>
                  </a:cubicBezTo>
                  <a:cubicBezTo>
                    <a:pt x="831944" y="5155392"/>
                    <a:pt x="834764" y="5140772"/>
                    <a:pt x="839834" y="5126695"/>
                  </a:cubicBezTo>
                  <a:close/>
                  <a:moveTo>
                    <a:pt x="822889" y="5114858"/>
                  </a:moveTo>
                  <a:cubicBezTo>
                    <a:pt x="810473" y="5117687"/>
                    <a:pt x="798063" y="5120489"/>
                    <a:pt x="785096" y="5123882"/>
                  </a:cubicBezTo>
                  <a:cubicBezTo>
                    <a:pt x="773252" y="5121054"/>
                    <a:pt x="761410" y="5117115"/>
                    <a:pt x="749002" y="5114281"/>
                  </a:cubicBezTo>
                  <a:cubicBezTo>
                    <a:pt x="759717" y="5090008"/>
                    <a:pt x="765353" y="5064085"/>
                    <a:pt x="772688" y="5039250"/>
                  </a:cubicBezTo>
                  <a:lnTo>
                    <a:pt x="772688" y="5039286"/>
                  </a:lnTo>
                  <a:cubicBezTo>
                    <a:pt x="803706" y="5041550"/>
                    <a:pt x="838113" y="5048318"/>
                    <a:pt x="865186" y="5027442"/>
                  </a:cubicBezTo>
                  <a:cubicBezTo>
                    <a:pt x="867442" y="5032537"/>
                    <a:pt x="870261" y="5038167"/>
                    <a:pt x="872517" y="5043242"/>
                  </a:cubicBezTo>
                  <a:cubicBezTo>
                    <a:pt x="865185" y="5071995"/>
                    <a:pt x="852214" y="5102456"/>
                    <a:pt x="822889" y="5114864"/>
                  </a:cubicBezTo>
                  <a:close/>
                  <a:moveTo>
                    <a:pt x="652557" y="4932670"/>
                  </a:moveTo>
                  <a:cubicBezTo>
                    <a:pt x="670603" y="4940001"/>
                    <a:pt x="685830" y="4952963"/>
                    <a:pt x="702193" y="4963120"/>
                  </a:cubicBezTo>
                  <a:cubicBezTo>
                    <a:pt x="692044" y="4983420"/>
                    <a:pt x="679071" y="5002032"/>
                    <a:pt x="659324" y="5013320"/>
                  </a:cubicBezTo>
                  <a:cubicBezTo>
                    <a:pt x="631127" y="5020669"/>
                    <a:pt x="600673" y="5016704"/>
                    <a:pt x="577551" y="4998096"/>
                  </a:cubicBezTo>
                  <a:cubicBezTo>
                    <a:pt x="578099" y="4995276"/>
                    <a:pt x="579234" y="4988999"/>
                    <a:pt x="579797" y="4986179"/>
                  </a:cubicBezTo>
                  <a:lnTo>
                    <a:pt x="579797" y="4986242"/>
                  </a:lnTo>
                  <a:cubicBezTo>
                    <a:pt x="611378" y="4981725"/>
                    <a:pt x="633954" y="4956357"/>
                    <a:pt x="652557" y="4932670"/>
                  </a:cubicBezTo>
                  <a:close/>
                  <a:moveTo>
                    <a:pt x="394812" y="4262667"/>
                  </a:moveTo>
                  <a:cubicBezTo>
                    <a:pt x="426393" y="4268325"/>
                    <a:pt x="460231" y="4272826"/>
                    <a:pt x="490687" y="4259847"/>
                  </a:cubicBezTo>
                  <a:cubicBezTo>
                    <a:pt x="508170" y="4277893"/>
                    <a:pt x="531287" y="4288627"/>
                    <a:pt x="550467" y="4304409"/>
                  </a:cubicBezTo>
                  <a:cubicBezTo>
                    <a:pt x="551792" y="4317374"/>
                    <a:pt x="551413" y="4330456"/>
                    <a:pt x="549340" y="4343323"/>
                  </a:cubicBezTo>
                  <a:cubicBezTo>
                    <a:pt x="523965" y="4367009"/>
                    <a:pt x="486741" y="4366435"/>
                    <a:pt x="454587" y="4363061"/>
                  </a:cubicBezTo>
                  <a:cubicBezTo>
                    <a:pt x="430337" y="4362498"/>
                    <a:pt x="412854" y="4342203"/>
                    <a:pt x="400447" y="4323585"/>
                  </a:cubicBezTo>
                  <a:cubicBezTo>
                    <a:pt x="391433" y="4304399"/>
                    <a:pt x="396498" y="4282943"/>
                    <a:pt x="394812" y="4262667"/>
                  </a:cubicBezTo>
                  <a:close/>
                  <a:moveTo>
                    <a:pt x="503664" y="3868418"/>
                  </a:moveTo>
                  <a:cubicBezTo>
                    <a:pt x="521146" y="3866726"/>
                    <a:pt x="537501" y="3861095"/>
                    <a:pt x="554413" y="3858277"/>
                  </a:cubicBezTo>
                  <a:cubicBezTo>
                    <a:pt x="553923" y="3887556"/>
                    <a:pt x="564849" y="3915875"/>
                    <a:pt x="584876" y="3937239"/>
                  </a:cubicBezTo>
                  <a:cubicBezTo>
                    <a:pt x="569087" y="3954157"/>
                    <a:pt x="545400" y="3948526"/>
                    <a:pt x="525098" y="3949646"/>
                  </a:cubicBezTo>
                  <a:cubicBezTo>
                    <a:pt x="479972" y="3952466"/>
                    <a:pt x="444434" y="3902802"/>
                    <a:pt x="455714" y="3860506"/>
                  </a:cubicBezTo>
                  <a:lnTo>
                    <a:pt x="455714" y="3860533"/>
                  </a:lnTo>
                  <a:cubicBezTo>
                    <a:pt x="472073" y="3860533"/>
                    <a:pt x="487309" y="3866737"/>
                    <a:pt x="503664" y="3868418"/>
                  </a:cubicBezTo>
                  <a:close/>
                  <a:moveTo>
                    <a:pt x="604621" y="3746105"/>
                  </a:moveTo>
                  <a:cubicBezTo>
                    <a:pt x="614208" y="3755128"/>
                    <a:pt x="631690" y="3759076"/>
                    <a:pt x="631690" y="3774866"/>
                  </a:cubicBezTo>
                  <a:cubicBezTo>
                    <a:pt x="633947" y="3793475"/>
                    <a:pt x="643533" y="3810404"/>
                    <a:pt x="653684" y="3825615"/>
                  </a:cubicBezTo>
                  <a:cubicBezTo>
                    <a:pt x="615899" y="3852139"/>
                    <a:pt x="559503" y="3836339"/>
                    <a:pt x="539756" y="3795734"/>
                  </a:cubicBezTo>
                  <a:cubicBezTo>
                    <a:pt x="529041" y="3776451"/>
                    <a:pt x="532425" y="3753352"/>
                    <a:pt x="533554" y="3731971"/>
                  </a:cubicBezTo>
                  <a:lnTo>
                    <a:pt x="533554" y="3732009"/>
                  </a:lnTo>
                  <a:cubicBezTo>
                    <a:pt x="557248" y="3736513"/>
                    <a:pt x="585446" y="3728039"/>
                    <a:pt x="604621" y="3746105"/>
                  </a:cubicBezTo>
                  <a:close/>
                  <a:moveTo>
                    <a:pt x="997141" y="3352384"/>
                  </a:moveTo>
                  <a:cubicBezTo>
                    <a:pt x="974038" y="3351835"/>
                    <a:pt x="948659" y="3346107"/>
                    <a:pt x="934560" y="3325823"/>
                  </a:cubicBezTo>
                  <a:lnTo>
                    <a:pt x="934533" y="3325868"/>
                  </a:lnTo>
                  <a:cubicBezTo>
                    <a:pt x="909719" y="3298798"/>
                    <a:pt x="910283" y="3253673"/>
                    <a:pt x="935097" y="3226604"/>
                  </a:cubicBezTo>
                  <a:cubicBezTo>
                    <a:pt x="955963" y="3237892"/>
                    <a:pt x="976275" y="3249735"/>
                    <a:pt x="999960" y="3252555"/>
                  </a:cubicBezTo>
                  <a:cubicBezTo>
                    <a:pt x="981351" y="3283008"/>
                    <a:pt x="983606" y="3320232"/>
                    <a:pt x="997141" y="3352384"/>
                  </a:cubicBezTo>
                  <a:close/>
                  <a:moveTo>
                    <a:pt x="886590" y="3227732"/>
                  </a:moveTo>
                  <a:lnTo>
                    <a:pt x="886617" y="3227723"/>
                  </a:lnTo>
                  <a:cubicBezTo>
                    <a:pt x="896053" y="3217023"/>
                    <a:pt x="908727" y="3209698"/>
                    <a:pt x="922710" y="3206865"/>
                  </a:cubicBezTo>
                  <a:cubicBezTo>
                    <a:pt x="915379" y="3227165"/>
                    <a:pt x="906355" y="3246351"/>
                    <a:pt x="900152" y="3267209"/>
                  </a:cubicBezTo>
                  <a:cubicBezTo>
                    <a:pt x="896205" y="3288639"/>
                    <a:pt x="908057" y="3308386"/>
                    <a:pt x="913132" y="3329253"/>
                  </a:cubicBezTo>
                  <a:cubicBezTo>
                    <a:pt x="893949" y="3330936"/>
                    <a:pt x="874220" y="3333766"/>
                    <a:pt x="855600" y="3326425"/>
                  </a:cubicBezTo>
                  <a:cubicBezTo>
                    <a:pt x="839818" y="3316838"/>
                    <a:pt x="822336" y="3307250"/>
                    <a:pt x="814441" y="3289768"/>
                  </a:cubicBezTo>
                  <a:cubicBezTo>
                    <a:pt x="838089" y="3268386"/>
                    <a:pt x="864594" y="3250927"/>
                    <a:pt x="886589" y="3227732"/>
                  </a:cubicBezTo>
                  <a:close/>
                  <a:moveTo>
                    <a:pt x="875329" y="3211440"/>
                  </a:moveTo>
                  <a:cubicBezTo>
                    <a:pt x="889437" y="3197895"/>
                    <a:pt x="904664" y="3183806"/>
                    <a:pt x="923275" y="3174784"/>
                  </a:cubicBezTo>
                  <a:cubicBezTo>
                    <a:pt x="911450" y="3191702"/>
                    <a:pt x="893958" y="3203527"/>
                    <a:pt x="875348" y="3211440"/>
                  </a:cubicBezTo>
                  <a:close/>
                  <a:moveTo>
                    <a:pt x="824018" y="3328712"/>
                  </a:moveTo>
                  <a:cubicBezTo>
                    <a:pt x="847140" y="3342246"/>
                    <a:pt x="872517" y="3354086"/>
                    <a:pt x="900724" y="3351834"/>
                  </a:cubicBezTo>
                  <a:cubicBezTo>
                    <a:pt x="896767" y="3381160"/>
                    <a:pt x="909748" y="3407101"/>
                    <a:pt x="912567" y="3435299"/>
                  </a:cubicBezTo>
                  <a:cubicBezTo>
                    <a:pt x="880458" y="3447760"/>
                    <a:pt x="842099" y="3439210"/>
                    <a:pt x="819550" y="3412741"/>
                  </a:cubicBezTo>
                  <a:lnTo>
                    <a:pt x="819505" y="3412741"/>
                  </a:lnTo>
                  <a:cubicBezTo>
                    <a:pt x="802586" y="3388486"/>
                    <a:pt x="798066" y="3348435"/>
                    <a:pt x="824016" y="3328706"/>
                  </a:cubicBezTo>
                  <a:close/>
                  <a:moveTo>
                    <a:pt x="830777" y="3448880"/>
                  </a:moveTo>
                  <a:cubicBezTo>
                    <a:pt x="829086" y="3468631"/>
                    <a:pt x="826820" y="3488921"/>
                    <a:pt x="828521" y="3509230"/>
                  </a:cubicBezTo>
                  <a:cubicBezTo>
                    <a:pt x="831341" y="3521074"/>
                    <a:pt x="838108" y="3532353"/>
                    <a:pt x="842619" y="3544206"/>
                  </a:cubicBezTo>
                  <a:cubicBezTo>
                    <a:pt x="813858" y="3557732"/>
                    <a:pt x="777756" y="3557177"/>
                    <a:pt x="753505" y="3535173"/>
                  </a:cubicBezTo>
                  <a:cubicBezTo>
                    <a:pt x="743363" y="3523902"/>
                    <a:pt x="736023" y="3509798"/>
                    <a:pt x="730383" y="3495687"/>
                  </a:cubicBezTo>
                  <a:cubicBezTo>
                    <a:pt x="726445" y="3477040"/>
                    <a:pt x="732647" y="3458939"/>
                    <a:pt x="741661" y="3442659"/>
                  </a:cubicBezTo>
                  <a:cubicBezTo>
                    <a:pt x="769985" y="3454002"/>
                    <a:pt x="801154" y="3456176"/>
                    <a:pt x="830778" y="3448875"/>
                  </a:cubicBezTo>
                  <a:close/>
                  <a:moveTo>
                    <a:pt x="765353" y="3564457"/>
                  </a:moveTo>
                  <a:cubicBezTo>
                    <a:pt x="758022" y="3594906"/>
                    <a:pt x="760827" y="3628192"/>
                    <a:pt x="775503" y="3656955"/>
                  </a:cubicBezTo>
                  <a:cubicBezTo>
                    <a:pt x="748433" y="3660912"/>
                    <a:pt x="716842" y="3663158"/>
                    <a:pt x="694853" y="3643983"/>
                  </a:cubicBezTo>
                  <a:cubicBezTo>
                    <a:pt x="668912" y="3623699"/>
                    <a:pt x="646353" y="3585315"/>
                    <a:pt x="664403" y="3553205"/>
                  </a:cubicBezTo>
                  <a:lnTo>
                    <a:pt x="664403" y="3553178"/>
                  </a:lnTo>
                  <a:cubicBezTo>
                    <a:pt x="697109" y="3562192"/>
                    <a:pt x="730946" y="3563902"/>
                    <a:pt x="765353" y="3564457"/>
                  </a:cubicBezTo>
                  <a:close/>
                  <a:moveTo>
                    <a:pt x="660439" y="3633795"/>
                  </a:moveTo>
                  <a:cubicBezTo>
                    <a:pt x="668899" y="3643396"/>
                    <a:pt x="677922" y="3652978"/>
                    <a:pt x="687519" y="3662002"/>
                  </a:cubicBezTo>
                  <a:cubicBezTo>
                    <a:pt x="671155" y="3689090"/>
                    <a:pt x="681305" y="3721226"/>
                    <a:pt x="693721" y="3747727"/>
                  </a:cubicBezTo>
                  <a:cubicBezTo>
                    <a:pt x="676239" y="3749420"/>
                    <a:pt x="658756" y="3750547"/>
                    <a:pt x="641838" y="3747727"/>
                  </a:cubicBezTo>
                  <a:cubicBezTo>
                    <a:pt x="611376" y="3736994"/>
                    <a:pt x="584315" y="3711707"/>
                    <a:pt x="579793" y="3677775"/>
                  </a:cubicBezTo>
                  <a:cubicBezTo>
                    <a:pt x="579793" y="3663113"/>
                    <a:pt x="576409" y="3644511"/>
                    <a:pt x="589943" y="3633787"/>
                  </a:cubicBezTo>
                  <a:cubicBezTo>
                    <a:pt x="613071" y="3634359"/>
                    <a:pt x="636767" y="3634924"/>
                    <a:pt x="660443" y="3633795"/>
                  </a:cubicBezTo>
                  <a:close/>
                  <a:moveTo>
                    <a:pt x="744477" y="3825594"/>
                  </a:moveTo>
                  <a:cubicBezTo>
                    <a:pt x="717407" y="3830688"/>
                    <a:pt x="685826" y="3830133"/>
                    <a:pt x="664396" y="3810950"/>
                  </a:cubicBezTo>
                  <a:cubicBezTo>
                    <a:pt x="654246" y="3800218"/>
                    <a:pt x="650861" y="3785575"/>
                    <a:pt x="645224" y="3772028"/>
                  </a:cubicBezTo>
                  <a:cubicBezTo>
                    <a:pt x="645361" y="3772028"/>
                    <a:pt x="678706" y="3769276"/>
                    <a:pt x="702182" y="3765825"/>
                  </a:cubicBezTo>
                  <a:cubicBezTo>
                    <a:pt x="717972" y="3762997"/>
                    <a:pt x="731509" y="3773721"/>
                    <a:pt x="744479" y="3781607"/>
                  </a:cubicBezTo>
                  <a:cubicBezTo>
                    <a:pt x="742798" y="3796278"/>
                    <a:pt x="743362" y="3810950"/>
                    <a:pt x="744481" y="3825594"/>
                  </a:cubicBezTo>
                  <a:close/>
                  <a:moveTo>
                    <a:pt x="527353" y="3991987"/>
                  </a:moveTo>
                  <a:cubicBezTo>
                    <a:pt x="534694" y="4018503"/>
                    <a:pt x="554996" y="4037661"/>
                    <a:pt x="574170" y="4056834"/>
                  </a:cubicBezTo>
                  <a:cubicBezTo>
                    <a:pt x="556687" y="4062482"/>
                    <a:pt x="539194" y="4073761"/>
                    <a:pt x="520022" y="4070940"/>
                  </a:cubicBezTo>
                  <a:cubicBezTo>
                    <a:pt x="480980" y="4072839"/>
                    <a:pt x="446135" y="4038793"/>
                    <a:pt x="446135" y="4008342"/>
                  </a:cubicBezTo>
                  <a:cubicBezTo>
                    <a:pt x="474339" y="4007215"/>
                    <a:pt x="501409" y="4002703"/>
                    <a:pt x="527350" y="3991987"/>
                  </a:cubicBezTo>
                  <a:close/>
                  <a:moveTo>
                    <a:pt x="627172" y="4779848"/>
                  </a:moveTo>
                  <a:cubicBezTo>
                    <a:pt x="599547" y="4782213"/>
                    <a:pt x="573042" y="4770384"/>
                    <a:pt x="554421" y="4750013"/>
                  </a:cubicBezTo>
                  <a:lnTo>
                    <a:pt x="554421" y="4749940"/>
                  </a:lnTo>
                  <a:cubicBezTo>
                    <a:pt x="580937" y="4736423"/>
                    <a:pt x="604622" y="4717804"/>
                    <a:pt x="625489" y="4696938"/>
                  </a:cubicBezTo>
                  <a:cubicBezTo>
                    <a:pt x="648819" y="4737350"/>
                    <a:pt x="659652" y="4726591"/>
                    <a:pt x="708390" y="4748267"/>
                  </a:cubicBezTo>
                  <a:cubicBezTo>
                    <a:pt x="686394" y="4768560"/>
                    <a:pt x="658197" y="4784351"/>
                    <a:pt x="627170" y="4779848"/>
                  </a:cubicBezTo>
                  <a:close/>
                  <a:moveTo>
                    <a:pt x="769307" y="4804734"/>
                  </a:moveTo>
                  <a:cubicBezTo>
                    <a:pt x="738844" y="4853216"/>
                    <a:pt x="662702" y="4846486"/>
                    <a:pt x="630566" y="4803637"/>
                  </a:cubicBezTo>
                  <a:lnTo>
                    <a:pt x="630566" y="4803601"/>
                  </a:lnTo>
                  <a:cubicBezTo>
                    <a:pt x="659891" y="4801901"/>
                    <a:pt x="684142" y="4786127"/>
                    <a:pt x="707263" y="4769754"/>
                  </a:cubicBezTo>
                  <a:cubicBezTo>
                    <a:pt x="724743" y="4786134"/>
                    <a:pt x="743927" y="4802480"/>
                    <a:pt x="769304" y="4804734"/>
                  </a:cubicBezTo>
                  <a:close/>
                  <a:moveTo>
                    <a:pt x="567394" y="4668213"/>
                  </a:moveTo>
                  <a:cubicBezTo>
                    <a:pt x="545400" y="4662565"/>
                    <a:pt x="534112" y="4641699"/>
                    <a:pt x="521141" y="4625352"/>
                  </a:cubicBezTo>
                  <a:cubicBezTo>
                    <a:pt x="523970" y="4622532"/>
                    <a:pt x="529609" y="4616348"/>
                    <a:pt x="532429" y="4613528"/>
                  </a:cubicBezTo>
                  <a:lnTo>
                    <a:pt x="532429" y="4613500"/>
                  </a:lnTo>
                  <a:cubicBezTo>
                    <a:pt x="563447" y="4616338"/>
                    <a:pt x="593346" y="4605051"/>
                    <a:pt x="616467" y="4585311"/>
                  </a:cubicBezTo>
                  <a:cubicBezTo>
                    <a:pt x="629992" y="4596028"/>
                    <a:pt x="640717" y="4612381"/>
                    <a:pt x="658199" y="4615773"/>
                  </a:cubicBezTo>
                  <a:cubicBezTo>
                    <a:pt x="670042" y="4619149"/>
                    <a:pt x="681886" y="4620266"/>
                    <a:pt x="693724" y="4622532"/>
                  </a:cubicBezTo>
                  <a:cubicBezTo>
                    <a:pt x="686956" y="4646772"/>
                    <a:pt x="663619" y="4659262"/>
                    <a:pt x="642404" y="4668766"/>
                  </a:cubicBezTo>
                  <a:cubicBezTo>
                    <a:pt x="618472" y="4679321"/>
                    <a:pt x="591165" y="4679120"/>
                    <a:pt x="567391" y="4668213"/>
                  </a:cubicBezTo>
                  <a:close/>
                  <a:moveTo>
                    <a:pt x="609690" y="4569467"/>
                  </a:moveTo>
                  <a:cubicBezTo>
                    <a:pt x="540987" y="4619022"/>
                    <a:pt x="469650" y="4596594"/>
                    <a:pt x="463052" y="4555378"/>
                  </a:cubicBezTo>
                  <a:cubicBezTo>
                    <a:pt x="493353" y="4553073"/>
                    <a:pt x="522794" y="4544225"/>
                    <a:pt x="549346" y="4529445"/>
                  </a:cubicBezTo>
                  <a:cubicBezTo>
                    <a:pt x="569077" y="4542952"/>
                    <a:pt x="588828" y="4556505"/>
                    <a:pt x="609687" y="4569467"/>
                  </a:cubicBezTo>
                  <a:close/>
                  <a:moveTo>
                    <a:pt x="513815" y="4479826"/>
                  </a:moveTo>
                  <a:cubicBezTo>
                    <a:pt x="504077" y="4472231"/>
                    <a:pt x="505745" y="4460088"/>
                    <a:pt x="505365" y="4447625"/>
                  </a:cubicBezTo>
                  <a:cubicBezTo>
                    <a:pt x="505365" y="4447642"/>
                    <a:pt x="505365" y="4447661"/>
                    <a:pt x="505365" y="4447679"/>
                  </a:cubicBezTo>
                  <a:cubicBezTo>
                    <a:pt x="529623" y="4447106"/>
                    <a:pt x="552736" y="4456684"/>
                    <a:pt x="576422" y="4455001"/>
                  </a:cubicBezTo>
                  <a:cubicBezTo>
                    <a:pt x="587700" y="4453309"/>
                    <a:pt x="597853" y="4458385"/>
                    <a:pt x="608003" y="4463469"/>
                  </a:cubicBezTo>
                  <a:cubicBezTo>
                    <a:pt x="608287" y="4468946"/>
                    <a:pt x="608852" y="4474405"/>
                    <a:pt x="609695" y="4479824"/>
                  </a:cubicBezTo>
                  <a:cubicBezTo>
                    <a:pt x="581490" y="4498445"/>
                    <a:pt x="540321" y="4505212"/>
                    <a:pt x="513801" y="4479826"/>
                  </a:cubicBezTo>
                  <a:close/>
                  <a:moveTo>
                    <a:pt x="562888" y="4517056"/>
                  </a:moveTo>
                  <a:cubicBezTo>
                    <a:pt x="579807" y="4509780"/>
                    <a:pt x="597853" y="4508052"/>
                    <a:pt x="613081" y="4497954"/>
                  </a:cubicBezTo>
                  <a:lnTo>
                    <a:pt x="613081" y="4497890"/>
                  </a:lnTo>
                  <a:cubicBezTo>
                    <a:pt x="618156" y="4495625"/>
                    <a:pt x="623796" y="4490549"/>
                    <a:pt x="630563" y="4492795"/>
                  </a:cubicBezTo>
                  <a:cubicBezTo>
                    <a:pt x="655389" y="4498444"/>
                    <a:pt x="680754" y="4496187"/>
                    <a:pt x="706138" y="4497890"/>
                  </a:cubicBezTo>
                  <a:cubicBezTo>
                    <a:pt x="698243" y="4523264"/>
                    <a:pt x="672301" y="4536794"/>
                    <a:pt x="648051" y="4544134"/>
                  </a:cubicBezTo>
                  <a:cubicBezTo>
                    <a:pt x="617582" y="4556532"/>
                    <a:pt x="582627" y="4541870"/>
                    <a:pt x="562880" y="4517056"/>
                  </a:cubicBezTo>
                  <a:close/>
                  <a:moveTo>
                    <a:pt x="582062" y="4438629"/>
                  </a:moveTo>
                  <a:cubicBezTo>
                    <a:pt x="561205" y="4441450"/>
                    <a:pt x="540330" y="4437510"/>
                    <a:pt x="522847" y="4425658"/>
                  </a:cubicBezTo>
                  <a:cubicBezTo>
                    <a:pt x="510998" y="4415563"/>
                    <a:pt x="503675" y="4400832"/>
                    <a:pt x="496899" y="4386735"/>
                  </a:cubicBezTo>
                  <a:cubicBezTo>
                    <a:pt x="518550" y="4380382"/>
                    <a:pt x="539372" y="4371488"/>
                    <a:pt x="558931" y="4360238"/>
                  </a:cubicBezTo>
                  <a:cubicBezTo>
                    <a:pt x="581498" y="4382233"/>
                    <a:pt x="611388" y="4394076"/>
                    <a:pt x="642969" y="4396886"/>
                  </a:cubicBezTo>
                  <a:cubicBezTo>
                    <a:pt x="628870" y="4417763"/>
                    <a:pt x="609128" y="4438635"/>
                    <a:pt x="582054" y="4438635"/>
                  </a:cubicBezTo>
                  <a:close/>
                  <a:moveTo>
                    <a:pt x="626622" y="4373229"/>
                  </a:moveTo>
                  <a:cubicBezTo>
                    <a:pt x="591084" y="4374957"/>
                    <a:pt x="557811" y="4342848"/>
                    <a:pt x="563451" y="4306737"/>
                  </a:cubicBezTo>
                  <a:lnTo>
                    <a:pt x="563451" y="4306691"/>
                  </a:lnTo>
                  <a:cubicBezTo>
                    <a:pt x="589401" y="4299924"/>
                    <a:pt x="614216" y="4289773"/>
                    <a:pt x="638466" y="4279604"/>
                  </a:cubicBezTo>
                  <a:cubicBezTo>
                    <a:pt x="646362" y="4291455"/>
                    <a:pt x="653129" y="4303845"/>
                    <a:pt x="663841" y="4313451"/>
                  </a:cubicBezTo>
                  <a:cubicBezTo>
                    <a:pt x="680759" y="4318525"/>
                    <a:pt x="697678" y="4320782"/>
                    <a:pt x="714590" y="4326985"/>
                  </a:cubicBezTo>
                  <a:cubicBezTo>
                    <a:pt x="714590" y="4333753"/>
                    <a:pt x="715163" y="4340520"/>
                    <a:pt x="715163" y="4347285"/>
                  </a:cubicBezTo>
                  <a:cubicBezTo>
                    <a:pt x="688650" y="4363070"/>
                    <a:pt x="658760" y="4376049"/>
                    <a:pt x="626614" y="4373229"/>
                  </a:cubicBezTo>
                  <a:close/>
                  <a:moveTo>
                    <a:pt x="534116" y="4273409"/>
                  </a:moveTo>
                  <a:cubicBezTo>
                    <a:pt x="504791" y="4260402"/>
                    <a:pt x="492957" y="4227111"/>
                    <a:pt x="489564" y="4197276"/>
                  </a:cubicBezTo>
                  <a:cubicBezTo>
                    <a:pt x="491222" y="4189958"/>
                    <a:pt x="493486" y="4182789"/>
                    <a:pt x="496331" y="4175846"/>
                  </a:cubicBezTo>
                  <a:cubicBezTo>
                    <a:pt x="516631" y="4187117"/>
                    <a:pt x="539191" y="4190508"/>
                    <a:pt x="561750" y="4195002"/>
                  </a:cubicBezTo>
                  <a:cubicBezTo>
                    <a:pt x="570774" y="4227147"/>
                    <a:pt x="598979" y="4246903"/>
                    <a:pt x="626041" y="4263823"/>
                  </a:cubicBezTo>
                  <a:cubicBezTo>
                    <a:pt x="598963" y="4279604"/>
                    <a:pt x="563434" y="4292011"/>
                    <a:pt x="534108" y="4273409"/>
                  </a:cubicBezTo>
                  <a:close/>
                  <a:moveTo>
                    <a:pt x="524538" y="4169597"/>
                  </a:moveTo>
                  <a:cubicBezTo>
                    <a:pt x="492393" y="4155044"/>
                    <a:pt x="482233" y="4117841"/>
                    <a:pt x="477156" y="4086187"/>
                  </a:cubicBezTo>
                  <a:lnTo>
                    <a:pt x="477156" y="4086114"/>
                  </a:lnTo>
                  <a:cubicBezTo>
                    <a:pt x="512695" y="4081048"/>
                    <a:pt x="550479" y="4092346"/>
                    <a:pt x="583189" y="4074280"/>
                  </a:cubicBezTo>
                  <a:cubicBezTo>
                    <a:pt x="601470" y="4131407"/>
                    <a:pt x="608761" y="4114634"/>
                    <a:pt x="626622" y="4141390"/>
                  </a:cubicBezTo>
                  <a:cubicBezTo>
                    <a:pt x="627750" y="4150977"/>
                    <a:pt x="618154" y="4154361"/>
                    <a:pt x="611946" y="4158892"/>
                  </a:cubicBezTo>
                  <a:cubicBezTo>
                    <a:pt x="586001" y="4174098"/>
                    <a:pt x="552727" y="4182009"/>
                    <a:pt x="524530" y="4169597"/>
                  </a:cubicBezTo>
                  <a:close/>
                  <a:moveTo>
                    <a:pt x="464750" y="4069840"/>
                  </a:moveTo>
                  <a:cubicBezTo>
                    <a:pt x="437680" y="4082812"/>
                    <a:pt x="396512" y="4096337"/>
                    <a:pt x="375072" y="4068140"/>
                  </a:cubicBezTo>
                  <a:cubicBezTo>
                    <a:pt x="382413" y="4039396"/>
                    <a:pt x="388044" y="4010653"/>
                    <a:pt x="395938" y="3982454"/>
                  </a:cubicBezTo>
                  <a:lnTo>
                    <a:pt x="395938" y="3982419"/>
                  </a:lnTo>
                  <a:cubicBezTo>
                    <a:pt x="406653" y="3989759"/>
                    <a:pt x="417368" y="3995954"/>
                    <a:pt x="428083" y="4002718"/>
                  </a:cubicBezTo>
                  <a:cubicBezTo>
                    <a:pt x="430341" y="4029236"/>
                    <a:pt x="445003" y="4052348"/>
                    <a:pt x="464742" y="4069840"/>
                  </a:cubicBezTo>
                  <a:close/>
                  <a:moveTo>
                    <a:pt x="462494" y="4095172"/>
                  </a:moveTo>
                  <a:cubicBezTo>
                    <a:pt x="467569" y="4117731"/>
                    <a:pt x="476029" y="4139161"/>
                    <a:pt x="484489" y="4160598"/>
                  </a:cubicBezTo>
                  <a:cubicBezTo>
                    <a:pt x="456855" y="4168494"/>
                    <a:pt x="425838" y="4168494"/>
                    <a:pt x="401015" y="4152112"/>
                  </a:cubicBezTo>
                  <a:cubicBezTo>
                    <a:pt x="386934" y="4137477"/>
                    <a:pt x="380725" y="4117753"/>
                    <a:pt x="375081" y="4099118"/>
                  </a:cubicBezTo>
                  <a:cubicBezTo>
                    <a:pt x="404393" y="4097429"/>
                    <a:pt x="433151" y="4100247"/>
                    <a:pt x="462486" y="4095172"/>
                  </a:cubicBezTo>
                  <a:close/>
                  <a:moveTo>
                    <a:pt x="433169" y="4194984"/>
                  </a:moveTo>
                  <a:cubicBezTo>
                    <a:pt x="444088" y="4182767"/>
                    <a:pt x="461940" y="4186534"/>
                    <a:pt x="476594" y="4184285"/>
                  </a:cubicBezTo>
                  <a:cubicBezTo>
                    <a:pt x="476030" y="4204585"/>
                    <a:pt x="477721" y="4224900"/>
                    <a:pt x="478850" y="4245202"/>
                  </a:cubicBezTo>
                  <a:cubicBezTo>
                    <a:pt x="447269" y="4250269"/>
                    <a:pt x="407792" y="4258728"/>
                    <a:pt x="383534" y="4231094"/>
                  </a:cubicBezTo>
                  <a:cubicBezTo>
                    <a:pt x="400451" y="4219815"/>
                    <a:pt x="419305" y="4210486"/>
                    <a:pt x="433161" y="4194984"/>
                  </a:cubicBezTo>
                  <a:close/>
                  <a:moveTo>
                    <a:pt x="417927" y="4370436"/>
                  </a:moveTo>
                  <a:cubicBezTo>
                    <a:pt x="439930" y="4373264"/>
                    <a:pt x="460232" y="4383971"/>
                    <a:pt x="482791" y="4384553"/>
                  </a:cubicBezTo>
                  <a:cubicBezTo>
                    <a:pt x="488431" y="4400889"/>
                    <a:pt x="496890" y="4416688"/>
                    <a:pt x="501401" y="4434172"/>
                  </a:cubicBezTo>
                  <a:cubicBezTo>
                    <a:pt x="479407" y="4449963"/>
                    <a:pt x="454028" y="4465753"/>
                    <a:pt x="425258" y="4461250"/>
                  </a:cubicBezTo>
                  <a:cubicBezTo>
                    <a:pt x="385790" y="4460701"/>
                    <a:pt x="353636" y="4424048"/>
                    <a:pt x="357583" y="4385117"/>
                  </a:cubicBezTo>
                  <a:lnTo>
                    <a:pt x="357583" y="4385099"/>
                  </a:lnTo>
                  <a:cubicBezTo>
                    <a:pt x="377884" y="4381143"/>
                    <a:pt x="397069" y="4371564"/>
                    <a:pt x="417927" y="4370436"/>
                  </a:cubicBezTo>
                  <a:close/>
                  <a:moveTo>
                    <a:pt x="440494" y="4480499"/>
                  </a:moveTo>
                  <a:lnTo>
                    <a:pt x="440494" y="4480426"/>
                  </a:lnTo>
                  <a:cubicBezTo>
                    <a:pt x="455718" y="4477034"/>
                    <a:pt x="469820" y="4471394"/>
                    <a:pt x="485046" y="4469148"/>
                  </a:cubicBezTo>
                  <a:cubicBezTo>
                    <a:pt x="494633" y="4474222"/>
                    <a:pt x="496888" y="4486630"/>
                    <a:pt x="505912" y="4492834"/>
                  </a:cubicBezTo>
                  <a:cubicBezTo>
                    <a:pt x="515490" y="4499601"/>
                    <a:pt x="525651" y="4506369"/>
                    <a:pt x="535237" y="4513700"/>
                  </a:cubicBezTo>
                  <a:cubicBezTo>
                    <a:pt x="502527" y="4541907"/>
                    <a:pt x="446696" y="4540789"/>
                    <a:pt x="415105" y="4511453"/>
                  </a:cubicBezTo>
                  <a:cubicBezTo>
                    <a:pt x="404390" y="4503558"/>
                    <a:pt x="407210" y="4488322"/>
                    <a:pt x="404955" y="4477044"/>
                  </a:cubicBezTo>
                  <a:cubicBezTo>
                    <a:pt x="416806" y="4477679"/>
                    <a:pt x="428650" y="4479863"/>
                    <a:pt x="440492" y="4480499"/>
                  </a:cubicBezTo>
                  <a:close/>
                  <a:moveTo>
                    <a:pt x="499718" y="4612882"/>
                  </a:moveTo>
                  <a:cubicBezTo>
                    <a:pt x="499623" y="4617967"/>
                    <a:pt x="499814" y="4623053"/>
                    <a:pt x="500291" y="4628117"/>
                  </a:cubicBezTo>
                  <a:cubicBezTo>
                    <a:pt x="481118" y="4645026"/>
                    <a:pt x="454602" y="4647291"/>
                    <a:pt x="430352" y="4642770"/>
                  </a:cubicBezTo>
                  <a:cubicBezTo>
                    <a:pt x="409476" y="4636130"/>
                    <a:pt x="395376" y="4617483"/>
                    <a:pt x="387483" y="4598291"/>
                  </a:cubicBezTo>
                  <a:lnTo>
                    <a:pt x="387483" y="4598218"/>
                  </a:lnTo>
                  <a:cubicBezTo>
                    <a:pt x="408912" y="4590331"/>
                    <a:pt x="432599" y="4588076"/>
                    <a:pt x="452346" y="4575096"/>
                  </a:cubicBezTo>
                  <a:cubicBezTo>
                    <a:pt x="467007" y="4589196"/>
                    <a:pt x="479978" y="4605568"/>
                    <a:pt x="499716" y="4612882"/>
                  </a:cubicBezTo>
                  <a:close/>
                  <a:moveTo>
                    <a:pt x="473202" y="4662538"/>
                  </a:moveTo>
                  <a:cubicBezTo>
                    <a:pt x="486745" y="4656343"/>
                    <a:pt x="499153" y="4646738"/>
                    <a:pt x="512124" y="4639425"/>
                  </a:cubicBezTo>
                  <a:cubicBezTo>
                    <a:pt x="531298" y="4670442"/>
                    <a:pt x="565135" y="4685659"/>
                    <a:pt x="598409" y="4696365"/>
                  </a:cubicBezTo>
                  <a:cubicBezTo>
                    <a:pt x="582627" y="4718369"/>
                    <a:pt x="557248" y="4727956"/>
                    <a:pt x="531298" y="4730776"/>
                  </a:cubicBezTo>
                  <a:cubicBezTo>
                    <a:pt x="491822" y="4728520"/>
                    <a:pt x="456292" y="4703152"/>
                    <a:pt x="438237" y="4668178"/>
                  </a:cubicBezTo>
                  <a:cubicBezTo>
                    <a:pt x="450080" y="4665909"/>
                    <a:pt x="461922" y="4664812"/>
                    <a:pt x="473202" y="4662538"/>
                  </a:cubicBezTo>
                  <a:close/>
                  <a:moveTo>
                    <a:pt x="542004" y="4761228"/>
                  </a:moveTo>
                  <a:cubicBezTo>
                    <a:pt x="563434" y="4778730"/>
                    <a:pt x="586557" y="4793938"/>
                    <a:pt x="613635" y="4802961"/>
                  </a:cubicBezTo>
                  <a:cubicBezTo>
                    <a:pt x="596162" y="4827210"/>
                    <a:pt x="568519" y="4848087"/>
                    <a:pt x="537492" y="4845266"/>
                  </a:cubicBezTo>
                  <a:cubicBezTo>
                    <a:pt x="513242" y="4841319"/>
                    <a:pt x="489546" y="4832851"/>
                    <a:pt x="469253" y="4818188"/>
                  </a:cubicBezTo>
                  <a:cubicBezTo>
                    <a:pt x="470390" y="4815360"/>
                    <a:pt x="472637" y="4809730"/>
                    <a:pt x="473764" y="4806344"/>
                  </a:cubicBezTo>
                  <a:cubicBezTo>
                    <a:pt x="502536" y="4802980"/>
                    <a:pt x="528478" y="4787244"/>
                    <a:pt x="542004" y="4761235"/>
                  </a:cubicBezTo>
                  <a:close/>
                  <a:moveTo>
                    <a:pt x="605740" y="4836280"/>
                  </a:moveTo>
                  <a:lnTo>
                    <a:pt x="605740" y="4836262"/>
                  </a:lnTo>
                  <a:cubicBezTo>
                    <a:pt x="611944" y="4829486"/>
                    <a:pt x="620046" y="4816873"/>
                    <a:pt x="629426" y="4826112"/>
                  </a:cubicBezTo>
                  <a:cubicBezTo>
                    <a:pt x="648465" y="4844860"/>
                    <a:pt x="675107" y="4851487"/>
                    <a:pt x="698801" y="4861636"/>
                  </a:cubicBezTo>
                  <a:cubicBezTo>
                    <a:pt x="685822" y="4881936"/>
                    <a:pt x="664391" y="4901112"/>
                    <a:pt x="639013" y="4901112"/>
                  </a:cubicBezTo>
                  <a:cubicBezTo>
                    <a:pt x="604038" y="4903378"/>
                    <a:pt x="564563" y="4896046"/>
                    <a:pt x="541995" y="4867839"/>
                  </a:cubicBezTo>
                  <a:cubicBezTo>
                    <a:pt x="564002" y="4858838"/>
                    <a:pt x="589949" y="4856013"/>
                    <a:pt x="605740" y="4836280"/>
                  </a:cubicBezTo>
                  <a:close/>
                  <a:moveTo>
                    <a:pt x="722496" y="5053939"/>
                  </a:moveTo>
                  <a:cubicBezTo>
                    <a:pt x="732646" y="5053939"/>
                    <a:pt x="742235" y="5052238"/>
                    <a:pt x="751822" y="5051129"/>
                  </a:cubicBezTo>
                  <a:cubicBezTo>
                    <a:pt x="749558" y="5077616"/>
                    <a:pt x="741107" y="5115410"/>
                    <a:pt x="709525" y="5119357"/>
                  </a:cubicBezTo>
                  <a:cubicBezTo>
                    <a:pt x="681891" y="5132329"/>
                    <a:pt x="651993" y="5117666"/>
                    <a:pt x="628307" y="5103003"/>
                  </a:cubicBezTo>
                  <a:cubicBezTo>
                    <a:pt x="640476" y="5084349"/>
                    <a:pt x="658756" y="5055755"/>
                    <a:pt x="658756" y="5030825"/>
                  </a:cubicBezTo>
                  <a:cubicBezTo>
                    <a:pt x="680190" y="5038710"/>
                    <a:pt x="698810" y="5057313"/>
                    <a:pt x="722496" y="5053935"/>
                  </a:cubicBezTo>
                  <a:close/>
                  <a:moveTo>
                    <a:pt x="770987" y="5023550"/>
                  </a:moveTo>
                  <a:cubicBezTo>
                    <a:pt x="742798" y="5038212"/>
                    <a:pt x="707261" y="5043301"/>
                    <a:pt x="680755" y="5022986"/>
                  </a:cubicBezTo>
                  <a:cubicBezTo>
                    <a:pt x="693727" y="5004881"/>
                    <a:pt x="706698" y="4986238"/>
                    <a:pt x="717976" y="4967136"/>
                  </a:cubicBezTo>
                  <a:lnTo>
                    <a:pt x="717976" y="4967154"/>
                  </a:lnTo>
                  <a:cubicBezTo>
                    <a:pt x="746747" y="4968282"/>
                    <a:pt x="773252" y="4958130"/>
                    <a:pt x="798626" y="4946278"/>
                  </a:cubicBezTo>
                  <a:cubicBezTo>
                    <a:pt x="798621" y="4973921"/>
                    <a:pt x="792981" y="5004365"/>
                    <a:pt x="770987" y="5023550"/>
                  </a:cubicBezTo>
                  <a:close/>
                  <a:moveTo>
                    <a:pt x="703886" y="4944033"/>
                  </a:moveTo>
                  <a:cubicBezTo>
                    <a:pt x="690351" y="4936118"/>
                    <a:pt x="676243" y="4927669"/>
                    <a:pt x="662708" y="4918646"/>
                  </a:cubicBezTo>
                  <a:cubicBezTo>
                    <a:pt x="670603" y="4910095"/>
                    <a:pt x="680190" y="4903365"/>
                    <a:pt x="689214" y="4896633"/>
                  </a:cubicBezTo>
                  <a:lnTo>
                    <a:pt x="689214" y="4896660"/>
                  </a:lnTo>
                  <a:cubicBezTo>
                    <a:pt x="706696" y="4884253"/>
                    <a:pt x="710644" y="4858866"/>
                    <a:pt x="732647" y="4852663"/>
                  </a:cubicBezTo>
                  <a:cubicBezTo>
                    <a:pt x="750684" y="4881998"/>
                    <a:pt x="786787" y="4887065"/>
                    <a:pt x="818372" y="4889329"/>
                  </a:cubicBezTo>
                  <a:cubicBezTo>
                    <a:pt x="819361" y="4892012"/>
                    <a:pt x="820491" y="4894642"/>
                    <a:pt x="821756" y="4897206"/>
                  </a:cubicBezTo>
                  <a:cubicBezTo>
                    <a:pt x="799758" y="4937819"/>
                    <a:pt x="747311" y="4955875"/>
                    <a:pt x="703886" y="4944033"/>
                  </a:cubicBezTo>
                  <a:close/>
                  <a:moveTo>
                    <a:pt x="724186" y="4766323"/>
                  </a:moveTo>
                  <a:cubicBezTo>
                    <a:pt x="725313" y="4758505"/>
                    <a:pt x="726442" y="4751132"/>
                    <a:pt x="727006" y="4743764"/>
                  </a:cubicBezTo>
                  <a:cubicBezTo>
                    <a:pt x="737156" y="4740372"/>
                    <a:pt x="747305" y="4736979"/>
                    <a:pt x="757455" y="4733039"/>
                  </a:cubicBezTo>
                  <a:cubicBezTo>
                    <a:pt x="762530" y="4736979"/>
                    <a:pt x="767605" y="4740926"/>
                    <a:pt x="773246" y="4744891"/>
                  </a:cubicBezTo>
                  <a:cubicBezTo>
                    <a:pt x="774383" y="4757280"/>
                    <a:pt x="774938" y="4769695"/>
                    <a:pt x="775511" y="4782103"/>
                  </a:cubicBezTo>
                  <a:cubicBezTo>
                    <a:pt x="757470" y="4781535"/>
                    <a:pt x="738295" y="4778730"/>
                    <a:pt x="724188" y="4766323"/>
                  </a:cubicBezTo>
                  <a:close/>
                  <a:moveTo>
                    <a:pt x="719101" y="4598850"/>
                  </a:moveTo>
                  <a:cubicBezTo>
                    <a:pt x="686959" y="4614585"/>
                    <a:pt x="641847" y="4601673"/>
                    <a:pt x="627171" y="4567841"/>
                  </a:cubicBezTo>
                  <a:cubicBezTo>
                    <a:pt x="653569" y="4567841"/>
                    <a:pt x="686491" y="4547972"/>
                    <a:pt x="706695" y="4527242"/>
                  </a:cubicBezTo>
                  <a:cubicBezTo>
                    <a:pt x="713463" y="4535700"/>
                    <a:pt x="721920" y="4543015"/>
                    <a:pt x="725870" y="4552616"/>
                  </a:cubicBezTo>
                  <a:cubicBezTo>
                    <a:pt x="723042" y="4567840"/>
                    <a:pt x="718539" y="4583074"/>
                    <a:pt x="719104" y="4598847"/>
                  </a:cubicBezTo>
                  <a:close/>
                  <a:moveTo>
                    <a:pt x="666662" y="4482085"/>
                  </a:moveTo>
                  <a:cubicBezTo>
                    <a:pt x="648616" y="4482648"/>
                    <a:pt x="629441" y="4474198"/>
                    <a:pt x="619290" y="4459535"/>
                  </a:cubicBezTo>
                  <a:cubicBezTo>
                    <a:pt x="613078" y="4448257"/>
                    <a:pt x="627177" y="4441480"/>
                    <a:pt x="633388" y="4434710"/>
                  </a:cubicBezTo>
                  <a:cubicBezTo>
                    <a:pt x="649170" y="4421247"/>
                    <a:pt x="655938" y="4400872"/>
                    <a:pt x="669473" y="4385682"/>
                  </a:cubicBezTo>
                  <a:lnTo>
                    <a:pt x="669473" y="4385646"/>
                  </a:lnTo>
                  <a:cubicBezTo>
                    <a:pt x="678505" y="4382826"/>
                    <a:pt x="688082" y="4381689"/>
                    <a:pt x="697116" y="4380016"/>
                  </a:cubicBezTo>
                  <a:cubicBezTo>
                    <a:pt x="697680" y="4407640"/>
                    <a:pt x="707831" y="4433592"/>
                    <a:pt x="721929" y="4456704"/>
                  </a:cubicBezTo>
                  <a:cubicBezTo>
                    <a:pt x="710098" y="4476460"/>
                    <a:pt x="686404" y="4477005"/>
                    <a:pt x="666665" y="4482082"/>
                  </a:cubicBezTo>
                  <a:close/>
                  <a:moveTo>
                    <a:pt x="714589" y="4401393"/>
                  </a:moveTo>
                  <a:cubicBezTo>
                    <a:pt x="714025" y="4389023"/>
                    <a:pt x="714025" y="4377198"/>
                    <a:pt x="714025" y="4364736"/>
                  </a:cubicBezTo>
                  <a:cubicBezTo>
                    <a:pt x="722493" y="4360788"/>
                    <a:pt x="730944" y="4357395"/>
                    <a:pt x="739399" y="4353457"/>
                  </a:cubicBezTo>
                  <a:cubicBezTo>
                    <a:pt x="727008" y="4366989"/>
                    <a:pt x="720241" y="4384481"/>
                    <a:pt x="714591" y="4401391"/>
                  </a:cubicBezTo>
                  <a:close/>
                  <a:moveTo>
                    <a:pt x="728716" y="4261546"/>
                  </a:moveTo>
                  <a:cubicBezTo>
                    <a:pt x="728708" y="4261557"/>
                    <a:pt x="728697" y="4261567"/>
                    <a:pt x="728689" y="4261579"/>
                  </a:cubicBezTo>
                  <a:lnTo>
                    <a:pt x="728689" y="4261561"/>
                  </a:lnTo>
                  <a:lnTo>
                    <a:pt x="728716" y="4261546"/>
                  </a:lnTo>
                  <a:cubicBezTo>
                    <a:pt x="737184" y="4249158"/>
                    <a:pt x="750131" y="4241271"/>
                    <a:pt x="763099" y="4235637"/>
                  </a:cubicBezTo>
                  <a:cubicBezTo>
                    <a:pt x="753451" y="4246446"/>
                    <a:pt x="741768" y="4255249"/>
                    <a:pt x="728717" y="4261544"/>
                  </a:cubicBezTo>
                  <a:close/>
                  <a:moveTo>
                    <a:pt x="707268" y="4303243"/>
                  </a:moveTo>
                  <a:cubicBezTo>
                    <a:pt x="681318" y="4310065"/>
                    <a:pt x="651993" y="4291509"/>
                    <a:pt x="654248" y="4263221"/>
                  </a:cubicBezTo>
                  <a:cubicBezTo>
                    <a:pt x="680189" y="4254771"/>
                    <a:pt x="701056" y="4232204"/>
                    <a:pt x="729823" y="4232759"/>
                  </a:cubicBezTo>
                  <a:cubicBezTo>
                    <a:pt x="713472" y="4252498"/>
                    <a:pt x="704454" y="4277321"/>
                    <a:pt x="707270" y="4303244"/>
                  </a:cubicBezTo>
                  <a:close/>
                  <a:moveTo>
                    <a:pt x="627178" y="4238380"/>
                  </a:moveTo>
                  <a:cubicBezTo>
                    <a:pt x="602917" y="4236587"/>
                    <a:pt x="586609" y="4213603"/>
                    <a:pt x="577586" y="4192706"/>
                  </a:cubicBezTo>
                  <a:lnTo>
                    <a:pt x="577549" y="4192718"/>
                  </a:lnTo>
                  <a:lnTo>
                    <a:pt x="577549" y="4192627"/>
                  </a:lnTo>
                  <a:cubicBezTo>
                    <a:pt x="577560" y="4192653"/>
                    <a:pt x="577575" y="4192680"/>
                    <a:pt x="577586" y="4192706"/>
                  </a:cubicBezTo>
                  <a:cubicBezTo>
                    <a:pt x="599004" y="4185912"/>
                    <a:pt x="620420" y="4176329"/>
                    <a:pt x="637893" y="4162238"/>
                  </a:cubicBezTo>
                  <a:lnTo>
                    <a:pt x="651428" y="4166749"/>
                  </a:lnTo>
                  <a:cubicBezTo>
                    <a:pt x="652555" y="4192136"/>
                    <a:pt x="670601" y="4209046"/>
                    <a:pt x="688659" y="4224283"/>
                  </a:cubicBezTo>
                  <a:cubicBezTo>
                    <a:pt x="672304" y="4240636"/>
                    <a:pt x="648028" y="4239922"/>
                    <a:pt x="627179" y="4238382"/>
                  </a:cubicBezTo>
                  <a:close/>
                  <a:moveTo>
                    <a:pt x="563433" y="4024169"/>
                  </a:moveTo>
                  <a:cubicBezTo>
                    <a:pt x="549344" y="4011162"/>
                    <a:pt x="543704" y="3991968"/>
                    <a:pt x="541447" y="3973959"/>
                  </a:cubicBezTo>
                  <a:cubicBezTo>
                    <a:pt x="614329" y="3947458"/>
                    <a:pt x="593912" y="3946801"/>
                    <a:pt x="615890" y="3954785"/>
                  </a:cubicBezTo>
                  <a:cubicBezTo>
                    <a:pt x="628861" y="3960425"/>
                    <a:pt x="642960" y="3964386"/>
                    <a:pt x="656489" y="3968892"/>
                  </a:cubicBezTo>
                  <a:cubicBezTo>
                    <a:pt x="658311" y="3989426"/>
                    <a:pt x="666380" y="4008908"/>
                    <a:pt x="679611" y="4024716"/>
                  </a:cubicBezTo>
                  <a:cubicBezTo>
                    <a:pt x="644088" y="4043900"/>
                    <a:pt x="597272" y="4047283"/>
                    <a:pt x="563434" y="4024170"/>
                  </a:cubicBezTo>
                  <a:close/>
                  <a:moveTo>
                    <a:pt x="609695" y="3932763"/>
                  </a:moveTo>
                  <a:cubicBezTo>
                    <a:pt x="582052" y="3917538"/>
                    <a:pt x="571911" y="3884827"/>
                    <a:pt x="566836" y="3855502"/>
                  </a:cubicBezTo>
                  <a:cubicBezTo>
                    <a:pt x="583181" y="3854866"/>
                    <a:pt x="598981" y="3857140"/>
                    <a:pt x="615326" y="3856599"/>
                  </a:cubicBezTo>
                  <a:lnTo>
                    <a:pt x="615326" y="3856625"/>
                  </a:lnTo>
                  <a:cubicBezTo>
                    <a:pt x="632245" y="3852132"/>
                    <a:pt x="648598" y="3847038"/>
                    <a:pt x="666090" y="3843664"/>
                  </a:cubicBezTo>
                  <a:cubicBezTo>
                    <a:pt x="665526" y="3862283"/>
                    <a:pt x="664961" y="3881448"/>
                    <a:pt x="669474" y="3900058"/>
                  </a:cubicBezTo>
                  <a:cubicBezTo>
                    <a:pt x="677378" y="3917560"/>
                    <a:pt x="690350" y="3931649"/>
                    <a:pt x="701628" y="3946867"/>
                  </a:cubicBezTo>
                  <a:cubicBezTo>
                    <a:pt x="670603" y="3951947"/>
                    <a:pt x="636211" y="3953065"/>
                    <a:pt x="609697" y="3932764"/>
                  </a:cubicBezTo>
                  <a:close/>
                  <a:moveTo>
                    <a:pt x="681318" y="3845940"/>
                  </a:moveTo>
                  <a:lnTo>
                    <a:pt x="681318" y="3845885"/>
                  </a:lnTo>
                  <a:cubicBezTo>
                    <a:pt x="706144" y="3846449"/>
                    <a:pt x="730955" y="3846449"/>
                    <a:pt x="755768" y="3844194"/>
                  </a:cubicBezTo>
                  <a:cubicBezTo>
                    <a:pt x="772687" y="3849825"/>
                    <a:pt x="790169" y="3867307"/>
                    <a:pt x="786785" y="3886490"/>
                  </a:cubicBezTo>
                  <a:cubicBezTo>
                    <a:pt x="786222" y="3902845"/>
                    <a:pt x="785094" y="3918627"/>
                    <a:pt x="783402" y="3934436"/>
                  </a:cubicBezTo>
                  <a:cubicBezTo>
                    <a:pt x="756896" y="3938383"/>
                    <a:pt x="728126" y="3937828"/>
                    <a:pt x="705568" y="3920892"/>
                  </a:cubicBezTo>
                  <a:cubicBezTo>
                    <a:pt x="683574" y="3903520"/>
                    <a:pt x="677370" y="3873047"/>
                    <a:pt x="681319" y="3845942"/>
                  </a:cubicBezTo>
                  <a:close/>
                  <a:moveTo>
                    <a:pt x="777741" y="3575143"/>
                  </a:moveTo>
                  <a:lnTo>
                    <a:pt x="777759" y="3575188"/>
                  </a:lnTo>
                  <a:cubicBezTo>
                    <a:pt x="801445" y="3570103"/>
                    <a:pt x="825131" y="3566156"/>
                    <a:pt x="848817" y="3562780"/>
                  </a:cubicBezTo>
                  <a:cubicBezTo>
                    <a:pt x="858405" y="3561089"/>
                    <a:pt x="868556" y="3563909"/>
                    <a:pt x="877024" y="3568975"/>
                  </a:cubicBezTo>
                  <a:cubicBezTo>
                    <a:pt x="888303" y="3578576"/>
                    <a:pt x="882889" y="3595972"/>
                    <a:pt x="887748" y="3608460"/>
                  </a:cubicBezTo>
                  <a:cubicBezTo>
                    <a:pt x="896031" y="3629753"/>
                    <a:pt x="915945" y="3643998"/>
                    <a:pt x="930599" y="3660925"/>
                  </a:cubicBezTo>
                  <a:cubicBezTo>
                    <a:pt x="900150" y="3677834"/>
                    <a:pt x="864044" y="3686868"/>
                    <a:pt x="829643" y="3677834"/>
                  </a:cubicBezTo>
                  <a:cubicBezTo>
                    <a:pt x="789588" y="3664195"/>
                    <a:pt x="767594" y="3615167"/>
                    <a:pt x="777745" y="3575144"/>
                  </a:cubicBezTo>
                  <a:close/>
                  <a:moveTo>
                    <a:pt x="895634" y="3579646"/>
                  </a:moveTo>
                  <a:cubicBezTo>
                    <a:pt x="923841" y="3577389"/>
                    <a:pt x="952602" y="3579082"/>
                    <a:pt x="979664" y="3570045"/>
                  </a:cubicBezTo>
                  <a:cubicBezTo>
                    <a:pt x="974589" y="3596551"/>
                    <a:pt x="982492" y="3621374"/>
                    <a:pt x="997156" y="3643368"/>
                  </a:cubicBezTo>
                  <a:cubicBezTo>
                    <a:pt x="976290" y="3644496"/>
                    <a:pt x="952594" y="3648998"/>
                    <a:pt x="933984" y="3636600"/>
                  </a:cubicBezTo>
                  <a:cubicBezTo>
                    <a:pt x="910567" y="3624400"/>
                    <a:pt x="895638" y="3597884"/>
                    <a:pt x="895638" y="3579647"/>
                  </a:cubicBezTo>
                  <a:close/>
                  <a:moveTo>
                    <a:pt x="871940" y="3546382"/>
                  </a:moveTo>
                  <a:cubicBezTo>
                    <a:pt x="842597" y="3524915"/>
                    <a:pt x="835828" y="3486529"/>
                    <a:pt x="842597" y="3452693"/>
                  </a:cubicBezTo>
                  <a:lnTo>
                    <a:pt x="842625" y="3452756"/>
                  </a:lnTo>
                  <a:cubicBezTo>
                    <a:pt x="865182" y="3456150"/>
                    <a:pt x="887177" y="3457841"/>
                    <a:pt x="909162" y="3453320"/>
                  </a:cubicBezTo>
                  <a:cubicBezTo>
                    <a:pt x="932293" y="3445989"/>
                    <a:pt x="947521" y="3467419"/>
                    <a:pt x="964438" y="3478146"/>
                  </a:cubicBezTo>
                  <a:cubicBezTo>
                    <a:pt x="962182" y="3503521"/>
                    <a:pt x="977417" y="3524953"/>
                    <a:pt x="980801" y="3549776"/>
                  </a:cubicBezTo>
                  <a:cubicBezTo>
                    <a:pt x="945831" y="3561055"/>
                    <a:pt x="902970" y="3571770"/>
                    <a:pt x="871944" y="3546383"/>
                  </a:cubicBezTo>
                  <a:close/>
                  <a:moveTo>
                    <a:pt x="975143" y="3487814"/>
                  </a:moveTo>
                  <a:lnTo>
                    <a:pt x="975189" y="3487777"/>
                  </a:lnTo>
                  <a:cubicBezTo>
                    <a:pt x="997192" y="3487213"/>
                    <a:pt x="1020314" y="3484394"/>
                    <a:pt x="1042308" y="3488341"/>
                  </a:cubicBezTo>
                  <a:cubicBezTo>
                    <a:pt x="1055833" y="3497942"/>
                    <a:pt x="1068814" y="3508092"/>
                    <a:pt x="1081776" y="3517112"/>
                  </a:cubicBezTo>
                  <a:cubicBezTo>
                    <a:pt x="1081776" y="3532337"/>
                    <a:pt x="1081227" y="3546992"/>
                    <a:pt x="1080656" y="3562218"/>
                  </a:cubicBezTo>
                  <a:cubicBezTo>
                    <a:pt x="1032088" y="3574680"/>
                    <a:pt x="985790" y="3532930"/>
                    <a:pt x="975147" y="3487814"/>
                  </a:cubicBezTo>
                  <a:close/>
                  <a:moveTo>
                    <a:pt x="917665" y="3379580"/>
                  </a:moveTo>
                  <a:lnTo>
                    <a:pt x="917610" y="3379443"/>
                  </a:lnTo>
                  <a:cubicBezTo>
                    <a:pt x="918739" y="3368718"/>
                    <a:pt x="914790" y="3354068"/>
                    <a:pt x="926634" y="3348993"/>
                  </a:cubicBezTo>
                  <a:cubicBezTo>
                    <a:pt x="948054" y="3355197"/>
                    <a:pt x="966675" y="3369293"/>
                    <a:pt x="988669" y="3372679"/>
                  </a:cubicBezTo>
                  <a:cubicBezTo>
                    <a:pt x="999947" y="3374362"/>
                    <a:pt x="1011791" y="3374926"/>
                    <a:pt x="1023633" y="3376063"/>
                  </a:cubicBezTo>
                  <a:cubicBezTo>
                    <a:pt x="1021942" y="3392982"/>
                    <a:pt x="1010662" y="3407081"/>
                    <a:pt x="1011791" y="3424563"/>
                  </a:cubicBezTo>
                  <a:cubicBezTo>
                    <a:pt x="1011227" y="3439788"/>
                    <a:pt x="1021378" y="3452197"/>
                    <a:pt x="1025899" y="3466859"/>
                  </a:cubicBezTo>
                  <a:cubicBezTo>
                    <a:pt x="978619" y="3485570"/>
                    <a:pt x="914776" y="3430533"/>
                    <a:pt x="917669" y="3379580"/>
                  </a:cubicBezTo>
                  <a:close/>
                  <a:moveTo>
                    <a:pt x="1115558" y="3271738"/>
                  </a:moveTo>
                  <a:cubicBezTo>
                    <a:pt x="1071624" y="3283563"/>
                    <a:pt x="1037788" y="3237901"/>
                    <a:pt x="1033239" y="3198970"/>
                  </a:cubicBezTo>
                  <a:lnTo>
                    <a:pt x="1033221" y="3198979"/>
                  </a:lnTo>
                  <a:cubicBezTo>
                    <a:pt x="1030391" y="3180369"/>
                    <a:pt x="1038288" y="3162886"/>
                    <a:pt x="1049003" y="3148214"/>
                  </a:cubicBezTo>
                  <a:cubicBezTo>
                    <a:pt x="1069869" y="3157238"/>
                    <a:pt x="1088488" y="3171900"/>
                    <a:pt x="1110474" y="3178104"/>
                  </a:cubicBezTo>
                  <a:cubicBezTo>
                    <a:pt x="1130225" y="3183753"/>
                    <a:pt x="1129093" y="3206875"/>
                    <a:pt x="1133032" y="3223230"/>
                  </a:cubicBezTo>
                  <a:cubicBezTo>
                    <a:pt x="1133036" y="3240711"/>
                    <a:pt x="1124013" y="3257066"/>
                    <a:pt x="1115562" y="3271738"/>
                  </a:cubicBezTo>
                  <a:close/>
                  <a:moveTo>
                    <a:pt x="1075008" y="3060828"/>
                  </a:moveTo>
                  <a:lnTo>
                    <a:pt x="1074971" y="3060811"/>
                  </a:lnTo>
                  <a:cubicBezTo>
                    <a:pt x="1085686" y="3051787"/>
                    <a:pt x="1096966" y="3043892"/>
                    <a:pt x="1109937" y="3038817"/>
                  </a:cubicBezTo>
                  <a:cubicBezTo>
                    <a:pt x="1103210" y="3052370"/>
                    <a:pt x="1091382" y="3064740"/>
                    <a:pt x="1075012" y="3060828"/>
                  </a:cubicBezTo>
                  <a:close/>
                  <a:moveTo>
                    <a:pt x="1080065" y="3062466"/>
                  </a:moveTo>
                  <a:cubicBezTo>
                    <a:pt x="1067695" y="3072653"/>
                    <a:pt x="1053593" y="3081659"/>
                    <a:pt x="1037769" y="3087299"/>
                  </a:cubicBezTo>
                  <a:lnTo>
                    <a:pt x="1037769" y="3087281"/>
                  </a:lnTo>
                  <a:cubicBezTo>
                    <a:pt x="1046797" y="3072617"/>
                    <a:pt x="1063151" y="3064155"/>
                    <a:pt x="1080069" y="3062466"/>
                  </a:cubicBezTo>
                  <a:close/>
                  <a:moveTo>
                    <a:pt x="1036105" y="3067551"/>
                  </a:moveTo>
                  <a:cubicBezTo>
                    <a:pt x="1030375" y="3076647"/>
                    <a:pt x="1016276" y="3067002"/>
                    <a:pt x="1023098" y="3059092"/>
                  </a:cubicBezTo>
                  <a:lnTo>
                    <a:pt x="1023126" y="3059082"/>
                  </a:lnTo>
                  <a:cubicBezTo>
                    <a:pt x="1028204" y="3050632"/>
                    <a:pt x="1042867" y="3059646"/>
                    <a:pt x="1036107" y="3067551"/>
                  </a:cubicBezTo>
                  <a:close/>
                  <a:moveTo>
                    <a:pt x="967266" y="3131323"/>
                  </a:moveTo>
                  <a:lnTo>
                    <a:pt x="967276" y="3131305"/>
                  </a:lnTo>
                  <a:cubicBezTo>
                    <a:pt x="975744" y="3124528"/>
                    <a:pt x="985886" y="3138073"/>
                    <a:pt x="975180" y="3143149"/>
                  </a:cubicBezTo>
                  <a:cubicBezTo>
                    <a:pt x="967270" y="3149969"/>
                    <a:pt x="956536" y="3136416"/>
                    <a:pt x="967270" y="3131323"/>
                  </a:cubicBezTo>
                  <a:close/>
                  <a:moveTo>
                    <a:pt x="945307" y="3073226"/>
                  </a:moveTo>
                  <a:cubicBezTo>
                    <a:pt x="942097" y="3069121"/>
                    <a:pt x="941793" y="3069036"/>
                    <a:pt x="932899" y="3057991"/>
                  </a:cubicBezTo>
                  <a:cubicBezTo>
                    <a:pt x="951732" y="3054607"/>
                    <a:pt x="971017" y="3054607"/>
                    <a:pt x="989850" y="3057991"/>
                  </a:cubicBezTo>
                  <a:cubicBezTo>
                    <a:pt x="975193" y="3063067"/>
                    <a:pt x="960532" y="3068706"/>
                    <a:pt x="945307" y="3073226"/>
                  </a:cubicBezTo>
                  <a:close/>
                  <a:moveTo>
                    <a:pt x="962171" y="3115496"/>
                  </a:moveTo>
                  <a:cubicBezTo>
                    <a:pt x="946379" y="3130159"/>
                    <a:pt x="930026" y="3143703"/>
                    <a:pt x="911970" y="3154972"/>
                  </a:cubicBezTo>
                  <a:cubicBezTo>
                    <a:pt x="915336" y="3144876"/>
                    <a:pt x="918792" y="3134142"/>
                    <a:pt x="920429" y="3123409"/>
                  </a:cubicBezTo>
                  <a:lnTo>
                    <a:pt x="920438" y="3123391"/>
                  </a:lnTo>
                  <a:cubicBezTo>
                    <a:pt x="934170" y="3119895"/>
                    <a:pt x="948106" y="3117258"/>
                    <a:pt x="962166" y="3115496"/>
                  </a:cubicBezTo>
                  <a:close/>
                  <a:moveTo>
                    <a:pt x="912561" y="3155547"/>
                  </a:moveTo>
                  <a:cubicBezTo>
                    <a:pt x="897336" y="3171346"/>
                    <a:pt x="881544" y="3186582"/>
                    <a:pt x="864052" y="3198980"/>
                  </a:cubicBezTo>
                  <a:cubicBezTo>
                    <a:pt x="845498" y="3203977"/>
                    <a:pt x="826345" y="3212970"/>
                    <a:pt x="807191" y="3207362"/>
                  </a:cubicBezTo>
                  <a:cubicBezTo>
                    <a:pt x="807159" y="3207389"/>
                    <a:pt x="807124" y="3207413"/>
                    <a:pt x="807092" y="3207440"/>
                  </a:cubicBezTo>
                  <a:lnTo>
                    <a:pt x="807129" y="3207349"/>
                  </a:lnTo>
                  <a:lnTo>
                    <a:pt x="807191" y="3207362"/>
                  </a:lnTo>
                  <a:cubicBezTo>
                    <a:pt x="837636" y="3181494"/>
                    <a:pt x="879881" y="3178080"/>
                    <a:pt x="912557" y="3155546"/>
                  </a:cubicBezTo>
                  <a:close/>
                  <a:moveTo>
                    <a:pt x="866887" y="3220437"/>
                  </a:moveTo>
                  <a:cubicBezTo>
                    <a:pt x="852788" y="3244697"/>
                    <a:pt x="828315" y="3259727"/>
                    <a:pt x="807672" y="3277961"/>
                  </a:cubicBezTo>
                  <a:cubicBezTo>
                    <a:pt x="777693" y="3304441"/>
                    <a:pt x="748448" y="3332082"/>
                    <a:pt x="715739" y="3355822"/>
                  </a:cubicBezTo>
                  <a:lnTo>
                    <a:pt x="715739" y="3355795"/>
                  </a:lnTo>
                  <a:cubicBezTo>
                    <a:pt x="759153" y="3303337"/>
                    <a:pt x="812174" y="3259912"/>
                    <a:pt x="866877" y="3220436"/>
                  </a:cubicBezTo>
                  <a:close/>
                  <a:moveTo>
                    <a:pt x="793564" y="3308941"/>
                  </a:moveTo>
                  <a:cubicBezTo>
                    <a:pt x="796948" y="3307814"/>
                    <a:pt x="804843" y="3304994"/>
                    <a:pt x="808240" y="3303301"/>
                  </a:cubicBezTo>
                  <a:cubicBezTo>
                    <a:pt x="814444" y="3324731"/>
                    <a:pt x="792450" y="3337138"/>
                    <a:pt x="790758" y="3356877"/>
                  </a:cubicBezTo>
                  <a:cubicBezTo>
                    <a:pt x="783981" y="3383955"/>
                    <a:pt x="800907" y="3408779"/>
                    <a:pt x="810487" y="3433020"/>
                  </a:cubicBezTo>
                  <a:cubicBezTo>
                    <a:pt x="772702" y="3436968"/>
                    <a:pt x="726458" y="3429073"/>
                    <a:pt x="709537" y="3390724"/>
                  </a:cubicBezTo>
                  <a:cubicBezTo>
                    <a:pt x="710656" y="3388450"/>
                    <a:pt x="712913" y="3384538"/>
                    <a:pt x="714040" y="3382266"/>
                  </a:cubicBezTo>
                  <a:cubicBezTo>
                    <a:pt x="739978" y="3357441"/>
                    <a:pt x="764228" y="3330382"/>
                    <a:pt x="793554" y="3308940"/>
                  </a:cubicBezTo>
                  <a:close/>
                  <a:moveTo>
                    <a:pt x="646926" y="3557172"/>
                  </a:moveTo>
                  <a:cubicBezTo>
                    <a:pt x="642415" y="3577472"/>
                    <a:pt x="644670" y="3598904"/>
                    <a:pt x="650310" y="3619207"/>
                  </a:cubicBezTo>
                  <a:cubicBezTo>
                    <a:pt x="619293" y="3625984"/>
                    <a:pt x="587138" y="3614694"/>
                    <a:pt x="563452" y="3594947"/>
                  </a:cubicBezTo>
                  <a:cubicBezTo>
                    <a:pt x="556684" y="3578029"/>
                    <a:pt x="572485" y="3565658"/>
                    <a:pt x="579807" y="3552105"/>
                  </a:cubicBezTo>
                  <a:lnTo>
                    <a:pt x="579807" y="3552087"/>
                  </a:lnTo>
                  <a:cubicBezTo>
                    <a:pt x="591651" y="3536298"/>
                    <a:pt x="600107" y="3517686"/>
                    <a:pt x="615331" y="3503578"/>
                  </a:cubicBezTo>
                  <a:cubicBezTo>
                    <a:pt x="628862" y="3518812"/>
                    <a:pt x="653676" y="3533475"/>
                    <a:pt x="646917" y="3557171"/>
                  </a:cubicBezTo>
                  <a:close/>
                  <a:moveTo>
                    <a:pt x="569656" y="3627094"/>
                  </a:moveTo>
                  <a:cubicBezTo>
                    <a:pt x="565145" y="3656428"/>
                    <a:pt x="565708" y="3686326"/>
                    <a:pt x="569092" y="3716208"/>
                  </a:cubicBezTo>
                  <a:cubicBezTo>
                    <a:pt x="544278" y="3714515"/>
                    <a:pt x="519465" y="3706058"/>
                    <a:pt x="503110" y="3686327"/>
                  </a:cubicBezTo>
                  <a:cubicBezTo>
                    <a:pt x="513825" y="3662496"/>
                    <a:pt x="526232" y="3639393"/>
                    <a:pt x="538634" y="3616834"/>
                  </a:cubicBezTo>
                  <a:lnTo>
                    <a:pt x="538634" y="3616943"/>
                  </a:lnTo>
                  <a:cubicBezTo>
                    <a:pt x="544269" y="3598904"/>
                    <a:pt x="570210" y="3613003"/>
                    <a:pt x="569646" y="3627092"/>
                  </a:cubicBezTo>
                  <a:close/>
                  <a:moveTo>
                    <a:pt x="520592" y="3605696"/>
                  </a:moveTo>
                  <a:lnTo>
                    <a:pt x="520592" y="3605669"/>
                  </a:lnTo>
                  <a:cubicBezTo>
                    <a:pt x="533000" y="3601156"/>
                    <a:pt x="528451" y="3622227"/>
                    <a:pt x="518901" y="3620345"/>
                  </a:cubicBezTo>
                  <a:cubicBezTo>
                    <a:pt x="510953" y="3618766"/>
                    <a:pt x="514934" y="3607326"/>
                    <a:pt x="520583" y="3605690"/>
                  </a:cubicBezTo>
                  <a:close/>
                  <a:moveTo>
                    <a:pt x="544842" y="3585357"/>
                  </a:moveTo>
                  <a:cubicBezTo>
                    <a:pt x="534692" y="3593175"/>
                    <a:pt x="527923" y="3575715"/>
                    <a:pt x="538629" y="3571804"/>
                  </a:cubicBezTo>
                  <a:lnTo>
                    <a:pt x="538629" y="3571832"/>
                  </a:lnTo>
                  <a:cubicBezTo>
                    <a:pt x="548777" y="3563930"/>
                    <a:pt x="555539" y="3580847"/>
                    <a:pt x="544833" y="3585350"/>
                  </a:cubicBezTo>
                  <a:close/>
                  <a:moveTo>
                    <a:pt x="443892" y="3721831"/>
                  </a:moveTo>
                  <a:lnTo>
                    <a:pt x="417927" y="3721831"/>
                  </a:lnTo>
                  <a:cubicBezTo>
                    <a:pt x="430898" y="3712807"/>
                    <a:pt x="443314" y="3703212"/>
                    <a:pt x="457977" y="3697572"/>
                  </a:cubicBezTo>
                  <a:cubicBezTo>
                    <a:pt x="453463" y="3705454"/>
                    <a:pt x="448387" y="3713923"/>
                    <a:pt x="443876" y="3721819"/>
                  </a:cubicBezTo>
                  <a:close/>
                  <a:moveTo>
                    <a:pt x="421897" y="3879674"/>
                  </a:moveTo>
                  <a:lnTo>
                    <a:pt x="421897" y="3879737"/>
                  </a:lnTo>
                  <a:cubicBezTo>
                    <a:pt x="426400" y="3867329"/>
                    <a:pt x="430911" y="3854923"/>
                    <a:pt x="438243" y="3843089"/>
                  </a:cubicBezTo>
                  <a:cubicBezTo>
                    <a:pt x="441626" y="3861699"/>
                    <a:pt x="438243" y="3880310"/>
                    <a:pt x="440507" y="3898356"/>
                  </a:cubicBezTo>
                  <a:cubicBezTo>
                    <a:pt x="445034" y="3915838"/>
                    <a:pt x="455732" y="3931629"/>
                    <a:pt x="467577" y="3945163"/>
                  </a:cubicBezTo>
                  <a:cubicBezTo>
                    <a:pt x="482813" y="3958708"/>
                    <a:pt x="502553" y="3964347"/>
                    <a:pt x="518906" y="3976191"/>
                  </a:cubicBezTo>
                  <a:cubicBezTo>
                    <a:pt x="500860" y="3981265"/>
                    <a:pt x="482241" y="3986340"/>
                    <a:pt x="463066" y="3990289"/>
                  </a:cubicBezTo>
                  <a:cubicBezTo>
                    <a:pt x="441636" y="3990853"/>
                    <a:pt x="420770" y="3982393"/>
                    <a:pt x="403287" y="3969990"/>
                  </a:cubicBezTo>
                  <a:cubicBezTo>
                    <a:pt x="401580" y="3938330"/>
                    <a:pt x="413986" y="3909587"/>
                    <a:pt x="421881" y="3879661"/>
                  </a:cubicBezTo>
                  <a:close/>
                  <a:moveTo>
                    <a:pt x="359901" y="3786091"/>
                  </a:moveTo>
                  <a:cubicBezTo>
                    <a:pt x="359890" y="3786107"/>
                    <a:pt x="359876" y="3786121"/>
                    <a:pt x="359865" y="3786139"/>
                  </a:cubicBezTo>
                  <a:lnTo>
                    <a:pt x="359865" y="3786121"/>
                  </a:lnTo>
                  <a:lnTo>
                    <a:pt x="359901" y="3786091"/>
                  </a:lnTo>
                  <a:cubicBezTo>
                    <a:pt x="373432" y="3766382"/>
                    <a:pt x="390334" y="3749469"/>
                    <a:pt x="408929" y="3734819"/>
                  </a:cubicBezTo>
                  <a:cubicBezTo>
                    <a:pt x="395940" y="3754533"/>
                    <a:pt x="378471" y="3771439"/>
                    <a:pt x="359883" y="3786078"/>
                  </a:cubicBezTo>
                  <a:close/>
                  <a:moveTo>
                    <a:pt x="366633" y="4130687"/>
                  </a:moveTo>
                  <a:cubicBezTo>
                    <a:pt x="381858" y="4150438"/>
                    <a:pt x="394830" y="4174684"/>
                    <a:pt x="421336" y="4179778"/>
                  </a:cubicBezTo>
                  <a:cubicBezTo>
                    <a:pt x="404418" y="4198953"/>
                    <a:pt x="381286" y="4221520"/>
                    <a:pt x="353098" y="4211369"/>
                  </a:cubicBezTo>
                  <a:cubicBezTo>
                    <a:pt x="357018" y="4184250"/>
                    <a:pt x="360965" y="4157235"/>
                    <a:pt x="366615" y="4130675"/>
                  </a:cubicBezTo>
                  <a:close/>
                  <a:moveTo>
                    <a:pt x="386370" y="4252546"/>
                  </a:moveTo>
                  <a:cubicBezTo>
                    <a:pt x="371229" y="4323931"/>
                    <a:pt x="389842" y="4328670"/>
                    <a:pt x="398778" y="4357460"/>
                  </a:cubicBezTo>
                  <a:cubicBezTo>
                    <a:pt x="384102" y="4361986"/>
                    <a:pt x="368877" y="4364791"/>
                    <a:pt x="353662" y="4363100"/>
                  </a:cubicBezTo>
                  <a:cubicBezTo>
                    <a:pt x="348013" y="4320258"/>
                    <a:pt x="348577" y="4276778"/>
                    <a:pt x="352525" y="4233936"/>
                  </a:cubicBezTo>
                  <a:cubicBezTo>
                    <a:pt x="366615" y="4233368"/>
                    <a:pt x="376192" y="4243529"/>
                    <a:pt x="386352" y="4252534"/>
                  </a:cubicBezTo>
                  <a:close/>
                  <a:moveTo>
                    <a:pt x="329402" y="4096903"/>
                  </a:moveTo>
                  <a:lnTo>
                    <a:pt x="329402" y="4096858"/>
                  </a:lnTo>
                  <a:cubicBezTo>
                    <a:pt x="337861" y="4092901"/>
                    <a:pt x="342937" y="4107573"/>
                    <a:pt x="333913" y="4109820"/>
                  </a:cubicBezTo>
                  <a:cubicBezTo>
                    <a:pt x="325437" y="4113811"/>
                    <a:pt x="319797" y="4099164"/>
                    <a:pt x="329384" y="4096891"/>
                  </a:cubicBezTo>
                  <a:close/>
                  <a:moveTo>
                    <a:pt x="350842" y="4649061"/>
                  </a:moveTo>
                  <a:cubicBezTo>
                    <a:pt x="345767" y="4649061"/>
                    <a:pt x="336743" y="4649624"/>
                    <a:pt x="331668" y="4650180"/>
                  </a:cubicBezTo>
                  <a:cubicBezTo>
                    <a:pt x="333359" y="4640629"/>
                    <a:pt x="335606" y="4631533"/>
                    <a:pt x="337872" y="4621982"/>
                  </a:cubicBezTo>
                  <a:cubicBezTo>
                    <a:pt x="342351" y="4630992"/>
                    <a:pt x="346313" y="4640015"/>
                    <a:pt x="350824" y="4649048"/>
                  </a:cubicBezTo>
                  <a:close/>
                  <a:moveTo>
                    <a:pt x="350832" y="4444873"/>
                  </a:moveTo>
                  <a:cubicBezTo>
                    <a:pt x="356082" y="4444404"/>
                    <a:pt x="361353" y="4444216"/>
                    <a:pt x="366623" y="4444309"/>
                  </a:cubicBezTo>
                  <a:cubicBezTo>
                    <a:pt x="365604" y="4447350"/>
                    <a:pt x="363194" y="4458461"/>
                    <a:pt x="360897" y="4469589"/>
                  </a:cubicBezTo>
                  <a:cubicBezTo>
                    <a:pt x="362176" y="4463472"/>
                    <a:pt x="363503" y="4457344"/>
                    <a:pt x="364940" y="4451112"/>
                  </a:cubicBezTo>
                  <a:cubicBezTo>
                    <a:pt x="376784" y="4459009"/>
                    <a:pt x="386370" y="4469159"/>
                    <a:pt x="388626" y="4483822"/>
                  </a:cubicBezTo>
                  <a:cubicBezTo>
                    <a:pt x="377907" y="4487641"/>
                    <a:pt x="367197" y="4492189"/>
                    <a:pt x="355922" y="4494462"/>
                  </a:cubicBezTo>
                  <a:cubicBezTo>
                    <a:pt x="355922" y="4494488"/>
                    <a:pt x="355912" y="4494513"/>
                    <a:pt x="355907" y="4494537"/>
                  </a:cubicBezTo>
                  <a:lnTo>
                    <a:pt x="355907" y="4494465"/>
                  </a:lnTo>
                  <a:lnTo>
                    <a:pt x="355922" y="4494465"/>
                  </a:lnTo>
                  <a:cubicBezTo>
                    <a:pt x="356483" y="4491550"/>
                    <a:pt x="357047" y="4488668"/>
                    <a:pt x="357612" y="4485788"/>
                  </a:cubicBezTo>
                  <a:cubicBezTo>
                    <a:pt x="356831" y="4489709"/>
                    <a:pt x="356217" y="4492842"/>
                    <a:pt x="355897" y="4494503"/>
                  </a:cubicBezTo>
                  <a:cubicBezTo>
                    <a:pt x="352579" y="4475364"/>
                    <a:pt x="350814" y="4445105"/>
                    <a:pt x="350814" y="4444861"/>
                  </a:cubicBezTo>
                  <a:close/>
                  <a:moveTo>
                    <a:pt x="354216" y="4690738"/>
                  </a:moveTo>
                  <a:cubicBezTo>
                    <a:pt x="360428" y="4703145"/>
                    <a:pt x="364931" y="4716671"/>
                    <a:pt x="356472" y="4729078"/>
                  </a:cubicBezTo>
                  <a:cubicBezTo>
                    <a:pt x="350315" y="4714103"/>
                    <a:pt x="354198" y="4696311"/>
                    <a:pt x="354198" y="4690726"/>
                  </a:cubicBezTo>
                  <a:close/>
                  <a:moveTo>
                    <a:pt x="366633" y="4574600"/>
                  </a:moveTo>
                  <a:cubicBezTo>
                    <a:pt x="362122" y="4553043"/>
                    <a:pt x="358165" y="4531121"/>
                    <a:pt x="360429" y="4509109"/>
                  </a:cubicBezTo>
                  <a:lnTo>
                    <a:pt x="360429" y="4509182"/>
                  </a:lnTo>
                  <a:cubicBezTo>
                    <a:pt x="370579" y="4508053"/>
                    <a:pt x="380729" y="4506352"/>
                    <a:pt x="390309" y="4506352"/>
                  </a:cubicBezTo>
                  <a:cubicBezTo>
                    <a:pt x="402161" y="4515376"/>
                    <a:pt x="409305" y="4530364"/>
                    <a:pt x="422464" y="4537370"/>
                  </a:cubicBezTo>
                  <a:cubicBezTo>
                    <a:pt x="432485" y="4542705"/>
                    <a:pt x="443330" y="4547520"/>
                    <a:pt x="453491" y="4553169"/>
                  </a:cubicBezTo>
                  <a:cubicBezTo>
                    <a:pt x="429787" y="4574024"/>
                    <a:pt x="397078" y="4579655"/>
                    <a:pt x="366615" y="4574588"/>
                  </a:cubicBezTo>
                  <a:close/>
                  <a:moveTo>
                    <a:pt x="419634" y="4659803"/>
                  </a:moveTo>
                  <a:cubicBezTo>
                    <a:pt x="409484" y="4663169"/>
                    <a:pt x="399335" y="4666561"/>
                    <a:pt x="388617" y="4669390"/>
                  </a:cubicBezTo>
                  <a:cubicBezTo>
                    <a:pt x="383731" y="4654684"/>
                    <a:pt x="373392" y="4628470"/>
                    <a:pt x="373392" y="4612422"/>
                  </a:cubicBezTo>
                  <a:cubicBezTo>
                    <a:pt x="388035" y="4629327"/>
                    <a:pt x="402702" y="4645682"/>
                    <a:pt x="419616" y="4659791"/>
                  </a:cubicBezTo>
                  <a:close/>
                  <a:moveTo>
                    <a:pt x="423591" y="4675557"/>
                  </a:moveTo>
                  <a:cubicBezTo>
                    <a:pt x="441074" y="4696415"/>
                    <a:pt x="455736" y="4720673"/>
                    <a:pt x="479996" y="4733644"/>
                  </a:cubicBezTo>
                  <a:cubicBezTo>
                    <a:pt x="492967" y="4743246"/>
                    <a:pt x="509320" y="4744369"/>
                    <a:pt x="524548" y="4748320"/>
                  </a:cubicBezTo>
                  <a:cubicBezTo>
                    <a:pt x="516593" y="4798082"/>
                    <a:pt x="431861" y="4800977"/>
                    <a:pt x="420208" y="4770887"/>
                  </a:cubicBezTo>
                  <a:cubicBezTo>
                    <a:pt x="409493" y="4745513"/>
                    <a:pt x="399332" y="4718949"/>
                    <a:pt x="392574" y="4691934"/>
                  </a:cubicBezTo>
                  <a:cubicBezTo>
                    <a:pt x="402702" y="4686269"/>
                    <a:pt x="412295" y="4678939"/>
                    <a:pt x="423573" y="4675545"/>
                  </a:cubicBezTo>
                  <a:close/>
                  <a:moveTo>
                    <a:pt x="522292" y="4862280"/>
                  </a:moveTo>
                  <a:cubicBezTo>
                    <a:pt x="523429" y="4888213"/>
                    <a:pt x="501992" y="4909652"/>
                    <a:pt x="479432" y="4918104"/>
                  </a:cubicBezTo>
                  <a:cubicBezTo>
                    <a:pt x="460816" y="4881911"/>
                    <a:pt x="438267" y="4845261"/>
                    <a:pt x="437128" y="4803614"/>
                  </a:cubicBezTo>
                  <a:cubicBezTo>
                    <a:pt x="462084" y="4823591"/>
                    <a:pt x="466943" y="4845427"/>
                    <a:pt x="522274" y="4862267"/>
                  </a:cubicBezTo>
                  <a:close/>
                  <a:moveTo>
                    <a:pt x="557816" y="4996971"/>
                  </a:moveTo>
                  <a:lnTo>
                    <a:pt x="557816" y="4997007"/>
                  </a:lnTo>
                  <a:cubicBezTo>
                    <a:pt x="582386" y="5018302"/>
                    <a:pt x="580148" y="5029814"/>
                    <a:pt x="642419" y="5041569"/>
                  </a:cubicBezTo>
                  <a:cubicBezTo>
                    <a:pt x="634515" y="5063563"/>
                    <a:pt x="622119" y="5094579"/>
                    <a:pt x="593910" y="5094579"/>
                  </a:cubicBezTo>
                  <a:cubicBezTo>
                    <a:pt x="569650" y="5075968"/>
                    <a:pt x="551614" y="5048905"/>
                    <a:pt x="538069" y="5021256"/>
                  </a:cubicBezTo>
                  <a:cubicBezTo>
                    <a:pt x="542004" y="5011689"/>
                    <a:pt x="551046" y="5004866"/>
                    <a:pt x="557804" y="4996953"/>
                  </a:cubicBezTo>
                  <a:close/>
                  <a:moveTo>
                    <a:pt x="608007" y="5109187"/>
                  </a:moveTo>
                  <a:cubicBezTo>
                    <a:pt x="608015" y="5109216"/>
                    <a:pt x="608028" y="5109239"/>
                    <a:pt x="608036" y="5109268"/>
                  </a:cubicBezTo>
                  <a:cubicBezTo>
                    <a:pt x="625509" y="5119426"/>
                    <a:pt x="641865" y="5132940"/>
                    <a:pt x="661591" y="5138594"/>
                  </a:cubicBezTo>
                  <a:cubicBezTo>
                    <a:pt x="679066" y="5139731"/>
                    <a:pt x="696558" y="5138594"/>
                    <a:pt x="713475" y="5140850"/>
                  </a:cubicBezTo>
                  <a:cubicBezTo>
                    <a:pt x="708962" y="5156642"/>
                    <a:pt x="703887" y="5178072"/>
                    <a:pt x="684714" y="5180891"/>
                  </a:cubicBezTo>
                  <a:cubicBezTo>
                    <a:pt x="674553" y="5183720"/>
                    <a:pt x="661018" y="5185393"/>
                    <a:pt x="654252" y="5174679"/>
                  </a:cubicBezTo>
                  <a:cubicBezTo>
                    <a:pt x="637351" y="5154326"/>
                    <a:pt x="615392" y="5135784"/>
                    <a:pt x="608036" y="5109269"/>
                  </a:cubicBezTo>
                  <a:lnTo>
                    <a:pt x="608007" y="5109253"/>
                  </a:lnTo>
                  <a:close/>
                  <a:moveTo>
                    <a:pt x="686406" y="5200673"/>
                  </a:moveTo>
                  <a:cubicBezTo>
                    <a:pt x="711781" y="5212517"/>
                    <a:pt x="737171" y="5226047"/>
                    <a:pt x="765368" y="5227169"/>
                  </a:cubicBezTo>
                  <a:cubicBezTo>
                    <a:pt x="765194" y="5239588"/>
                    <a:pt x="763293" y="5251922"/>
                    <a:pt x="759720" y="5263817"/>
                  </a:cubicBezTo>
                  <a:cubicBezTo>
                    <a:pt x="731522" y="5248627"/>
                    <a:pt x="701632" y="5229980"/>
                    <a:pt x="686406" y="5200691"/>
                  </a:cubicBezTo>
                  <a:lnTo>
                    <a:pt x="686406" y="5200673"/>
                  </a:lnTo>
                  <a:close/>
                  <a:moveTo>
                    <a:pt x="714040" y="5198363"/>
                  </a:moveTo>
                  <a:cubicBezTo>
                    <a:pt x="704452" y="5189904"/>
                    <a:pt x="714604" y="5181454"/>
                    <a:pt x="719115" y="5173548"/>
                  </a:cubicBezTo>
                  <a:cubicBezTo>
                    <a:pt x="730394" y="5160632"/>
                    <a:pt x="727574" y="5142075"/>
                    <a:pt x="731522" y="5126248"/>
                  </a:cubicBezTo>
                  <a:lnTo>
                    <a:pt x="731522" y="5126175"/>
                  </a:lnTo>
                  <a:cubicBezTo>
                    <a:pt x="744494" y="5129013"/>
                    <a:pt x="756909" y="5134070"/>
                    <a:pt x="769315" y="5138019"/>
                  </a:cubicBezTo>
                  <a:cubicBezTo>
                    <a:pt x="786790" y="5140847"/>
                    <a:pt x="804840" y="5139156"/>
                    <a:pt x="822336" y="5139156"/>
                  </a:cubicBezTo>
                  <a:cubicBezTo>
                    <a:pt x="816124" y="5166226"/>
                    <a:pt x="800906" y="5197244"/>
                    <a:pt x="770998" y="5203447"/>
                  </a:cubicBezTo>
                  <a:cubicBezTo>
                    <a:pt x="751822" y="5209053"/>
                    <a:pt x="732647" y="5203988"/>
                    <a:pt x="714028" y="5198338"/>
                  </a:cubicBezTo>
                  <a:close/>
                  <a:moveTo>
                    <a:pt x="785680" y="5233347"/>
                  </a:moveTo>
                  <a:lnTo>
                    <a:pt x="785680" y="5233329"/>
                  </a:lnTo>
                  <a:cubicBezTo>
                    <a:pt x="804845" y="5241788"/>
                    <a:pt x="822901" y="5251940"/>
                    <a:pt x="842640" y="5259280"/>
                  </a:cubicBezTo>
                  <a:cubicBezTo>
                    <a:pt x="835872" y="5276772"/>
                    <a:pt x="830232" y="5296510"/>
                    <a:pt x="813877" y="5307225"/>
                  </a:cubicBezTo>
                  <a:cubicBezTo>
                    <a:pt x="799769" y="5298211"/>
                    <a:pt x="786234" y="5288614"/>
                    <a:pt x="772135" y="5279010"/>
                  </a:cubicBezTo>
                  <a:cubicBezTo>
                    <a:pt x="776077" y="5263802"/>
                    <a:pt x="780587" y="5248573"/>
                    <a:pt x="785668" y="5233322"/>
                  </a:cubicBezTo>
                  <a:close/>
                  <a:moveTo>
                    <a:pt x="857312" y="5259897"/>
                  </a:moveTo>
                  <a:cubicBezTo>
                    <a:pt x="886638" y="5261588"/>
                    <a:pt x="915955" y="5258752"/>
                    <a:pt x="945289" y="5260446"/>
                  </a:cubicBezTo>
                  <a:cubicBezTo>
                    <a:pt x="925538" y="5294847"/>
                    <a:pt x="880434" y="5316842"/>
                    <a:pt x="842641" y="5299367"/>
                  </a:cubicBezTo>
                  <a:cubicBezTo>
                    <a:pt x="847702" y="5286343"/>
                    <a:pt x="852779" y="5273334"/>
                    <a:pt x="857299" y="5259872"/>
                  </a:cubicBezTo>
                  <a:close/>
                  <a:moveTo>
                    <a:pt x="869136" y="5324752"/>
                  </a:moveTo>
                  <a:cubicBezTo>
                    <a:pt x="896206" y="5319112"/>
                    <a:pt x="922167" y="5309516"/>
                    <a:pt x="945843" y="5294280"/>
                  </a:cubicBezTo>
                  <a:cubicBezTo>
                    <a:pt x="946972" y="5322478"/>
                    <a:pt x="947544" y="5352368"/>
                    <a:pt x="927807" y="5374382"/>
                  </a:cubicBezTo>
                  <a:cubicBezTo>
                    <a:pt x="892831" y="5358018"/>
                    <a:pt x="857877" y="5339963"/>
                    <a:pt x="826840" y="5316840"/>
                  </a:cubicBezTo>
                  <a:cubicBezTo>
                    <a:pt x="841490" y="5312903"/>
                    <a:pt x="854462" y="5323545"/>
                    <a:pt x="869124" y="5324727"/>
                  </a:cubicBezTo>
                  <a:close/>
                  <a:moveTo>
                    <a:pt x="985301" y="5181481"/>
                  </a:moveTo>
                  <a:cubicBezTo>
                    <a:pt x="999964" y="5166246"/>
                    <a:pt x="1021959" y="5167373"/>
                    <a:pt x="1040005" y="5158922"/>
                  </a:cubicBezTo>
                  <a:cubicBezTo>
                    <a:pt x="1046772" y="5167381"/>
                    <a:pt x="1050728" y="5177524"/>
                    <a:pt x="1040578" y="5185419"/>
                  </a:cubicBezTo>
                  <a:cubicBezTo>
                    <a:pt x="1012935" y="5200081"/>
                    <a:pt x="982481" y="5212507"/>
                    <a:pt x="950336" y="5213634"/>
                  </a:cubicBezTo>
                  <a:cubicBezTo>
                    <a:pt x="961707" y="5202355"/>
                    <a:pt x="972986" y="5191713"/>
                    <a:pt x="985356" y="5181525"/>
                  </a:cubicBezTo>
                  <a:close/>
                  <a:moveTo>
                    <a:pt x="1017501" y="5140276"/>
                  </a:moveTo>
                  <a:cubicBezTo>
                    <a:pt x="1022576" y="5132371"/>
                    <a:pt x="1035351" y="5140139"/>
                    <a:pt x="1029907" y="5148153"/>
                  </a:cubicBezTo>
                  <a:cubicBezTo>
                    <a:pt x="1024620" y="5155938"/>
                    <a:pt x="1011253" y="5148153"/>
                    <a:pt x="1017537" y="5140239"/>
                  </a:cubicBezTo>
                  <a:close/>
                  <a:moveTo>
                    <a:pt x="1021376" y="5110375"/>
                  </a:moveTo>
                  <a:cubicBezTo>
                    <a:pt x="1002194" y="5149286"/>
                    <a:pt x="968380" y="5178654"/>
                    <a:pt x="932290" y="5202298"/>
                  </a:cubicBezTo>
                  <a:lnTo>
                    <a:pt x="932271" y="5202317"/>
                  </a:lnTo>
                  <a:lnTo>
                    <a:pt x="932235" y="5202335"/>
                  </a:lnTo>
                  <a:lnTo>
                    <a:pt x="932290" y="5202297"/>
                  </a:lnTo>
                  <a:cubicBezTo>
                    <a:pt x="983609" y="5153772"/>
                    <a:pt x="1020262" y="5093457"/>
                    <a:pt x="1063681" y="5038751"/>
                  </a:cubicBezTo>
                  <a:cubicBezTo>
                    <a:pt x="1050698" y="5063536"/>
                    <a:pt x="1041112" y="5090041"/>
                    <a:pt x="1021363" y="5110343"/>
                  </a:cubicBezTo>
                  <a:close/>
                  <a:moveTo>
                    <a:pt x="975756" y="5057896"/>
                  </a:moveTo>
                  <a:cubicBezTo>
                    <a:pt x="953198" y="5098495"/>
                    <a:pt x="905256" y="5127280"/>
                    <a:pt x="858445" y="5114291"/>
                  </a:cubicBezTo>
                  <a:cubicBezTo>
                    <a:pt x="873121" y="5087212"/>
                    <a:pt x="890599" y="5059587"/>
                    <a:pt x="886088" y="5027433"/>
                  </a:cubicBezTo>
                  <a:cubicBezTo>
                    <a:pt x="902333" y="5026433"/>
                    <a:pt x="919270" y="5027523"/>
                    <a:pt x="935643" y="5025249"/>
                  </a:cubicBezTo>
                  <a:lnTo>
                    <a:pt x="935715" y="5025185"/>
                  </a:lnTo>
                  <a:cubicBezTo>
                    <a:pt x="948686" y="5018417"/>
                    <a:pt x="961102" y="5010530"/>
                    <a:pt x="974064" y="5004301"/>
                  </a:cubicBezTo>
                  <a:cubicBezTo>
                    <a:pt x="983088" y="5021229"/>
                    <a:pt x="979140" y="5040422"/>
                    <a:pt x="975756" y="5057896"/>
                  </a:cubicBezTo>
                  <a:close/>
                  <a:moveTo>
                    <a:pt x="834167" y="5025196"/>
                  </a:moveTo>
                  <a:cubicBezTo>
                    <a:pt x="821188" y="5026887"/>
                    <a:pt x="808217" y="5025196"/>
                    <a:pt x="794682" y="5024622"/>
                  </a:cubicBezTo>
                  <a:cubicBezTo>
                    <a:pt x="802578" y="5002610"/>
                    <a:pt x="811045" y="4980594"/>
                    <a:pt x="814433" y="4957493"/>
                  </a:cubicBezTo>
                  <a:lnTo>
                    <a:pt x="814433" y="4957511"/>
                  </a:lnTo>
                  <a:cubicBezTo>
                    <a:pt x="839596" y="4959323"/>
                    <a:pt x="864873" y="4956259"/>
                    <a:pt x="888875" y="4948487"/>
                  </a:cubicBezTo>
                  <a:cubicBezTo>
                    <a:pt x="891691" y="4983454"/>
                    <a:pt x="864621" y="5012224"/>
                    <a:pt x="834167" y="5025196"/>
                  </a:cubicBezTo>
                  <a:close/>
                  <a:moveTo>
                    <a:pt x="884933" y="4933316"/>
                  </a:moveTo>
                  <a:cubicBezTo>
                    <a:pt x="862930" y="4937228"/>
                    <a:pt x="839807" y="4939502"/>
                    <a:pt x="817249" y="4933316"/>
                  </a:cubicBezTo>
                  <a:cubicBezTo>
                    <a:pt x="824580" y="4913017"/>
                    <a:pt x="836987" y="4895522"/>
                    <a:pt x="846575" y="4876912"/>
                  </a:cubicBezTo>
                  <a:cubicBezTo>
                    <a:pt x="860683" y="4884816"/>
                    <a:pt x="874218" y="4892703"/>
                    <a:pt x="885487" y="4904555"/>
                  </a:cubicBezTo>
                  <a:cubicBezTo>
                    <a:pt x="887189" y="4914133"/>
                    <a:pt x="886061" y="4923720"/>
                    <a:pt x="884933" y="4933316"/>
                  </a:cubicBezTo>
                  <a:close/>
                  <a:moveTo>
                    <a:pt x="849387" y="4825528"/>
                  </a:moveTo>
                  <a:cubicBezTo>
                    <a:pt x="858410" y="4820461"/>
                    <a:pt x="867433" y="4815950"/>
                    <a:pt x="877019" y="4811448"/>
                  </a:cubicBezTo>
                  <a:cubicBezTo>
                    <a:pt x="869124" y="4825529"/>
                    <a:pt x="860674" y="4839072"/>
                    <a:pt x="852193" y="4853171"/>
                  </a:cubicBezTo>
                  <a:cubicBezTo>
                    <a:pt x="851078" y="4843623"/>
                    <a:pt x="849960" y="4834531"/>
                    <a:pt x="849387" y="4825528"/>
                  </a:cubicBezTo>
                  <a:close/>
                  <a:moveTo>
                    <a:pt x="838670" y="4737608"/>
                  </a:moveTo>
                  <a:lnTo>
                    <a:pt x="838670" y="4737573"/>
                  </a:lnTo>
                  <a:cubicBezTo>
                    <a:pt x="856162" y="4733607"/>
                    <a:pt x="873646" y="4729668"/>
                    <a:pt x="891127" y="4724601"/>
                  </a:cubicBezTo>
                  <a:cubicBezTo>
                    <a:pt x="877019" y="4738153"/>
                    <a:pt x="857290" y="4748342"/>
                    <a:pt x="838670" y="4737607"/>
                  </a:cubicBezTo>
                  <a:close/>
                  <a:moveTo>
                    <a:pt x="794118" y="4709920"/>
                  </a:moveTo>
                  <a:cubicBezTo>
                    <a:pt x="793455" y="4699958"/>
                    <a:pt x="793644" y="4689959"/>
                    <a:pt x="794682" y="4680030"/>
                  </a:cubicBezTo>
                  <a:cubicBezTo>
                    <a:pt x="813865" y="4680120"/>
                    <a:pt x="833040" y="4685124"/>
                    <a:pt x="852205" y="4684578"/>
                  </a:cubicBezTo>
                  <a:lnTo>
                    <a:pt x="852205" y="4684542"/>
                  </a:lnTo>
                  <a:cubicBezTo>
                    <a:pt x="865740" y="4677784"/>
                    <a:pt x="877580" y="4669326"/>
                    <a:pt x="890564" y="4661993"/>
                  </a:cubicBezTo>
                  <a:cubicBezTo>
                    <a:pt x="895090" y="4663103"/>
                    <a:pt x="903535" y="4666496"/>
                    <a:pt x="908046" y="4667633"/>
                  </a:cubicBezTo>
                  <a:cubicBezTo>
                    <a:pt x="908046" y="4674383"/>
                    <a:pt x="908046" y="4680614"/>
                    <a:pt x="908610" y="4687372"/>
                  </a:cubicBezTo>
                  <a:cubicBezTo>
                    <a:pt x="879285" y="4716130"/>
                    <a:pt x="832476" y="4726847"/>
                    <a:pt x="794118" y="4709918"/>
                  </a:cubicBezTo>
                  <a:close/>
                  <a:moveTo>
                    <a:pt x="783403" y="4681159"/>
                  </a:moveTo>
                  <a:cubicBezTo>
                    <a:pt x="771009" y="4694234"/>
                    <a:pt x="780560" y="4711662"/>
                    <a:pt x="781706" y="4726833"/>
                  </a:cubicBezTo>
                  <a:cubicBezTo>
                    <a:pt x="759159" y="4708785"/>
                    <a:pt x="757465" y="4674952"/>
                    <a:pt x="773817" y="4652378"/>
                  </a:cubicBezTo>
                  <a:cubicBezTo>
                    <a:pt x="793556" y="4649576"/>
                    <a:pt x="812175" y="4654643"/>
                    <a:pt x="831341" y="4658600"/>
                  </a:cubicBezTo>
                  <a:cubicBezTo>
                    <a:pt x="844320" y="4662538"/>
                    <a:pt x="858984" y="4648439"/>
                    <a:pt x="870253" y="4660301"/>
                  </a:cubicBezTo>
                  <a:cubicBezTo>
                    <a:pt x="843182" y="4672697"/>
                    <a:pt x="801449" y="4650136"/>
                    <a:pt x="783403" y="4681157"/>
                  </a:cubicBezTo>
                  <a:close/>
                  <a:moveTo>
                    <a:pt x="774943" y="4629248"/>
                  </a:moveTo>
                  <a:cubicBezTo>
                    <a:pt x="767048" y="4617404"/>
                    <a:pt x="760281" y="4604422"/>
                    <a:pt x="752949" y="4591463"/>
                  </a:cubicBezTo>
                  <a:cubicBezTo>
                    <a:pt x="757572" y="4586439"/>
                    <a:pt x="761903" y="4581155"/>
                    <a:pt x="765921" y="4575636"/>
                  </a:cubicBezTo>
                  <a:lnTo>
                    <a:pt x="765921" y="4575663"/>
                  </a:lnTo>
                  <a:cubicBezTo>
                    <a:pt x="790747" y="4588071"/>
                    <a:pt x="822325" y="4598776"/>
                    <a:pt x="846011" y="4579611"/>
                  </a:cubicBezTo>
                  <a:cubicBezTo>
                    <a:pt x="857291" y="4570023"/>
                    <a:pt x="871954" y="4573981"/>
                    <a:pt x="884369" y="4578483"/>
                  </a:cubicBezTo>
                  <a:cubicBezTo>
                    <a:pt x="887189" y="4601614"/>
                    <a:pt x="880986" y="4626429"/>
                    <a:pt x="860110" y="4638834"/>
                  </a:cubicBezTo>
                  <a:cubicBezTo>
                    <a:pt x="831339" y="4649567"/>
                    <a:pt x="804269" y="4628118"/>
                    <a:pt x="774943" y="4629246"/>
                  </a:cubicBezTo>
                  <a:close/>
                  <a:moveTo>
                    <a:pt x="837543" y="4542425"/>
                  </a:moveTo>
                  <a:cubicBezTo>
                    <a:pt x="807653" y="4550884"/>
                    <a:pt x="781147" y="4526062"/>
                    <a:pt x="751258" y="4529464"/>
                  </a:cubicBezTo>
                  <a:cubicBezTo>
                    <a:pt x="747875" y="4521550"/>
                    <a:pt x="738843" y="4513655"/>
                    <a:pt x="742235" y="4503504"/>
                  </a:cubicBezTo>
                  <a:cubicBezTo>
                    <a:pt x="745055" y="4496736"/>
                    <a:pt x="750131" y="4491660"/>
                    <a:pt x="754642" y="4486021"/>
                  </a:cubicBezTo>
                  <a:cubicBezTo>
                    <a:pt x="777765" y="4490479"/>
                    <a:pt x="802578" y="4514766"/>
                    <a:pt x="825701" y="4498391"/>
                  </a:cubicBezTo>
                  <a:lnTo>
                    <a:pt x="825701" y="4498437"/>
                  </a:lnTo>
                  <a:cubicBezTo>
                    <a:pt x="840363" y="4492789"/>
                    <a:pt x="857855" y="4473611"/>
                    <a:pt x="871375" y="4491096"/>
                  </a:cubicBezTo>
                  <a:cubicBezTo>
                    <a:pt x="875328" y="4513644"/>
                    <a:pt x="860100" y="4537903"/>
                    <a:pt x="837543" y="4542424"/>
                  </a:cubicBezTo>
                  <a:close/>
                  <a:moveTo>
                    <a:pt x="761968" y="4471914"/>
                  </a:moveTo>
                  <a:cubicBezTo>
                    <a:pt x="739973" y="4469185"/>
                    <a:pt x="732078" y="4491107"/>
                    <a:pt x="720235" y="4504660"/>
                  </a:cubicBezTo>
                  <a:lnTo>
                    <a:pt x="720235" y="4504624"/>
                  </a:lnTo>
                  <a:cubicBezTo>
                    <a:pt x="718543" y="4487715"/>
                    <a:pt x="725310" y="4469659"/>
                    <a:pt x="740535" y="4461763"/>
                  </a:cubicBezTo>
                  <a:cubicBezTo>
                    <a:pt x="774382" y="4456139"/>
                    <a:pt x="805398" y="4476988"/>
                    <a:pt x="839236" y="4476988"/>
                  </a:cubicBezTo>
                  <a:cubicBezTo>
                    <a:pt x="814984" y="4497872"/>
                    <a:pt x="787351" y="4477551"/>
                    <a:pt x="761973" y="4471913"/>
                  </a:cubicBezTo>
                  <a:close/>
                  <a:moveTo>
                    <a:pt x="804828" y="4453894"/>
                  </a:moveTo>
                  <a:cubicBezTo>
                    <a:pt x="782270" y="4447690"/>
                    <a:pt x="752380" y="4444862"/>
                    <a:pt x="742229" y="4420612"/>
                  </a:cubicBezTo>
                  <a:cubicBezTo>
                    <a:pt x="738836" y="4404968"/>
                    <a:pt x="732642" y="4383501"/>
                    <a:pt x="746742" y="4371676"/>
                  </a:cubicBezTo>
                  <a:lnTo>
                    <a:pt x="746742" y="4371549"/>
                  </a:lnTo>
                  <a:cubicBezTo>
                    <a:pt x="763097" y="4368729"/>
                    <a:pt x="777191" y="4376633"/>
                    <a:pt x="791294" y="4383956"/>
                  </a:cubicBezTo>
                  <a:cubicBezTo>
                    <a:pt x="813851" y="4384528"/>
                    <a:pt x="836968" y="4381700"/>
                    <a:pt x="859541" y="4385083"/>
                  </a:cubicBezTo>
                  <a:cubicBezTo>
                    <a:pt x="862361" y="4399760"/>
                    <a:pt x="866308" y="4415555"/>
                    <a:pt x="860668" y="4430209"/>
                  </a:cubicBezTo>
                  <a:cubicBezTo>
                    <a:pt x="847130" y="4445980"/>
                    <a:pt x="826264" y="4460087"/>
                    <a:pt x="804833" y="4453893"/>
                  </a:cubicBezTo>
                  <a:close/>
                  <a:moveTo>
                    <a:pt x="765915" y="4352396"/>
                  </a:moveTo>
                  <a:lnTo>
                    <a:pt x="765915" y="4352359"/>
                  </a:lnTo>
                  <a:cubicBezTo>
                    <a:pt x="780591" y="4348967"/>
                    <a:pt x="791866" y="4358545"/>
                    <a:pt x="800891" y="4368132"/>
                  </a:cubicBezTo>
                  <a:cubicBezTo>
                    <a:pt x="788479" y="4364761"/>
                    <a:pt x="776072" y="4360304"/>
                    <a:pt x="765921" y="4352390"/>
                  </a:cubicBezTo>
                  <a:close/>
                  <a:moveTo>
                    <a:pt x="839894" y="4365344"/>
                  </a:moveTo>
                  <a:cubicBezTo>
                    <a:pt x="839864" y="4365353"/>
                    <a:pt x="839832" y="4365357"/>
                    <a:pt x="839802" y="4365367"/>
                  </a:cubicBezTo>
                  <a:lnTo>
                    <a:pt x="839802" y="4365312"/>
                  </a:lnTo>
                  <a:lnTo>
                    <a:pt x="839894" y="4365344"/>
                  </a:lnTo>
                  <a:cubicBezTo>
                    <a:pt x="848948" y="4362754"/>
                    <a:pt x="858144" y="4360687"/>
                    <a:pt x="867436" y="4359154"/>
                  </a:cubicBezTo>
                  <a:cubicBezTo>
                    <a:pt x="870829" y="4365367"/>
                    <a:pt x="873648" y="4371561"/>
                    <a:pt x="877023" y="4377773"/>
                  </a:cubicBezTo>
                  <a:cubicBezTo>
                    <a:pt x="864657" y="4373776"/>
                    <a:pt x="852267" y="4369781"/>
                    <a:pt x="839899" y="4365338"/>
                  </a:cubicBezTo>
                  <a:close/>
                  <a:moveTo>
                    <a:pt x="875322" y="4339371"/>
                  </a:moveTo>
                  <a:cubicBezTo>
                    <a:pt x="869119" y="4321333"/>
                    <a:pt x="865172" y="4303251"/>
                    <a:pt x="861224" y="4284644"/>
                  </a:cubicBezTo>
                  <a:cubicBezTo>
                    <a:pt x="831897" y="4274548"/>
                    <a:pt x="798060" y="4267816"/>
                    <a:pt x="778886" y="4240711"/>
                  </a:cubicBezTo>
                  <a:lnTo>
                    <a:pt x="778886" y="4240656"/>
                  </a:lnTo>
                  <a:cubicBezTo>
                    <a:pt x="796933" y="4249114"/>
                    <a:pt x="811596" y="4265481"/>
                    <a:pt x="833034" y="4267734"/>
                  </a:cubicBezTo>
                  <a:cubicBezTo>
                    <a:pt x="848259" y="4271108"/>
                    <a:pt x="869691" y="4266605"/>
                    <a:pt x="876459" y="4285206"/>
                  </a:cubicBezTo>
                  <a:cubicBezTo>
                    <a:pt x="878055" y="4303247"/>
                    <a:pt x="877676" y="4321408"/>
                    <a:pt x="875328" y="4339366"/>
                  </a:cubicBezTo>
                  <a:close/>
                  <a:moveTo>
                    <a:pt x="813288" y="4286914"/>
                  </a:moveTo>
                  <a:cubicBezTo>
                    <a:pt x="825130" y="4293108"/>
                    <a:pt x="838662" y="4293108"/>
                    <a:pt x="851072" y="4295928"/>
                  </a:cubicBezTo>
                  <a:cubicBezTo>
                    <a:pt x="854466" y="4312292"/>
                    <a:pt x="856721" y="4329775"/>
                    <a:pt x="848252" y="4345011"/>
                  </a:cubicBezTo>
                  <a:cubicBezTo>
                    <a:pt x="834162" y="4351778"/>
                    <a:pt x="815542" y="4352898"/>
                    <a:pt x="802017" y="4343866"/>
                  </a:cubicBezTo>
                  <a:cubicBezTo>
                    <a:pt x="783398" y="4333150"/>
                    <a:pt x="760840" y="4331478"/>
                    <a:pt x="742229" y="4320753"/>
                  </a:cubicBezTo>
                  <a:cubicBezTo>
                    <a:pt x="740538" y="4299924"/>
                    <a:pt x="747304" y="4279549"/>
                    <a:pt x="754071" y="4260356"/>
                  </a:cubicBezTo>
                  <a:lnTo>
                    <a:pt x="754071" y="4260401"/>
                  </a:lnTo>
                  <a:cubicBezTo>
                    <a:pt x="779456" y="4252498"/>
                    <a:pt x="792981" y="4277875"/>
                    <a:pt x="813293" y="4286909"/>
                  </a:cubicBezTo>
                  <a:close/>
                  <a:moveTo>
                    <a:pt x="768735" y="4158860"/>
                  </a:moveTo>
                  <a:lnTo>
                    <a:pt x="768735" y="4158888"/>
                  </a:lnTo>
                  <a:cubicBezTo>
                    <a:pt x="778313" y="4154930"/>
                    <a:pt x="779450" y="4170731"/>
                    <a:pt x="770982" y="4172413"/>
                  </a:cubicBezTo>
                  <a:cubicBezTo>
                    <a:pt x="760844" y="4176319"/>
                    <a:pt x="759153" y="4160583"/>
                    <a:pt x="768741" y="4158854"/>
                  </a:cubicBezTo>
                  <a:close/>
                  <a:moveTo>
                    <a:pt x="747868" y="4165154"/>
                  </a:moveTo>
                  <a:cubicBezTo>
                    <a:pt x="739973" y="4179253"/>
                    <a:pt x="739973" y="4196162"/>
                    <a:pt x="737153" y="4212536"/>
                  </a:cubicBezTo>
                  <a:cubicBezTo>
                    <a:pt x="699939" y="4218721"/>
                    <a:pt x="666661" y="4189356"/>
                    <a:pt x="658758" y="4154430"/>
                  </a:cubicBezTo>
                  <a:cubicBezTo>
                    <a:pt x="684707" y="4147100"/>
                    <a:pt x="711777" y="4142587"/>
                    <a:pt x="736025" y="4130745"/>
                  </a:cubicBezTo>
                  <a:cubicBezTo>
                    <a:pt x="751250" y="4125678"/>
                    <a:pt x="767043" y="4131309"/>
                    <a:pt x="782270" y="4133009"/>
                  </a:cubicBezTo>
                  <a:cubicBezTo>
                    <a:pt x="770428" y="4143155"/>
                    <a:pt x="754632" y="4149921"/>
                    <a:pt x="747873" y="4165149"/>
                  </a:cubicBezTo>
                  <a:close/>
                  <a:moveTo>
                    <a:pt x="689787" y="4010559"/>
                  </a:moveTo>
                  <a:cubicBezTo>
                    <a:pt x="673988" y="4000957"/>
                    <a:pt x="676244" y="3981224"/>
                    <a:pt x="675111" y="3964884"/>
                  </a:cubicBezTo>
                  <a:cubicBezTo>
                    <a:pt x="693167" y="3963787"/>
                    <a:pt x="710690" y="3961621"/>
                    <a:pt x="727004" y="3953606"/>
                  </a:cubicBezTo>
                  <a:cubicBezTo>
                    <a:pt x="738319" y="3948047"/>
                    <a:pt x="750127" y="3957553"/>
                    <a:pt x="761969" y="3956426"/>
                  </a:cubicBezTo>
                  <a:cubicBezTo>
                    <a:pt x="770983" y="3954725"/>
                    <a:pt x="779452" y="3951351"/>
                    <a:pt x="788475" y="3950785"/>
                  </a:cubicBezTo>
                  <a:cubicBezTo>
                    <a:pt x="815553" y="3968268"/>
                    <a:pt x="805402" y="4003233"/>
                    <a:pt x="818376" y="4028048"/>
                  </a:cubicBezTo>
                  <a:cubicBezTo>
                    <a:pt x="778900" y="4057370"/>
                    <a:pt x="721932" y="4045518"/>
                    <a:pt x="689787" y="4010559"/>
                  </a:cubicBezTo>
                  <a:close/>
                  <a:moveTo>
                    <a:pt x="810479" y="4048346"/>
                  </a:moveTo>
                  <a:lnTo>
                    <a:pt x="810479" y="4048364"/>
                  </a:lnTo>
                  <a:cubicBezTo>
                    <a:pt x="818335" y="4047338"/>
                    <a:pt x="826277" y="4047152"/>
                    <a:pt x="834173" y="4047808"/>
                  </a:cubicBezTo>
                  <a:cubicBezTo>
                    <a:pt x="826268" y="4055132"/>
                    <a:pt x="816117" y="4060206"/>
                    <a:pt x="807659" y="4067538"/>
                  </a:cubicBezTo>
                  <a:cubicBezTo>
                    <a:pt x="795251" y="4078808"/>
                    <a:pt x="796934" y="4098009"/>
                    <a:pt x="785101" y="4109833"/>
                  </a:cubicBezTo>
                  <a:cubicBezTo>
                    <a:pt x="783403" y="4087278"/>
                    <a:pt x="792991" y="4062992"/>
                    <a:pt x="810479" y="4048346"/>
                  </a:cubicBezTo>
                  <a:close/>
                  <a:moveTo>
                    <a:pt x="819510" y="3958159"/>
                  </a:moveTo>
                  <a:cubicBezTo>
                    <a:pt x="794124" y="3941787"/>
                    <a:pt x="797507" y="3907403"/>
                    <a:pt x="800891" y="3881480"/>
                  </a:cubicBezTo>
                  <a:lnTo>
                    <a:pt x="800891" y="3881453"/>
                  </a:lnTo>
                  <a:cubicBezTo>
                    <a:pt x="820056" y="3883153"/>
                    <a:pt x="837548" y="3891602"/>
                    <a:pt x="856167" y="3895561"/>
                  </a:cubicBezTo>
                  <a:cubicBezTo>
                    <a:pt x="856167" y="3907968"/>
                    <a:pt x="857858" y="3920935"/>
                    <a:pt x="855029" y="3933337"/>
                  </a:cubicBezTo>
                  <a:cubicBezTo>
                    <a:pt x="843182" y="3941232"/>
                    <a:pt x="833040" y="3954767"/>
                    <a:pt x="819505" y="3958163"/>
                  </a:cubicBezTo>
                  <a:close/>
                  <a:moveTo>
                    <a:pt x="759725" y="3791765"/>
                  </a:moveTo>
                  <a:cubicBezTo>
                    <a:pt x="781717" y="3787829"/>
                    <a:pt x="805413" y="3791201"/>
                    <a:pt x="827969" y="3787827"/>
                  </a:cubicBezTo>
                  <a:cubicBezTo>
                    <a:pt x="852783" y="3801908"/>
                    <a:pt x="878718" y="3813760"/>
                    <a:pt x="907496" y="3816580"/>
                  </a:cubicBezTo>
                  <a:cubicBezTo>
                    <a:pt x="884937" y="3829560"/>
                    <a:pt x="869701" y="3850989"/>
                    <a:pt x="859550" y="3874112"/>
                  </a:cubicBezTo>
                  <a:cubicBezTo>
                    <a:pt x="815005" y="3872931"/>
                    <a:pt x="760331" y="3840754"/>
                    <a:pt x="759720" y="3791765"/>
                  </a:cubicBezTo>
                  <a:close/>
                  <a:moveTo>
                    <a:pt x="858415" y="3955840"/>
                  </a:moveTo>
                  <a:lnTo>
                    <a:pt x="858442" y="3955840"/>
                  </a:lnTo>
                  <a:cubicBezTo>
                    <a:pt x="871971" y="3945704"/>
                    <a:pt x="887759" y="3942323"/>
                    <a:pt x="902411" y="3953021"/>
                  </a:cubicBezTo>
                  <a:cubicBezTo>
                    <a:pt x="887849" y="3955091"/>
                    <a:pt x="873149" y="3956034"/>
                    <a:pt x="858442" y="3955840"/>
                  </a:cubicBezTo>
                  <a:lnTo>
                    <a:pt x="858415" y="3955859"/>
                  </a:lnTo>
                  <a:close/>
                  <a:moveTo>
                    <a:pt x="876470" y="3880861"/>
                  </a:moveTo>
                  <a:cubicBezTo>
                    <a:pt x="882674" y="3867855"/>
                    <a:pt x="885484" y="3851480"/>
                    <a:pt x="898464" y="3842476"/>
                  </a:cubicBezTo>
                  <a:lnTo>
                    <a:pt x="898464" y="3842521"/>
                  </a:lnTo>
                  <a:cubicBezTo>
                    <a:pt x="910306" y="3833489"/>
                    <a:pt x="925534" y="3829541"/>
                    <a:pt x="939063" y="3825021"/>
                  </a:cubicBezTo>
                  <a:cubicBezTo>
                    <a:pt x="950352" y="3839129"/>
                    <a:pt x="959363" y="3854365"/>
                    <a:pt x="967824" y="3870695"/>
                  </a:cubicBezTo>
                  <a:cubicBezTo>
                    <a:pt x="957109" y="3863373"/>
                    <a:pt x="947532" y="3856033"/>
                    <a:pt x="936807" y="3849829"/>
                  </a:cubicBezTo>
                  <a:cubicBezTo>
                    <a:pt x="912547" y="3849271"/>
                    <a:pt x="893384" y="3865626"/>
                    <a:pt x="876465" y="3880861"/>
                  </a:cubicBezTo>
                  <a:close/>
                  <a:moveTo>
                    <a:pt x="839249" y="3771427"/>
                  </a:moveTo>
                  <a:cubicBezTo>
                    <a:pt x="818884" y="3753963"/>
                    <a:pt x="829035" y="3725221"/>
                    <a:pt x="832991" y="3703206"/>
                  </a:cubicBezTo>
                  <a:lnTo>
                    <a:pt x="833045" y="3703171"/>
                  </a:lnTo>
                  <a:cubicBezTo>
                    <a:pt x="863495" y="3702053"/>
                    <a:pt x="891696" y="3692456"/>
                    <a:pt x="921031" y="3686262"/>
                  </a:cubicBezTo>
                  <a:cubicBezTo>
                    <a:pt x="917637" y="3707683"/>
                    <a:pt x="927798" y="3725739"/>
                    <a:pt x="935121" y="3744912"/>
                  </a:cubicBezTo>
                  <a:cubicBezTo>
                    <a:pt x="928918" y="3761831"/>
                    <a:pt x="917639" y="3776503"/>
                    <a:pt x="909747" y="3792849"/>
                  </a:cubicBezTo>
                  <a:cubicBezTo>
                    <a:pt x="884360" y="3793412"/>
                    <a:pt x="856726" y="3791720"/>
                    <a:pt x="839244" y="3771427"/>
                  </a:cubicBezTo>
                  <a:close/>
                  <a:moveTo>
                    <a:pt x="937867" y="3678913"/>
                  </a:moveTo>
                  <a:lnTo>
                    <a:pt x="937904" y="3678976"/>
                  </a:lnTo>
                  <a:cubicBezTo>
                    <a:pt x="950320" y="3656982"/>
                    <a:pt x="978504" y="3666578"/>
                    <a:pt x="999383" y="3663751"/>
                  </a:cubicBezTo>
                  <a:cubicBezTo>
                    <a:pt x="988669" y="3682924"/>
                    <a:pt x="978517" y="3703227"/>
                    <a:pt x="974570" y="3724666"/>
                  </a:cubicBezTo>
                  <a:cubicBezTo>
                    <a:pt x="964680" y="3726344"/>
                    <a:pt x="954705" y="3727467"/>
                    <a:pt x="944690" y="3728032"/>
                  </a:cubicBezTo>
                  <a:cubicBezTo>
                    <a:pt x="937863" y="3713294"/>
                    <a:pt x="927765" y="3694648"/>
                    <a:pt x="937863" y="3678913"/>
                  </a:cubicBezTo>
                  <a:close/>
                  <a:moveTo>
                    <a:pt x="1042316" y="3651878"/>
                  </a:moveTo>
                  <a:cubicBezTo>
                    <a:pt x="1018587" y="3668793"/>
                    <a:pt x="1010119" y="3696439"/>
                    <a:pt x="997753" y="3721812"/>
                  </a:cubicBezTo>
                  <a:cubicBezTo>
                    <a:pt x="992689" y="3689662"/>
                    <a:pt x="1017491" y="3666550"/>
                    <a:pt x="1042312" y="3651885"/>
                  </a:cubicBezTo>
                  <a:close/>
                  <a:moveTo>
                    <a:pt x="1016956" y="3633286"/>
                  </a:moveTo>
                  <a:cubicBezTo>
                    <a:pt x="992679" y="3619739"/>
                    <a:pt x="992131" y="3587014"/>
                    <a:pt x="1000030" y="3563911"/>
                  </a:cubicBezTo>
                  <a:cubicBezTo>
                    <a:pt x="1012427" y="3565040"/>
                    <a:pt x="1023716" y="3570678"/>
                    <a:pt x="1035554" y="3575189"/>
                  </a:cubicBezTo>
                  <a:cubicBezTo>
                    <a:pt x="1051345" y="3578009"/>
                    <a:pt x="1067699" y="3576882"/>
                    <a:pt x="1084063" y="3578009"/>
                  </a:cubicBezTo>
                  <a:cubicBezTo>
                    <a:pt x="1080106" y="3596621"/>
                    <a:pt x="1072221" y="3614103"/>
                    <a:pt x="1065452" y="3631594"/>
                  </a:cubicBezTo>
                  <a:cubicBezTo>
                    <a:pt x="1049662" y="3632713"/>
                    <a:pt x="1032180" y="3642864"/>
                    <a:pt x="1016952" y="3633286"/>
                  </a:cubicBezTo>
                  <a:close/>
                  <a:moveTo>
                    <a:pt x="1189452" y="3461827"/>
                  </a:moveTo>
                  <a:cubicBezTo>
                    <a:pt x="1155710" y="3467467"/>
                    <a:pt x="1128599" y="3440996"/>
                    <a:pt x="1112231" y="3414527"/>
                  </a:cubicBezTo>
                  <a:lnTo>
                    <a:pt x="1112185" y="3414462"/>
                  </a:lnTo>
                  <a:cubicBezTo>
                    <a:pt x="1099778" y="3387384"/>
                    <a:pt x="1105982" y="3350727"/>
                    <a:pt x="1131924" y="3333813"/>
                  </a:cubicBezTo>
                  <a:cubicBezTo>
                    <a:pt x="1150348" y="3352898"/>
                    <a:pt x="1174908" y="3364879"/>
                    <a:pt x="1201290" y="3367650"/>
                  </a:cubicBezTo>
                  <a:cubicBezTo>
                    <a:pt x="1197914" y="3381185"/>
                    <a:pt x="1192276" y="3394728"/>
                    <a:pt x="1188328" y="3408249"/>
                  </a:cubicBezTo>
                  <a:cubicBezTo>
                    <a:pt x="1184377" y="3425733"/>
                    <a:pt x="1188321" y="3444344"/>
                    <a:pt x="1189452" y="3461827"/>
                  </a:cubicBezTo>
                  <a:close/>
                  <a:moveTo>
                    <a:pt x="1135903" y="3305029"/>
                  </a:moveTo>
                  <a:cubicBezTo>
                    <a:pt x="1124191" y="3284056"/>
                    <a:pt x="1135948" y="3258735"/>
                    <a:pt x="1147751" y="3240732"/>
                  </a:cubicBezTo>
                  <a:cubicBezTo>
                    <a:pt x="1171999" y="3249761"/>
                    <a:pt x="1197377" y="3251437"/>
                    <a:pt x="1223326" y="3254265"/>
                  </a:cubicBezTo>
                  <a:cubicBezTo>
                    <a:pt x="1219942" y="3268364"/>
                    <a:pt x="1214302" y="3281343"/>
                    <a:pt x="1210355" y="3294880"/>
                  </a:cubicBezTo>
                  <a:cubicBezTo>
                    <a:pt x="1208099" y="3313489"/>
                    <a:pt x="1209791" y="3332664"/>
                    <a:pt x="1210919" y="3351274"/>
                  </a:cubicBezTo>
                  <a:cubicBezTo>
                    <a:pt x="1180453" y="3350146"/>
                    <a:pt x="1146625" y="3336039"/>
                    <a:pt x="1135900" y="3305029"/>
                  </a:cubicBezTo>
                  <a:close/>
                  <a:moveTo>
                    <a:pt x="1227252" y="3070997"/>
                  </a:moveTo>
                  <a:cubicBezTo>
                    <a:pt x="1232336" y="3063666"/>
                    <a:pt x="1234573" y="3050131"/>
                    <a:pt x="1246425" y="3052387"/>
                  </a:cubicBezTo>
                  <a:cubicBezTo>
                    <a:pt x="1262780" y="3063676"/>
                    <a:pt x="1278580" y="3078912"/>
                    <a:pt x="1300001" y="3077214"/>
                  </a:cubicBezTo>
                  <a:cubicBezTo>
                    <a:pt x="1300001" y="3091304"/>
                    <a:pt x="1296617" y="3105420"/>
                    <a:pt x="1297755" y="3119509"/>
                  </a:cubicBezTo>
                  <a:cubicBezTo>
                    <a:pt x="1301702" y="3134734"/>
                    <a:pt x="1311290" y="3147143"/>
                    <a:pt x="1319750" y="3160124"/>
                  </a:cubicBezTo>
                  <a:cubicBezTo>
                    <a:pt x="1315237" y="3166882"/>
                    <a:pt x="1310726" y="3173659"/>
                    <a:pt x="1306778" y="3180424"/>
                  </a:cubicBezTo>
                  <a:cubicBezTo>
                    <a:pt x="1272941" y="3185499"/>
                    <a:pt x="1231763" y="3173093"/>
                    <a:pt x="1217674" y="3139811"/>
                  </a:cubicBezTo>
                  <a:cubicBezTo>
                    <a:pt x="1214946" y="3116706"/>
                    <a:pt x="1214400" y="3091329"/>
                    <a:pt x="1227316" y="3071045"/>
                  </a:cubicBezTo>
                  <a:close/>
                  <a:moveTo>
                    <a:pt x="1367155" y="2949657"/>
                  </a:moveTo>
                  <a:cubicBezTo>
                    <a:pt x="1386884" y="2963756"/>
                    <a:pt x="1403247" y="2981239"/>
                    <a:pt x="1426370" y="2990257"/>
                  </a:cubicBezTo>
                  <a:cubicBezTo>
                    <a:pt x="1411145" y="3012816"/>
                    <a:pt x="1394225" y="3034809"/>
                    <a:pt x="1393088" y="3063580"/>
                  </a:cubicBezTo>
                  <a:cubicBezTo>
                    <a:pt x="1364336" y="3064143"/>
                    <a:pt x="1341204" y="3038766"/>
                    <a:pt x="1333873" y="3012816"/>
                  </a:cubicBezTo>
                  <a:cubicBezTo>
                    <a:pt x="1338967" y="2989803"/>
                    <a:pt x="1350246" y="2966698"/>
                    <a:pt x="1367164" y="2949689"/>
                  </a:cubicBezTo>
                  <a:close/>
                  <a:moveTo>
                    <a:pt x="1461326" y="2901720"/>
                  </a:moveTo>
                  <a:cubicBezTo>
                    <a:pt x="1474861" y="2900019"/>
                    <a:pt x="1481626" y="2916382"/>
                    <a:pt x="1482756" y="2927671"/>
                  </a:cubicBezTo>
                  <a:cubicBezTo>
                    <a:pt x="1471936" y="2943562"/>
                    <a:pt x="1462502" y="2960355"/>
                    <a:pt x="1454559" y="2977863"/>
                  </a:cubicBezTo>
                  <a:cubicBezTo>
                    <a:pt x="1422449" y="2976766"/>
                    <a:pt x="1395890" y="2957032"/>
                    <a:pt x="1376151" y="2932747"/>
                  </a:cubicBezTo>
                  <a:cubicBezTo>
                    <a:pt x="1402650" y="2918079"/>
                    <a:pt x="1430853" y="2905095"/>
                    <a:pt x="1461311" y="2901720"/>
                  </a:cubicBezTo>
                  <a:close/>
                  <a:moveTo>
                    <a:pt x="1411180" y="2898902"/>
                  </a:moveTo>
                  <a:cubicBezTo>
                    <a:pt x="1428672" y="2883666"/>
                    <a:pt x="1451780" y="2879728"/>
                    <a:pt x="1474344" y="2877462"/>
                  </a:cubicBezTo>
                  <a:cubicBezTo>
                    <a:pt x="1454059" y="2887104"/>
                    <a:pt x="1433230" y="2896199"/>
                    <a:pt x="1411217" y="2898929"/>
                  </a:cubicBezTo>
                  <a:close/>
                  <a:moveTo>
                    <a:pt x="1512055" y="2847026"/>
                  </a:moveTo>
                  <a:cubicBezTo>
                    <a:pt x="1507051" y="2855485"/>
                    <a:pt x="1491224" y="2848124"/>
                    <a:pt x="1497956" y="2839112"/>
                  </a:cubicBezTo>
                  <a:lnTo>
                    <a:pt x="1497956" y="2839139"/>
                  </a:lnTo>
                  <a:cubicBezTo>
                    <a:pt x="1503017" y="2831236"/>
                    <a:pt x="1519371" y="2838568"/>
                    <a:pt x="1512040" y="2847030"/>
                  </a:cubicBezTo>
                  <a:close/>
                  <a:moveTo>
                    <a:pt x="1547083" y="2854433"/>
                  </a:moveTo>
                  <a:cubicBezTo>
                    <a:pt x="1528429" y="2865075"/>
                    <a:pt x="1507607" y="2874717"/>
                    <a:pt x="1485048" y="2874172"/>
                  </a:cubicBezTo>
                  <a:cubicBezTo>
                    <a:pt x="1500256" y="2856696"/>
                    <a:pt x="1525631" y="2857805"/>
                    <a:pt x="1547068" y="2854437"/>
                  </a:cubicBezTo>
                  <a:close/>
                  <a:moveTo>
                    <a:pt x="1583713" y="2777125"/>
                  </a:moveTo>
                  <a:cubicBezTo>
                    <a:pt x="1585404" y="2784456"/>
                    <a:pt x="1587096" y="2792350"/>
                    <a:pt x="1588787" y="2799683"/>
                  </a:cubicBezTo>
                  <a:cubicBezTo>
                    <a:pt x="1597802" y="2803630"/>
                    <a:pt x="1607963" y="2805896"/>
                    <a:pt x="1612474" y="2815482"/>
                  </a:cubicBezTo>
                  <a:cubicBezTo>
                    <a:pt x="1589343" y="2808715"/>
                    <a:pt x="1566230" y="2801374"/>
                    <a:pt x="1542544" y="2794052"/>
                  </a:cubicBezTo>
                  <a:cubicBezTo>
                    <a:pt x="1542633" y="2791040"/>
                    <a:pt x="1542450" y="2788026"/>
                    <a:pt x="1541995" y="2785048"/>
                  </a:cubicBezTo>
                  <a:lnTo>
                    <a:pt x="1541978" y="2785020"/>
                  </a:lnTo>
                  <a:cubicBezTo>
                    <a:pt x="1555705" y="2781519"/>
                    <a:pt x="1569639" y="2778881"/>
                    <a:pt x="1583698" y="2777124"/>
                  </a:cubicBezTo>
                  <a:close/>
                  <a:moveTo>
                    <a:pt x="1513274" y="2768675"/>
                  </a:moveTo>
                  <a:lnTo>
                    <a:pt x="1513238" y="2768647"/>
                  </a:lnTo>
                  <a:cubicBezTo>
                    <a:pt x="1522840" y="2754539"/>
                    <a:pt x="1539745" y="2759046"/>
                    <a:pt x="1553838" y="2761307"/>
                  </a:cubicBezTo>
                  <a:cubicBezTo>
                    <a:pt x="1542002" y="2770402"/>
                    <a:pt x="1527358" y="2771494"/>
                    <a:pt x="1513259" y="2768674"/>
                  </a:cubicBezTo>
                  <a:close/>
                  <a:moveTo>
                    <a:pt x="1663231" y="2746635"/>
                  </a:moveTo>
                  <a:cubicBezTo>
                    <a:pt x="1667683" y="2745426"/>
                    <a:pt x="1672202" y="2744485"/>
                    <a:pt x="1676766" y="2743815"/>
                  </a:cubicBezTo>
                  <a:cubicBezTo>
                    <a:pt x="1668879" y="2757913"/>
                    <a:pt x="1666051" y="2772585"/>
                    <a:pt x="1673373" y="2787248"/>
                  </a:cubicBezTo>
                  <a:cubicBezTo>
                    <a:pt x="1666615" y="2793451"/>
                    <a:pt x="1660411" y="2800783"/>
                    <a:pt x="1654199" y="2807547"/>
                  </a:cubicBezTo>
                  <a:cubicBezTo>
                    <a:pt x="1641228" y="2804719"/>
                    <a:pt x="1628257" y="2801335"/>
                    <a:pt x="1615859" y="2795704"/>
                  </a:cubicBezTo>
                  <a:cubicBezTo>
                    <a:pt x="1631084" y="2791177"/>
                    <a:pt x="1646321" y="2787235"/>
                    <a:pt x="1660975" y="2782169"/>
                  </a:cubicBezTo>
                  <a:cubicBezTo>
                    <a:pt x="1661611" y="2769798"/>
                    <a:pt x="1662157" y="2758518"/>
                    <a:pt x="1663249" y="2746694"/>
                  </a:cubicBezTo>
                  <a:close/>
                  <a:moveTo>
                    <a:pt x="2113301" y="2259907"/>
                  </a:moveTo>
                  <a:cubicBezTo>
                    <a:pt x="2121760" y="2258216"/>
                    <a:pt x="2130784" y="2257079"/>
                    <a:pt x="2139252" y="2255396"/>
                  </a:cubicBezTo>
                  <a:cubicBezTo>
                    <a:pt x="2148839" y="2267230"/>
                    <a:pt x="2159551" y="2276826"/>
                    <a:pt x="2169140" y="2288105"/>
                  </a:cubicBezTo>
                  <a:cubicBezTo>
                    <a:pt x="2170260" y="2304469"/>
                    <a:pt x="2174771" y="2324770"/>
                    <a:pt x="2161246" y="2336614"/>
                  </a:cubicBezTo>
                  <a:cubicBezTo>
                    <a:pt x="2154478" y="2343945"/>
                    <a:pt x="2145456" y="2349022"/>
                    <a:pt x="2136996" y="2354106"/>
                  </a:cubicBezTo>
                  <a:cubicBezTo>
                    <a:pt x="2123533" y="2324817"/>
                    <a:pt x="2107161" y="2293800"/>
                    <a:pt x="2113346" y="2259962"/>
                  </a:cubicBezTo>
                  <a:close/>
                  <a:moveTo>
                    <a:pt x="2219362" y="2320850"/>
                  </a:moveTo>
                  <a:cubicBezTo>
                    <a:pt x="2224992" y="2307315"/>
                    <a:pt x="2236844" y="2298855"/>
                    <a:pt x="2248123" y="2290960"/>
                  </a:cubicBezTo>
                  <a:cubicBezTo>
                    <a:pt x="2254335" y="2302231"/>
                    <a:pt x="2261657" y="2312955"/>
                    <a:pt x="2266159" y="2325917"/>
                  </a:cubicBezTo>
                  <a:cubicBezTo>
                    <a:pt x="2265595" y="2337769"/>
                    <a:pt x="2262212" y="2349048"/>
                    <a:pt x="2259965" y="2360893"/>
                  </a:cubicBezTo>
                  <a:cubicBezTo>
                    <a:pt x="2234590" y="2364840"/>
                    <a:pt x="2205807" y="2362594"/>
                    <a:pt x="2188898" y="2341164"/>
                  </a:cubicBezTo>
                  <a:cubicBezTo>
                    <a:pt x="2199631" y="2335070"/>
                    <a:pt x="2214273" y="2333978"/>
                    <a:pt x="2219370" y="2320971"/>
                  </a:cubicBezTo>
                  <a:close/>
                  <a:moveTo>
                    <a:pt x="2331606" y="2099726"/>
                  </a:moveTo>
                  <a:cubicBezTo>
                    <a:pt x="2341208" y="2096906"/>
                    <a:pt x="2344014" y="2099726"/>
                    <a:pt x="2341208" y="2109314"/>
                  </a:cubicBezTo>
                  <a:cubicBezTo>
                    <a:pt x="2332203" y="2112224"/>
                    <a:pt x="2328837" y="2108858"/>
                    <a:pt x="2331657" y="2099762"/>
                  </a:cubicBezTo>
                  <a:close/>
                  <a:moveTo>
                    <a:pt x="2374400" y="2134773"/>
                  </a:moveTo>
                  <a:cubicBezTo>
                    <a:pt x="2404862" y="2164662"/>
                    <a:pt x="2386816" y="2211480"/>
                    <a:pt x="2409925" y="2244754"/>
                  </a:cubicBezTo>
                  <a:cubicBezTo>
                    <a:pt x="2377207" y="2249280"/>
                    <a:pt x="2341132" y="2243626"/>
                    <a:pt x="2316882" y="2219367"/>
                  </a:cubicBezTo>
                  <a:cubicBezTo>
                    <a:pt x="2309541" y="2203585"/>
                    <a:pt x="2321115" y="2189788"/>
                    <a:pt x="2331535" y="2179326"/>
                  </a:cubicBezTo>
                  <a:cubicBezTo>
                    <a:pt x="2343069" y="2167748"/>
                    <a:pt x="2346725" y="2151128"/>
                    <a:pt x="2352911" y="2136484"/>
                  </a:cubicBezTo>
                  <a:cubicBezTo>
                    <a:pt x="2352903" y="2136482"/>
                    <a:pt x="2367075" y="2135336"/>
                    <a:pt x="2374388" y="2134772"/>
                  </a:cubicBezTo>
                  <a:close/>
                  <a:moveTo>
                    <a:pt x="2365986" y="2078897"/>
                  </a:moveTo>
                  <a:cubicBezTo>
                    <a:pt x="2372207" y="2076641"/>
                    <a:pt x="2377838" y="2073830"/>
                    <a:pt x="2383478" y="2071566"/>
                  </a:cubicBezTo>
                  <a:cubicBezTo>
                    <a:pt x="2377838" y="2081153"/>
                    <a:pt x="2372207" y="2090741"/>
                    <a:pt x="2366568" y="2099773"/>
                  </a:cubicBezTo>
                  <a:cubicBezTo>
                    <a:pt x="2366568" y="2093042"/>
                    <a:pt x="2366020" y="2086311"/>
                    <a:pt x="2366020" y="2078942"/>
                  </a:cubicBezTo>
                  <a:close/>
                  <a:moveTo>
                    <a:pt x="2458493" y="1886515"/>
                  </a:moveTo>
                  <a:cubicBezTo>
                    <a:pt x="2479369" y="1911341"/>
                    <a:pt x="2465270" y="1945748"/>
                    <a:pt x="2444404" y="1966042"/>
                  </a:cubicBezTo>
                  <a:cubicBezTo>
                    <a:pt x="2453223" y="1939067"/>
                    <a:pt x="2467783" y="1915121"/>
                    <a:pt x="2458481" y="1886514"/>
                  </a:cubicBezTo>
                  <a:close/>
                  <a:moveTo>
                    <a:pt x="2435389" y="1499662"/>
                  </a:moveTo>
                  <a:cubicBezTo>
                    <a:pt x="2451753" y="1493450"/>
                    <a:pt x="2466416" y="1483863"/>
                    <a:pt x="2483334" y="1478232"/>
                  </a:cubicBezTo>
                  <a:cubicBezTo>
                    <a:pt x="2495742" y="1479923"/>
                    <a:pt x="2503073" y="1492331"/>
                    <a:pt x="2510977" y="1501355"/>
                  </a:cubicBezTo>
                  <a:cubicBezTo>
                    <a:pt x="2527332" y="1522221"/>
                    <a:pt x="2535219" y="1547029"/>
                    <a:pt x="2544805" y="1571284"/>
                  </a:cubicBezTo>
                  <a:cubicBezTo>
                    <a:pt x="2522812" y="1579753"/>
                    <a:pt x="2499131" y="1583700"/>
                    <a:pt x="2477140" y="1589904"/>
                  </a:cubicBezTo>
                  <a:cubicBezTo>
                    <a:pt x="2447806" y="1598928"/>
                    <a:pt x="2415651" y="1579754"/>
                    <a:pt x="2404381" y="1552683"/>
                  </a:cubicBezTo>
                  <a:cubicBezTo>
                    <a:pt x="2397040" y="1537458"/>
                    <a:pt x="2397040" y="1519974"/>
                    <a:pt x="2397040" y="1503046"/>
                  </a:cubicBezTo>
                  <a:cubicBezTo>
                    <a:pt x="2410047" y="1501949"/>
                    <a:pt x="2422963" y="1502497"/>
                    <a:pt x="2435426" y="1499680"/>
                  </a:cubicBezTo>
                  <a:close/>
                  <a:moveTo>
                    <a:pt x="2435353" y="1195072"/>
                  </a:moveTo>
                  <a:cubicBezTo>
                    <a:pt x="2453409" y="1213128"/>
                    <a:pt x="2470877" y="1232857"/>
                    <a:pt x="2496832" y="1239061"/>
                  </a:cubicBezTo>
                  <a:cubicBezTo>
                    <a:pt x="2518262" y="1250913"/>
                    <a:pt x="2541967" y="1257107"/>
                    <a:pt x="2563379" y="1268395"/>
                  </a:cubicBezTo>
                  <a:cubicBezTo>
                    <a:pt x="2576914" y="1271225"/>
                    <a:pt x="2589894" y="1270652"/>
                    <a:pt x="2603430" y="1271779"/>
                  </a:cubicBezTo>
                  <a:cubicBezTo>
                    <a:pt x="2598312" y="1292602"/>
                    <a:pt x="2588682" y="1312047"/>
                    <a:pt x="2575223" y="1328739"/>
                  </a:cubicBezTo>
                  <a:cubicBezTo>
                    <a:pt x="2563953" y="1344529"/>
                    <a:pt x="2543642" y="1348478"/>
                    <a:pt x="2526140" y="1354690"/>
                  </a:cubicBezTo>
                  <a:cubicBezTo>
                    <a:pt x="2532354" y="1317459"/>
                    <a:pt x="2510916" y="1281930"/>
                    <a:pt x="2483281" y="1258236"/>
                  </a:cubicBezTo>
                  <a:cubicBezTo>
                    <a:pt x="2473094" y="1250418"/>
                    <a:pt x="2460086" y="1247594"/>
                    <a:pt x="2450535" y="1239134"/>
                  </a:cubicBezTo>
                  <a:lnTo>
                    <a:pt x="2450582" y="1239061"/>
                  </a:lnTo>
                  <a:cubicBezTo>
                    <a:pt x="2442108" y="1226098"/>
                    <a:pt x="2429701" y="1211990"/>
                    <a:pt x="2435341" y="1195075"/>
                  </a:cubicBezTo>
                  <a:close/>
                  <a:moveTo>
                    <a:pt x="2360828" y="1192289"/>
                  </a:moveTo>
                  <a:lnTo>
                    <a:pt x="2360893" y="1192307"/>
                  </a:lnTo>
                  <a:cubicBezTo>
                    <a:pt x="2371608" y="1183284"/>
                    <a:pt x="2384015" y="1177645"/>
                    <a:pt x="2396986" y="1172008"/>
                  </a:cubicBezTo>
                  <a:cubicBezTo>
                    <a:pt x="2401513" y="1183286"/>
                    <a:pt x="2407136" y="1194565"/>
                    <a:pt x="2412222" y="1205845"/>
                  </a:cubicBezTo>
                  <a:cubicBezTo>
                    <a:pt x="2394653" y="1203567"/>
                    <a:pt x="2377735" y="1198474"/>
                    <a:pt x="2360816" y="1192288"/>
                  </a:cubicBezTo>
                  <a:close/>
                  <a:moveTo>
                    <a:pt x="2377288" y="1230056"/>
                  </a:moveTo>
                  <a:cubicBezTo>
                    <a:pt x="2359259" y="1254306"/>
                    <a:pt x="2335573" y="1279684"/>
                    <a:pt x="2303419" y="1283632"/>
                  </a:cubicBezTo>
                  <a:cubicBezTo>
                    <a:pt x="2288046" y="1287089"/>
                    <a:pt x="2273401" y="1291001"/>
                    <a:pt x="2257666" y="1289273"/>
                  </a:cubicBezTo>
                  <a:lnTo>
                    <a:pt x="2257739" y="1289273"/>
                  </a:lnTo>
                  <a:cubicBezTo>
                    <a:pt x="2283114" y="1271235"/>
                    <a:pt x="2307376" y="1250360"/>
                    <a:pt x="2324295" y="1223847"/>
                  </a:cubicBezTo>
                  <a:cubicBezTo>
                    <a:pt x="2342112" y="1224246"/>
                    <a:pt x="2359853" y="1226323"/>
                    <a:pt x="2377281" y="1230051"/>
                  </a:cubicBezTo>
                  <a:close/>
                  <a:moveTo>
                    <a:pt x="2316221" y="1086838"/>
                  </a:moveTo>
                  <a:lnTo>
                    <a:pt x="2316312" y="1086793"/>
                  </a:lnTo>
                  <a:cubicBezTo>
                    <a:pt x="2335505" y="1087357"/>
                    <a:pt x="2355242" y="1087357"/>
                    <a:pt x="2374972" y="1089057"/>
                  </a:cubicBezTo>
                  <a:cubicBezTo>
                    <a:pt x="2378366" y="1109915"/>
                    <a:pt x="2389089" y="1129657"/>
                    <a:pt x="2387952" y="1151092"/>
                  </a:cubicBezTo>
                  <a:cubicBezTo>
                    <a:pt x="2383441" y="1157296"/>
                    <a:pt x="2377802" y="1162934"/>
                    <a:pt x="2372727" y="1168574"/>
                  </a:cubicBezTo>
                  <a:cubicBezTo>
                    <a:pt x="2353544" y="1165764"/>
                    <a:pt x="2334934" y="1157860"/>
                    <a:pt x="2316313" y="1152785"/>
                  </a:cubicBezTo>
                  <a:cubicBezTo>
                    <a:pt x="2318492" y="1130862"/>
                    <a:pt x="2317947" y="1108851"/>
                    <a:pt x="2316221" y="1086838"/>
                  </a:cubicBezTo>
                  <a:close/>
                  <a:moveTo>
                    <a:pt x="1844281" y="769842"/>
                  </a:moveTo>
                  <a:cubicBezTo>
                    <a:pt x="1812127" y="759127"/>
                    <a:pt x="1777171" y="764767"/>
                    <a:pt x="1745581" y="775490"/>
                  </a:cubicBezTo>
                  <a:cubicBezTo>
                    <a:pt x="1728089" y="782822"/>
                    <a:pt x="1715673" y="803124"/>
                    <a:pt x="1694251" y="801433"/>
                  </a:cubicBezTo>
                  <a:cubicBezTo>
                    <a:pt x="1701592" y="764212"/>
                    <a:pt x="1735975" y="743909"/>
                    <a:pt x="1768138" y="730933"/>
                  </a:cubicBezTo>
                  <a:cubicBezTo>
                    <a:pt x="1796899" y="723601"/>
                    <a:pt x="1825106" y="711759"/>
                    <a:pt x="1854996" y="713450"/>
                  </a:cubicBezTo>
                  <a:cubicBezTo>
                    <a:pt x="1851048" y="729813"/>
                    <a:pt x="1834130" y="745605"/>
                    <a:pt x="1840333" y="762523"/>
                  </a:cubicBezTo>
                  <a:cubicBezTo>
                    <a:pt x="1851058" y="767598"/>
                    <a:pt x="1860072" y="756319"/>
                    <a:pt x="1870223" y="753490"/>
                  </a:cubicBezTo>
                  <a:cubicBezTo>
                    <a:pt x="1919297" y="734324"/>
                    <a:pt x="1974582" y="741092"/>
                    <a:pt x="2024192" y="721909"/>
                  </a:cubicBezTo>
                  <a:cubicBezTo>
                    <a:pt x="2051025" y="713450"/>
                    <a:pt x="2078132" y="704990"/>
                    <a:pt x="2103509" y="693711"/>
                  </a:cubicBezTo>
                  <a:lnTo>
                    <a:pt x="2103737" y="693711"/>
                  </a:lnTo>
                  <a:cubicBezTo>
                    <a:pt x="2126294" y="684124"/>
                    <a:pt x="2146043" y="669462"/>
                    <a:pt x="2169162" y="661567"/>
                  </a:cubicBezTo>
                  <a:cubicBezTo>
                    <a:pt x="2121735" y="731595"/>
                    <a:pt x="2045429" y="733576"/>
                    <a:pt x="1981348" y="774357"/>
                  </a:cubicBezTo>
                  <a:cubicBezTo>
                    <a:pt x="1953714" y="791276"/>
                    <a:pt x="1925498" y="810451"/>
                    <a:pt x="1911972" y="840905"/>
                  </a:cubicBezTo>
                  <a:cubicBezTo>
                    <a:pt x="1943563" y="841468"/>
                    <a:pt x="1972170" y="825016"/>
                    <a:pt x="2002772" y="818346"/>
                  </a:cubicBezTo>
                  <a:cubicBezTo>
                    <a:pt x="2071833" y="803291"/>
                    <a:pt x="2131918" y="765889"/>
                    <a:pt x="2195653" y="738829"/>
                  </a:cubicBezTo>
                  <a:cubicBezTo>
                    <a:pt x="2167932" y="796661"/>
                    <a:pt x="2036710" y="832487"/>
                    <a:pt x="1981906" y="910279"/>
                  </a:cubicBezTo>
                  <a:cubicBezTo>
                    <a:pt x="1966681" y="926070"/>
                    <a:pt x="1982470" y="954267"/>
                    <a:pt x="2003336" y="950878"/>
                  </a:cubicBezTo>
                  <a:cubicBezTo>
                    <a:pt x="2054085" y="941864"/>
                    <a:pt x="2083986" y="893918"/>
                    <a:pt x="2129670" y="874181"/>
                  </a:cubicBezTo>
                  <a:cubicBezTo>
                    <a:pt x="2117272" y="901251"/>
                    <a:pt x="2105430" y="928321"/>
                    <a:pt x="2094705" y="955954"/>
                  </a:cubicBezTo>
                  <a:cubicBezTo>
                    <a:pt x="2082289" y="976821"/>
                    <a:pt x="2063116" y="992610"/>
                    <a:pt x="2042258" y="1004464"/>
                  </a:cubicBezTo>
                  <a:cubicBezTo>
                    <a:pt x="2033780" y="1008411"/>
                    <a:pt x="2029277" y="1016308"/>
                    <a:pt x="2025885" y="1024764"/>
                  </a:cubicBezTo>
                  <a:cubicBezTo>
                    <a:pt x="2073266" y="1007281"/>
                    <a:pt x="2116136" y="979656"/>
                    <a:pt x="2158996" y="954263"/>
                  </a:cubicBezTo>
                  <a:cubicBezTo>
                    <a:pt x="2149972" y="979650"/>
                    <a:pt x="2136439" y="1003327"/>
                    <a:pt x="2129662" y="1029838"/>
                  </a:cubicBezTo>
                  <a:cubicBezTo>
                    <a:pt x="2112743" y="1055225"/>
                    <a:pt x="2080588" y="1063120"/>
                    <a:pt x="2061415" y="1086243"/>
                  </a:cubicBezTo>
                  <a:cubicBezTo>
                    <a:pt x="2030965" y="1088499"/>
                    <a:pt x="2000508" y="1096393"/>
                    <a:pt x="1973428" y="1112193"/>
                  </a:cubicBezTo>
                  <a:cubicBezTo>
                    <a:pt x="1968925" y="1086807"/>
                    <a:pt x="1964978" y="1060864"/>
                    <a:pt x="1962158" y="1035487"/>
                  </a:cubicBezTo>
                  <a:cubicBezTo>
                    <a:pt x="1950306" y="997138"/>
                    <a:pt x="1920416" y="964420"/>
                    <a:pt x="1883768" y="948630"/>
                  </a:cubicBezTo>
                  <a:cubicBezTo>
                    <a:pt x="1852169" y="938480"/>
                    <a:pt x="1818343" y="939029"/>
                    <a:pt x="1786186" y="939606"/>
                  </a:cubicBezTo>
                  <a:cubicBezTo>
                    <a:pt x="1797474" y="910280"/>
                    <a:pt x="1822287" y="889414"/>
                    <a:pt x="1838633" y="863463"/>
                  </a:cubicBezTo>
                  <a:cubicBezTo>
                    <a:pt x="1852731" y="840341"/>
                    <a:pt x="1873043" y="818901"/>
                    <a:pt x="1875872" y="790704"/>
                  </a:cubicBezTo>
                  <a:cubicBezTo>
                    <a:pt x="1873606" y="774927"/>
                    <a:pt x="1856133" y="774927"/>
                    <a:pt x="1844281" y="769842"/>
                  </a:cubicBezTo>
                  <a:close/>
                  <a:moveTo>
                    <a:pt x="1859506" y="740525"/>
                  </a:moveTo>
                  <a:cubicBezTo>
                    <a:pt x="1864600" y="728682"/>
                    <a:pt x="1871330" y="716276"/>
                    <a:pt x="1882064" y="708371"/>
                  </a:cubicBezTo>
                  <a:cubicBezTo>
                    <a:pt x="1892206" y="703860"/>
                    <a:pt x="1904068" y="706680"/>
                    <a:pt x="1914774" y="708371"/>
                  </a:cubicBezTo>
                  <a:lnTo>
                    <a:pt x="1918158" y="726991"/>
                  </a:lnTo>
                  <a:cubicBezTo>
                    <a:pt x="1897847" y="729245"/>
                    <a:pt x="1879255" y="736013"/>
                    <a:pt x="1859507" y="740527"/>
                  </a:cubicBezTo>
                  <a:close/>
                  <a:moveTo>
                    <a:pt x="1927145" y="703868"/>
                  </a:moveTo>
                  <a:lnTo>
                    <a:pt x="1927181" y="703868"/>
                  </a:lnTo>
                  <a:cubicBezTo>
                    <a:pt x="1946931" y="693718"/>
                    <a:pt x="1969516" y="694170"/>
                    <a:pt x="1991471" y="692024"/>
                  </a:cubicBezTo>
                  <a:cubicBezTo>
                    <a:pt x="2001089" y="691085"/>
                    <a:pt x="2007281" y="699356"/>
                    <a:pt x="2013466" y="704996"/>
                  </a:cubicBezTo>
                  <a:cubicBezTo>
                    <a:pt x="1990354" y="721914"/>
                    <a:pt x="1960464" y="716839"/>
                    <a:pt x="1934513" y="725862"/>
                  </a:cubicBezTo>
                  <a:cubicBezTo>
                    <a:pt x="1931693" y="718532"/>
                    <a:pt x="1929420" y="711199"/>
                    <a:pt x="1927146" y="703868"/>
                  </a:cubicBezTo>
                  <a:close/>
                  <a:moveTo>
                    <a:pt x="2015684" y="685822"/>
                  </a:moveTo>
                  <a:cubicBezTo>
                    <a:pt x="2035435" y="675107"/>
                    <a:pt x="2055170" y="662136"/>
                    <a:pt x="2078283" y="659308"/>
                  </a:cubicBezTo>
                  <a:cubicBezTo>
                    <a:pt x="2078283" y="668331"/>
                    <a:pt x="2078283" y="677354"/>
                    <a:pt x="2078856" y="686951"/>
                  </a:cubicBezTo>
                  <a:cubicBezTo>
                    <a:pt x="2062511" y="694274"/>
                    <a:pt x="2045009" y="699912"/>
                    <a:pt x="2027527" y="704997"/>
                  </a:cubicBezTo>
                  <a:cubicBezTo>
                    <a:pt x="2024799" y="699912"/>
                    <a:pt x="2018611" y="690335"/>
                    <a:pt x="2015702" y="685822"/>
                  </a:cubicBezTo>
                  <a:close/>
                  <a:moveTo>
                    <a:pt x="2271174" y="685822"/>
                  </a:moveTo>
                  <a:lnTo>
                    <a:pt x="2271192" y="685822"/>
                  </a:lnTo>
                  <a:cubicBezTo>
                    <a:pt x="2281335" y="683566"/>
                    <a:pt x="2303336" y="690897"/>
                    <a:pt x="2299389" y="702741"/>
                  </a:cubicBezTo>
                  <a:cubicBezTo>
                    <a:pt x="2284735" y="708381"/>
                    <a:pt x="2269509" y="716276"/>
                    <a:pt x="2253708" y="715147"/>
                  </a:cubicBezTo>
                  <a:cubicBezTo>
                    <a:pt x="2239612" y="703304"/>
                    <a:pt x="2262716" y="693153"/>
                    <a:pt x="2271175" y="685822"/>
                  </a:cubicBezTo>
                  <a:close/>
                  <a:moveTo>
                    <a:pt x="2260541" y="662126"/>
                  </a:moveTo>
                  <a:cubicBezTo>
                    <a:pt x="2265067" y="655359"/>
                    <a:pt x="2276922" y="662690"/>
                    <a:pt x="2271274" y="669457"/>
                  </a:cubicBezTo>
                  <a:cubicBezTo>
                    <a:pt x="2266727" y="676244"/>
                    <a:pt x="2254902" y="668903"/>
                    <a:pt x="2260542" y="662126"/>
                  </a:cubicBezTo>
                  <a:close/>
                  <a:moveTo>
                    <a:pt x="2442107" y="667766"/>
                  </a:moveTo>
                  <a:cubicBezTo>
                    <a:pt x="2474817" y="659308"/>
                    <a:pt x="2509790" y="660435"/>
                    <a:pt x="2543637" y="666637"/>
                  </a:cubicBezTo>
                  <a:cubicBezTo>
                    <a:pt x="2521070" y="677917"/>
                    <a:pt x="2496255" y="684693"/>
                    <a:pt x="2471433" y="688632"/>
                  </a:cubicBezTo>
                  <a:cubicBezTo>
                    <a:pt x="2484977" y="723608"/>
                    <a:pt x="2527283" y="728108"/>
                    <a:pt x="2558300" y="738833"/>
                  </a:cubicBezTo>
                  <a:cubicBezTo>
                    <a:pt x="2550404" y="748411"/>
                    <a:pt x="2544192" y="767030"/>
                    <a:pt x="2528966" y="762519"/>
                  </a:cubicBezTo>
                  <a:cubicBezTo>
                    <a:pt x="2497385" y="750675"/>
                    <a:pt x="2470305" y="728682"/>
                    <a:pt x="2439288" y="715702"/>
                  </a:cubicBezTo>
                  <a:cubicBezTo>
                    <a:pt x="2415602" y="703304"/>
                    <a:pt x="2388539" y="695403"/>
                    <a:pt x="2367666" y="676790"/>
                  </a:cubicBezTo>
                  <a:cubicBezTo>
                    <a:pt x="2392492" y="671723"/>
                    <a:pt x="2417330" y="670032"/>
                    <a:pt x="2442162" y="667766"/>
                  </a:cubicBezTo>
                  <a:close/>
                  <a:moveTo>
                    <a:pt x="2629393" y="793542"/>
                  </a:moveTo>
                  <a:lnTo>
                    <a:pt x="2629438" y="793532"/>
                  </a:lnTo>
                  <a:lnTo>
                    <a:pt x="2629438" y="793569"/>
                  </a:lnTo>
                  <a:cubicBezTo>
                    <a:pt x="2636786" y="799185"/>
                    <a:pt x="2649702" y="800892"/>
                    <a:pt x="2651955" y="811588"/>
                  </a:cubicBezTo>
                  <a:cubicBezTo>
                    <a:pt x="2670001" y="865172"/>
                    <a:pt x="2668873" y="922696"/>
                    <a:pt x="2663807" y="978537"/>
                  </a:cubicBezTo>
                  <a:cubicBezTo>
                    <a:pt x="2623765" y="941879"/>
                    <a:pt x="2599507" y="890551"/>
                    <a:pt x="2582597" y="839795"/>
                  </a:cubicBezTo>
                  <a:cubicBezTo>
                    <a:pt x="2576947" y="822303"/>
                    <a:pt x="2597250" y="813844"/>
                    <a:pt x="2606847" y="802574"/>
                  </a:cubicBezTo>
                  <a:cubicBezTo>
                    <a:pt x="2611340" y="814981"/>
                    <a:pt x="2614733" y="827949"/>
                    <a:pt x="2624893" y="836975"/>
                  </a:cubicBezTo>
                  <a:cubicBezTo>
                    <a:pt x="2627166" y="822870"/>
                    <a:pt x="2627713" y="808219"/>
                    <a:pt x="2629437" y="793569"/>
                  </a:cubicBezTo>
                  <a:cubicBezTo>
                    <a:pt x="2629423" y="793564"/>
                    <a:pt x="2629407" y="793556"/>
                    <a:pt x="2629394" y="793546"/>
                  </a:cubicBezTo>
                  <a:close/>
                  <a:moveTo>
                    <a:pt x="2663236" y="1155658"/>
                  </a:moveTo>
                  <a:cubicBezTo>
                    <a:pt x="2671695" y="1156787"/>
                    <a:pt x="2680728" y="1158478"/>
                    <a:pt x="2689187" y="1159606"/>
                  </a:cubicBezTo>
                  <a:cubicBezTo>
                    <a:pt x="2682983" y="1174830"/>
                    <a:pt x="2675088" y="1190055"/>
                    <a:pt x="2672841" y="1206978"/>
                  </a:cubicBezTo>
                  <a:cubicBezTo>
                    <a:pt x="2672258" y="1216565"/>
                    <a:pt x="2663808" y="1222203"/>
                    <a:pt x="2657606" y="1228971"/>
                  </a:cubicBezTo>
                  <a:cubicBezTo>
                    <a:pt x="2653639" y="1222760"/>
                    <a:pt x="2649701" y="1217128"/>
                    <a:pt x="2646317" y="1210925"/>
                  </a:cubicBezTo>
                  <a:cubicBezTo>
                    <a:pt x="2630544" y="1234621"/>
                    <a:pt x="2607405" y="1254350"/>
                    <a:pt x="2577515" y="1254350"/>
                  </a:cubicBezTo>
                  <a:cubicBezTo>
                    <a:pt x="2585036" y="1246251"/>
                    <a:pt x="2593137" y="1238712"/>
                    <a:pt x="2601755" y="1231791"/>
                  </a:cubicBezTo>
                  <a:lnTo>
                    <a:pt x="2601755" y="1210352"/>
                  </a:lnTo>
                  <a:cubicBezTo>
                    <a:pt x="2591049" y="1218257"/>
                    <a:pt x="2582026" y="1227834"/>
                    <a:pt x="2571306" y="1234612"/>
                  </a:cubicBezTo>
                  <a:cubicBezTo>
                    <a:pt x="2556062" y="1237995"/>
                    <a:pt x="2540844" y="1237432"/>
                    <a:pt x="2526180" y="1237432"/>
                  </a:cubicBezTo>
                  <a:cubicBezTo>
                    <a:pt x="2532957" y="1227830"/>
                    <a:pt x="2540843" y="1218820"/>
                    <a:pt x="2547056" y="1209234"/>
                  </a:cubicBezTo>
                  <a:cubicBezTo>
                    <a:pt x="2520550" y="1208670"/>
                    <a:pt x="2491215" y="1225579"/>
                    <a:pt x="2467529" y="1206970"/>
                  </a:cubicBezTo>
                  <a:cubicBezTo>
                    <a:pt x="2477130" y="1197382"/>
                    <a:pt x="2487841" y="1188924"/>
                    <a:pt x="2492904" y="1175387"/>
                  </a:cubicBezTo>
                  <a:cubicBezTo>
                    <a:pt x="2476013" y="1178207"/>
                    <a:pt x="2459066" y="1183284"/>
                    <a:pt x="2442155" y="1182728"/>
                  </a:cubicBezTo>
                  <a:cubicBezTo>
                    <a:pt x="2441026" y="1177088"/>
                    <a:pt x="2439898" y="1171449"/>
                    <a:pt x="2439325" y="1165809"/>
                  </a:cubicBezTo>
                  <a:cubicBezTo>
                    <a:pt x="2455389" y="1161386"/>
                    <a:pt x="2471208" y="1156115"/>
                    <a:pt x="2486715" y="1150019"/>
                  </a:cubicBezTo>
                  <a:cubicBezTo>
                    <a:pt x="2486715" y="1145493"/>
                    <a:pt x="2487279" y="1137039"/>
                    <a:pt x="2487279" y="1132537"/>
                  </a:cubicBezTo>
                  <a:cubicBezTo>
                    <a:pt x="2472603" y="1137612"/>
                    <a:pt x="2459064" y="1143816"/>
                    <a:pt x="2444418" y="1147762"/>
                  </a:cubicBezTo>
                  <a:cubicBezTo>
                    <a:pt x="2440453" y="1120119"/>
                    <a:pt x="2453442" y="1094750"/>
                    <a:pt x="2456816" y="1068245"/>
                  </a:cubicBezTo>
                  <a:cubicBezTo>
                    <a:pt x="2461891" y="1042858"/>
                    <a:pt x="2473734" y="1017479"/>
                    <a:pt x="2468094" y="992102"/>
                  </a:cubicBezTo>
                  <a:cubicBezTo>
                    <a:pt x="2457379" y="975738"/>
                    <a:pt x="2439324" y="967276"/>
                    <a:pt x="2424106" y="956577"/>
                  </a:cubicBezTo>
                  <a:cubicBezTo>
                    <a:pt x="2405486" y="965045"/>
                    <a:pt x="2390259" y="979136"/>
                    <a:pt x="2374454" y="992102"/>
                  </a:cubicBezTo>
                  <a:cubicBezTo>
                    <a:pt x="2358672" y="981387"/>
                    <a:pt x="2347957" y="960511"/>
                    <a:pt x="2358117" y="942465"/>
                  </a:cubicBezTo>
                  <a:cubicBezTo>
                    <a:pt x="2365448" y="923854"/>
                    <a:pt x="2388566" y="926110"/>
                    <a:pt x="2404352" y="922726"/>
                  </a:cubicBezTo>
                  <a:cubicBezTo>
                    <a:pt x="2409035" y="929391"/>
                    <a:pt x="2413542" y="935607"/>
                    <a:pt x="2418042" y="941732"/>
                  </a:cubicBezTo>
                  <a:cubicBezTo>
                    <a:pt x="2424742" y="934981"/>
                    <a:pt x="2430357" y="926621"/>
                    <a:pt x="2438761" y="921021"/>
                  </a:cubicBezTo>
                  <a:cubicBezTo>
                    <a:pt x="2459061" y="919320"/>
                    <a:pt x="2482760" y="916509"/>
                    <a:pt x="2497995" y="933429"/>
                  </a:cubicBezTo>
                  <a:cubicBezTo>
                    <a:pt x="2502489" y="943588"/>
                    <a:pt x="2508710" y="954295"/>
                    <a:pt x="2508710" y="965583"/>
                  </a:cubicBezTo>
                  <a:cubicBezTo>
                    <a:pt x="2493465" y="997164"/>
                    <a:pt x="2472599" y="1031008"/>
                    <a:pt x="2480485" y="1067667"/>
                  </a:cubicBezTo>
                  <a:cubicBezTo>
                    <a:pt x="2485012" y="1090226"/>
                    <a:pt x="2486043" y="1114742"/>
                    <a:pt x="2498549" y="1134778"/>
                  </a:cubicBezTo>
                  <a:cubicBezTo>
                    <a:pt x="2507926" y="1149800"/>
                    <a:pt x="2517151" y="1165813"/>
                    <a:pt x="2530694" y="1177648"/>
                  </a:cubicBezTo>
                  <a:cubicBezTo>
                    <a:pt x="2578874" y="1201737"/>
                    <a:pt x="2594280" y="1192117"/>
                    <a:pt x="2640675" y="1168060"/>
                  </a:cubicBezTo>
                  <a:cubicBezTo>
                    <a:pt x="2653082" y="1171453"/>
                    <a:pt x="2664361" y="1177648"/>
                    <a:pt x="2677322" y="1179339"/>
                  </a:cubicBezTo>
                  <a:cubicBezTo>
                    <a:pt x="2672847" y="1171459"/>
                    <a:pt x="2667762" y="1163554"/>
                    <a:pt x="2663236" y="1155658"/>
                  </a:cubicBezTo>
                  <a:close/>
                  <a:moveTo>
                    <a:pt x="2743819" y="1255978"/>
                  </a:moveTo>
                  <a:lnTo>
                    <a:pt x="2743901" y="1255960"/>
                  </a:lnTo>
                  <a:cubicBezTo>
                    <a:pt x="2743890" y="1255971"/>
                    <a:pt x="2743882" y="1255984"/>
                    <a:pt x="2743872" y="1255995"/>
                  </a:cubicBezTo>
                  <a:cubicBezTo>
                    <a:pt x="2773190" y="1265571"/>
                    <a:pt x="2803626" y="1270076"/>
                    <a:pt x="2834616" y="1266693"/>
                  </a:cubicBezTo>
                  <a:cubicBezTo>
                    <a:pt x="2830103" y="1292636"/>
                    <a:pt x="2815451" y="1318023"/>
                    <a:pt x="2792319" y="1331548"/>
                  </a:cubicBezTo>
                  <a:cubicBezTo>
                    <a:pt x="2767493" y="1338879"/>
                    <a:pt x="2738743" y="1332112"/>
                    <a:pt x="2716744" y="1317449"/>
                  </a:cubicBezTo>
                  <a:cubicBezTo>
                    <a:pt x="2708275" y="1312938"/>
                    <a:pt x="2709966" y="1300531"/>
                    <a:pt x="2715606" y="1294891"/>
                  </a:cubicBezTo>
                  <a:cubicBezTo>
                    <a:pt x="2725876" y="1281987"/>
                    <a:pt x="2732606" y="1267269"/>
                    <a:pt x="2743861" y="1255993"/>
                  </a:cubicBezTo>
                  <a:close/>
                  <a:moveTo>
                    <a:pt x="2863959" y="1158478"/>
                  </a:moveTo>
                  <a:cubicBezTo>
                    <a:pt x="2869043" y="1190623"/>
                    <a:pt x="2853809" y="1223897"/>
                    <a:pt x="2830121" y="1245900"/>
                  </a:cubicBezTo>
                  <a:cubicBezTo>
                    <a:pt x="2804747" y="1254358"/>
                    <a:pt x="2774854" y="1252667"/>
                    <a:pt x="2750041" y="1241943"/>
                  </a:cubicBezTo>
                  <a:cubicBezTo>
                    <a:pt x="2771961" y="1235666"/>
                    <a:pt x="2797340" y="1228936"/>
                    <a:pt x="2810893" y="1208651"/>
                  </a:cubicBezTo>
                  <a:lnTo>
                    <a:pt x="2810948" y="1208679"/>
                  </a:lnTo>
                  <a:cubicBezTo>
                    <a:pt x="2826196" y="1190059"/>
                    <a:pt x="2844807" y="1173704"/>
                    <a:pt x="2863963" y="1158478"/>
                  </a:cubicBezTo>
                  <a:close/>
                  <a:moveTo>
                    <a:pt x="2798067" y="1148827"/>
                  </a:moveTo>
                  <a:lnTo>
                    <a:pt x="2798030" y="1148827"/>
                  </a:lnTo>
                  <a:cubicBezTo>
                    <a:pt x="2811565" y="1145998"/>
                    <a:pt x="2825108" y="1148264"/>
                    <a:pt x="2835815" y="1157286"/>
                  </a:cubicBezTo>
                  <a:cubicBezTo>
                    <a:pt x="2822266" y="1159560"/>
                    <a:pt x="2809350" y="1155650"/>
                    <a:pt x="2798071" y="1148827"/>
                  </a:cubicBezTo>
                  <a:close/>
                  <a:moveTo>
                    <a:pt x="2878621" y="1169749"/>
                  </a:moveTo>
                  <a:lnTo>
                    <a:pt x="2878712" y="1169666"/>
                  </a:lnTo>
                  <a:lnTo>
                    <a:pt x="2878712" y="1169716"/>
                  </a:lnTo>
                  <a:cubicBezTo>
                    <a:pt x="2884312" y="1167462"/>
                    <a:pt x="2890507" y="1165228"/>
                    <a:pt x="2896098" y="1163543"/>
                  </a:cubicBezTo>
                  <a:cubicBezTo>
                    <a:pt x="2908514" y="1171448"/>
                    <a:pt x="2916964" y="1183843"/>
                    <a:pt x="2924869" y="1195688"/>
                  </a:cubicBezTo>
                  <a:cubicBezTo>
                    <a:pt x="2923750" y="1200199"/>
                    <a:pt x="2921485" y="1209231"/>
                    <a:pt x="2920356" y="1213744"/>
                  </a:cubicBezTo>
                  <a:cubicBezTo>
                    <a:pt x="2905503" y="1214779"/>
                    <a:pt x="2890585" y="1214398"/>
                    <a:pt x="2875804" y="1212607"/>
                  </a:cubicBezTo>
                  <a:cubicBezTo>
                    <a:pt x="2876440" y="1198433"/>
                    <a:pt x="2877620" y="1183803"/>
                    <a:pt x="2878710" y="1169722"/>
                  </a:cubicBezTo>
                  <a:close/>
                  <a:moveTo>
                    <a:pt x="2887690" y="1226098"/>
                  </a:moveTo>
                  <a:cubicBezTo>
                    <a:pt x="2904599" y="1231165"/>
                    <a:pt x="2921537" y="1226098"/>
                    <a:pt x="2938439" y="1224397"/>
                  </a:cubicBezTo>
                  <a:cubicBezTo>
                    <a:pt x="2943524" y="1241880"/>
                    <a:pt x="2950283" y="1259362"/>
                    <a:pt x="2948581" y="1278545"/>
                  </a:cubicBezTo>
                  <a:cubicBezTo>
                    <a:pt x="2920965" y="1285876"/>
                    <a:pt x="2887120" y="1287569"/>
                    <a:pt x="2865125" y="1265574"/>
                  </a:cubicBezTo>
                  <a:cubicBezTo>
                    <a:pt x="2854580" y="1259753"/>
                    <a:pt x="2850750" y="1246487"/>
                    <a:pt x="2856571" y="1235942"/>
                  </a:cubicBezTo>
                  <a:cubicBezTo>
                    <a:pt x="2857656" y="1233976"/>
                    <a:pt x="2859038" y="1232190"/>
                    <a:pt x="2860668" y="1230646"/>
                  </a:cubicBezTo>
                  <a:lnTo>
                    <a:pt x="2860604" y="1230601"/>
                  </a:lnTo>
                  <a:cubicBezTo>
                    <a:pt x="2865701" y="1219885"/>
                    <a:pt x="2878671" y="1226098"/>
                    <a:pt x="2887694" y="1226098"/>
                  </a:cubicBezTo>
                  <a:close/>
                  <a:moveTo>
                    <a:pt x="2704414" y="2276915"/>
                  </a:moveTo>
                  <a:lnTo>
                    <a:pt x="2704341" y="2276825"/>
                  </a:lnTo>
                  <a:cubicBezTo>
                    <a:pt x="2719566" y="2251438"/>
                    <a:pt x="2753415" y="2261043"/>
                    <a:pt x="2778228" y="2258215"/>
                  </a:cubicBezTo>
                  <a:cubicBezTo>
                    <a:pt x="2762429" y="2287539"/>
                    <a:pt x="2739324" y="2312918"/>
                    <a:pt x="2713929" y="2334912"/>
                  </a:cubicBezTo>
                  <a:cubicBezTo>
                    <a:pt x="2700967" y="2334348"/>
                    <a:pt x="2701531" y="2317993"/>
                    <a:pt x="2700412" y="2307842"/>
                  </a:cubicBezTo>
                  <a:cubicBezTo>
                    <a:pt x="2701598" y="2297842"/>
                    <a:pt x="2697688" y="2286012"/>
                    <a:pt x="2704418" y="2276915"/>
                  </a:cubicBezTo>
                  <a:close/>
                  <a:moveTo>
                    <a:pt x="2343993" y="2521617"/>
                  </a:moveTo>
                  <a:cubicBezTo>
                    <a:pt x="2311275" y="2528384"/>
                    <a:pt x="2281385" y="2506392"/>
                    <a:pt x="2266159" y="2479321"/>
                  </a:cubicBezTo>
                  <a:cubicBezTo>
                    <a:pt x="2260519" y="2461310"/>
                    <a:pt x="2263885" y="2441572"/>
                    <a:pt x="2263885" y="2422925"/>
                  </a:cubicBezTo>
                  <a:lnTo>
                    <a:pt x="2263912" y="2422907"/>
                  </a:lnTo>
                  <a:cubicBezTo>
                    <a:pt x="2279137" y="2432508"/>
                    <a:pt x="2293802" y="2443783"/>
                    <a:pt x="2310721" y="2450550"/>
                  </a:cubicBezTo>
                  <a:cubicBezTo>
                    <a:pt x="2323129" y="2453934"/>
                    <a:pt x="2336662" y="2453370"/>
                    <a:pt x="2349633" y="2455635"/>
                  </a:cubicBezTo>
                  <a:cubicBezTo>
                    <a:pt x="2343424" y="2477055"/>
                    <a:pt x="2342297" y="2499055"/>
                    <a:pt x="2343998" y="2521617"/>
                  </a:cubicBezTo>
                  <a:close/>
                  <a:moveTo>
                    <a:pt x="2346259" y="2435305"/>
                  </a:moveTo>
                  <a:cubicBezTo>
                    <a:pt x="2325960" y="2433604"/>
                    <a:pt x="2301697" y="2436996"/>
                    <a:pt x="2288162" y="2418386"/>
                  </a:cubicBezTo>
                  <a:cubicBezTo>
                    <a:pt x="2272986" y="2394668"/>
                    <a:pt x="2275786" y="2365412"/>
                    <a:pt x="2278061" y="2338870"/>
                  </a:cubicBezTo>
                  <a:lnTo>
                    <a:pt x="2278011" y="2338859"/>
                  </a:lnTo>
                  <a:lnTo>
                    <a:pt x="2278066" y="2338796"/>
                  </a:lnTo>
                  <a:cubicBezTo>
                    <a:pt x="2278066" y="2338821"/>
                    <a:pt x="2278066" y="2338846"/>
                    <a:pt x="2278066" y="2338870"/>
                  </a:cubicBezTo>
                  <a:cubicBezTo>
                    <a:pt x="2302865" y="2344508"/>
                    <a:pt x="2328227" y="2351264"/>
                    <a:pt x="2354725" y="2349010"/>
                  </a:cubicBezTo>
                  <a:cubicBezTo>
                    <a:pt x="2354722" y="2378337"/>
                    <a:pt x="2340068" y="2405969"/>
                    <a:pt x="2346259" y="2435305"/>
                  </a:cubicBezTo>
                  <a:close/>
                  <a:moveTo>
                    <a:pt x="2350753" y="2330419"/>
                  </a:moveTo>
                  <a:cubicBezTo>
                    <a:pt x="2324256" y="2331556"/>
                    <a:pt x="2292111" y="2330419"/>
                    <a:pt x="2275177" y="2306732"/>
                  </a:cubicBezTo>
                  <a:cubicBezTo>
                    <a:pt x="2266272" y="2289192"/>
                    <a:pt x="2271892" y="2268839"/>
                    <a:pt x="2272991" y="2250840"/>
                  </a:cubicBezTo>
                  <a:cubicBezTo>
                    <a:pt x="2272964" y="2250859"/>
                    <a:pt x="2272940" y="2250881"/>
                    <a:pt x="2272913" y="2250900"/>
                  </a:cubicBezTo>
                  <a:lnTo>
                    <a:pt x="2272995" y="2250790"/>
                  </a:lnTo>
                  <a:lnTo>
                    <a:pt x="2272995" y="2250840"/>
                  </a:lnTo>
                  <a:cubicBezTo>
                    <a:pt x="2283112" y="2243525"/>
                    <a:pt x="2292126" y="2235652"/>
                    <a:pt x="2301680" y="2227779"/>
                  </a:cubicBezTo>
                  <a:cubicBezTo>
                    <a:pt x="2320289" y="2245261"/>
                    <a:pt x="2343412" y="2255976"/>
                    <a:pt x="2366556" y="2266691"/>
                  </a:cubicBezTo>
                  <a:cubicBezTo>
                    <a:pt x="2364282" y="2288686"/>
                    <a:pt x="2355278" y="2308997"/>
                    <a:pt x="2350757" y="2330419"/>
                  </a:cubicBezTo>
                  <a:close/>
                  <a:moveTo>
                    <a:pt x="2363695" y="2462383"/>
                  </a:moveTo>
                  <a:lnTo>
                    <a:pt x="2363740" y="2462355"/>
                  </a:lnTo>
                  <a:cubicBezTo>
                    <a:pt x="2363740" y="2462372"/>
                    <a:pt x="2363740" y="2462388"/>
                    <a:pt x="2363729" y="2462405"/>
                  </a:cubicBezTo>
                  <a:cubicBezTo>
                    <a:pt x="2383454" y="2474247"/>
                    <a:pt x="2401494" y="2491708"/>
                    <a:pt x="2426294" y="2491708"/>
                  </a:cubicBezTo>
                  <a:cubicBezTo>
                    <a:pt x="2423473" y="2505243"/>
                    <a:pt x="2424601" y="2524981"/>
                    <a:pt x="2407118" y="2527246"/>
                  </a:cubicBezTo>
                  <a:cubicBezTo>
                    <a:pt x="2392466" y="2536270"/>
                    <a:pt x="2377794" y="2526118"/>
                    <a:pt x="2364831" y="2520478"/>
                  </a:cubicBezTo>
                  <a:cubicBezTo>
                    <a:pt x="2360923" y="2501302"/>
                    <a:pt x="2358652" y="2481581"/>
                    <a:pt x="2363733" y="2462403"/>
                  </a:cubicBezTo>
                  <a:close/>
                  <a:moveTo>
                    <a:pt x="2402681" y="2466878"/>
                  </a:moveTo>
                  <a:cubicBezTo>
                    <a:pt x="2384062" y="2464621"/>
                    <a:pt x="2376731" y="2445446"/>
                    <a:pt x="2369408" y="2431339"/>
                  </a:cubicBezTo>
                  <a:cubicBezTo>
                    <a:pt x="2358037" y="2413329"/>
                    <a:pt x="2364860" y="2391863"/>
                    <a:pt x="2367134" y="2372671"/>
                  </a:cubicBezTo>
                  <a:lnTo>
                    <a:pt x="2367151" y="2372698"/>
                  </a:lnTo>
                  <a:cubicBezTo>
                    <a:pt x="2378430" y="2380029"/>
                    <a:pt x="2388573" y="2389053"/>
                    <a:pt x="2400425" y="2395820"/>
                  </a:cubicBezTo>
                  <a:cubicBezTo>
                    <a:pt x="2417334" y="2399204"/>
                    <a:pt x="2434834" y="2398641"/>
                    <a:pt x="2451755" y="2400887"/>
                  </a:cubicBezTo>
                  <a:cubicBezTo>
                    <a:pt x="2442731" y="2422327"/>
                    <a:pt x="2450054" y="2446013"/>
                    <a:pt x="2445541" y="2468006"/>
                  </a:cubicBezTo>
                  <a:cubicBezTo>
                    <a:pt x="2432566" y="2479293"/>
                    <a:pt x="2416775" y="2470269"/>
                    <a:pt x="2402685" y="2466878"/>
                  </a:cubicBezTo>
                  <a:close/>
                  <a:moveTo>
                    <a:pt x="2442622" y="2489498"/>
                  </a:moveTo>
                  <a:lnTo>
                    <a:pt x="2442650" y="2489488"/>
                  </a:lnTo>
                  <a:cubicBezTo>
                    <a:pt x="2451673" y="2488940"/>
                    <a:pt x="2460688" y="2486668"/>
                    <a:pt x="2470274" y="2488940"/>
                  </a:cubicBezTo>
                  <a:cubicBezTo>
                    <a:pt x="2481553" y="2497964"/>
                    <a:pt x="2492277" y="2508659"/>
                    <a:pt x="2503546" y="2518265"/>
                  </a:cubicBezTo>
                  <a:cubicBezTo>
                    <a:pt x="2482690" y="2522212"/>
                    <a:pt x="2461258" y="2524468"/>
                    <a:pt x="2439255" y="2523339"/>
                  </a:cubicBezTo>
                  <a:cubicBezTo>
                    <a:pt x="2439802" y="2512057"/>
                    <a:pt x="2440351" y="2500778"/>
                    <a:pt x="2442626" y="2489498"/>
                  </a:cubicBezTo>
                  <a:close/>
                  <a:moveTo>
                    <a:pt x="2432507" y="2386267"/>
                  </a:moveTo>
                  <a:cubicBezTo>
                    <a:pt x="2412313" y="2381719"/>
                    <a:pt x="2389665" y="2374897"/>
                    <a:pt x="2380112" y="2354614"/>
                  </a:cubicBezTo>
                  <a:lnTo>
                    <a:pt x="2380066" y="2354686"/>
                  </a:lnTo>
                  <a:cubicBezTo>
                    <a:pt x="2367651" y="2323669"/>
                    <a:pt x="2374972" y="2288131"/>
                    <a:pt x="2389644" y="2259368"/>
                  </a:cubicBezTo>
                  <a:cubicBezTo>
                    <a:pt x="2402060" y="2259932"/>
                    <a:pt x="2413894" y="2259932"/>
                    <a:pt x="2425746" y="2261069"/>
                  </a:cubicBezTo>
                  <a:cubicBezTo>
                    <a:pt x="2441170" y="2270708"/>
                    <a:pt x="2457183" y="2279369"/>
                    <a:pt x="2473692" y="2287002"/>
                  </a:cubicBezTo>
                  <a:cubicBezTo>
                    <a:pt x="2471427" y="2315763"/>
                    <a:pt x="2475956" y="2344535"/>
                    <a:pt x="2481579" y="2372727"/>
                  </a:cubicBezTo>
                  <a:cubicBezTo>
                    <a:pt x="2465802" y="2378372"/>
                    <a:pt x="2450003" y="2389087"/>
                    <a:pt x="2432511" y="2386267"/>
                  </a:cubicBezTo>
                  <a:close/>
                  <a:moveTo>
                    <a:pt x="2456803" y="2259405"/>
                  </a:moveTo>
                  <a:cubicBezTo>
                    <a:pt x="2424058" y="2245670"/>
                    <a:pt x="2409321" y="2209013"/>
                    <a:pt x="2407139" y="2176359"/>
                  </a:cubicBezTo>
                  <a:lnTo>
                    <a:pt x="2407175" y="2176496"/>
                  </a:lnTo>
                  <a:cubicBezTo>
                    <a:pt x="2429733" y="2182700"/>
                    <a:pt x="2452849" y="2192286"/>
                    <a:pt x="2477114" y="2189467"/>
                  </a:cubicBezTo>
                  <a:cubicBezTo>
                    <a:pt x="2494033" y="2191168"/>
                    <a:pt x="2514335" y="2182136"/>
                    <a:pt x="2528997" y="2193980"/>
                  </a:cubicBezTo>
                  <a:cubicBezTo>
                    <a:pt x="2536894" y="2213163"/>
                    <a:pt x="2534064" y="2235722"/>
                    <a:pt x="2542532" y="2254895"/>
                  </a:cubicBezTo>
                  <a:cubicBezTo>
                    <a:pt x="2517150" y="2272376"/>
                    <a:pt x="2485013" y="2268429"/>
                    <a:pt x="2456810" y="2259405"/>
                  </a:cubicBezTo>
                  <a:close/>
                  <a:moveTo>
                    <a:pt x="2479306" y="1921533"/>
                  </a:moveTo>
                  <a:cubicBezTo>
                    <a:pt x="2492823" y="1917596"/>
                    <a:pt x="2501855" y="1908572"/>
                    <a:pt x="2505248" y="1895037"/>
                  </a:cubicBezTo>
                  <a:cubicBezTo>
                    <a:pt x="2513145" y="1896156"/>
                    <a:pt x="2521039" y="1897284"/>
                    <a:pt x="2528934" y="1898975"/>
                  </a:cubicBezTo>
                  <a:cubicBezTo>
                    <a:pt x="2531772" y="1929424"/>
                    <a:pt x="2546417" y="1956507"/>
                    <a:pt x="2558824" y="1984132"/>
                  </a:cubicBezTo>
                  <a:cubicBezTo>
                    <a:pt x="2533437" y="1989226"/>
                    <a:pt x="2502984" y="1989226"/>
                    <a:pt x="2485501" y="1967232"/>
                  </a:cubicBezTo>
                  <a:cubicBezTo>
                    <a:pt x="2472585" y="1955407"/>
                    <a:pt x="2479315" y="1936760"/>
                    <a:pt x="2479315" y="1921570"/>
                  </a:cubicBezTo>
                  <a:close/>
                  <a:moveTo>
                    <a:pt x="2500773" y="1841488"/>
                  </a:moveTo>
                  <a:lnTo>
                    <a:pt x="2500800" y="1841471"/>
                  </a:lnTo>
                  <a:lnTo>
                    <a:pt x="2500791" y="1841480"/>
                  </a:lnTo>
                  <a:cubicBezTo>
                    <a:pt x="2509262" y="1835308"/>
                    <a:pt x="2518259" y="1849387"/>
                    <a:pt x="2509806" y="1855023"/>
                  </a:cubicBezTo>
                  <a:cubicBezTo>
                    <a:pt x="2501351" y="1861744"/>
                    <a:pt x="2492354" y="1847127"/>
                    <a:pt x="2500791" y="1841480"/>
                  </a:cubicBezTo>
                  <a:close/>
                  <a:moveTo>
                    <a:pt x="2532837" y="1772696"/>
                  </a:moveTo>
                  <a:lnTo>
                    <a:pt x="2532882" y="1772631"/>
                  </a:lnTo>
                  <a:cubicBezTo>
                    <a:pt x="2544152" y="1772067"/>
                    <a:pt x="2557132" y="1770375"/>
                    <a:pt x="2563909" y="1781090"/>
                  </a:cubicBezTo>
                  <a:cubicBezTo>
                    <a:pt x="2570103" y="1798572"/>
                    <a:pt x="2575179" y="1816047"/>
                    <a:pt x="2588149" y="1829599"/>
                  </a:cubicBezTo>
                  <a:cubicBezTo>
                    <a:pt x="2597750" y="1844824"/>
                    <a:pt x="2624815" y="1837486"/>
                    <a:pt x="2631010" y="1856105"/>
                  </a:cubicBezTo>
                  <a:cubicBezTo>
                    <a:pt x="2600548" y="1883749"/>
                    <a:pt x="2557678" y="1892199"/>
                    <a:pt x="2518220" y="1882612"/>
                  </a:cubicBezTo>
                  <a:cubicBezTo>
                    <a:pt x="2517542" y="1867727"/>
                    <a:pt x="2520238" y="1852882"/>
                    <a:pt x="2526106" y="1839187"/>
                  </a:cubicBezTo>
                  <a:cubicBezTo>
                    <a:pt x="2535286" y="1818193"/>
                    <a:pt x="2532295" y="1794709"/>
                    <a:pt x="2532841" y="1772696"/>
                  </a:cubicBezTo>
                  <a:close/>
                  <a:moveTo>
                    <a:pt x="2795210" y="2010039"/>
                  </a:moveTo>
                  <a:cubicBezTo>
                    <a:pt x="2807608" y="2006091"/>
                    <a:pt x="2820585" y="2006091"/>
                    <a:pt x="2833558" y="2004399"/>
                  </a:cubicBezTo>
                  <a:cubicBezTo>
                    <a:pt x="2832431" y="2029204"/>
                    <a:pt x="2843700" y="2050633"/>
                    <a:pt x="2854425" y="2072073"/>
                  </a:cubicBezTo>
                  <a:cubicBezTo>
                    <a:pt x="2853305" y="2085045"/>
                    <a:pt x="2836952" y="2091257"/>
                    <a:pt x="2826801" y="2098580"/>
                  </a:cubicBezTo>
                  <a:cubicBezTo>
                    <a:pt x="2805371" y="2108729"/>
                    <a:pt x="2784495" y="2125658"/>
                    <a:pt x="2759681" y="2121702"/>
                  </a:cubicBezTo>
                  <a:cubicBezTo>
                    <a:pt x="2737008" y="2115487"/>
                    <a:pt x="2719376" y="2097641"/>
                    <a:pt x="2713437" y="2074893"/>
                  </a:cubicBezTo>
                  <a:cubicBezTo>
                    <a:pt x="2710043" y="2065292"/>
                    <a:pt x="2705513" y="2045246"/>
                    <a:pt x="2720186" y="2044432"/>
                  </a:cubicBezTo>
                  <a:cubicBezTo>
                    <a:pt x="2748903" y="2042836"/>
                    <a:pt x="2772033" y="2025421"/>
                    <a:pt x="2795228" y="2010142"/>
                  </a:cubicBezTo>
                  <a:close/>
                  <a:moveTo>
                    <a:pt x="2567892" y="1996522"/>
                  </a:moveTo>
                  <a:cubicBezTo>
                    <a:pt x="2589905" y="1997085"/>
                    <a:pt x="2611317" y="2004980"/>
                    <a:pt x="2633892" y="2005554"/>
                  </a:cubicBezTo>
                  <a:cubicBezTo>
                    <a:pt x="2642906" y="2004990"/>
                    <a:pt x="2647427" y="2013450"/>
                    <a:pt x="2653621" y="2018525"/>
                  </a:cubicBezTo>
                  <a:cubicBezTo>
                    <a:pt x="2664346" y="2029803"/>
                    <a:pt x="2678454" y="2036563"/>
                    <a:pt x="2689732" y="2047286"/>
                  </a:cubicBezTo>
                  <a:cubicBezTo>
                    <a:pt x="2668303" y="2072660"/>
                    <a:pt x="2634457" y="2085080"/>
                    <a:pt x="2601729" y="2082810"/>
                  </a:cubicBezTo>
                  <a:cubicBezTo>
                    <a:pt x="2572258" y="2074352"/>
                    <a:pt x="2544606" y="2054067"/>
                    <a:pt x="2536784" y="2023596"/>
                  </a:cubicBezTo>
                  <a:lnTo>
                    <a:pt x="2536884" y="2023587"/>
                  </a:lnTo>
                  <a:cubicBezTo>
                    <a:pt x="2527859" y="2004980"/>
                    <a:pt x="2554371" y="1999342"/>
                    <a:pt x="2567896" y="1996522"/>
                  </a:cubicBezTo>
                  <a:close/>
                  <a:moveTo>
                    <a:pt x="2595007" y="1895610"/>
                  </a:moveTo>
                  <a:cubicBezTo>
                    <a:pt x="2620382" y="1887715"/>
                    <a:pt x="2638986" y="1867413"/>
                    <a:pt x="2659862" y="1851622"/>
                  </a:cubicBezTo>
                  <a:cubicBezTo>
                    <a:pt x="2663809" y="1867412"/>
                    <a:pt x="2660426" y="1886578"/>
                    <a:pt x="2672250" y="1899567"/>
                  </a:cubicBezTo>
                  <a:cubicBezTo>
                    <a:pt x="2685230" y="1917050"/>
                    <a:pt x="2703839" y="1928892"/>
                    <a:pt x="2718503" y="1945242"/>
                  </a:cubicBezTo>
                  <a:cubicBezTo>
                    <a:pt x="2699338" y="1967245"/>
                    <a:pt x="2672250" y="1976823"/>
                    <a:pt x="2645762" y="1985281"/>
                  </a:cubicBezTo>
                  <a:cubicBezTo>
                    <a:pt x="2622622" y="1989238"/>
                    <a:pt x="2595013" y="1989808"/>
                    <a:pt x="2578069" y="1970057"/>
                  </a:cubicBezTo>
                  <a:cubicBezTo>
                    <a:pt x="2558904" y="1955958"/>
                    <a:pt x="2553265" y="1932835"/>
                    <a:pt x="2546488" y="1910842"/>
                  </a:cubicBezTo>
                  <a:cubicBezTo>
                    <a:pt x="2562861" y="1906384"/>
                    <a:pt x="2578688" y="1900745"/>
                    <a:pt x="2595061" y="1895651"/>
                  </a:cubicBezTo>
                  <a:close/>
                  <a:moveTo>
                    <a:pt x="2677835" y="1533015"/>
                  </a:moveTo>
                  <a:cubicBezTo>
                    <a:pt x="2686010" y="1518760"/>
                    <a:pt x="2696972" y="1508342"/>
                    <a:pt x="2711145" y="1514351"/>
                  </a:cubicBezTo>
                  <a:cubicBezTo>
                    <a:pt x="2725799" y="1533524"/>
                    <a:pt x="2739360" y="1556083"/>
                    <a:pt x="2764729" y="1562851"/>
                  </a:cubicBezTo>
                  <a:cubicBezTo>
                    <a:pt x="2754587" y="1589365"/>
                    <a:pt x="2735976" y="1615298"/>
                    <a:pt x="2707761" y="1624322"/>
                  </a:cubicBezTo>
                  <a:cubicBezTo>
                    <a:pt x="2663768" y="1631682"/>
                    <a:pt x="2651889" y="1628490"/>
                    <a:pt x="2623168" y="1585409"/>
                  </a:cubicBezTo>
                  <a:cubicBezTo>
                    <a:pt x="2644002" y="1571305"/>
                    <a:pt x="2666015" y="1556120"/>
                    <a:pt x="2677839" y="1533015"/>
                  </a:cubicBezTo>
                  <a:close/>
                  <a:moveTo>
                    <a:pt x="2624251" y="1478249"/>
                  </a:moveTo>
                  <a:cubicBezTo>
                    <a:pt x="2645718" y="1464149"/>
                    <a:pt x="2666547" y="1448960"/>
                    <a:pt x="2678373" y="1425854"/>
                  </a:cubicBezTo>
                  <a:lnTo>
                    <a:pt x="2678418" y="1425799"/>
                  </a:lnTo>
                  <a:cubicBezTo>
                    <a:pt x="2692499" y="1419587"/>
                    <a:pt x="2708854" y="1422971"/>
                    <a:pt x="2723525" y="1424098"/>
                  </a:cubicBezTo>
                  <a:cubicBezTo>
                    <a:pt x="2735369" y="1431993"/>
                    <a:pt x="2745520" y="1442144"/>
                    <a:pt x="2756789" y="1450604"/>
                  </a:cubicBezTo>
                  <a:cubicBezTo>
                    <a:pt x="2743827" y="1486142"/>
                    <a:pt x="2703776" y="1501368"/>
                    <a:pt x="2668812" y="1502496"/>
                  </a:cubicBezTo>
                  <a:cubicBezTo>
                    <a:pt x="2650206" y="1504191"/>
                    <a:pt x="2637236" y="1489528"/>
                    <a:pt x="2624255" y="1478249"/>
                  </a:cubicBezTo>
                  <a:close/>
                  <a:moveTo>
                    <a:pt x="2677872" y="1657022"/>
                  </a:moveTo>
                  <a:cubicBezTo>
                    <a:pt x="2686886" y="1646297"/>
                    <a:pt x="2706079" y="1636146"/>
                    <a:pt x="2716794" y="1650808"/>
                  </a:cubicBezTo>
                  <a:cubicBezTo>
                    <a:pt x="2734277" y="1670547"/>
                    <a:pt x="2759654" y="1681826"/>
                    <a:pt x="2785587" y="1684646"/>
                  </a:cubicBezTo>
                  <a:cubicBezTo>
                    <a:pt x="2773735" y="1699308"/>
                    <a:pt x="2766422" y="1719057"/>
                    <a:pt x="2747792" y="1726942"/>
                  </a:cubicBezTo>
                  <a:cubicBezTo>
                    <a:pt x="2718468" y="1743297"/>
                    <a:pt x="2680691" y="1743861"/>
                    <a:pt x="2650229" y="1728634"/>
                  </a:cubicBezTo>
                  <a:cubicBezTo>
                    <a:pt x="2636694" y="1724131"/>
                    <a:pt x="2631610" y="1708896"/>
                    <a:pt x="2625979" y="1697053"/>
                  </a:cubicBezTo>
                  <a:cubicBezTo>
                    <a:pt x="2643625" y="1684592"/>
                    <a:pt x="2662727" y="1673312"/>
                    <a:pt x="2678008" y="1656940"/>
                  </a:cubicBezTo>
                  <a:close/>
                  <a:moveTo>
                    <a:pt x="2659243" y="1646279"/>
                  </a:moveTo>
                  <a:cubicBezTo>
                    <a:pt x="2663756" y="1642886"/>
                    <a:pt x="2668831" y="1640076"/>
                    <a:pt x="2673906" y="1636678"/>
                  </a:cubicBezTo>
                  <a:cubicBezTo>
                    <a:pt x="2651348" y="1663184"/>
                    <a:pt x="2617510" y="1688571"/>
                    <a:pt x="2580854" y="1681240"/>
                  </a:cubicBezTo>
                  <a:cubicBezTo>
                    <a:pt x="2561103" y="1668269"/>
                    <a:pt x="2571830" y="1639498"/>
                    <a:pt x="2555467" y="1623708"/>
                  </a:cubicBezTo>
                  <a:cubicBezTo>
                    <a:pt x="2562807" y="1622580"/>
                    <a:pt x="2569565" y="1622016"/>
                    <a:pt x="2576896" y="1621444"/>
                  </a:cubicBezTo>
                  <a:cubicBezTo>
                    <a:pt x="2580899" y="1608983"/>
                    <a:pt x="2584265" y="1597158"/>
                    <a:pt x="2588175" y="1584696"/>
                  </a:cubicBezTo>
                  <a:lnTo>
                    <a:pt x="2588185" y="1584796"/>
                  </a:lnTo>
                  <a:cubicBezTo>
                    <a:pt x="2622088" y="1599100"/>
                    <a:pt x="2612370" y="1612332"/>
                    <a:pt x="2659247" y="1646279"/>
                  </a:cubicBezTo>
                  <a:close/>
                  <a:moveTo>
                    <a:pt x="2568992" y="1692587"/>
                  </a:moveTo>
                  <a:lnTo>
                    <a:pt x="2569047" y="1692533"/>
                  </a:lnTo>
                  <a:lnTo>
                    <a:pt x="2569030" y="1692594"/>
                  </a:lnTo>
                  <a:cubicBezTo>
                    <a:pt x="2582000" y="1694846"/>
                    <a:pt x="2596091" y="1696542"/>
                    <a:pt x="2607350" y="1703302"/>
                  </a:cubicBezTo>
                  <a:cubicBezTo>
                    <a:pt x="2618621" y="1719657"/>
                    <a:pt x="2630490" y="1735447"/>
                    <a:pt x="2644571" y="1749547"/>
                  </a:cubicBezTo>
                  <a:cubicBezTo>
                    <a:pt x="2628798" y="1758571"/>
                    <a:pt x="2612435" y="1767593"/>
                    <a:pt x="2594389" y="1770977"/>
                  </a:cubicBezTo>
                  <a:cubicBezTo>
                    <a:pt x="2579712" y="1768721"/>
                    <a:pt x="2566736" y="1760827"/>
                    <a:pt x="2553220" y="1755752"/>
                  </a:cubicBezTo>
                  <a:cubicBezTo>
                    <a:pt x="2554947" y="1733669"/>
                    <a:pt x="2564025" y="1713404"/>
                    <a:pt x="2569030" y="1692596"/>
                  </a:cubicBezTo>
                  <a:close/>
                  <a:moveTo>
                    <a:pt x="2639542" y="1771531"/>
                  </a:moveTo>
                  <a:lnTo>
                    <a:pt x="2639487" y="1771541"/>
                  </a:lnTo>
                  <a:cubicBezTo>
                    <a:pt x="2655590" y="1758924"/>
                    <a:pt x="2676574" y="1754355"/>
                    <a:pt x="2696464" y="1759133"/>
                  </a:cubicBezTo>
                  <a:cubicBezTo>
                    <a:pt x="2709990" y="1768721"/>
                    <a:pt x="2720724" y="1781137"/>
                    <a:pt x="2730302" y="1794672"/>
                  </a:cubicBezTo>
                  <a:cubicBezTo>
                    <a:pt x="2728046" y="1805950"/>
                    <a:pt x="2715639" y="1809896"/>
                    <a:pt x="2707171" y="1816092"/>
                  </a:cubicBezTo>
                  <a:cubicBezTo>
                    <a:pt x="2681797" y="1834148"/>
                    <a:pt x="2648044" y="1832404"/>
                    <a:pt x="2618622" y="1828507"/>
                  </a:cubicBezTo>
                  <a:cubicBezTo>
                    <a:pt x="2598380" y="1825827"/>
                    <a:pt x="2587614" y="1805385"/>
                    <a:pt x="2584239" y="1787908"/>
                  </a:cubicBezTo>
                  <a:cubicBezTo>
                    <a:pt x="2603526" y="1783903"/>
                    <a:pt x="2623809" y="1783903"/>
                    <a:pt x="2639546" y="1771531"/>
                  </a:cubicBezTo>
                  <a:close/>
                  <a:moveTo>
                    <a:pt x="2691937" y="2072700"/>
                  </a:moveTo>
                  <a:cubicBezTo>
                    <a:pt x="2703781" y="2100343"/>
                    <a:pt x="2722964" y="2129105"/>
                    <a:pt x="2753981" y="2138137"/>
                  </a:cubicBezTo>
                  <a:cubicBezTo>
                    <a:pt x="2737062" y="2157866"/>
                    <a:pt x="2712249" y="2171410"/>
                    <a:pt x="2685169" y="2167463"/>
                  </a:cubicBezTo>
                  <a:cubicBezTo>
                    <a:pt x="2646328" y="2168099"/>
                    <a:pt x="2620405" y="2134808"/>
                    <a:pt x="2602850" y="2103790"/>
                  </a:cubicBezTo>
                  <a:lnTo>
                    <a:pt x="2602832" y="2103726"/>
                  </a:lnTo>
                  <a:cubicBezTo>
                    <a:pt x="2634416" y="2099216"/>
                    <a:pt x="2664850" y="2089633"/>
                    <a:pt x="2691938" y="2072700"/>
                  </a:cubicBezTo>
                  <a:close/>
                  <a:moveTo>
                    <a:pt x="2719599" y="2028739"/>
                  </a:moveTo>
                  <a:cubicBezTo>
                    <a:pt x="2697050" y="2026483"/>
                    <a:pt x="2672800" y="2021416"/>
                    <a:pt x="2658128" y="2002225"/>
                  </a:cubicBezTo>
                  <a:cubicBezTo>
                    <a:pt x="2669929" y="1995563"/>
                    <a:pt x="2682177" y="1989728"/>
                    <a:pt x="2694784" y="1984760"/>
                  </a:cubicBezTo>
                  <a:cubicBezTo>
                    <a:pt x="2711139" y="1975728"/>
                    <a:pt x="2722999" y="1962193"/>
                    <a:pt x="2736526" y="1950349"/>
                  </a:cubicBezTo>
                  <a:cubicBezTo>
                    <a:pt x="2742166" y="1972907"/>
                    <a:pt x="2759658" y="1989271"/>
                    <a:pt x="2775438" y="2005053"/>
                  </a:cubicBezTo>
                  <a:cubicBezTo>
                    <a:pt x="2759086" y="2016897"/>
                    <a:pt x="2739908" y="2025929"/>
                    <a:pt x="2719600" y="2028734"/>
                  </a:cubicBezTo>
                  <a:close/>
                  <a:moveTo>
                    <a:pt x="2704923" y="1910782"/>
                  </a:moveTo>
                  <a:cubicBezTo>
                    <a:pt x="2685172" y="1897810"/>
                    <a:pt x="2677845" y="1873560"/>
                    <a:pt x="2677280" y="1850994"/>
                  </a:cubicBezTo>
                  <a:cubicBezTo>
                    <a:pt x="2688013" y="1840897"/>
                    <a:pt x="2703203" y="1838077"/>
                    <a:pt x="2715028" y="1829617"/>
                  </a:cubicBezTo>
                  <a:lnTo>
                    <a:pt x="2715073" y="1829572"/>
                  </a:lnTo>
                  <a:cubicBezTo>
                    <a:pt x="2728608" y="1819984"/>
                    <a:pt x="2742143" y="1810389"/>
                    <a:pt x="2756797" y="1803057"/>
                  </a:cubicBezTo>
                  <a:cubicBezTo>
                    <a:pt x="2772033" y="1831255"/>
                    <a:pt x="2795163" y="1856633"/>
                    <a:pt x="2826749" y="1866220"/>
                  </a:cubicBezTo>
                  <a:cubicBezTo>
                    <a:pt x="2817147" y="1896109"/>
                    <a:pt x="2790637" y="1916984"/>
                    <a:pt x="2761338" y="1927136"/>
                  </a:cubicBezTo>
                  <a:cubicBezTo>
                    <a:pt x="2741030" y="1936151"/>
                    <a:pt x="2721282" y="1920926"/>
                    <a:pt x="2704933" y="1910783"/>
                  </a:cubicBezTo>
                  <a:close/>
                  <a:moveTo>
                    <a:pt x="2719631" y="1760279"/>
                  </a:moveTo>
                  <a:lnTo>
                    <a:pt x="2719621" y="1760261"/>
                  </a:lnTo>
                  <a:cubicBezTo>
                    <a:pt x="2747818" y="1746162"/>
                    <a:pt x="2779409" y="1732627"/>
                    <a:pt x="2792954" y="1702165"/>
                  </a:cubicBezTo>
                  <a:cubicBezTo>
                    <a:pt x="2806479" y="1714017"/>
                    <a:pt x="2822288" y="1723595"/>
                    <a:pt x="2836369" y="1734883"/>
                  </a:cubicBezTo>
                  <a:cubicBezTo>
                    <a:pt x="2835251" y="1749546"/>
                    <a:pt x="2822487" y="1759919"/>
                    <a:pt x="2812683" y="1769285"/>
                  </a:cubicBezTo>
                  <a:cubicBezTo>
                    <a:pt x="2786665" y="1794146"/>
                    <a:pt x="2741006" y="1789023"/>
                    <a:pt x="2719636" y="1760280"/>
                  </a:cubicBezTo>
                  <a:close/>
                  <a:moveTo>
                    <a:pt x="2761371" y="1662105"/>
                  </a:moveTo>
                  <a:cubicBezTo>
                    <a:pt x="2746695" y="1660978"/>
                    <a:pt x="2737104" y="1649689"/>
                    <a:pt x="2726396" y="1641229"/>
                  </a:cubicBezTo>
                  <a:cubicBezTo>
                    <a:pt x="2751077" y="1613006"/>
                    <a:pt x="2764961" y="1601019"/>
                    <a:pt x="2784520" y="1569552"/>
                  </a:cubicBezTo>
                  <a:cubicBezTo>
                    <a:pt x="2784509" y="1569571"/>
                    <a:pt x="2784496" y="1569588"/>
                    <a:pt x="2784485" y="1569607"/>
                  </a:cubicBezTo>
                  <a:cubicBezTo>
                    <a:pt x="2795209" y="1570171"/>
                    <a:pt x="2806478" y="1569607"/>
                    <a:pt x="2817201" y="1572427"/>
                  </a:cubicBezTo>
                  <a:cubicBezTo>
                    <a:pt x="2830726" y="1583142"/>
                    <a:pt x="2841442" y="1596686"/>
                    <a:pt x="2854986" y="1607951"/>
                  </a:cubicBezTo>
                  <a:cubicBezTo>
                    <a:pt x="2837512" y="1641796"/>
                    <a:pt x="2800836" y="1667746"/>
                    <a:pt x="2761377" y="1662105"/>
                  </a:cubicBezTo>
                  <a:close/>
                  <a:moveTo>
                    <a:pt x="2788405" y="1556629"/>
                  </a:moveTo>
                  <a:cubicBezTo>
                    <a:pt x="2763592" y="1547605"/>
                    <a:pt x="2738786" y="1532369"/>
                    <a:pt x="2726934" y="1506992"/>
                  </a:cubicBezTo>
                  <a:cubicBezTo>
                    <a:pt x="2738213" y="1496267"/>
                    <a:pt x="2750621" y="1486692"/>
                    <a:pt x="2760207" y="1474282"/>
                  </a:cubicBezTo>
                  <a:cubicBezTo>
                    <a:pt x="2768121" y="1465915"/>
                    <a:pt x="2774851" y="1453544"/>
                    <a:pt x="2787860" y="1451815"/>
                  </a:cubicBezTo>
                  <a:lnTo>
                    <a:pt x="2787842" y="1451725"/>
                  </a:lnTo>
                  <a:cubicBezTo>
                    <a:pt x="2805888" y="1447777"/>
                    <a:pt x="2824499" y="1442701"/>
                    <a:pt x="2843117" y="1442701"/>
                  </a:cubicBezTo>
                  <a:cubicBezTo>
                    <a:pt x="2861727" y="1450596"/>
                    <a:pt x="2881475" y="1457363"/>
                    <a:pt x="2902341" y="1457363"/>
                  </a:cubicBezTo>
                  <a:cubicBezTo>
                    <a:pt x="2895571" y="1512640"/>
                    <a:pt x="2842559" y="1554373"/>
                    <a:pt x="2788411" y="1556629"/>
                  </a:cubicBezTo>
                  <a:close/>
                  <a:moveTo>
                    <a:pt x="2852687" y="1434225"/>
                  </a:moveTo>
                  <a:cubicBezTo>
                    <a:pt x="2860933" y="1421488"/>
                    <a:pt x="2877660" y="1400246"/>
                    <a:pt x="2880348" y="1384597"/>
                  </a:cubicBezTo>
                  <a:cubicBezTo>
                    <a:pt x="2885423" y="1368806"/>
                    <a:pt x="2891618" y="1353570"/>
                    <a:pt x="2904580" y="1342855"/>
                  </a:cubicBezTo>
                  <a:cubicBezTo>
                    <a:pt x="2912502" y="1368242"/>
                    <a:pt x="2936188" y="1381214"/>
                    <a:pt x="2957609" y="1393620"/>
                  </a:cubicBezTo>
                  <a:cubicBezTo>
                    <a:pt x="2944638" y="1412793"/>
                    <a:pt x="2926020" y="1429712"/>
                    <a:pt x="2902896" y="1435916"/>
                  </a:cubicBezTo>
                  <a:cubicBezTo>
                    <a:pt x="2886532" y="1438736"/>
                    <a:pt x="2869056" y="1436477"/>
                    <a:pt x="2852692" y="1434225"/>
                  </a:cubicBezTo>
                  <a:close/>
                  <a:moveTo>
                    <a:pt x="2909692" y="1318667"/>
                  </a:moveTo>
                  <a:cubicBezTo>
                    <a:pt x="2895030" y="1329382"/>
                    <a:pt x="2879820" y="1342917"/>
                    <a:pt x="2860619" y="1342353"/>
                  </a:cubicBezTo>
                  <a:cubicBezTo>
                    <a:pt x="2849423" y="1343299"/>
                    <a:pt x="2839589" y="1338219"/>
                    <a:pt x="2823407" y="1329382"/>
                  </a:cubicBezTo>
                  <a:cubicBezTo>
                    <a:pt x="2832431" y="1312464"/>
                    <a:pt x="2841444" y="1295535"/>
                    <a:pt x="2848794" y="1278053"/>
                  </a:cubicBezTo>
                  <a:cubicBezTo>
                    <a:pt x="2870234" y="1287640"/>
                    <a:pt x="2891656" y="1297792"/>
                    <a:pt x="2913659" y="1304559"/>
                  </a:cubicBezTo>
                  <a:cubicBezTo>
                    <a:pt x="2912088" y="1309188"/>
                    <a:pt x="2910766" y="1313897"/>
                    <a:pt x="2909698" y="1318667"/>
                  </a:cubicBezTo>
                  <a:close/>
                  <a:moveTo>
                    <a:pt x="2870215" y="1359199"/>
                  </a:moveTo>
                  <a:cubicBezTo>
                    <a:pt x="2869068" y="1381749"/>
                    <a:pt x="2860846" y="1406038"/>
                    <a:pt x="2840314" y="1418979"/>
                  </a:cubicBezTo>
                  <a:cubicBezTo>
                    <a:pt x="2811067" y="1437405"/>
                    <a:pt x="2768691" y="1446059"/>
                    <a:pt x="2741058" y="1420680"/>
                  </a:cubicBezTo>
                  <a:cubicBezTo>
                    <a:pt x="2750608" y="1411675"/>
                    <a:pt x="2761888" y="1404307"/>
                    <a:pt x="2773167" y="1396393"/>
                  </a:cubicBezTo>
                  <a:lnTo>
                    <a:pt x="2773203" y="1396421"/>
                  </a:lnTo>
                  <a:cubicBezTo>
                    <a:pt x="2787301" y="1380066"/>
                    <a:pt x="2795752" y="1359764"/>
                    <a:pt x="2803665" y="1339462"/>
                  </a:cubicBezTo>
                  <a:cubicBezTo>
                    <a:pt x="2826223" y="1345101"/>
                    <a:pt x="2845962" y="1358636"/>
                    <a:pt x="2870220" y="1359199"/>
                  </a:cubicBezTo>
                  <a:close/>
                  <a:moveTo>
                    <a:pt x="2750603" y="1396475"/>
                  </a:moveTo>
                  <a:cubicBezTo>
                    <a:pt x="2725777" y="1407190"/>
                    <a:pt x="2691942" y="1422418"/>
                    <a:pt x="2671632" y="1395912"/>
                  </a:cubicBezTo>
                  <a:cubicBezTo>
                    <a:pt x="2690824" y="1379452"/>
                    <a:pt x="2700375" y="1355252"/>
                    <a:pt x="2709381" y="1332695"/>
                  </a:cubicBezTo>
                  <a:lnTo>
                    <a:pt x="2709436" y="1332749"/>
                  </a:lnTo>
                  <a:cubicBezTo>
                    <a:pt x="2730865" y="1345157"/>
                    <a:pt x="2754561" y="1355307"/>
                    <a:pt x="2779936" y="1354179"/>
                  </a:cubicBezTo>
                  <a:cubicBezTo>
                    <a:pt x="2774341" y="1370760"/>
                    <a:pt x="2764174" y="1385422"/>
                    <a:pt x="2750607" y="1396475"/>
                  </a:cubicBezTo>
                  <a:close/>
                  <a:moveTo>
                    <a:pt x="2657032" y="1388017"/>
                  </a:moveTo>
                  <a:cubicBezTo>
                    <a:pt x="2624273" y="1410706"/>
                    <a:pt x="2566195" y="1403756"/>
                    <a:pt x="2553258" y="1360945"/>
                  </a:cubicBezTo>
                  <a:cubicBezTo>
                    <a:pt x="2578062" y="1346282"/>
                    <a:pt x="2593858" y="1320906"/>
                    <a:pt x="2612470" y="1300031"/>
                  </a:cubicBezTo>
                  <a:cubicBezTo>
                    <a:pt x="2637857" y="1313566"/>
                    <a:pt x="2666600" y="1309619"/>
                    <a:pt x="2694817" y="1310746"/>
                  </a:cubicBezTo>
                  <a:cubicBezTo>
                    <a:pt x="2690310" y="1339505"/>
                    <a:pt x="2682259" y="1370547"/>
                    <a:pt x="2657038" y="1388017"/>
                  </a:cubicBezTo>
                  <a:close/>
                  <a:moveTo>
                    <a:pt x="2557757" y="1398649"/>
                  </a:moveTo>
                  <a:lnTo>
                    <a:pt x="2557774" y="1398723"/>
                  </a:lnTo>
                  <a:cubicBezTo>
                    <a:pt x="2625704" y="1429764"/>
                    <a:pt x="2619184" y="1408201"/>
                    <a:pt x="2663753" y="1409983"/>
                  </a:cubicBezTo>
                  <a:cubicBezTo>
                    <a:pt x="2655857" y="1424082"/>
                    <a:pt x="2653038" y="1444384"/>
                    <a:pt x="2636675" y="1451715"/>
                  </a:cubicBezTo>
                  <a:cubicBezTo>
                    <a:pt x="2615253" y="1461303"/>
                    <a:pt x="2591549" y="1469198"/>
                    <a:pt x="2570128" y="1456228"/>
                  </a:cubicBezTo>
                  <a:cubicBezTo>
                    <a:pt x="2566767" y="1437060"/>
                    <a:pt x="2561775" y="1417892"/>
                    <a:pt x="2557774" y="1398723"/>
                  </a:cubicBezTo>
                  <a:lnTo>
                    <a:pt x="2557712" y="1398695"/>
                  </a:lnTo>
                  <a:close/>
                  <a:moveTo>
                    <a:pt x="2618108" y="1490637"/>
                  </a:moveTo>
                  <a:cubicBezTo>
                    <a:pt x="2631079" y="1505300"/>
                    <a:pt x="2649135" y="1513760"/>
                    <a:pt x="2664907" y="1525046"/>
                  </a:cubicBezTo>
                  <a:cubicBezTo>
                    <a:pt x="2654765" y="1537454"/>
                    <a:pt x="2646305" y="1552680"/>
                    <a:pt x="2631643" y="1560571"/>
                  </a:cubicBezTo>
                  <a:cubicBezTo>
                    <a:pt x="2616990" y="1569603"/>
                    <a:pt x="2599498" y="1568475"/>
                    <a:pt x="2583143" y="1568475"/>
                  </a:cubicBezTo>
                  <a:cubicBezTo>
                    <a:pt x="2580869" y="1535730"/>
                    <a:pt x="2567316" y="1506441"/>
                    <a:pt x="2553217" y="1477061"/>
                  </a:cubicBezTo>
                  <a:lnTo>
                    <a:pt x="2553254" y="1477097"/>
                  </a:lnTo>
                  <a:cubicBezTo>
                    <a:pt x="2574683" y="1478795"/>
                    <a:pt x="2602886" y="1470904"/>
                    <a:pt x="2618110" y="1490637"/>
                  </a:cubicBezTo>
                  <a:close/>
                  <a:moveTo>
                    <a:pt x="2569580" y="1593294"/>
                  </a:moveTo>
                  <a:cubicBezTo>
                    <a:pt x="2567324" y="1596696"/>
                    <a:pt x="2562257" y="1603455"/>
                    <a:pt x="2559430" y="1606849"/>
                  </a:cubicBezTo>
                  <a:cubicBezTo>
                    <a:pt x="2558311" y="1582023"/>
                    <a:pt x="2559994" y="1554956"/>
                    <a:pt x="2547033" y="1532952"/>
                  </a:cubicBezTo>
                  <a:cubicBezTo>
                    <a:pt x="2537390" y="1509849"/>
                    <a:pt x="2520472" y="1491748"/>
                    <a:pt x="2508647" y="1470918"/>
                  </a:cubicBezTo>
                  <a:lnTo>
                    <a:pt x="2508683" y="1470918"/>
                  </a:lnTo>
                  <a:cubicBezTo>
                    <a:pt x="2515432" y="1469781"/>
                    <a:pt x="2522773" y="1469226"/>
                    <a:pt x="2530678" y="1468661"/>
                  </a:cubicBezTo>
                  <a:cubicBezTo>
                    <a:pt x="2557745" y="1504191"/>
                    <a:pt x="2569023" y="1549316"/>
                    <a:pt x="2569589" y="1593294"/>
                  </a:cubicBezTo>
                  <a:close/>
                  <a:moveTo>
                    <a:pt x="2550927" y="1701564"/>
                  </a:moveTo>
                  <a:cubicBezTo>
                    <a:pt x="2546070" y="1714980"/>
                    <a:pt x="2543604" y="1729208"/>
                    <a:pt x="2533998" y="1740477"/>
                  </a:cubicBezTo>
                  <a:cubicBezTo>
                    <a:pt x="2536836" y="1729762"/>
                    <a:pt x="2541349" y="1719611"/>
                    <a:pt x="2545850" y="1708886"/>
                  </a:cubicBezTo>
                  <a:cubicBezTo>
                    <a:pt x="2554302" y="1672171"/>
                    <a:pt x="2531247" y="1640631"/>
                    <a:pt x="2510340" y="1612453"/>
                  </a:cubicBezTo>
                  <a:lnTo>
                    <a:pt x="2510320" y="1612453"/>
                  </a:lnTo>
                  <a:lnTo>
                    <a:pt x="2510283" y="1612380"/>
                  </a:lnTo>
                  <a:cubicBezTo>
                    <a:pt x="2510301" y="1612405"/>
                    <a:pt x="2510320" y="1612430"/>
                    <a:pt x="2510338" y="1612456"/>
                  </a:cubicBezTo>
                  <a:cubicBezTo>
                    <a:pt x="2521052" y="1614142"/>
                    <a:pt x="2535691" y="1611324"/>
                    <a:pt x="2540773" y="1623733"/>
                  </a:cubicBezTo>
                  <a:cubicBezTo>
                    <a:pt x="2551505" y="1647977"/>
                    <a:pt x="2560415" y="1675371"/>
                    <a:pt x="2550932" y="1701564"/>
                  </a:cubicBezTo>
                  <a:close/>
                  <a:moveTo>
                    <a:pt x="2516580" y="1793508"/>
                  </a:moveTo>
                  <a:cubicBezTo>
                    <a:pt x="2508122" y="1792872"/>
                    <a:pt x="2505848" y="1780501"/>
                    <a:pt x="2512032" y="1775403"/>
                  </a:cubicBezTo>
                  <a:lnTo>
                    <a:pt x="2512050" y="1775449"/>
                  </a:lnTo>
                  <a:cubicBezTo>
                    <a:pt x="2523908" y="1768685"/>
                    <a:pt x="2529557" y="1792371"/>
                    <a:pt x="2516586" y="1793504"/>
                  </a:cubicBezTo>
                  <a:close/>
                  <a:moveTo>
                    <a:pt x="2499125" y="1883713"/>
                  </a:moveTo>
                  <a:cubicBezTo>
                    <a:pt x="2493395" y="1892264"/>
                    <a:pt x="2478750" y="1883259"/>
                    <a:pt x="2485573" y="1874708"/>
                  </a:cubicBezTo>
                  <a:lnTo>
                    <a:pt x="2485581" y="1874691"/>
                  </a:lnTo>
                  <a:cubicBezTo>
                    <a:pt x="2491226" y="1866794"/>
                    <a:pt x="2505879" y="1875252"/>
                    <a:pt x="2499131" y="1883713"/>
                  </a:cubicBezTo>
                  <a:close/>
                  <a:moveTo>
                    <a:pt x="2561122" y="2087317"/>
                  </a:moveTo>
                  <a:cubicBezTo>
                    <a:pt x="2531196" y="2109421"/>
                    <a:pt x="2491719" y="2101507"/>
                    <a:pt x="2464067" y="2080048"/>
                  </a:cubicBezTo>
                  <a:lnTo>
                    <a:pt x="2464113" y="2079993"/>
                  </a:lnTo>
                  <a:cubicBezTo>
                    <a:pt x="2486116" y="2072652"/>
                    <a:pt x="2509247" y="2066458"/>
                    <a:pt x="2530113" y="2055734"/>
                  </a:cubicBezTo>
                  <a:cubicBezTo>
                    <a:pt x="2541829" y="2064814"/>
                    <a:pt x="2552262" y="2075438"/>
                    <a:pt x="2561129" y="2087317"/>
                  </a:cubicBezTo>
                  <a:close/>
                  <a:moveTo>
                    <a:pt x="2497995" y="2123439"/>
                  </a:moveTo>
                  <a:lnTo>
                    <a:pt x="2497995" y="2123459"/>
                  </a:lnTo>
                  <a:cubicBezTo>
                    <a:pt x="2528982" y="2120066"/>
                    <a:pt x="2557176" y="2107107"/>
                    <a:pt x="2586477" y="2096961"/>
                  </a:cubicBezTo>
                  <a:cubicBezTo>
                    <a:pt x="2589297" y="2129661"/>
                    <a:pt x="2614684" y="2150537"/>
                    <a:pt x="2634987" y="2173095"/>
                  </a:cubicBezTo>
                  <a:cubicBezTo>
                    <a:pt x="2609600" y="2191706"/>
                    <a:pt x="2577453" y="2192846"/>
                    <a:pt x="2547565" y="2187203"/>
                  </a:cubicBezTo>
                  <a:cubicBezTo>
                    <a:pt x="2522123" y="2174703"/>
                    <a:pt x="2503844" y="2151196"/>
                    <a:pt x="2497996" y="2123459"/>
                  </a:cubicBezTo>
                  <a:lnTo>
                    <a:pt x="2497946" y="2123459"/>
                  </a:lnTo>
                  <a:close/>
                  <a:moveTo>
                    <a:pt x="2489472" y="2286467"/>
                  </a:moveTo>
                  <a:cubicBezTo>
                    <a:pt x="2505208" y="2285285"/>
                    <a:pt x="2521035" y="2282465"/>
                    <a:pt x="2535680" y="2275188"/>
                  </a:cubicBezTo>
                  <a:lnTo>
                    <a:pt x="2535698" y="2275188"/>
                  </a:lnTo>
                  <a:cubicBezTo>
                    <a:pt x="2551497" y="2268976"/>
                    <a:pt x="2566715" y="2275762"/>
                    <a:pt x="2577440" y="2287031"/>
                  </a:cubicBezTo>
                  <a:cubicBezTo>
                    <a:pt x="2574620" y="2316921"/>
                    <a:pt x="2580833" y="2345691"/>
                    <a:pt x="2588710" y="2373889"/>
                  </a:cubicBezTo>
                  <a:cubicBezTo>
                    <a:pt x="2566161" y="2384038"/>
                    <a:pt x="2539091" y="2391363"/>
                    <a:pt x="2518225" y="2374452"/>
                  </a:cubicBezTo>
                  <a:cubicBezTo>
                    <a:pt x="2483831" y="2359217"/>
                    <a:pt x="2487214" y="2317484"/>
                    <a:pt x="2489479" y="2286467"/>
                  </a:cubicBezTo>
                  <a:close/>
                  <a:moveTo>
                    <a:pt x="2595014" y="2385741"/>
                  </a:moveTo>
                  <a:cubicBezTo>
                    <a:pt x="2610787" y="2391954"/>
                    <a:pt x="2623767" y="2402105"/>
                    <a:pt x="2635045" y="2414511"/>
                  </a:cubicBezTo>
                  <a:cubicBezTo>
                    <a:pt x="2617489" y="2428064"/>
                    <a:pt x="2599448" y="2441616"/>
                    <a:pt x="2580924" y="2455170"/>
                  </a:cubicBezTo>
                  <a:cubicBezTo>
                    <a:pt x="2572265" y="2425254"/>
                    <a:pt x="2578745" y="2402504"/>
                    <a:pt x="2595021" y="2385741"/>
                  </a:cubicBezTo>
                  <a:close/>
                  <a:moveTo>
                    <a:pt x="2603437" y="2362000"/>
                  </a:moveTo>
                  <a:cubicBezTo>
                    <a:pt x="2593836" y="2341143"/>
                    <a:pt x="2590448" y="2318011"/>
                    <a:pt x="2588201" y="2295444"/>
                  </a:cubicBezTo>
                  <a:cubicBezTo>
                    <a:pt x="2601754" y="2295535"/>
                    <a:pt x="2615853" y="2296626"/>
                    <a:pt x="2629951" y="2296080"/>
                  </a:cubicBezTo>
                  <a:lnTo>
                    <a:pt x="2629934" y="2296016"/>
                  </a:lnTo>
                  <a:cubicBezTo>
                    <a:pt x="2648553" y="2296580"/>
                    <a:pt x="2666035" y="2286992"/>
                    <a:pt x="2684647" y="2283045"/>
                  </a:cubicBezTo>
                  <a:cubicBezTo>
                    <a:pt x="2688040" y="2308419"/>
                    <a:pt x="2684647" y="2334374"/>
                    <a:pt x="2697054" y="2357487"/>
                  </a:cubicBezTo>
                  <a:cubicBezTo>
                    <a:pt x="2681273" y="2369903"/>
                    <a:pt x="2669976" y="2394153"/>
                    <a:pt x="2646854" y="2390769"/>
                  </a:cubicBezTo>
                  <a:cubicBezTo>
                    <a:pt x="2627694" y="2391326"/>
                    <a:pt x="2615842" y="2373852"/>
                    <a:pt x="2603444" y="2362000"/>
                  </a:cubicBezTo>
                  <a:close/>
                  <a:moveTo>
                    <a:pt x="2585909" y="2272885"/>
                  </a:moveTo>
                  <a:cubicBezTo>
                    <a:pt x="2562806" y="2261151"/>
                    <a:pt x="2549798" y="2235136"/>
                    <a:pt x="2552072" y="2209213"/>
                  </a:cubicBezTo>
                  <a:lnTo>
                    <a:pt x="2552072" y="2209148"/>
                  </a:lnTo>
                  <a:cubicBezTo>
                    <a:pt x="2585909" y="2211413"/>
                    <a:pt x="2617497" y="2200698"/>
                    <a:pt x="2647947" y="2187163"/>
                  </a:cubicBezTo>
                  <a:cubicBezTo>
                    <a:pt x="2658097" y="2213669"/>
                    <a:pt x="2676154" y="2236790"/>
                    <a:pt x="2700967" y="2252026"/>
                  </a:cubicBezTo>
                  <a:cubicBezTo>
                    <a:pt x="2671082" y="2281919"/>
                    <a:pt x="2624247" y="2282480"/>
                    <a:pt x="2585916" y="2272885"/>
                  </a:cubicBezTo>
                  <a:close/>
                  <a:moveTo>
                    <a:pt x="2763054" y="2243006"/>
                  </a:moveTo>
                  <a:cubicBezTo>
                    <a:pt x="2744443" y="2244134"/>
                    <a:pt x="2724696" y="2246944"/>
                    <a:pt x="2708897" y="2235102"/>
                  </a:cubicBezTo>
                  <a:cubicBezTo>
                    <a:pt x="2688067" y="2227284"/>
                    <a:pt x="2673877" y="2209815"/>
                    <a:pt x="2668875" y="2188894"/>
                  </a:cubicBezTo>
                  <a:lnTo>
                    <a:pt x="2668866" y="2188867"/>
                  </a:lnTo>
                  <a:cubicBezTo>
                    <a:pt x="2703831" y="2184919"/>
                    <a:pt x="2737114" y="2173642"/>
                    <a:pt x="2764741" y="2152765"/>
                  </a:cubicBezTo>
                  <a:cubicBezTo>
                    <a:pt x="2773210" y="2170820"/>
                    <a:pt x="2782224" y="2189995"/>
                    <a:pt x="2799706" y="2200137"/>
                  </a:cubicBezTo>
                  <a:cubicBezTo>
                    <a:pt x="2807047" y="2203530"/>
                    <a:pt x="2808174" y="2211425"/>
                    <a:pt x="2809856" y="2218183"/>
                  </a:cubicBezTo>
                  <a:cubicBezTo>
                    <a:pt x="2793513" y="2224949"/>
                    <a:pt x="2779411" y="2236229"/>
                    <a:pt x="2763061" y="2243006"/>
                  </a:cubicBezTo>
                  <a:close/>
                  <a:moveTo>
                    <a:pt x="2790132" y="2174794"/>
                  </a:moveTo>
                  <a:cubicBezTo>
                    <a:pt x="2785584" y="2162969"/>
                    <a:pt x="2784492" y="2149968"/>
                    <a:pt x="2783946" y="2137046"/>
                  </a:cubicBezTo>
                  <a:lnTo>
                    <a:pt x="2783929" y="2137019"/>
                  </a:lnTo>
                  <a:cubicBezTo>
                    <a:pt x="2819453" y="2126858"/>
                    <a:pt x="2845973" y="2099789"/>
                    <a:pt x="2878681" y="2084552"/>
                  </a:cubicBezTo>
                  <a:cubicBezTo>
                    <a:pt x="2866838" y="2123474"/>
                    <a:pt x="2842016" y="2155620"/>
                    <a:pt x="2823406" y="2191159"/>
                  </a:cubicBezTo>
                  <a:cubicBezTo>
                    <a:pt x="2811005" y="2189458"/>
                    <a:pt x="2798599" y="2184959"/>
                    <a:pt x="2790139" y="2174794"/>
                  </a:cubicBezTo>
                  <a:close/>
                  <a:moveTo>
                    <a:pt x="2850975" y="2011176"/>
                  </a:moveTo>
                  <a:cubicBezTo>
                    <a:pt x="2852072" y="1995985"/>
                    <a:pt x="2868440" y="1990255"/>
                    <a:pt x="2878536" y="1981795"/>
                  </a:cubicBezTo>
                  <a:lnTo>
                    <a:pt x="2878618" y="1981840"/>
                  </a:lnTo>
                  <a:cubicBezTo>
                    <a:pt x="2898918" y="1968869"/>
                    <a:pt x="2909626" y="1943482"/>
                    <a:pt x="2933886" y="1936724"/>
                  </a:cubicBezTo>
                  <a:cubicBezTo>
                    <a:pt x="2927109" y="1973390"/>
                    <a:pt x="2910773" y="2007224"/>
                    <a:pt x="2899485" y="2042755"/>
                  </a:cubicBezTo>
                  <a:cubicBezTo>
                    <a:pt x="2896656" y="2051779"/>
                    <a:pt x="2891590" y="2059674"/>
                    <a:pt x="2887633" y="2067581"/>
                  </a:cubicBezTo>
                  <a:cubicBezTo>
                    <a:pt x="2861698" y="2061926"/>
                    <a:pt x="2848735" y="2036003"/>
                    <a:pt x="2850982" y="2011177"/>
                  </a:cubicBezTo>
                  <a:close/>
                  <a:moveTo>
                    <a:pt x="2778225" y="1984670"/>
                  </a:moveTo>
                  <a:cubicBezTo>
                    <a:pt x="2766383" y="1975636"/>
                    <a:pt x="2756232" y="1963794"/>
                    <a:pt x="2753400" y="1948576"/>
                  </a:cubicBezTo>
                  <a:cubicBezTo>
                    <a:pt x="2763138" y="1944118"/>
                    <a:pt x="2773319" y="1941300"/>
                    <a:pt x="2782871" y="1936751"/>
                  </a:cubicBezTo>
                  <a:lnTo>
                    <a:pt x="2782743" y="1936724"/>
                  </a:lnTo>
                  <a:cubicBezTo>
                    <a:pt x="2798535" y="1926574"/>
                    <a:pt x="2810368" y="1912474"/>
                    <a:pt x="2826177" y="1903450"/>
                  </a:cubicBezTo>
                  <a:cubicBezTo>
                    <a:pt x="2841385" y="1926008"/>
                    <a:pt x="2862825" y="1944627"/>
                    <a:pt x="2889331" y="1951960"/>
                  </a:cubicBezTo>
                  <a:cubicBezTo>
                    <a:pt x="2861706" y="1982413"/>
                    <a:pt x="2818282" y="1994265"/>
                    <a:pt x="2778232" y="1984670"/>
                  </a:cubicBezTo>
                  <a:close/>
                  <a:moveTo>
                    <a:pt x="2780427" y="1803112"/>
                  </a:moveTo>
                  <a:cubicBezTo>
                    <a:pt x="2809344" y="1797467"/>
                    <a:pt x="2833305" y="1772755"/>
                    <a:pt x="2852104" y="1752912"/>
                  </a:cubicBezTo>
                  <a:cubicBezTo>
                    <a:pt x="2870215" y="1773743"/>
                    <a:pt x="2893306" y="1789648"/>
                    <a:pt x="2919225" y="1799146"/>
                  </a:cubicBezTo>
                  <a:cubicBezTo>
                    <a:pt x="2905126" y="1820576"/>
                    <a:pt x="2883700" y="1839187"/>
                    <a:pt x="2857198" y="1843134"/>
                  </a:cubicBezTo>
                  <a:cubicBezTo>
                    <a:pt x="2827279" y="1856688"/>
                    <a:pt x="2789530" y="1834130"/>
                    <a:pt x="2780434" y="1803112"/>
                  </a:cubicBezTo>
                  <a:close/>
                  <a:moveTo>
                    <a:pt x="2801444" y="1675643"/>
                  </a:moveTo>
                  <a:lnTo>
                    <a:pt x="2801395" y="1675669"/>
                  </a:lnTo>
                  <a:lnTo>
                    <a:pt x="2801412" y="1675578"/>
                  </a:lnTo>
                  <a:cubicBezTo>
                    <a:pt x="2801421" y="1675600"/>
                    <a:pt x="2801434" y="1675619"/>
                    <a:pt x="2801444" y="1675643"/>
                  </a:cubicBezTo>
                  <a:cubicBezTo>
                    <a:pt x="2818342" y="1667750"/>
                    <a:pt x="2833554" y="1657056"/>
                    <a:pt x="2848215" y="1646344"/>
                  </a:cubicBezTo>
                  <a:cubicBezTo>
                    <a:pt x="2898208" y="1688442"/>
                    <a:pt x="2898471" y="1674434"/>
                    <a:pt x="2932817" y="1681320"/>
                  </a:cubicBezTo>
                  <a:cubicBezTo>
                    <a:pt x="2933936" y="1686395"/>
                    <a:pt x="2936201" y="1695982"/>
                    <a:pt x="2937310" y="1701049"/>
                  </a:cubicBezTo>
                  <a:cubicBezTo>
                    <a:pt x="2898946" y="1739233"/>
                    <a:pt x="2822320" y="1726887"/>
                    <a:pt x="2801451" y="1675643"/>
                  </a:cubicBezTo>
                  <a:close/>
                  <a:moveTo>
                    <a:pt x="2863373" y="1642896"/>
                  </a:moveTo>
                  <a:cubicBezTo>
                    <a:pt x="2864470" y="1633891"/>
                    <a:pt x="2865647" y="1624885"/>
                    <a:pt x="2867285" y="1615790"/>
                  </a:cubicBezTo>
                  <a:lnTo>
                    <a:pt x="2867340" y="1615818"/>
                  </a:lnTo>
                  <a:cubicBezTo>
                    <a:pt x="2889333" y="1611880"/>
                    <a:pt x="2910199" y="1603974"/>
                    <a:pt x="2931621" y="1598899"/>
                  </a:cubicBezTo>
                  <a:cubicBezTo>
                    <a:pt x="2940597" y="1614527"/>
                    <a:pt x="2950786" y="1629427"/>
                    <a:pt x="2962093" y="1643461"/>
                  </a:cubicBezTo>
                  <a:cubicBezTo>
                    <a:pt x="2935595" y="1670529"/>
                    <a:pt x="2891041" y="1665454"/>
                    <a:pt x="2863380" y="1642903"/>
                  </a:cubicBezTo>
                  <a:close/>
                  <a:moveTo>
                    <a:pt x="2919241" y="1582008"/>
                  </a:moveTo>
                  <a:cubicBezTo>
                    <a:pt x="2905143" y="1595552"/>
                    <a:pt x="2884840" y="1592157"/>
                    <a:pt x="2866794" y="1591040"/>
                  </a:cubicBezTo>
                  <a:cubicBezTo>
                    <a:pt x="2853805" y="1587092"/>
                    <a:pt x="2844235" y="1575815"/>
                    <a:pt x="2834639" y="1566780"/>
                  </a:cubicBezTo>
                  <a:cubicBezTo>
                    <a:pt x="2899735" y="1522443"/>
                    <a:pt x="2891544" y="1518959"/>
                    <a:pt x="2914184" y="1480495"/>
                  </a:cubicBezTo>
                  <a:cubicBezTo>
                    <a:pt x="2930529" y="1495720"/>
                    <a:pt x="2950257" y="1504182"/>
                    <a:pt x="2972817" y="1503618"/>
                  </a:cubicBezTo>
                  <a:cubicBezTo>
                    <a:pt x="2973396" y="1538583"/>
                    <a:pt x="2946334" y="1563970"/>
                    <a:pt x="2919248" y="1582004"/>
                  </a:cubicBezTo>
                  <a:close/>
                  <a:moveTo>
                    <a:pt x="2943491" y="1481022"/>
                  </a:moveTo>
                  <a:cubicBezTo>
                    <a:pt x="2927664" y="1478293"/>
                    <a:pt x="2921388" y="1463558"/>
                    <a:pt x="2917476" y="1450005"/>
                  </a:cubicBezTo>
                  <a:lnTo>
                    <a:pt x="2917549" y="1449997"/>
                  </a:lnTo>
                  <a:cubicBezTo>
                    <a:pt x="2942499" y="1433229"/>
                    <a:pt x="2963953" y="1411775"/>
                    <a:pt x="2980720" y="1386825"/>
                  </a:cubicBezTo>
                  <a:cubicBezTo>
                    <a:pt x="2997639" y="1414458"/>
                    <a:pt x="2998766" y="1447175"/>
                    <a:pt x="2999340" y="1478758"/>
                  </a:cubicBezTo>
                  <a:cubicBezTo>
                    <a:pt x="2980729" y="1482715"/>
                    <a:pt x="2961559" y="1491729"/>
                    <a:pt x="2943498" y="1481022"/>
                  </a:cubicBezTo>
                  <a:close/>
                  <a:moveTo>
                    <a:pt x="2927646" y="1355344"/>
                  </a:moveTo>
                  <a:lnTo>
                    <a:pt x="2927737" y="1355307"/>
                  </a:lnTo>
                  <a:cubicBezTo>
                    <a:pt x="2905734" y="1330493"/>
                    <a:pt x="2936751" y="1301159"/>
                    <a:pt x="2957071" y="1287632"/>
                  </a:cubicBezTo>
                  <a:cubicBezTo>
                    <a:pt x="2967292" y="1313217"/>
                    <a:pt x="2974481" y="1339911"/>
                    <a:pt x="2978491" y="1367168"/>
                  </a:cubicBezTo>
                  <a:cubicBezTo>
                    <a:pt x="2960854" y="1371079"/>
                    <a:pt x="2938295" y="1372807"/>
                    <a:pt x="2927653" y="1355344"/>
                  </a:cubicBezTo>
                  <a:close/>
                  <a:moveTo>
                    <a:pt x="2690813" y="1292090"/>
                  </a:moveTo>
                  <a:cubicBezTo>
                    <a:pt x="2667127" y="1298294"/>
                    <a:pt x="2636100" y="1300548"/>
                    <a:pt x="2619183" y="1278555"/>
                  </a:cubicBezTo>
                  <a:cubicBezTo>
                    <a:pt x="2619092" y="1272915"/>
                    <a:pt x="2619637" y="1267276"/>
                    <a:pt x="2619637" y="1261090"/>
                  </a:cubicBezTo>
                  <a:lnTo>
                    <a:pt x="2619747" y="1261072"/>
                  </a:lnTo>
                  <a:cubicBezTo>
                    <a:pt x="2640046" y="1253741"/>
                    <a:pt x="2659224" y="1244717"/>
                    <a:pt x="2678961" y="1236823"/>
                  </a:cubicBezTo>
                  <a:cubicBezTo>
                    <a:pt x="2694131" y="1244793"/>
                    <a:pt x="2710908" y="1249228"/>
                    <a:pt x="2728034" y="1249794"/>
                  </a:cubicBezTo>
                  <a:cubicBezTo>
                    <a:pt x="2718444" y="1265584"/>
                    <a:pt x="2711123" y="1287014"/>
                    <a:pt x="2690820" y="1292090"/>
                  </a:cubicBezTo>
                  <a:close/>
                  <a:moveTo>
                    <a:pt x="2262737" y="914241"/>
                  </a:moveTo>
                  <a:cubicBezTo>
                    <a:pt x="2267285" y="909166"/>
                    <a:pt x="2271833" y="903526"/>
                    <a:pt x="2276290" y="898442"/>
                  </a:cubicBezTo>
                  <a:cubicBezTo>
                    <a:pt x="2295455" y="898442"/>
                    <a:pt x="2315194" y="897878"/>
                    <a:pt x="2330976" y="885471"/>
                  </a:cubicBezTo>
                  <a:cubicBezTo>
                    <a:pt x="2340017" y="898442"/>
                    <a:pt x="2356926" y="914241"/>
                    <a:pt x="2347348" y="931160"/>
                  </a:cubicBezTo>
                  <a:cubicBezTo>
                    <a:pt x="2341136" y="944695"/>
                    <a:pt x="2340571" y="960477"/>
                    <a:pt x="2330976" y="971759"/>
                  </a:cubicBezTo>
                  <a:cubicBezTo>
                    <a:pt x="2312938" y="983038"/>
                    <a:pt x="2292081" y="990369"/>
                    <a:pt x="2270642" y="990369"/>
                  </a:cubicBezTo>
                  <a:cubicBezTo>
                    <a:pt x="2274596" y="964996"/>
                    <a:pt x="2276287" y="937362"/>
                    <a:pt x="2262744" y="914241"/>
                  </a:cubicBezTo>
                  <a:close/>
                  <a:moveTo>
                    <a:pt x="2218729" y="1130299"/>
                  </a:moveTo>
                  <a:cubicBezTo>
                    <a:pt x="2219881" y="1124367"/>
                    <a:pt x="2221370" y="1118505"/>
                    <a:pt x="2223187" y="1112742"/>
                  </a:cubicBezTo>
                  <a:lnTo>
                    <a:pt x="2223251" y="1112805"/>
                  </a:lnTo>
                  <a:cubicBezTo>
                    <a:pt x="2231146" y="1106047"/>
                    <a:pt x="2241861" y="1121264"/>
                    <a:pt x="2250885" y="1123530"/>
                  </a:cubicBezTo>
                  <a:cubicBezTo>
                    <a:pt x="2224371" y="1137055"/>
                    <a:pt x="2204641" y="1162432"/>
                    <a:pt x="2174742" y="1168081"/>
                  </a:cubicBezTo>
                  <a:cubicBezTo>
                    <a:pt x="2185454" y="1151733"/>
                    <a:pt x="2201837" y="1139886"/>
                    <a:pt x="2218736" y="1130299"/>
                  </a:cubicBezTo>
                  <a:close/>
                  <a:moveTo>
                    <a:pt x="2146085" y="1092419"/>
                  </a:moveTo>
                  <a:cubicBezTo>
                    <a:pt x="2146065" y="1092419"/>
                    <a:pt x="2146045" y="1092419"/>
                    <a:pt x="2146025" y="1092433"/>
                  </a:cubicBezTo>
                  <a:lnTo>
                    <a:pt x="2146025" y="1092396"/>
                  </a:lnTo>
                  <a:lnTo>
                    <a:pt x="2146085" y="1092419"/>
                  </a:lnTo>
                  <a:cubicBezTo>
                    <a:pt x="2165222" y="1086796"/>
                    <a:pt x="2184393" y="1093003"/>
                    <a:pt x="2202431" y="1099763"/>
                  </a:cubicBezTo>
                  <a:cubicBezTo>
                    <a:pt x="2207488" y="1103146"/>
                    <a:pt x="2218766" y="1102583"/>
                    <a:pt x="2216520" y="1111041"/>
                  </a:cubicBezTo>
                  <a:cubicBezTo>
                    <a:pt x="2192261" y="1112768"/>
                    <a:pt x="2168637" y="1100878"/>
                    <a:pt x="2146092" y="1092419"/>
                  </a:cubicBezTo>
                  <a:close/>
                  <a:moveTo>
                    <a:pt x="2184390" y="1079449"/>
                  </a:moveTo>
                  <a:cubicBezTo>
                    <a:pt x="2173111" y="1079540"/>
                    <a:pt x="2162378" y="1077266"/>
                    <a:pt x="2151644" y="1075537"/>
                  </a:cubicBezTo>
                  <a:cubicBezTo>
                    <a:pt x="2173202" y="1054175"/>
                    <a:pt x="2200838" y="1038311"/>
                    <a:pt x="2229498" y="1047867"/>
                  </a:cubicBezTo>
                  <a:cubicBezTo>
                    <a:pt x="2220484" y="1064225"/>
                    <a:pt x="2205259" y="1081708"/>
                    <a:pt x="2184390" y="1079449"/>
                  </a:cubicBezTo>
                  <a:close/>
                  <a:moveTo>
                    <a:pt x="2161779" y="1032107"/>
                  </a:moveTo>
                  <a:cubicBezTo>
                    <a:pt x="2156139" y="1039475"/>
                    <a:pt x="2140404" y="1033204"/>
                    <a:pt x="2147134" y="1024193"/>
                  </a:cubicBezTo>
                  <a:lnTo>
                    <a:pt x="2147126" y="1024211"/>
                  </a:lnTo>
                  <a:cubicBezTo>
                    <a:pt x="2152200" y="1016881"/>
                    <a:pt x="2168545" y="1023648"/>
                    <a:pt x="2161779" y="1032107"/>
                  </a:cubicBezTo>
                  <a:close/>
                  <a:moveTo>
                    <a:pt x="2156183" y="1007303"/>
                  </a:moveTo>
                  <a:cubicBezTo>
                    <a:pt x="2155001" y="980198"/>
                    <a:pt x="2175284" y="959367"/>
                    <a:pt x="2193931" y="941902"/>
                  </a:cubicBezTo>
                  <a:lnTo>
                    <a:pt x="2193968" y="941894"/>
                  </a:lnTo>
                  <a:cubicBezTo>
                    <a:pt x="2209192" y="927786"/>
                    <a:pt x="2228369" y="918198"/>
                    <a:pt x="2249243" y="919327"/>
                  </a:cubicBezTo>
                  <a:cubicBezTo>
                    <a:pt x="2255447" y="933990"/>
                    <a:pt x="2265033" y="949228"/>
                    <a:pt x="2260512" y="965580"/>
                  </a:cubicBezTo>
                  <a:cubicBezTo>
                    <a:pt x="2246887" y="1004021"/>
                    <a:pt x="2237826" y="1021274"/>
                    <a:pt x="2156183" y="1007303"/>
                  </a:cubicBezTo>
                  <a:close/>
                  <a:moveTo>
                    <a:pt x="2131933" y="899007"/>
                  </a:moveTo>
                  <a:cubicBezTo>
                    <a:pt x="2145477" y="872493"/>
                    <a:pt x="2173675" y="854455"/>
                    <a:pt x="2203009" y="850498"/>
                  </a:cubicBezTo>
                  <a:cubicBezTo>
                    <a:pt x="2202446" y="870810"/>
                    <a:pt x="2204700" y="892230"/>
                    <a:pt x="2197915" y="911413"/>
                  </a:cubicBezTo>
                  <a:cubicBezTo>
                    <a:pt x="2181570" y="924394"/>
                    <a:pt x="2162391" y="933407"/>
                    <a:pt x="2144339" y="943568"/>
                  </a:cubicBezTo>
                  <a:cubicBezTo>
                    <a:pt x="2137609" y="929378"/>
                    <a:pt x="2129695" y="914734"/>
                    <a:pt x="2131969" y="898952"/>
                  </a:cubicBezTo>
                  <a:close/>
                  <a:moveTo>
                    <a:pt x="2092979" y="867990"/>
                  </a:moveTo>
                  <a:cubicBezTo>
                    <a:pt x="2090705" y="860667"/>
                    <a:pt x="2087885" y="853327"/>
                    <a:pt x="2085611" y="845995"/>
                  </a:cubicBezTo>
                  <a:lnTo>
                    <a:pt x="2085639" y="845995"/>
                  </a:lnTo>
                  <a:cubicBezTo>
                    <a:pt x="2113272" y="826821"/>
                    <a:pt x="2141463" y="809893"/>
                    <a:pt x="2169113" y="791282"/>
                  </a:cubicBezTo>
                  <a:cubicBezTo>
                    <a:pt x="2170232" y="803697"/>
                    <a:pt x="2170232" y="816656"/>
                    <a:pt x="2170232" y="829066"/>
                  </a:cubicBezTo>
                  <a:cubicBezTo>
                    <a:pt x="2145986" y="844302"/>
                    <a:pt x="2122277" y="864595"/>
                    <a:pt x="2092975" y="867988"/>
                  </a:cubicBezTo>
                  <a:close/>
                  <a:moveTo>
                    <a:pt x="2219905" y="908612"/>
                  </a:moveTo>
                  <a:cubicBezTo>
                    <a:pt x="2220359" y="886036"/>
                    <a:pt x="2215902" y="862350"/>
                    <a:pt x="2222088" y="840356"/>
                  </a:cubicBezTo>
                  <a:lnTo>
                    <a:pt x="2222171" y="840356"/>
                  </a:lnTo>
                  <a:cubicBezTo>
                    <a:pt x="2235706" y="830769"/>
                    <a:pt x="2251505" y="825131"/>
                    <a:pt x="2266723" y="817234"/>
                  </a:cubicBezTo>
                  <a:cubicBezTo>
                    <a:pt x="2276324" y="836972"/>
                    <a:pt x="2278003" y="858966"/>
                    <a:pt x="2274619" y="880405"/>
                  </a:cubicBezTo>
                  <a:cubicBezTo>
                    <a:pt x="2262206" y="899014"/>
                    <a:pt x="2238512" y="900151"/>
                    <a:pt x="2219901" y="908611"/>
                  </a:cubicBezTo>
                  <a:close/>
                  <a:moveTo>
                    <a:pt x="2330463" y="989811"/>
                  </a:moveTo>
                  <a:lnTo>
                    <a:pt x="2330413" y="989823"/>
                  </a:lnTo>
                  <a:lnTo>
                    <a:pt x="2330450" y="989769"/>
                  </a:lnTo>
                  <a:cubicBezTo>
                    <a:pt x="2330450" y="989784"/>
                    <a:pt x="2330458" y="989796"/>
                    <a:pt x="2330463" y="989811"/>
                  </a:cubicBezTo>
                  <a:cubicBezTo>
                    <a:pt x="2334989" y="988670"/>
                    <a:pt x="2343960" y="986429"/>
                    <a:pt x="2347905" y="985866"/>
                  </a:cubicBezTo>
                  <a:cubicBezTo>
                    <a:pt x="2368262" y="1007518"/>
                    <a:pt x="2374839" y="1004372"/>
                    <a:pt x="2372731" y="1068767"/>
                  </a:cubicBezTo>
                  <a:cubicBezTo>
                    <a:pt x="2357506" y="1072161"/>
                    <a:pt x="2341696" y="1071587"/>
                    <a:pt x="2325922" y="1068219"/>
                  </a:cubicBezTo>
                  <a:cubicBezTo>
                    <a:pt x="2329297" y="1052427"/>
                    <a:pt x="2337201" y="1038318"/>
                    <a:pt x="2339457" y="1021974"/>
                  </a:cubicBezTo>
                  <a:cubicBezTo>
                    <a:pt x="2338360" y="1010620"/>
                    <a:pt x="2333280" y="1000533"/>
                    <a:pt x="2330458" y="989817"/>
                  </a:cubicBezTo>
                  <a:close/>
                  <a:moveTo>
                    <a:pt x="2362566" y="787337"/>
                  </a:moveTo>
                  <a:cubicBezTo>
                    <a:pt x="2389052" y="787337"/>
                    <a:pt x="2420036" y="769185"/>
                    <a:pt x="2439882" y="758576"/>
                  </a:cubicBezTo>
                  <a:cubicBezTo>
                    <a:pt x="2448341" y="772674"/>
                    <a:pt x="2456245" y="789038"/>
                    <a:pt x="2451734" y="805948"/>
                  </a:cubicBezTo>
                  <a:cubicBezTo>
                    <a:pt x="2444403" y="827368"/>
                    <a:pt x="2435943" y="851622"/>
                    <a:pt x="2415068" y="864035"/>
                  </a:cubicBezTo>
                  <a:cubicBezTo>
                    <a:pt x="2397586" y="869120"/>
                    <a:pt x="2378975" y="866300"/>
                    <a:pt x="2360929" y="865172"/>
                  </a:cubicBezTo>
                  <a:cubicBezTo>
                    <a:pt x="2371568" y="840355"/>
                    <a:pt x="2368205" y="813285"/>
                    <a:pt x="2362562" y="787342"/>
                  </a:cubicBezTo>
                  <a:close/>
                  <a:moveTo>
                    <a:pt x="2464634" y="766462"/>
                  </a:moveTo>
                  <a:lnTo>
                    <a:pt x="2464671" y="766462"/>
                  </a:lnTo>
                  <a:cubicBezTo>
                    <a:pt x="2491177" y="779442"/>
                    <a:pt x="2516000" y="796363"/>
                    <a:pt x="2540804" y="812706"/>
                  </a:cubicBezTo>
                  <a:cubicBezTo>
                    <a:pt x="2543069" y="820610"/>
                    <a:pt x="2542505" y="829625"/>
                    <a:pt x="2543069" y="838081"/>
                  </a:cubicBezTo>
                  <a:cubicBezTo>
                    <a:pt x="2521066" y="858947"/>
                    <a:pt x="2488356" y="872483"/>
                    <a:pt x="2459021" y="858947"/>
                  </a:cubicBezTo>
                  <a:cubicBezTo>
                    <a:pt x="2446060" y="849933"/>
                    <a:pt x="2457894" y="835834"/>
                    <a:pt x="2460722" y="824546"/>
                  </a:cubicBezTo>
                  <a:cubicBezTo>
                    <a:pt x="2469176" y="805952"/>
                    <a:pt x="2466358" y="785652"/>
                    <a:pt x="2464628" y="766468"/>
                  </a:cubicBezTo>
                  <a:close/>
                  <a:moveTo>
                    <a:pt x="2519383" y="872494"/>
                  </a:moveTo>
                  <a:lnTo>
                    <a:pt x="2519428" y="872494"/>
                  </a:lnTo>
                  <a:cubicBezTo>
                    <a:pt x="2529015" y="866854"/>
                    <a:pt x="2538601" y="860660"/>
                    <a:pt x="2548754" y="855012"/>
                  </a:cubicBezTo>
                  <a:cubicBezTo>
                    <a:pt x="2547625" y="878698"/>
                    <a:pt x="2549318" y="910287"/>
                    <a:pt x="2523928" y="922695"/>
                  </a:cubicBezTo>
                  <a:cubicBezTo>
                    <a:pt x="2511521" y="931155"/>
                    <a:pt x="2501933" y="917046"/>
                    <a:pt x="2491774" y="911416"/>
                  </a:cubicBezTo>
                  <a:cubicBezTo>
                    <a:pt x="2478714" y="906424"/>
                    <a:pt x="2465345" y="902280"/>
                    <a:pt x="2451752" y="899010"/>
                  </a:cubicBezTo>
                  <a:cubicBezTo>
                    <a:pt x="2451188" y="891113"/>
                    <a:pt x="2450615" y="883219"/>
                    <a:pt x="2450615" y="875878"/>
                  </a:cubicBezTo>
                  <a:cubicBezTo>
                    <a:pt x="2473080" y="878138"/>
                    <a:pt x="2497366" y="883224"/>
                    <a:pt x="2519378" y="872499"/>
                  </a:cubicBezTo>
                  <a:close/>
                  <a:moveTo>
                    <a:pt x="2566182" y="861779"/>
                  </a:moveTo>
                  <a:lnTo>
                    <a:pt x="2566219" y="861797"/>
                  </a:lnTo>
                  <a:lnTo>
                    <a:pt x="2566209" y="861850"/>
                  </a:lnTo>
                  <a:cubicBezTo>
                    <a:pt x="2577456" y="888346"/>
                    <a:pt x="2580284" y="916517"/>
                    <a:pt x="2584237" y="944695"/>
                  </a:cubicBezTo>
                  <a:cubicBezTo>
                    <a:pt x="2568130" y="945180"/>
                    <a:pt x="2552025" y="943664"/>
                    <a:pt x="2536292" y="940183"/>
                  </a:cubicBezTo>
                  <a:cubicBezTo>
                    <a:pt x="2551017" y="916003"/>
                    <a:pt x="2562290" y="890033"/>
                    <a:pt x="2566209" y="861856"/>
                  </a:cubicBezTo>
                  <a:cubicBezTo>
                    <a:pt x="2566194" y="861833"/>
                    <a:pt x="2566187" y="861808"/>
                    <a:pt x="2566177" y="861785"/>
                  </a:cubicBezTo>
                  <a:close/>
                  <a:moveTo>
                    <a:pt x="2595534" y="984183"/>
                  </a:moveTo>
                  <a:cubicBezTo>
                    <a:pt x="2600601" y="998282"/>
                    <a:pt x="2605135" y="1012944"/>
                    <a:pt x="2610759" y="1027045"/>
                  </a:cubicBezTo>
                  <a:cubicBezTo>
                    <a:pt x="2600368" y="1026463"/>
                    <a:pt x="2590015" y="1025339"/>
                    <a:pt x="2579741" y="1023679"/>
                  </a:cubicBezTo>
                  <a:lnTo>
                    <a:pt x="2579741" y="1023661"/>
                  </a:lnTo>
                  <a:cubicBezTo>
                    <a:pt x="2583927" y="1010098"/>
                    <a:pt x="2589207" y="996897"/>
                    <a:pt x="2595530" y="984189"/>
                  </a:cubicBezTo>
                  <a:close/>
                  <a:moveTo>
                    <a:pt x="2590431" y="916546"/>
                  </a:moveTo>
                  <a:lnTo>
                    <a:pt x="2590468" y="916509"/>
                  </a:lnTo>
                  <a:cubicBezTo>
                    <a:pt x="2604003" y="926096"/>
                    <a:pt x="2615855" y="938504"/>
                    <a:pt x="2619813" y="954293"/>
                  </a:cubicBezTo>
                  <a:cubicBezTo>
                    <a:pt x="2601161" y="950930"/>
                    <a:pt x="2593247" y="933470"/>
                    <a:pt x="2590427" y="916551"/>
                  </a:cubicBezTo>
                  <a:close/>
                  <a:moveTo>
                    <a:pt x="2551555" y="1125154"/>
                  </a:moveTo>
                  <a:cubicBezTo>
                    <a:pt x="2565080" y="1126291"/>
                    <a:pt x="2578625" y="1129111"/>
                    <a:pt x="2592154" y="1131357"/>
                  </a:cubicBezTo>
                  <a:cubicBezTo>
                    <a:pt x="2590453" y="1145456"/>
                    <a:pt x="2587643" y="1161258"/>
                    <a:pt x="2575799" y="1171408"/>
                  </a:cubicBezTo>
                  <a:cubicBezTo>
                    <a:pt x="2551604" y="1178230"/>
                    <a:pt x="2531320" y="1159584"/>
                    <a:pt x="2520041" y="1139845"/>
                  </a:cubicBezTo>
                  <a:lnTo>
                    <a:pt x="2519968" y="1139817"/>
                  </a:lnTo>
                  <a:cubicBezTo>
                    <a:pt x="2530685" y="1135310"/>
                    <a:pt x="2540826" y="1129101"/>
                    <a:pt x="2551551" y="1125159"/>
                  </a:cubicBezTo>
                  <a:close/>
                  <a:moveTo>
                    <a:pt x="2504761" y="1105976"/>
                  </a:moveTo>
                  <a:cubicBezTo>
                    <a:pt x="2496847" y="1087322"/>
                    <a:pt x="2497393" y="1067045"/>
                    <a:pt x="2496847" y="1047307"/>
                  </a:cubicBezTo>
                  <a:lnTo>
                    <a:pt x="2496865" y="1047317"/>
                  </a:lnTo>
                  <a:cubicBezTo>
                    <a:pt x="2517741" y="1047317"/>
                    <a:pt x="2538034" y="1045626"/>
                    <a:pt x="2558346" y="1043933"/>
                  </a:cubicBezTo>
                  <a:cubicBezTo>
                    <a:pt x="2565686" y="1066482"/>
                    <a:pt x="2564549" y="1091869"/>
                    <a:pt x="2547621" y="1109358"/>
                  </a:cubicBezTo>
                  <a:cubicBezTo>
                    <a:pt x="2534078" y="1116127"/>
                    <a:pt x="2514349" y="1121194"/>
                    <a:pt x="2504761" y="1105976"/>
                  </a:cubicBezTo>
                  <a:close/>
                  <a:moveTo>
                    <a:pt x="2548740" y="1026459"/>
                  </a:moveTo>
                  <a:cubicBezTo>
                    <a:pt x="2533505" y="1034918"/>
                    <a:pt x="2515458" y="1033790"/>
                    <a:pt x="2500241" y="1027596"/>
                  </a:cubicBezTo>
                  <a:cubicBezTo>
                    <a:pt x="2505880" y="1001035"/>
                    <a:pt x="2519433" y="977932"/>
                    <a:pt x="2525066" y="951372"/>
                  </a:cubicBezTo>
                  <a:lnTo>
                    <a:pt x="2525058" y="951445"/>
                  </a:lnTo>
                  <a:cubicBezTo>
                    <a:pt x="2544224" y="958776"/>
                    <a:pt x="2562843" y="966669"/>
                    <a:pt x="2583709" y="967800"/>
                  </a:cubicBezTo>
                  <a:cubicBezTo>
                    <a:pt x="2580321" y="990357"/>
                    <a:pt x="2574127" y="1020255"/>
                    <a:pt x="2548740" y="1026459"/>
                  </a:cubicBezTo>
                  <a:close/>
                  <a:moveTo>
                    <a:pt x="2397557" y="884933"/>
                  </a:moveTo>
                  <a:lnTo>
                    <a:pt x="2397539" y="884915"/>
                  </a:lnTo>
                  <a:cubicBezTo>
                    <a:pt x="2409937" y="880958"/>
                    <a:pt x="2421789" y="875328"/>
                    <a:pt x="2435324" y="873071"/>
                  </a:cubicBezTo>
                  <a:cubicBezTo>
                    <a:pt x="2435520" y="884174"/>
                    <a:pt x="2435146" y="895280"/>
                    <a:pt x="2434205" y="906345"/>
                  </a:cubicBezTo>
                  <a:cubicBezTo>
                    <a:pt x="2411646" y="912549"/>
                    <a:pt x="2387952" y="907474"/>
                    <a:pt x="2365403" y="911985"/>
                  </a:cubicBezTo>
                  <a:cubicBezTo>
                    <a:pt x="2361446" y="903526"/>
                    <a:pt x="2357508" y="895640"/>
                    <a:pt x="2352987" y="887171"/>
                  </a:cubicBezTo>
                  <a:cubicBezTo>
                    <a:pt x="2367721" y="886626"/>
                    <a:pt x="2382911" y="887181"/>
                    <a:pt x="2397557" y="884933"/>
                  </a:cubicBezTo>
                  <a:close/>
                  <a:moveTo>
                    <a:pt x="2637217" y="1142680"/>
                  </a:moveTo>
                  <a:cubicBezTo>
                    <a:pt x="2628758" y="1156779"/>
                    <a:pt x="2614086" y="1165811"/>
                    <a:pt x="2599424" y="1171451"/>
                  </a:cubicBezTo>
                  <a:cubicBezTo>
                    <a:pt x="2601152" y="1158534"/>
                    <a:pt x="2601152" y="1145527"/>
                    <a:pt x="2606154" y="1133157"/>
                  </a:cubicBezTo>
                  <a:lnTo>
                    <a:pt x="2606199" y="1133093"/>
                  </a:lnTo>
                  <a:cubicBezTo>
                    <a:pt x="2612957" y="1120686"/>
                    <a:pt x="2628193" y="1117303"/>
                    <a:pt x="2639463" y="1110534"/>
                  </a:cubicBezTo>
                  <a:cubicBezTo>
                    <a:pt x="2639463" y="1121247"/>
                    <a:pt x="2639463" y="1132530"/>
                    <a:pt x="2637217" y="1142680"/>
                  </a:cubicBezTo>
                  <a:close/>
                  <a:moveTo>
                    <a:pt x="2627120" y="1097554"/>
                  </a:moveTo>
                  <a:cubicBezTo>
                    <a:pt x="2608491" y="1108269"/>
                    <a:pt x="2587625" y="1115037"/>
                    <a:pt x="2566195" y="1111089"/>
                  </a:cubicBezTo>
                  <a:cubicBezTo>
                    <a:pt x="2574644" y="1088468"/>
                    <a:pt x="2578643" y="1064757"/>
                    <a:pt x="2574122" y="1040589"/>
                  </a:cubicBezTo>
                  <a:lnTo>
                    <a:pt x="2574090" y="1040589"/>
                  </a:lnTo>
                  <a:lnTo>
                    <a:pt x="2574108" y="1040507"/>
                  </a:lnTo>
                  <a:cubicBezTo>
                    <a:pt x="2574108" y="1040536"/>
                    <a:pt x="2574108" y="1040564"/>
                    <a:pt x="2574120" y="1040593"/>
                  </a:cubicBezTo>
                  <a:cubicBezTo>
                    <a:pt x="2589330" y="1043409"/>
                    <a:pt x="2605127" y="1044538"/>
                    <a:pt x="2620892" y="1047920"/>
                  </a:cubicBezTo>
                  <a:cubicBezTo>
                    <a:pt x="2631614" y="1061451"/>
                    <a:pt x="2635007" y="1081754"/>
                    <a:pt x="2627120" y="1097554"/>
                  </a:cubicBezTo>
                  <a:close/>
                  <a:moveTo>
                    <a:pt x="2605038" y="973986"/>
                  </a:moveTo>
                  <a:lnTo>
                    <a:pt x="2605110" y="974003"/>
                  </a:lnTo>
                  <a:cubicBezTo>
                    <a:pt x="2615817" y="973440"/>
                    <a:pt x="2626532" y="973440"/>
                    <a:pt x="2637820" y="973440"/>
                  </a:cubicBezTo>
                  <a:cubicBezTo>
                    <a:pt x="2645151" y="983590"/>
                    <a:pt x="2653045" y="993178"/>
                    <a:pt x="2660933" y="1003320"/>
                  </a:cubicBezTo>
                  <a:cubicBezTo>
                    <a:pt x="2649099" y="1000510"/>
                    <a:pt x="2637247" y="998817"/>
                    <a:pt x="2625409" y="995998"/>
                  </a:cubicBezTo>
                  <a:cubicBezTo>
                    <a:pt x="2617405" y="990357"/>
                    <a:pt x="2611767" y="981351"/>
                    <a:pt x="2605035" y="973984"/>
                  </a:cubicBezTo>
                  <a:close/>
                  <a:moveTo>
                    <a:pt x="2610224" y="773245"/>
                  </a:moveTo>
                  <a:cubicBezTo>
                    <a:pt x="2602327" y="792974"/>
                    <a:pt x="2583717" y="805954"/>
                    <a:pt x="2570183" y="821745"/>
                  </a:cubicBezTo>
                  <a:cubicBezTo>
                    <a:pt x="2552626" y="811030"/>
                    <a:pt x="2549262" y="789599"/>
                    <a:pt x="2553264" y="770981"/>
                  </a:cubicBezTo>
                  <a:cubicBezTo>
                    <a:pt x="2555508" y="740527"/>
                    <a:pt x="2611912" y="741653"/>
                    <a:pt x="2610221" y="773244"/>
                  </a:cubicBezTo>
                  <a:close/>
                  <a:moveTo>
                    <a:pt x="2373872" y="707820"/>
                  </a:moveTo>
                  <a:cubicBezTo>
                    <a:pt x="2367142" y="714587"/>
                    <a:pt x="2354134" y="704426"/>
                    <a:pt x="2360319" y="697103"/>
                  </a:cubicBezTo>
                  <a:lnTo>
                    <a:pt x="2360337" y="697103"/>
                  </a:lnTo>
                  <a:cubicBezTo>
                    <a:pt x="2367108" y="689760"/>
                    <a:pt x="2380082" y="700484"/>
                    <a:pt x="2373870" y="707817"/>
                  </a:cubicBezTo>
                  <a:close/>
                  <a:moveTo>
                    <a:pt x="2359791" y="717970"/>
                  </a:moveTo>
                  <a:cubicBezTo>
                    <a:pt x="2381786" y="727557"/>
                    <a:pt x="2403216" y="737699"/>
                    <a:pt x="2425783" y="745613"/>
                  </a:cubicBezTo>
                  <a:cubicBezTo>
                    <a:pt x="2408319" y="767044"/>
                    <a:pt x="2378484" y="764778"/>
                    <a:pt x="2354198" y="770987"/>
                  </a:cubicBezTo>
                  <a:lnTo>
                    <a:pt x="2354153" y="770987"/>
                  </a:lnTo>
                  <a:cubicBezTo>
                    <a:pt x="2352448" y="752932"/>
                    <a:pt x="2353585" y="734885"/>
                    <a:pt x="2359789" y="717967"/>
                  </a:cubicBezTo>
                  <a:close/>
                  <a:moveTo>
                    <a:pt x="2354670" y="835272"/>
                  </a:moveTo>
                  <a:cubicBezTo>
                    <a:pt x="2347339" y="864034"/>
                    <a:pt x="2317449" y="882088"/>
                    <a:pt x="2289245" y="878133"/>
                  </a:cubicBezTo>
                  <a:cubicBezTo>
                    <a:pt x="2289793" y="855584"/>
                    <a:pt x="2285242" y="833026"/>
                    <a:pt x="2279602" y="811031"/>
                  </a:cubicBezTo>
                  <a:cubicBezTo>
                    <a:pt x="2298732" y="811031"/>
                    <a:pt x="2322472" y="792652"/>
                    <a:pt x="2341136" y="785081"/>
                  </a:cubicBezTo>
                  <a:cubicBezTo>
                    <a:pt x="2354667" y="797484"/>
                    <a:pt x="2357497" y="817786"/>
                    <a:pt x="2354667" y="835269"/>
                  </a:cubicBezTo>
                  <a:close/>
                  <a:moveTo>
                    <a:pt x="2349067" y="693722"/>
                  </a:moveTo>
                  <a:cubicBezTo>
                    <a:pt x="2345701" y="700490"/>
                    <a:pt x="2332694" y="697670"/>
                    <a:pt x="2334422" y="689765"/>
                  </a:cubicBezTo>
                  <a:cubicBezTo>
                    <a:pt x="2337803" y="682992"/>
                    <a:pt x="2350765" y="685822"/>
                    <a:pt x="2349064" y="693717"/>
                  </a:cubicBezTo>
                  <a:close/>
                  <a:moveTo>
                    <a:pt x="2338389" y="706694"/>
                  </a:moveTo>
                  <a:cubicBezTo>
                    <a:pt x="2346284" y="729826"/>
                    <a:pt x="2342327" y="755767"/>
                    <a:pt x="2325410" y="773814"/>
                  </a:cubicBezTo>
                  <a:cubicBezTo>
                    <a:pt x="2312438" y="788467"/>
                    <a:pt x="2292145" y="789604"/>
                    <a:pt x="2274660" y="793553"/>
                  </a:cubicBezTo>
                  <a:cubicBezTo>
                    <a:pt x="2277480" y="770431"/>
                    <a:pt x="2284757" y="748991"/>
                    <a:pt x="2283119" y="725870"/>
                  </a:cubicBezTo>
                  <a:cubicBezTo>
                    <a:pt x="2301147" y="717967"/>
                    <a:pt x="2317519" y="702741"/>
                    <a:pt x="2338386" y="706688"/>
                  </a:cubicBezTo>
                  <a:close/>
                  <a:moveTo>
                    <a:pt x="2293727" y="673970"/>
                  </a:moveTo>
                  <a:lnTo>
                    <a:pt x="2293754" y="673970"/>
                  </a:lnTo>
                  <a:cubicBezTo>
                    <a:pt x="2299958" y="668330"/>
                    <a:pt x="2312374" y="671714"/>
                    <a:pt x="2315194" y="679055"/>
                  </a:cubicBezTo>
                  <a:cubicBezTo>
                    <a:pt x="2312917" y="689206"/>
                    <a:pt x="2289812" y="684695"/>
                    <a:pt x="2293727" y="673970"/>
                  </a:cubicBezTo>
                  <a:close/>
                  <a:moveTo>
                    <a:pt x="2270642" y="729811"/>
                  </a:moveTo>
                  <a:cubicBezTo>
                    <a:pt x="2272325" y="751232"/>
                    <a:pt x="2266634" y="772864"/>
                    <a:pt x="2258790" y="792964"/>
                  </a:cubicBezTo>
                  <a:cubicBezTo>
                    <a:pt x="2247667" y="821464"/>
                    <a:pt x="2211981" y="820608"/>
                    <a:pt x="2187150" y="828503"/>
                  </a:cubicBezTo>
                  <a:cubicBezTo>
                    <a:pt x="2187723" y="811020"/>
                    <a:pt x="2183775" y="793527"/>
                    <a:pt x="2186030" y="776601"/>
                  </a:cubicBezTo>
                  <a:cubicBezTo>
                    <a:pt x="2199037" y="761393"/>
                    <a:pt x="2210856" y="743347"/>
                    <a:pt x="2228872" y="733186"/>
                  </a:cubicBezTo>
                  <a:lnTo>
                    <a:pt x="2228900" y="733186"/>
                  </a:lnTo>
                  <a:cubicBezTo>
                    <a:pt x="2242429" y="728682"/>
                    <a:pt x="2256521" y="729237"/>
                    <a:pt x="2270639" y="729811"/>
                  </a:cubicBezTo>
                  <a:close/>
                  <a:moveTo>
                    <a:pt x="2170294" y="715712"/>
                  </a:moveTo>
                  <a:cubicBezTo>
                    <a:pt x="2159014" y="697101"/>
                    <a:pt x="2169657" y="677363"/>
                    <a:pt x="2185484" y="665511"/>
                  </a:cubicBezTo>
                  <a:lnTo>
                    <a:pt x="2185512" y="665511"/>
                  </a:lnTo>
                  <a:cubicBezTo>
                    <a:pt x="2199628" y="661000"/>
                    <a:pt x="2212600" y="669468"/>
                    <a:pt x="2225007" y="675113"/>
                  </a:cubicBezTo>
                  <a:cubicBezTo>
                    <a:pt x="2220492" y="702185"/>
                    <a:pt x="2193422" y="710636"/>
                    <a:pt x="2170291" y="715712"/>
                  </a:cubicBezTo>
                  <a:close/>
                  <a:moveTo>
                    <a:pt x="2177625" y="624912"/>
                  </a:moveTo>
                  <a:cubicBezTo>
                    <a:pt x="2156611" y="619826"/>
                    <a:pt x="2135338" y="615872"/>
                    <a:pt x="2113899" y="613068"/>
                  </a:cubicBezTo>
                  <a:cubicBezTo>
                    <a:pt x="2113263" y="605737"/>
                    <a:pt x="2112717" y="598968"/>
                    <a:pt x="2112171" y="591638"/>
                  </a:cubicBezTo>
                  <a:lnTo>
                    <a:pt x="2112198" y="591638"/>
                  </a:lnTo>
                  <a:cubicBezTo>
                    <a:pt x="2156751" y="585998"/>
                    <a:pt x="2201313" y="595576"/>
                    <a:pt x="2246419" y="595022"/>
                  </a:cubicBezTo>
                  <a:cubicBezTo>
                    <a:pt x="2251054" y="596415"/>
                    <a:pt x="2255765" y="597544"/>
                    <a:pt x="2260527" y="598406"/>
                  </a:cubicBezTo>
                  <a:cubicBezTo>
                    <a:pt x="2234027" y="610806"/>
                    <a:pt x="2204692" y="613626"/>
                    <a:pt x="2177622" y="624901"/>
                  </a:cubicBezTo>
                  <a:close/>
                  <a:moveTo>
                    <a:pt x="2157860" y="639588"/>
                  </a:moveTo>
                  <a:cubicBezTo>
                    <a:pt x="2138668" y="640716"/>
                    <a:pt x="2119475" y="640716"/>
                    <a:pt x="2101464" y="634502"/>
                  </a:cubicBezTo>
                  <a:cubicBezTo>
                    <a:pt x="2120063" y="633929"/>
                    <a:pt x="2139246" y="635051"/>
                    <a:pt x="2157858" y="639577"/>
                  </a:cubicBezTo>
                  <a:close/>
                  <a:moveTo>
                    <a:pt x="2134210" y="655359"/>
                  </a:moveTo>
                  <a:cubicBezTo>
                    <a:pt x="2127452" y="673969"/>
                    <a:pt x="2106013" y="673405"/>
                    <a:pt x="2090213" y="678480"/>
                  </a:cubicBezTo>
                  <a:cubicBezTo>
                    <a:pt x="2091310" y="668903"/>
                    <a:pt x="2093033" y="659308"/>
                    <a:pt x="2094761" y="650284"/>
                  </a:cubicBezTo>
                  <a:cubicBezTo>
                    <a:pt x="2108074" y="650272"/>
                    <a:pt x="2121333" y="651978"/>
                    <a:pt x="2134210" y="655359"/>
                  </a:cubicBezTo>
                  <a:close/>
                  <a:moveTo>
                    <a:pt x="2157904" y="738279"/>
                  </a:moveTo>
                  <a:cubicBezTo>
                    <a:pt x="2134774" y="748984"/>
                    <a:pt x="2112230" y="760836"/>
                    <a:pt x="2088520" y="769852"/>
                  </a:cubicBezTo>
                  <a:cubicBezTo>
                    <a:pt x="2088430" y="761392"/>
                    <a:pt x="2089069" y="752377"/>
                    <a:pt x="2089069" y="743909"/>
                  </a:cubicBezTo>
                  <a:lnTo>
                    <a:pt x="2089097" y="743909"/>
                  </a:lnTo>
                  <a:cubicBezTo>
                    <a:pt x="2111654" y="733186"/>
                    <a:pt x="2131393" y="718535"/>
                    <a:pt x="2153388" y="707817"/>
                  </a:cubicBezTo>
                  <a:cubicBezTo>
                    <a:pt x="2155083" y="717967"/>
                    <a:pt x="2156774" y="728118"/>
                    <a:pt x="2157901" y="738279"/>
                  </a:cubicBezTo>
                  <a:close/>
                  <a:moveTo>
                    <a:pt x="2075559" y="771551"/>
                  </a:moveTo>
                  <a:cubicBezTo>
                    <a:pt x="2060906" y="783959"/>
                    <a:pt x="2042841" y="794683"/>
                    <a:pt x="2023666" y="796377"/>
                  </a:cubicBezTo>
                  <a:cubicBezTo>
                    <a:pt x="2021301" y="789038"/>
                    <a:pt x="2020209" y="781701"/>
                    <a:pt x="2018572" y="773810"/>
                  </a:cubicBezTo>
                  <a:lnTo>
                    <a:pt x="2018599" y="773810"/>
                  </a:lnTo>
                  <a:cubicBezTo>
                    <a:pt x="2034944" y="763086"/>
                    <a:pt x="2054672" y="757455"/>
                    <a:pt x="2073303" y="751251"/>
                  </a:cubicBezTo>
                  <a:cubicBezTo>
                    <a:pt x="2073859" y="758017"/>
                    <a:pt x="2074429" y="764785"/>
                    <a:pt x="2075556" y="771551"/>
                  </a:cubicBezTo>
                  <a:close/>
                  <a:moveTo>
                    <a:pt x="2010696" y="802001"/>
                  </a:moveTo>
                  <a:cubicBezTo>
                    <a:pt x="1990905" y="805949"/>
                    <a:pt x="1972291" y="812135"/>
                    <a:pt x="1953774" y="817197"/>
                  </a:cubicBezTo>
                  <a:lnTo>
                    <a:pt x="1953748" y="817227"/>
                  </a:lnTo>
                  <a:lnTo>
                    <a:pt x="1953666" y="817227"/>
                  </a:lnTo>
                  <a:lnTo>
                    <a:pt x="1953773" y="817197"/>
                  </a:lnTo>
                  <a:cubicBezTo>
                    <a:pt x="1964478" y="801998"/>
                    <a:pt x="1979709" y="791843"/>
                    <a:pt x="1994921" y="782826"/>
                  </a:cubicBezTo>
                  <a:cubicBezTo>
                    <a:pt x="2000541" y="789035"/>
                    <a:pt x="2005626" y="795237"/>
                    <a:pt x="2010693" y="801997"/>
                  </a:cubicBezTo>
                  <a:close/>
                  <a:moveTo>
                    <a:pt x="2043340" y="870247"/>
                  </a:moveTo>
                  <a:cubicBezTo>
                    <a:pt x="2051244" y="861789"/>
                    <a:pt x="2063091" y="860660"/>
                    <a:pt x="2073241" y="858404"/>
                  </a:cubicBezTo>
                  <a:cubicBezTo>
                    <a:pt x="2076607" y="866308"/>
                    <a:pt x="2079445" y="874193"/>
                    <a:pt x="2082842" y="882090"/>
                  </a:cubicBezTo>
                  <a:cubicBezTo>
                    <a:pt x="2061966" y="910851"/>
                    <a:pt x="2027567" y="933973"/>
                    <a:pt x="1990900" y="933973"/>
                  </a:cubicBezTo>
                  <a:cubicBezTo>
                    <a:pt x="1997176" y="905212"/>
                    <a:pt x="2024282" y="889421"/>
                    <a:pt x="2043384" y="870238"/>
                  </a:cubicBezTo>
                  <a:close/>
                  <a:moveTo>
                    <a:pt x="2126895" y="940214"/>
                  </a:moveTo>
                  <a:lnTo>
                    <a:pt x="2123511" y="962208"/>
                  </a:lnTo>
                  <a:lnTo>
                    <a:pt x="2104900" y="967283"/>
                  </a:lnTo>
                  <a:cubicBezTo>
                    <a:pt x="2107630" y="957640"/>
                    <a:pt x="2110994" y="948629"/>
                    <a:pt x="2113905" y="939085"/>
                  </a:cubicBezTo>
                  <a:lnTo>
                    <a:pt x="2113922" y="939077"/>
                  </a:lnTo>
                  <a:cubicBezTo>
                    <a:pt x="2117308" y="939637"/>
                    <a:pt x="2123511" y="939637"/>
                    <a:pt x="2126894" y="940210"/>
                  </a:cubicBezTo>
                  <a:close/>
                  <a:moveTo>
                    <a:pt x="2151691" y="1052431"/>
                  </a:moveTo>
                  <a:cubicBezTo>
                    <a:pt x="2140391" y="1065524"/>
                    <a:pt x="2128343" y="1077952"/>
                    <a:pt x="2115607" y="1089653"/>
                  </a:cubicBezTo>
                  <a:cubicBezTo>
                    <a:pt x="2104328" y="1100387"/>
                    <a:pt x="2089684" y="1089653"/>
                    <a:pt x="2078405" y="1085741"/>
                  </a:cubicBezTo>
                  <a:lnTo>
                    <a:pt x="2078360" y="1085705"/>
                  </a:lnTo>
                  <a:cubicBezTo>
                    <a:pt x="2100916" y="1071039"/>
                    <a:pt x="2123492" y="1053547"/>
                    <a:pt x="2151690" y="1052429"/>
                  </a:cubicBezTo>
                  <a:close/>
                  <a:moveTo>
                    <a:pt x="2104301" y="1132533"/>
                  </a:moveTo>
                  <a:cubicBezTo>
                    <a:pt x="2120082" y="1139864"/>
                    <a:pt x="2131925" y="1153963"/>
                    <a:pt x="2138710" y="1169754"/>
                  </a:cubicBezTo>
                  <a:cubicBezTo>
                    <a:pt x="2109967" y="1180487"/>
                    <a:pt x="2079495" y="1174212"/>
                    <a:pt x="2050206" y="1169754"/>
                  </a:cubicBezTo>
                  <a:lnTo>
                    <a:pt x="2050161" y="1169754"/>
                  </a:lnTo>
                  <a:cubicBezTo>
                    <a:pt x="2065377" y="1155086"/>
                    <a:pt x="2080041" y="1130263"/>
                    <a:pt x="2104299" y="1132530"/>
                  </a:cubicBezTo>
                  <a:close/>
                  <a:moveTo>
                    <a:pt x="2132505" y="1111084"/>
                  </a:moveTo>
                  <a:lnTo>
                    <a:pt x="2132480" y="1111084"/>
                  </a:lnTo>
                  <a:lnTo>
                    <a:pt x="2132490" y="1111066"/>
                  </a:lnTo>
                  <a:lnTo>
                    <a:pt x="2132505" y="1111082"/>
                  </a:lnTo>
                  <a:cubicBezTo>
                    <a:pt x="2155046" y="1109387"/>
                    <a:pt x="2178159" y="1115035"/>
                    <a:pt x="2196762" y="1128003"/>
                  </a:cubicBezTo>
                  <a:cubicBezTo>
                    <a:pt x="2187276" y="1135962"/>
                    <a:pt x="2177292" y="1143308"/>
                    <a:pt x="2166872" y="1149998"/>
                  </a:cubicBezTo>
                  <a:cubicBezTo>
                    <a:pt x="2155058" y="1137535"/>
                    <a:pt x="2143232" y="1124623"/>
                    <a:pt x="2132504" y="1111078"/>
                  </a:cubicBezTo>
                  <a:close/>
                  <a:moveTo>
                    <a:pt x="2179835" y="1182681"/>
                  </a:moveTo>
                  <a:lnTo>
                    <a:pt x="2179872" y="1182673"/>
                  </a:lnTo>
                  <a:cubicBezTo>
                    <a:pt x="2193970" y="1177033"/>
                    <a:pt x="2207496" y="1167997"/>
                    <a:pt x="2223297" y="1168565"/>
                  </a:cubicBezTo>
                  <a:cubicBezTo>
                    <a:pt x="2247547" y="1167428"/>
                    <a:pt x="2270677" y="1177033"/>
                    <a:pt x="2293797" y="1183227"/>
                  </a:cubicBezTo>
                  <a:cubicBezTo>
                    <a:pt x="2271781" y="1213438"/>
                    <a:pt x="2240798" y="1235935"/>
                    <a:pt x="2205256" y="1247518"/>
                  </a:cubicBezTo>
                  <a:cubicBezTo>
                    <a:pt x="2192840" y="1248646"/>
                    <a:pt x="2180442" y="1246389"/>
                    <a:pt x="2167471" y="1245262"/>
                  </a:cubicBezTo>
                  <a:cubicBezTo>
                    <a:pt x="2175184" y="1225272"/>
                    <a:pt x="2179367" y="1204094"/>
                    <a:pt x="2179833" y="1182673"/>
                  </a:cubicBezTo>
                  <a:close/>
                  <a:moveTo>
                    <a:pt x="2263336" y="1140368"/>
                  </a:moveTo>
                  <a:cubicBezTo>
                    <a:pt x="2270677" y="1132481"/>
                    <a:pt x="2277999" y="1125143"/>
                    <a:pt x="2285330" y="1117818"/>
                  </a:cubicBezTo>
                  <a:cubicBezTo>
                    <a:pt x="2268957" y="1113361"/>
                    <a:pt x="2252584" y="1109904"/>
                    <a:pt x="2239032" y="1100900"/>
                  </a:cubicBezTo>
                  <a:lnTo>
                    <a:pt x="2239087" y="1100900"/>
                  </a:lnTo>
                  <a:cubicBezTo>
                    <a:pt x="2258825" y="1095825"/>
                    <a:pt x="2277999" y="1090185"/>
                    <a:pt x="2298301" y="1087355"/>
                  </a:cubicBezTo>
                  <a:cubicBezTo>
                    <a:pt x="2309580" y="1105401"/>
                    <a:pt x="2304505" y="1126833"/>
                    <a:pt x="2297182" y="1145452"/>
                  </a:cubicBezTo>
                  <a:cubicBezTo>
                    <a:pt x="2285892" y="1144315"/>
                    <a:pt x="2274622" y="1142050"/>
                    <a:pt x="2263335" y="1140359"/>
                  </a:cubicBezTo>
                  <a:close/>
                  <a:moveTo>
                    <a:pt x="2234566" y="1077768"/>
                  </a:moveTo>
                  <a:cubicBezTo>
                    <a:pt x="2239658" y="1056945"/>
                    <a:pt x="2243657" y="1036031"/>
                    <a:pt x="2242480" y="1014028"/>
                  </a:cubicBezTo>
                  <a:lnTo>
                    <a:pt x="2242452" y="1014028"/>
                  </a:lnTo>
                  <a:lnTo>
                    <a:pt x="2242480" y="1014001"/>
                  </a:lnTo>
                  <a:lnTo>
                    <a:pt x="2242480" y="1014024"/>
                  </a:lnTo>
                  <a:cubicBezTo>
                    <a:pt x="2268976" y="1011200"/>
                    <a:pt x="2294337" y="999364"/>
                    <a:pt x="2321406" y="999364"/>
                  </a:cubicBezTo>
                  <a:cubicBezTo>
                    <a:pt x="2320842" y="1016847"/>
                    <a:pt x="2327046" y="1037157"/>
                    <a:pt x="2315212" y="1051821"/>
                  </a:cubicBezTo>
                  <a:cubicBezTo>
                    <a:pt x="2298282" y="1077759"/>
                    <a:pt x="2262742" y="1080025"/>
                    <a:pt x="2234564" y="1077759"/>
                  </a:cubicBezTo>
                  <a:close/>
                  <a:moveTo>
                    <a:pt x="2385733" y="1005622"/>
                  </a:moveTo>
                  <a:cubicBezTo>
                    <a:pt x="2390244" y="997725"/>
                    <a:pt x="2398704" y="992642"/>
                    <a:pt x="2405471" y="986446"/>
                  </a:cubicBezTo>
                  <a:cubicBezTo>
                    <a:pt x="2404907" y="996034"/>
                    <a:pt x="2404907" y="1005058"/>
                    <a:pt x="2404344" y="1014653"/>
                  </a:cubicBezTo>
                  <a:cubicBezTo>
                    <a:pt x="2408443" y="1013970"/>
                    <a:pt x="2412587" y="1013590"/>
                    <a:pt x="2416742" y="1013516"/>
                  </a:cubicBezTo>
                  <a:cubicBezTo>
                    <a:pt x="2418849" y="1000972"/>
                    <a:pt x="2421642" y="988552"/>
                    <a:pt x="2425108" y="976313"/>
                  </a:cubicBezTo>
                  <a:lnTo>
                    <a:pt x="2425189" y="976286"/>
                  </a:lnTo>
                  <a:cubicBezTo>
                    <a:pt x="2436478" y="982489"/>
                    <a:pt x="2448321" y="989257"/>
                    <a:pt x="2454533" y="1001112"/>
                  </a:cubicBezTo>
                  <a:cubicBezTo>
                    <a:pt x="2457363" y="1010135"/>
                    <a:pt x="2454533" y="1020287"/>
                    <a:pt x="2451713" y="1029309"/>
                  </a:cubicBezTo>
                  <a:cubicBezTo>
                    <a:pt x="2441563" y="1052431"/>
                    <a:pt x="2443255" y="1078946"/>
                    <a:pt x="2433667" y="1102059"/>
                  </a:cubicBezTo>
                  <a:cubicBezTo>
                    <a:pt x="2430839" y="1128009"/>
                    <a:pt x="2425772" y="1153387"/>
                    <a:pt x="2415048" y="1177085"/>
                  </a:cubicBezTo>
                  <a:cubicBezTo>
                    <a:pt x="2407398" y="1141819"/>
                    <a:pt x="2379363" y="1096342"/>
                    <a:pt x="2385731" y="1005611"/>
                  </a:cubicBezTo>
                  <a:close/>
                  <a:moveTo>
                    <a:pt x="2499836" y="1352587"/>
                  </a:moveTo>
                  <a:cubicBezTo>
                    <a:pt x="2520094" y="1364421"/>
                    <a:pt x="2542675" y="1380225"/>
                    <a:pt x="2544785" y="1405518"/>
                  </a:cubicBezTo>
                  <a:cubicBezTo>
                    <a:pt x="2546197" y="1422454"/>
                    <a:pt x="2550998" y="1438227"/>
                    <a:pt x="2555509" y="1454591"/>
                  </a:cubicBezTo>
                  <a:cubicBezTo>
                    <a:pt x="2552689" y="1455155"/>
                    <a:pt x="2547614" y="1456838"/>
                    <a:pt x="2544785" y="1457411"/>
                  </a:cubicBezTo>
                  <a:cubicBezTo>
                    <a:pt x="2545348" y="1452900"/>
                    <a:pt x="2547049" y="1443876"/>
                    <a:pt x="2547614" y="1439365"/>
                  </a:cubicBezTo>
                  <a:cubicBezTo>
                    <a:pt x="2536367" y="1408329"/>
                    <a:pt x="2523379" y="1377390"/>
                    <a:pt x="2499836" y="1352587"/>
                  </a:cubicBezTo>
                  <a:cubicBezTo>
                    <a:pt x="2499786" y="1352558"/>
                    <a:pt x="2499736" y="1352525"/>
                    <a:pt x="2499688" y="1352498"/>
                  </a:cubicBezTo>
                  <a:lnTo>
                    <a:pt x="2499679" y="1352407"/>
                  </a:lnTo>
                  <a:cubicBezTo>
                    <a:pt x="2499732" y="1352455"/>
                    <a:pt x="2499778" y="1352518"/>
                    <a:pt x="2499835" y="1352576"/>
                  </a:cubicBezTo>
                  <a:close/>
                  <a:moveTo>
                    <a:pt x="2505835" y="1382397"/>
                  </a:moveTo>
                  <a:cubicBezTo>
                    <a:pt x="2518251" y="1396486"/>
                    <a:pt x="2522200" y="1415670"/>
                    <a:pt x="2530103" y="1432598"/>
                  </a:cubicBezTo>
                  <a:cubicBezTo>
                    <a:pt x="2511474" y="1433162"/>
                    <a:pt x="2491727" y="1432598"/>
                    <a:pt x="2475390" y="1442748"/>
                  </a:cubicBezTo>
                  <a:cubicBezTo>
                    <a:pt x="2448302" y="1458539"/>
                    <a:pt x="2414474" y="1464743"/>
                    <a:pt x="2384567" y="1452898"/>
                  </a:cubicBezTo>
                  <a:cubicBezTo>
                    <a:pt x="2372742" y="1442748"/>
                    <a:pt x="2361463" y="1428638"/>
                    <a:pt x="2361463" y="1412283"/>
                  </a:cubicBezTo>
                  <a:cubicBezTo>
                    <a:pt x="2378946" y="1407772"/>
                    <a:pt x="2396428" y="1403259"/>
                    <a:pt x="2413911" y="1398184"/>
                  </a:cubicBezTo>
                  <a:cubicBezTo>
                    <a:pt x="2433557" y="1391817"/>
                    <a:pt x="2448749" y="1377719"/>
                    <a:pt x="2467395" y="1369259"/>
                  </a:cubicBezTo>
                  <a:lnTo>
                    <a:pt x="2467485" y="1369414"/>
                  </a:lnTo>
                  <a:cubicBezTo>
                    <a:pt x="2481011" y="1368842"/>
                    <a:pt x="2494000" y="1376183"/>
                    <a:pt x="2505834" y="1382386"/>
                  </a:cubicBezTo>
                  <a:close/>
                  <a:moveTo>
                    <a:pt x="2452296" y="1622650"/>
                  </a:moveTo>
                  <a:cubicBezTo>
                    <a:pt x="2465285" y="1620958"/>
                    <a:pt x="2481057" y="1610807"/>
                    <a:pt x="2492347" y="1621512"/>
                  </a:cubicBezTo>
                  <a:cubicBezTo>
                    <a:pt x="2511512" y="1637312"/>
                    <a:pt x="2526748" y="1658734"/>
                    <a:pt x="2530705" y="1683557"/>
                  </a:cubicBezTo>
                  <a:cubicBezTo>
                    <a:pt x="2533516" y="1699912"/>
                    <a:pt x="2523928" y="1714019"/>
                    <a:pt x="2519427" y="1728673"/>
                  </a:cubicBezTo>
                  <a:cubicBezTo>
                    <a:pt x="2497432" y="1710636"/>
                    <a:pt x="2466979" y="1720214"/>
                    <a:pt x="2444976" y="1703298"/>
                  </a:cubicBezTo>
                  <a:cubicBezTo>
                    <a:pt x="2421844" y="1690327"/>
                    <a:pt x="2401551" y="1666077"/>
                    <a:pt x="2408874" y="1638435"/>
                  </a:cubicBezTo>
                  <a:cubicBezTo>
                    <a:pt x="2416151" y="1620971"/>
                    <a:pt x="2436981" y="1627793"/>
                    <a:pt x="2452262" y="1622699"/>
                  </a:cubicBezTo>
                  <a:close/>
                  <a:moveTo>
                    <a:pt x="2500788" y="1800240"/>
                  </a:moveTo>
                  <a:cubicBezTo>
                    <a:pt x="2501351" y="1819991"/>
                    <a:pt x="2492329" y="1837461"/>
                    <a:pt x="2483879" y="1854953"/>
                  </a:cubicBezTo>
                  <a:cubicBezTo>
                    <a:pt x="2457919" y="1841982"/>
                    <a:pt x="2431987" y="1828439"/>
                    <a:pt x="2406599" y="1814340"/>
                  </a:cubicBezTo>
                  <a:cubicBezTo>
                    <a:pt x="2395866" y="1806522"/>
                    <a:pt x="2383404" y="1794147"/>
                    <a:pt x="2387952" y="1779411"/>
                  </a:cubicBezTo>
                  <a:lnTo>
                    <a:pt x="2387987" y="1779374"/>
                  </a:lnTo>
                  <a:cubicBezTo>
                    <a:pt x="2392499" y="1765839"/>
                    <a:pt x="2402650" y="1754560"/>
                    <a:pt x="2415057" y="1747220"/>
                  </a:cubicBezTo>
                  <a:cubicBezTo>
                    <a:pt x="2434808" y="1746656"/>
                    <a:pt x="2454543" y="1750613"/>
                    <a:pt x="2473718" y="1754560"/>
                  </a:cubicBezTo>
                  <a:cubicBezTo>
                    <a:pt x="2494573" y="1757360"/>
                    <a:pt x="2501914" y="1782183"/>
                    <a:pt x="2500786" y="1800225"/>
                  </a:cubicBezTo>
                  <a:close/>
                  <a:moveTo>
                    <a:pt x="2461774" y="1967789"/>
                  </a:moveTo>
                  <a:cubicBezTo>
                    <a:pt x="2469746" y="1973730"/>
                    <a:pt x="2483090" y="1986658"/>
                    <a:pt x="2491727" y="1994359"/>
                  </a:cubicBezTo>
                  <a:cubicBezTo>
                    <a:pt x="2500760" y="1998871"/>
                    <a:pt x="2513166" y="1999434"/>
                    <a:pt x="2518251" y="2009583"/>
                  </a:cubicBezTo>
                  <a:cubicBezTo>
                    <a:pt x="2520507" y="2019743"/>
                    <a:pt x="2520507" y="2029883"/>
                    <a:pt x="2521644" y="2040033"/>
                  </a:cubicBezTo>
                  <a:cubicBezTo>
                    <a:pt x="2500205" y="2055814"/>
                    <a:pt x="2472562" y="2056388"/>
                    <a:pt x="2447175" y="2050748"/>
                  </a:cubicBezTo>
                  <a:cubicBezTo>
                    <a:pt x="2438432" y="2043972"/>
                    <a:pt x="2430319" y="2036422"/>
                    <a:pt x="2422933" y="2028189"/>
                  </a:cubicBezTo>
                  <a:cubicBezTo>
                    <a:pt x="2444854" y="2015077"/>
                    <a:pt x="2448220" y="1988063"/>
                    <a:pt x="2461773" y="1967778"/>
                  </a:cubicBezTo>
                  <a:close/>
                  <a:moveTo>
                    <a:pt x="2447221" y="2078306"/>
                  </a:moveTo>
                  <a:cubicBezTo>
                    <a:pt x="2455356" y="2092599"/>
                    <a:pt x="2469780" y="2101438"/>
                    <a:pt x="2479931" y="2113844"/>
                  </a:cubicBezTo>
                  <a:cubicBezTo>
                    <a:pt x="2485581" y="2133583"/>
                    <a:pt x="2488973" y="2154444"/>
                    <a:pt x="2497997" y="2173059"/>
                  </a:cubicBezTo>
                  <a:cubicBezTo>
                    <a:pt x="2460758" y="2186594"/>
                    <a:pt x="2423537" y="2164600"/>
                    <a:pt x="2398159" y="2139222"/>
                  </a:cubicBezTo>
                  <a:cubicBezTo>
                    <a:pt x="2382878" y="2125667"/>
                    <a:pt x="2380603" y="2098562"/>
                    <a:pt x="2393065" y="2082735"/>
                  </a:cubicBezTo>
                  <a:lnTo>
                    <a:pt x="2393083" y="2082817"/>
                  </a:lnTo>
                  <a:cubicBezTo>
                    <a:pt x="2400424" y="2070410"/>
                    <a:pt x="2407745" y="2058003"/>
                    <a:pt x="2413394" y="2045032"/>
                  </a:cubicBezTo>
                  <a:cubicBezTo>
                    <a:pt x="2425789" y="2054617"/>
                    <a:pt x="2438979" y="2063822"/>
                    <a:pt x="2447220" y="2078295"/>
                  </a:cubicBezTo>
                  <a:close/>
                  <a:moveTo>
                    <a:pt x="2334413" y="2140359"/>
                  </a:moveTo>
                  <a:cubicBezTo>
                    <a:pt x="2333864" y="2160628"/>
                    <a:pt x="2319152" y="2175266"/>
                    <a:pt x="2303428" y="2186542"/>
                  </a:cubicBezTo>
                  <a:lnTo>
                    <a:pt x="2303395" y="2186603"/>
                  </a:lnTo>
                  <a:lnTo>
                    <a:pt x="2303395" y="2186568"/>
                  </a:lnTo>
                  <a:lnTo>
                    <a:pt x="2303428" y="2186543"/>
                  </a:lnTo>
                  <a:cubicBezTo>
                    <a:pt x="2312434" y="2170192"/>
                    <a:pt x="2319767" y="2152178"/>
                    <a:pt x="2334411" y="2140348"/>
                  </a:cubicBezTo>
                  <a:close/>
                  <a:moveTo>
                    <a:pt x="2319213" y="2127387"/>
                  </a:moveTo>
                  <a:cubicBezTo>
                    <a:pt x="2314686" y="2148245"/>
                    <a:pt x="2298338" y="2164045"/>
                    <a:pt x="2284812" y="2180398"/>
                  </a:cubicBezTo>
                  <a:cubicBezTo>
                    <a:pt x="2258888" y="2164026"/>
                    <a:pt x="2225597" y="2150473"/>
                    <a:pt x="2215500" y="2118909"/>
                  </a:cubicBezTo>
                  <a:lnTo>
                    <a:pt x="2215436" y="2118927"/>
                  </a:lnTo>
                  <a:cubicBezTo>
                    <a:pt x="2204721" y="2092413"/>
                    <a:pt x="2230090" y="2063652"/>
                    <a:pt x="2256596" y="2063652"/>
                  </a:cubicBezTo>
                  <a:cubicBezTo>
                    <a:pt x="2273522" y="2089591"/>
                    <a:pt x="2309060" y="2096354"/>
                    <a:pt x="2319211" y="2127376"/>
                  </a:cubicBezTo>
                  <a:close/>
                  <a:moveTo>
                    <a:pt x="2303376" y="2078342"/>
                  </a:moveTo>
                  <a:lnTo>
                    <a:pt x="2303394" y="2078359"/>
                  </a:lnTo>
                  <a:cubicBezTo>
                    <a:pt x="2312418" y="2083434"/>
                    <a:pt x="2321431" y="2089648"/>
                    <a:pt x="2328208" y="2097533"/>
                  </a:cubicBezTo>
                  <a:cubicBezTo>
                    <a:pt x="2317474" y="2094067"/>
                    <a:pt x="2309015" y="2087882"/>
                    <a:pt x="2303375" y="2078331"/>
                  </a:cubicBezTo>
                  <a:close/>
                  <a:moveTo>
                    <a:pt x="2188937" y="2363737"/>
                  </a:moveTo>
                  <a:cubicBezTo>
                    <a:pt x="2209793" y="2379481"/>
                    <a:pt x="2236279" y="2374974"/>
                    <a:pt x="2260496" y="2378355"/>
                  </a:cubicBezTo>
                  <a:cubicBezTo>
                    <a:pt x="2262752" y="2405988"/>
                    <a:pt x="2246971" y="2430248"/>
                    <a:pt x="2241330" y="2457326"/>
                  </a:cubicBezTo>
                  <a:cubicBezTo>
                    <a:pt x="2215943" y="2458455"/>
                    <a:pt x="2190001" y="2448857"/>
                    <a:pt x="2179296" y="2424044"/>
                  </a:cubicBezTo>
                  <a:cubicBezTo>
                    <a:pt x="2173202" y="2404396"/>
                    <a:pt x="2173202" y="2379564"/>
                    <a:pt x="2188937" y="2363737"/>
                  </a:cubicBezTo>
                  <a:close/>
                  <a:moveTo>
                    <a:pt x="2180969" y="2456226"/>
                  </a:moveTo>
                  <a:cubicBezTo>
                    <a:pt x="2202399" y="2466949"/>
                    <a:pt x="2225512" y="2472589"/>
                    <a:pt x="2248634" y="2478229"/>
                  </a:cubicBezTo>
                  <a:cubicBezTo>
                    <a:pt x="2254282" y="2500222"/>
                    <a:pt x="2271757" y="2514321"/>
                    <a:pt x="2286992" y="2529549"/>
                  </a:cubicBezTo>
                  <a:cubicBezTo>
                    <a:pt x="2263306" y="2533506"/>
                    <a:pt x="2238483" y="2534061"/>
                    <a:pt x="2215926" y="2542530"/>
                  </a:cubicBezTo>
                  <a:cubicBezTo>
                    <a:pt x="2185454" y="2546469"/>
                    <a:pt x="2155018" y="2563396"/>
                    <a:pt x="2124011" y="2554373"/>
                  </a:cubicBezTo>
                  <a:cubicBezTo>
                    <a:pt x="2118371" y="2547042"/>
                    <a:pt x="2109894" y="2539138"/>
                    <a:pt x="2113286" y="2528986"/>
                  </a:cubicBezTo>
                  <a:cubicBezTo>
                    <a:pt x="2119380" y="2506428"/>
                    <a:pt x="2128476" y="2483870"/>
                    <a:pt x="2144213" y="2466406"/>
                  </a:cubicBezTo>
                  <a:lnTo>
                    <a:pt x="2144303" y="2466388"/>
                  </a:lnTo>
                  <a:cubicBezTo>
                    <a:pt x="2153891" y="2456798"/>
                    <a:pt x="2167991" y="2449466"/>
                    <a:pt x="2180970" y="2456226"/>
                  </a:cubicBezTo>
                  <a:close/>
                  <a:moveTo>
                    <a:pt x="2123937" y="2412865"/>
                  </a:moveTo>
                  <a:lnTo>
                    <a:pt x="2124019" y="2412810"/>
                  </a:lnTo>
                  <a:cubicBezTo>
                    <a:pt x="2137108" y="2399163"/>
                    <a:pt x="2151049" y="2386357"/>
                    <a:pt x="2165757" y="2374471"/>
                  </a:cubicBezTo>
                  <a:cubicBezTo>
                    <a:pt x="2161244" y="2394210"/>
                    <a:pt x="2153341" y="2414513"/>
                    <a:pt x="2165183" y="2433123"/>
                  </a:cubicBezTo>
                  <a:cubicBezTo>
                    <a:pt x="2143188" y="2448358"/>
                    <a:pt x="2116128" y="2444401"/>
                    <a:pt x="2091305" y="2441591"/>
                  </a:cubicBezTo>
                  <a:cubicBezTo>
                    <a:pt x="2090176" y="2437634"/>
                    <a:pt x="2089048" y="2429175"/>
                    <a:pt x="2087921" y="2425236"/>
                  </a:cubicBezTo>
                  <a:cubicBezTo>
                    <a:pt x="2097469" y="2413956"/>
                    <a:pt x="2109293" y="2407225"/>
                    <a:pt x="2123938" y="2412865"/>
                  </a:cubicBezTo>
                  <a:close/>
                  <a:moveTo>
                    <a:pt x="2126829" y="2459609"/>
                  </a:moveTo>
                  <a:cubicBezTo>
                    <a:pt x="2121745" y="2477092"/>
                    <a:pt x="2113294" y="2494019"/>
                    <a:pt x="2100869" y="2506982"/>
                  </a:cubicBezTo>
                  <a:cubicBezTo>
                    <a:pt x="2085644" y="2518816"/>
                    <a:pt x="2072116" y="2531808"/>
                    <a:pt x="2058581" y="2545330"/>
                  </a:cubicBezTo>
                  <a:cubicBezTo>
                    <a:pt x="2032566" y="2519407"/>
                    <a:pt x="2042208" y="2473653"/>
                    <a:pt x="2068132" y="2452278"/>
                  </a:cubicBezTo>
                  <a:lnTo>
                    <a:pt x="2068167" y="2452288"/>
                  </a:lnTo>
                  <a:cubicBezTo>
                    <a:pt x="2087909" y="2448339"/>
                    <a:pt x="2107082" y="2457927"/>
                    <a:pt x="2126831" y="2459609"/>
                  </a:cubicBezTo>
                  <a:close/>
                  <a:moveTo>
                    <a:pt x="2053560" y="2564481"/>
                  </a:moveTo>
                  <a:cubicBezTo>
                    <a:pt x="2050730" y="2590422"/>
                    <a:pt x="2054108" y="2615237"/>
                    <a:pt x="2068204" y="2637230"/>
                  </a:cubicBezTo>
                  <a:cubicBezTo>
                    <a:pt x="2050166" y="2636667"/>
                    <a:pt x="2031556" y="2634974"/>
                    <a:pt x="2012937" y="2636103"/>
                  </a:cubicBezTo>
                  <a:cubicBezTo>
                    <a:pt x="2012373" y="2647391"/>
                    <a:pt x="2012373" y="2658662"/>
                    <a:pt x="2011808" y="2670514"/>
                  </a:cubicBezTo>
                  <a:cubicBezTo>
                    <a:pt x="1995444" y="2665987"/>
                    <a:pt x="1976284" y="2658106"/>
                    <a:pt x="1971767" y="2639496"/>
                  </a:cubicBezTo>
                  <a:cubicBezTo>
                    <a:pt x="1964945" y="2628126"/>
                    <a:pt x="1970493" y="2614573"/>
                    <a:pt x="1971677" y="2602748"/>
                  </a:cubicBezTo>
                  <a:lnTo>
                    <a:pt x="1971758" y="2602831"/>
                  </a:lnTo>
                  <a:cubicBezTo>
                    <a:pt x="1972321" y="2586476"/>
                    <a:pt x="1987557" y="2577444"/>
                    <a:pt x="1998836" y="2568429"/>
                  </a:cubicBezTo>
                  <a:cubicBezTo>
                    <a:pt x="2016878" y="2566723"/>
                    <a:pt x="2034924" y="2566169"/>
                    <a:pt x="2053560" y="2564481"/>
                  </a:cubicBezTo>
                  <a:close/>
                  <a:moveTo>
                    <a:pt x="2102014" y="2608469"/>
                  </a:moveTo>
                  <a:cubicBezTo>
                    <a:pt x="2109909" y="2603957"/>
                    <a:pt x="2124027" y="2614663"/>
                    <a:pt x="2119497" y="2623694"/>
                  </a:cubicBezTo>
                  <a:cubicBezTo>
                    <a:pt x="2111679" y="2628788"/>
                    <a:pt x="2099212" y="2616425"/>
                    <a:pt x="2102032" y="2608504"/>
                  </a:cubicBezTo>
                  <a:close/>
                  <a:moveTo>
                    <a:pt x="2177574" y="2669932"/>
                  </a:moveTo>
                  <a:cubicBezTo>
                    <a:pt x="2181479" y="2675745"/>
                    <a:pt x="2185059" y="2681770"/>
                    <a:pt x="2188297" y="2687978"/>
                  </a:cubicBezTo>
                  <a:cubicBezTo>
                    <a:pt x="2159554" y="2688069"/>
                    <a:pt x="2131357" y="2683520"/>
                    <a:pt x="2102522" y="2682338"/>
                  </a:cubicBezTo>
                  <a:lnTo>
                    <a:pt x="2102559" y="2682329"/>
                  </a:lnTo>
                  <a:cubicBezTo>
                    <a:pt x="2127940" y="2678950"/>
                    <a:pt x="2153309" y="2677249"/>
                    <a:pt x="2177567" y="2669928"/>
                  </a:cubicBezTo>
                  <a:close/>
                  <a:moveTo>
                    <a:pt x="2135260" y="2645708"/>
                  </a:moveTo>
                  <a:lnTo>
                    <a:pt x="2135306" y="2645671"/>
                  </a:lnTo>
                  <a:cubicBezTo>
                    <a:pt x="2150531" y="2640596"/>
                    <a:pt x="2165768" y="2636084"/>
                    <a:pt x="2181559" y="2635521"/>
                  </a:cubicBezTo>
                  <a:cubicBezTo>
                    <a:pt x="2171911" y="2653072"/>
                    <a:pt x="2151081" y="2646342"/>
                    <a:pt x="2135254" y="2645704"/>
                  </a:cubicBezTo>
                  <a:close/>
                  <a:moveTo>
                    <a:pt x="2297733" y="2766940"/>
                  </a:moveTo>
                  <a:cubicBezTo>
                    <a:pt x="2261622" y="2770306"/>
                    <a:pt x="2224420" y="2740926"/>
                    <a:pt x="2219872" y="2704815"/>
                  </a:cubicBezTo>
                  <a:lnTo>
                    <a:pt x="2219899" y="2704887"/>
                  </a:lnTo>
                  <a:cubicBezTo>
                    <a:pt x="2246977" y="2689679"/>
                    <a:pt x="2275723" y="2678391"/>
                    <a:pt x="2304493" y="2668239"/>
                  </a:cubicBezTo>
                  <a:cubicBezTo>
                    <a:pt x="2298330" y="2683467"/>
                    <a:pt x="2293242" y="2699109"/>
                    <a:pt x="2289268" y="2715048"/>
                  </a:cubicBezTo>
                  <a:cubicBezTo>
                    <a:pt x="2290959" y="2732526"/>
                    <a:pt x="2296026" y="2749445"/>
                    <a:pt x="2297726" y="2766936"/>
                  </a:cubicBezTo>
                  <a:close/>
                  <a:moveTo>
                    <a:pt x="2221573" y="2759108"/>
                  </a:moveTo>
                  <a:cubicBezTo>
                    <a:pt x="2232851" y="2764748"/>
                    <a:pt x="2244130" y="2770396"/>
                    <a:pt x="2255974" y="2775463"/>
                  </a:cubicBezTo>
                  <a:cubicBezTo>
                    <a:pt x="2244786" y="2795748"/>
                    <a:pt x="2224502" y="2809846"/>
                    <a:pt x="2203578" y="2817759"/>
                  </a:cubicBezTo>
                  <a:lnTo>
                    <a:pt x="2203524" y="2817768"/>
                  </a:lnTo>
                  <a:cubicBezTo>
                    <a:pt x="2209150" y="2798017"/>
                    <a:pt x="2211988" y="2777715"/>
                    <a:pt x="2221566" y="2759111"/>
                  </a:cubicBezTo>
                  <a:close/>
                  <a:moveTo>
                    <a:pt x="2121720" y="3053429"/>
                  </a:moveTo>
                  <a:lnTo>
                    <a:pt x="2121747" y="3053447"/>
                  </a:lnTo>
                  <a:cubicBezTo>
                    <a:pt x="2143751" y="3052883"/>
                    <a:pt x="2165163" y="3047243"/>
                    <a:pt x="2186610" y="3041594"/>
                  </a:cubicBezTo>
                  <a:cubicBezTo>
                    <a:pt x="2188311" y="3059631"/>
                    <a:pt x="2192805" y="3079379"/>
                    <a:pt x="2183227" y="3096307"/>
                  </a:cubicBezTo>
                  <a:cubicBezTo>
                    <a:pt x="2172502" y="3119430"/>
                    <a:pt x="2147133" y="3130145"/>
                    <a:pt x="2123448" y="3131832"/>
                  </a:cubicBezTo>
                  <a:cubicBezTo>
                    <a:pt x="2123993" y="3105909"/>
                    <a:pt x="2127359" y="3079440"/>
                    <a:pt x="2121719" y="3053425"/>
                  </a:cubicBezTo>
                  <a:close/>
                  <a:moveTo>
                    <a:pt x="1783457" y="3109778"/>
                  </a:moveTo>
                  <a:lnTo>
                    <a:pt x="1783375" y="3109843"/>
                  </a:lnTo>
                  <a:cubicBezTo>
                    <a:pt x="1787901" y="3101938"/>
                    <a:pt x="1792408" y="3094061"/>
                    <a:pt x="1797492" y="3086720"/>
                  </a:cubicBezTo>
                  <a:cubicBezTo>
                    <a:pt x="1810455" y="3107020"/>
                    <a:pt x="1818349" y="3130144"/>
                    <a:pt x="1824552" y="3153276"/>
                  </a:cubicBezTo>
                  <a:cubicBezTo>
                    <a:pt x="1831883" y="3174706"/>
                    <a:pt x="1846555" y="3193317"/>
                    <a:pt x="1859528" y="3211363"/>
                  </a:cubicBezTo>
                  <a:cubicBezTo>
                    <a:pt x="1834702" y="3207979"/>
                    <a:pt x="1812147" y="3191634"/>
                    <a:pt x="1802560" y="3169075"/>
                  </a:cubicBezTo>
                  <a:cubicBezTo>
                    <a:pt x="1798048" y="3149336"/>
                    <a:pt x="1802560" y="3129589"/>
                    <a:pt x="1802560" y="3110415"/>
                  </a:cubicBezTo>
                  <a:cubicBezTo>
                    <a:pt x="1796463" y="3110411"/>
                    <a:pt x="1789640" y="3109774"/>
                    <a:pt x="1783456" y="3109774"/>
                  </a:cubicBezTo>
                  <a:close/>
                  <a:moveTo>
                    <a:pt x="1601172" y="2983570"/>
                  </a:moveTo>
                  <a:cubicBezTo>
                    <a:pt x="1619773" y="2997105"/>
                    <a:pt x="1636136" y="3015151"/>
                    <a:pt x="1659269" y="3020228"/>
                  </a:cubicBezTo>
                  <a:cubicBezTo>
                    <a:pt x="1680135" y="3023048"/>
                    <a:pt x="1686912" y="3045614"/>
                    <a:pt x="1699310" y="3059695"/>
                  </a:cubicBezTo>
                  <a:cubicBezTo>
                    <a:pt x="1688021" y="3078315"/>
                    <a:pt x="1677880" y="3098054"/>
                    <a:pt x="1674496" y="3120046"/>
                  </a:cubicBezTo>
                  <a:cubicBezTo>
                    <a:pt x="1655886" y="3117790"/>
                    <a:pt x="1634755" y="3122480"/>
                    <a:pt x="1618655" y="3109896"/>
                  </a:cubicBezTo>
                  <a:cubicBezTo>
                    <a:pt x="1597062" y="3093016"/>
                    <a:pt x="1574659" y="3070428"/>
                    <a:pt x="1573539" y="3041657"/>
                  </a:cubicBezTo>
                  <a:cubicBezTo>
                    <a:pt x="1570174" y="3021282"/>
                    <a:pt x="1574722" y="2999816"/>
                    <a:pt x="1587638" y="2984081"/>
                  </a:cubicBezTo>
                  <a:lnTo>
                    <a:pt x="1587628" y="2984135"/>
                  </a:lnTo>
                  <a:cubicBezTo>
                    <a:pt x="1592150" y="2984228"/>
                    <a:pt x="1596673" y="2984037"/>
                    <a:pt x="1601172" y="2983566"/>
                  </a:cubicBezTo>
                  <a:close/>
                  <a:moveTo>
                    <a:pt x="1690326" y="3002154"/>
                  </a:moveTo>
                  <a:cubicBezTo>
                    <a:pt x="1694838" y="2982981"/>
                    <a:pt x="1701041" y="2964352"/>
                    <a:pt x="1711756" y="2947996"/>
                  </a:cubicBezTo>
                  <a:cubicBezTo>
                    <a:pt x="1730921" y="2954200"/>
                    <a:pt x="1746712" y="2966616"/>
                    <a:pt x="1764195" y="2975640"/>
                  </a:cubicBezTo>
                  <a:cubicBezTo>
                    <a:pt x="1768152" y="3008350"/>
                    <a:pt x="1792410" y="3034854"/>
                    <a:pt x="1821718" y="3047271"/>
                  </a:cubicBezTo>
                  <a:cubicBezTo>
                    <a:pt x="1822291" y="3051219"/>
                    <a:pt x="1822855" y="3058542"/>
                    <a:pt x="1823419" y="3062496"/>
                  </a:cubicBezTo>
                  <a:cubicBezTo>
                    <a:pt x="1797486" y="3055165"/>
                    <a:pt x="1771535" y="3068690"/>
                    <a:pt x="1745593" y="3063060"/>
                  </a:cubicBezTo>
                  <a:cubicBezTo>
                    <a:pt x="1729794" y="3057420"/>
                    <a:pt x="1713994" y="3050089"/>
                    <a:pt x="1701604" y="3038810"/>
                  </a:cubicBezTo>
                  <a:cubicBezTo>
                    <a:pt x="1696237" y="3027144"/>
                    <a:pt x="1692445" y="3014816"/>
                    <a:pt x="1690330" y="3002150"/>
                  </a:cubicBezTo>
                  <a:close/>
                  <a:moveTo>
                    <a:pt x="1790655" y="2913014"/>
                  </a:moveTo>
                  <a:cubicBezTo>
                    <a:pt x="1780506" y="2925993"/>
                    <a:pt x="1769789" y="2938388"/>
                    <a:pt x="1761885" y="2952499"/>
                  </a:cubicBezTo>
                  <a:cubicBezTo>
                    <a:pt x="1735379" y="2945168"/>
                    <a:pt x="1716195" y="2921473"/>
                    <a:pt x="1711136" y="2894968"/>
                  </a:cubicBezTo>
                  <a:cubicBezTo>
                    <a:pt x="1710550" y="2873879"/>
                    <a:pt x="1725263" y="2850826"/>
                    <a:pt x="1728618" y="2839143"/>
                  </a:cubicBezTo>
                  <a:cubicBezTo>
                    <a:pt x="1748918" y="2837443"/>
                    <a:pt x="1768669" y="2835752"/>
                    <a:pt x="1788960" y="2834617"/>
                  </a:cubicBezTo>
                  <a:cubicBezTo>
                    <a:pt x="1783319" y="2860561"/>
                    <a:pt x="1789527" y="2886504"/>
                    <a:pt x="1790660" y="2913004"/>
                  </a:cubicBezTo>
                  <a:close/>
                  <a:moveTo>
                    <a:pt x="1993215" y="2793501"/>
                  </a:moveTo>
                  <a:cubicBezTo>
                    <a:pt x="1995462" y="2813239"/>
                    <a:pt x="2004495" y="2831286"/>
                    <a:pt x="2011261" y="2849905"/>
                  </a:cubicBezTo>
                  <a:cubicBezTo>
                    <a:pt x="2010697" y="2868507"/>
                    <a:pt x="2002793" y="2886562"/>
                    <a:pt x="1997726" y="2904054"/>
                  </a:cubicBezTo>
                  <a:cubicBezTo>
                    <a:pt x="1985884" y="2901217"/>
                    <a:pt x="1971202" y="2899528"/>
                    <a:pt x="1966135" y="2886562"/>
                  </a:cubicBezTo>
                  <a:cubicBezTo>
                    <a:pt x="1956548" y="2866270"/>
                    <a:pt x="1938492" y="2853281"/>
                    <a:pt x="1921591" y="2839190"/>
                  </a:cubicBezTo>
                  <a:cubicBezTo>
                    <a:pt x="1922140" y="2829640"/>
                    <a:pt x="1922140" y="2819452"/>
                    <a:pt x="1922774" y="2809901"/>
                  </a:cubicBezTo>
                  <a:lnTo>
                    <a:pt x="1922719" y="2809856"/>
                  </a:lnTo>
                  <a:cubicBezTo>
                    <a:pt x="1945273" y="2801392"/>
                    <a:pt x="1968969" y="2792369"/>
                    <a:pt x="1993219" y="2793497"/>
                  </a:cubicBezTo>
                  <a:close/>
                  <a:moveTo>
                    <a:pt x="1970538" y="2715647"/>
                  </a:moveTo>
                  <a:cubicBezTo>
                    <a:pt x="1975831" y="2710354"/>
                    <a:pt x="1988634" y="2710710"/>
                    <a:pt x="1989731" y="2719013"/>
                  </a:cubicBezTo>
                  <a:cubicBezTo>
                    <a:pt x="1988643" y="2730288"/>
                    <a:pt x="1963812" y="2728104"/>
                    <a:pt x="1970542" y="2715643"/>
                  </a:cubicBezTo>
                  <a:close/>
                  <a:moveTo>
                    <a:pt x="1989249" y="2999925"/>
                  </a:moveTo>
                  <a:cubicBezTo>
                    <a:pt x="1984065" y="2974456"/>
                    <a:pt x="1982973" y="2948533"/>
                    <a:pt x="1982973" y="2922609"/>
                  </a:cubicBezTo>
                  <a:lnTo>
                    <a:pt x="1983028" y="2922645"/>
                  </a:lnTo>
                  <a:cubicBezTo>
                    <a:pt x="1990369" y="2920962"/>
                    <a:pt x="1997704" y="2922645"/>
                    <a:pt x="2005023" y="2923782"/>
                  </a:cubicBezTo>
                  <a:cubicBezTo>
                    <a:pt x="2008988" y="2934498"/>
                    <a:pt x="2012927" y="2945777"/>
                    <a:pt x="2018012" y="2955928"/>
                  </a:cubicBezTo>
                  <a:cubicBezTo>
                    <a:pt x="2010674" y="2972279"/>
                    <a:pt x="2002779" y="2988643"/>
                    <a:pt x="1989254" y="2999921"/>
                  </a:cubicBezTo>
                  <a:close/>
                  <a:moveTo>
                    <a:pt x="2020766" y="2991958"/>
                  </a:moveTo>
                  <a:cubicBezTo>
                    <a:pt x="2019647" y="3003236"/>
                    <a:pt x="2018519" y="3015080"/>
                    <a:pt x="2016819" y="3026359"/>
                  </a:cubicBezTo>
                  <a:cubicBezTo>
                    <a:pt x="2010633" y="3021357"/>
                    <a:pt x="2004448" y="3016808"/>
                    <a:pt x="1998165" y="3011714"/>
                  </a:cubicBezTo>
                  <a:lnTo>
                    <a:pt x="1998210" y="3011696"/>
                  </a:lnTo>
                  <a:cubicBezTo>
                    <a:pt x="2004971" y="3004925"/>
                    <a:pt x="2012312" y="2997593"/>
                    <a:pt x="2020770" y="2991954"/>
                  </a:cubicBezTo>
                  <a:close/>
                  <a:moveTo>
                    <a:pt x="1953119" y="2926612"/>
                  </a:moveTo>
                  <a:cubicBezTo>
                    <a:pt x="1943518" y="2927699"/>
                    <a:pt x="1935621" y="2932666"/>
                    <a:pt x="1927196" y="2936121"/>
                  </a:cubicBezTo>
                  <a:cubicBezTo>
                    <a:pt x="1927189" y="2936147"/>
                    <a:pt x="1927181" y="2936173"/>
                    <a:pt x="1927175" y="2936199"/>
                  </a:cubicBezTo>
                  <a:lnTo>
                    <a:pt x="1927102" y="2936164"/>
                  </a:lnTo>
                  <a:cubicBezTo>
                    <a:pt x="1927134" y="2936151"/>
                    <a:pt x="1927164" y="2936135"/>
                    <a:pt x="1927196" y="2936123"/>
                  </a:cubicBezTo>
                  <a:cubicBezTo>
                    <a:pt x="1931770" y="2917471"/>
                    <a:pt x="1937800" y="2899206"/>
                    <a:pt x="1945231" y="2881497"/>
                  </a:cubicBezTo>
                  <a:cubicBezTo>
                    <a:pt x="1967224" y="2925486"/>
                    <a:pt x="1975693" y="2978506"/>
                    <a:pt x="1958202" y="3025869"/>
                  </a:cubicBezTo>
                  <a:cubicBezTo>
                    <a:pt x="1946938" y="2993154"/>
                    <a:pt x="1955397" y="2959316"/>
                    <a:pt x="1953123" y="2926608"/>
                  </a:cubicBezTo>
                  <a:close/>
                  <a:moveTo>
                    <a:pt x="1953148" y="3043323"/>
                  </a:moveTo>
                  <a:lnTo>
                    <a:pt x="1953148" y="3043340"/>
                  </a:lnTo>
                  <a:cubicBezTo>
                    <a:pt x="1964993" y="3041094"/>
                    <a:pt x="1976248" y="3038266"/>
                    <a:pt x="1988075" y="3034891"/>
                  </a:cubicBezTo>
                  <a:cubicBezTo>
                    <a:pt x="1977369" y="3046180"/>
                    <a:pt x="1966654" y="3058014"/>
                    <a:pt x="1954238" y="3067610"/>
                  </a:cubicBezTo>
                  <a:cubicBezTo>
                    <a:pt x="1953784" y="3059066"/>
                    <a:pt x="1953141" y="3051248"/>
                    <a:pt x="1953141" y="3043340"/>
                  </a:cubicBezTo>
                  <a:lnTo>
                    <a:pt x="1953094" y="3043350"/>
                  </a:lnTo>
                  <a:close/>
                  <a:moveTo>
                    <a:pt x="1864644" y="2919862"/>
                  </a:moveTo>
                  <a:lnTo>
                    <a:pt x="1864598" y="2919825"/>
                  </a:lnTo>
                  <a:cubicBezTo>
                    <a:pt x="1873057" y="2901206"/>
                    <a:pt x="1886584" y="2885416"/>
                    <a:pt x="1901810" y="2872453"/>
                  </a:cubicBezTo>
                  <a:cubicBezTo>
                    <a:pt x="1928324" y="2878657"/>
                    <a:pt x="1924377" y="2910230"/>
                    <a:pt x="1913662" y="2928277"/>
                  </a:cubicBezTo>
                  <a:cubicBezTo>
                    <a:pt x="1904648" y="2944622"/>
                    <a:pt x="1891113" y="2957047"/>
                    <a:pt x="1878705" y="2970573"/>
                  </a:cubicBezTo>
                  <a:lnTo>
                    <a:pt x="1863460" y="2960423"/>
                  </a:lnTo>
                  <a:cubicBezTo>
                    <a:pt x="1864005" y="2946965"/>
                    <a:pt x="1861281" y="2932775"/>
                    <a:pt x="1864648" y="2919862"/>
                  </a:cubicBezTo>
                  <a:close/>
                  <a:moveTo>
                    <a:pt x="1828532" y="2786751"/>
                  </a:moveTo>
                  <a:cubicBezTo>
                    <a:pt x="1816924" y="2791505"/>
                    <a:pt x="1804306" y="2789571"/>
                    <a:pt x="1799198" y="2789571"/>
                  </a:cubicBezTo>
                  <a:cubicBezTo>
                    <a:pt x="1819508" y="2781103"/>
                    <a:pt x="1839249" y="2768141"/>
                    <a:pt x="1861806" y="2770398"/>
                  </a:cubicBezTo>
                  <a:cubicBezTo>
                    <a:pt x="1882662" y="2772089"/>
                    <a:pt x="1903538" y="2770398"/>
                    <a:pt x="1924414" y="2773781"/>
                  </a:cubicBezTo>
                  <a:cubicBezTo>
                    <a:pt x="1893955" y="2786747"/>
                    <a:pt x="1859552" y="2776605"/>
                    <a:pt x="1828536" y="2786747"/>
                  </a:cubicBezTo>
                  <a:close/>
                  <a:moveTo>
                    <a:pt x="1905192" y="2853789"/>
                  </a:moveTo>
                  <a:cubicBezTo>
                    <a:pt x="1874743" y="2869581"/>
                    <a:pt x="1855573" y="2898342"/>
                    <a:pt x="1839783" y="2927676"/>
                  </a:cubicBezTo>
                  <a:cubicBezTo>
                    <a:pt x="1822301" y="2916388"/>
                    <a:pt x="1800871" y="2900598"/>
                    <a:pt x="1801425" y="2877476"/>
                  </a:cubicBezTo>
                  <a:cubicBezTo>
                    <a:pt x="1799151" y="2860102"/>
                    <a:pt x="1804153" y="2843734"/>
                    <a:pt x="1810976" y="2828448"/>
                  </a:cubicBezTo>
                  <a:lnTo>
                    <a:pt x="1811021" y="2828412"/>
                  </a:lnTo>
                  <a:cubicBezTo>
                    <a:pt x="1844295" y="2826148"/>
                    <a:pt x="1875885" y="2814877"/>
                    <a:pt x="1909148" y="2813187"/>
                  </a:cubicBezTo>
                  <a:cubicBezTo>
                    <a:pt x="1907462" y="2826715"/>
                    <a:pt x="1906333" y="2840251"/>
                    <a:pt x="1905196" y="2853785"/>
                  </a:cubicBezTo>
                  <a:close/>
                  <a:moveTo>
                    <a:pt x="1828477" y="2939609"/>
                  </a:moveTo>
                  <a:cubicBezTo>
                    <a:pt x="1846524" y="2950880"/>
                    <a:pt x="1852163" y="2972319"/>
                    <a:pt x="1861750" y="2990365"/>
                  </a:cubicBezTo>
                  <a:cubicBezTo>
                    <a:pt x="1850471" y="3002773"/>
                    <a:pt x="1841450" y="3016871"/>
                    <a:pt x="1830169" y="3029841"/>
                  </a:cubicBezTo>
                  <a:cubicBezTo>
                    <a:pt x="1812113" y="3023064"/>
                    <a:pt x="1792938" y="3014051"/>
                    <a:pt x="1786736" y="2993749"/>
                  </a:cubicBezTo>
                  <a:cubicBezTo>
                    <a:pt x="1772000" y="2973374"/>
                    <a:pt x="1781005" y="2946268"/>
                    <a:pt x="1797378" y="2929986"/>
                  </a:cubicBezTo>
                  <a:lnTo>
                    <a:pt x="1797468" y="2930013"/>
                  </a:lnTo>
                  <a:cubicBezTo>
                    <a:pt x="1808743" y="2921551"/>
                    <a:pt x="1820021" y="2933393"/>
                    <a:pt x="1828480" y="2939605"/>
                  </a:cubicBezTo>
                  <a:close/>
                  <a:moveTo>
                    <a:pt x="1853845" y="3174142"/>
                  </a:moveTo>
                  <a:cubicBezTo>
                    <a:pt x="1828471" y="3144817"/>
                    <a:pt x="1829595" y="3102519"/>
                    <a:pt x="1836927" y="3066418"/>
                  </a:cubicBezTo>
                  <a:cubicBezTo>
                    <a:pt x="1847659" y="3013388"/>
                    <a:pt x="1897233" y="2984098"/>
                    <a:pt x="1924884" y="2940620"/>
                  </a:cubicBezTo>
                  <a:lnTo>
                    <a:pt x="1924902" y="2940656"/>
                  </a:lnTo>
                  <a:cubicBezTo>
                    <a:pt x="1926039" y="2940656"/>
                    <a:pt x="1927722" y="2941220"/>
                    <a:pt x="1928286" y="2941220"/>
                  </a:cubicBezTo>
                  <a:cubicBezTo>
                    <a:pt x="1928850" y="2942347"/>
                    <a:pt x="1930533" y="2945167"/>
                    <a:pt x="1931106" y="2946294"/>
                  </a:cubicBezTo>
                  <a:cubicBezTo>
                    <a:pt x="1916444" y="2982387"/>
                    <a:pt x="1880357" y="3003254"/>
                    <a:pt x="1865688" y="3039347"/>
                  </a:cubicBezTo>
                  <a:cubicBezTo>
                    <a:pt x="1844821" y="3074871"/>
                    <a:pt x="1829595" y="3123948"/>
                    <a:pt x="1856110" y="3160606"/>
                  </a:cubicBezTo>
                  <a:cubicBezTo>
                    <a:pt x="1867388" y="3184865"/>
                    <a:pt x="1893331" y="3195006"/>
                    <a:pt x="1913069" y="3210806"/>
                  </a:cubicBezTo>
                  <a:cubicBezTo>
                    <a:pt x="1887131" y="3211932"/>
                    <a:pt x="1869079" y="3191639"/>
                    <a:pt x="1853855" y="3174138"/>
                  </a:cubicBezTo>
                  <a:close/>
                  <a:moveTo>
                    <a:pt x="1859440" y="3124627"/>
                  </a:moveTo>
                  <a:lnTo>
                    <a:pt x="1859503" y="3124582"/>
                  </a:lnTo>
                  <a:cubicBezTo>
                    <a:pt x="1856129" y="3063674"/>
                    <a:pt x="1896724" y="3012346"/>
                    <a:pt x="1937893" y="2971742"/>
                  </a:cubicBezTo>
                  <a:cubicBezTo>
                    <a:pt x="1940149" y="3011218"/>
                    <a:pt x="1944670" y="3051832"/>
                    <a:pt x="1931699" y="3090181"/>
                  </a:cubicBezTo>
                  <a:cubicBezTo>
                    <a:pt x="1958759" y="3095265"/>
                    <a:pt x="1971730" y="3069314"/>
                    <a:pt x="1991459" y="3056907"/>
                  </a:cubicBezTo>
                  <a:cubicBezTo>
                    <a:pt x="1989773" y="3084103"/>
                    <a:pt x="1962956" y="3082379"/>
                    <a:pt x="1917017" y="3193392"/>
                  </a:cubicBezTo>
                  <a:cubicBezTo>
                    <a:pt x="1889370" y="3179285"/>
                    <a:pt x="1862264" y="3157820"/>
                    <a:pt x="1859444" y="3124619"/>
                  </a:cubicBezTo>
                  <a:close/>
                  <a:moveTo>
                    <a:pt x="1930562" y="3211378"/>
                  </a:moveTo>
                  <a:cubicBezTo>
                    <a:pt x="1941858" y="3160080"/>
                    <a:pt x="1967791" y="3112730"/>
                    <a:pt x="2006137" y="3076646"/>
                  </a:cubicBezTo>
                  <a:cubicBezTo>
                    <a:pt x="2020799" y="3088488"/>
                    <a:pt x="2020253" y="3108236"/>
                    <a:pt x="2020799" y="3125727"/>
                  </a:cubicBezTo>
                  <a:cubicBezTo>
                    <a:pt x="2017979" y="3160138"/>
                    <a:pt x="2002180" y="3197349"/>
                    <a:pt x="1968916" y="3212012"/>
                  </a:cubicBezTo>
                  <a:cubicBezTo>
                    <a:pt x="1955921" y="3213557"/>
                    <a:pt x="1943560" y="3212468"/>
                    <a:pt x="1930567" y="3211378"/>
                  </a:cubicBezTo>
                  <a:cubicBezTo>
                    <a:pt x="1930567" y="3211401"/>
                    <a:pt x="1930555" y="3211425"/>
                    <a:pt x="1930549" y="3211448"/>
                  </a:cubicBezTo>
                  <a:lnTo>
                    <a:pt x="1930531" y="3211375"/>
                  </a:lnTo>
                  <a:close/>
                  <a:moveTo>
                    <a:pt x="2023007" y="2868994"/>
                  </a:moveTo>
                  <a:lnTo>
                    <a:pt x="2023044" y="2869076"/>
                  </a:lnTo>
                  <a:cubicBezTo>
                    <a:pt x="2042795" y="2879226"/>
                    <a:pt x="2063095" y="2888815"/>
                    <a:pt x="2086226" y="2888259"/>
                  </a:cubicBezTo>
                  <a:cubicBezTo>
                    <a:pt x="2086226" y="2897283"/>
                    <a:pt x="2088464" y="2907998"/>
                    <a:pt x="2081699" y="2915329"/>
                  </a:cubicBezTo>
                  <a:cubicBezTo>
                    <a:pt x="2068165" y="2934494"/>
                    <a:pt x="2053510" y="2951995"/>
                    <a:pt x="2041100" y="2971725"/>
                  </a:cubicBezTo>
                  <a:cubicBezTo>
                    <a:pt x="2040536" y="2960446"/>
                    <a:pt x="2042793" y="2946910"/>
                    <a:pt x="2033196" y="2939579"/>
                  </a:cubicBezTo>
                  <a:cubicBezTo>
                    <a:pt x="2012284" y="2921378"/>
                    <a:pt x="2019107" y="2892635"/>
                    <a:pt x="2023017" y="2868985"/>
                  </a:cubicBezTo>
                  <a:close/>
                  <a:moveTo>
                    <a:pt x="2119417" y="2976225"/>
                  </a:moveTo>
                  <a:lnTo>
                    <a:pt x="2119462" y="2976225"/>
                  </a:lnTo>
                  <a:cubicBezTo>
                    <a:pt x="2130404" y="2971181"/>
                    <a:pt x="2142404" y="2968859"/>
                    <a:pt x="2154438" y="2969458"/>
                  </a:cubicBezTo>
                  <a:cubicBezTo>
                    <a:pt x="2149926" y="2989758"/>
                    <a:pt x="2145169" y="3011534"/>
                    <a:pt x="2129612" y="3026426"/>
                  </a:cubicBezTo>
                  <a:cubicBezTo>
                    <a:pt x="2103664" y="3051271"/>
                    <a:pt x="2066995" y="3070423"/>
                    <a:pt x="2029793" y="3061391"/>
                  </a:cubicBezTo>
                  <a:cubicBezTo>
                    <a:pt x="2028092" y="3057443"/>
                    <a:pt x="2024698" y="3049548"/>
                    <a:pt x="2022444" y="3046173"/>
                  </a:cubicBezTo>
                  <a:cubicBezTo>
                    <a:pt x="2050660" y="3017423"/>
                    <a:pt x="2083952" y="2994228"/>
                    <a:pt x="2119427" y="2976217"/>
                  </a:cubicBezTo>
                  <a:close/>
                  <a:moveTo>
                    <a:pt x="2088445" y="2974497"/>
                  </a:moveTo>
                  <a:cubicBezTo>
                    <a:pt x="2109875" y="2934438"/>
                    <a:pt x="2148247" y="2904558"/>
                    <a:pt x="2190539" y="2890450"/>
                  </a:cubicBezTo>
                  <a:cubicBezTo>
                    <a:pt x="2186591" y="2905674"/>
                    <a:pt x="2184335" y="2922594"/>
                    <a:pt x="2174174" y="2935011"/>
                  </a:cubicBezTo>
                  <a:cubicBezTo>
                    <a:pt x="2144885" y="2946290"/>
                    <a:pt x="2116688" y="2960386"/>
                    <a:pt x="2088490" y="2974489"/>
                  </a:cubicBezTo>
                  <a:close/>
                  <a:moveTo>
                    <a:pt x="2213715" y="2998766"/>
                  </a:moveTo>
                  <a:cubicBezTo>
                    <a:pt x="2205246" y="3008354"/>
                    <a:pt x="2196788" y="3019632"/>
                    <a:pt x="2184944" y="3026409"/>
                  </a:cubicBezTo>
                  <a:cubicBezTo>
                    <a:pt x="2172536" y="3030921"/>
                    <a:pt x="2159003" y="3031476"/>
                    <a:pt x="2146040" y="3033741"/>
                  </a:cubicBezTo>
                  <a:cubicBezTo>
                    <a:pt x="2153954" y="3019551"/>
                    <a:pt x="2161230" y="3004907"/>
                    <a:pt x="2168053" y="2990809"/>
                  </a:cubicBezTo>
                  <a:lnTo>
                    <a:pt x="2168035" y="2990873"/>
                  </a:lnTo>
                  <a:cubicBezTo>
                    <a:pt x="2183272" y="2993117"/>
                    <a:pt x="2198498" y="2995938"/>
                    <a:pt x="2213724" y="2998758"/>
                  </a:cubicBezTo>
                  <a:close/>
                  <a:moveTo>
                    <a:pt x="2204210" y="3087324"/>
                  </a:moveTo>
                  <a:lnTo>
                    <a:pt x="2204145" y="3087288"/>
                  </a:lnTo>
                  <a:cubicBezTo>
                    <a:pt x="2228395" y="3087288"/>
                    <a:pt x="2252654" y="3086159"/>
                    <a:pt x="2276913" y="3084468"/>
                  </a:cubicBezTo>
                  <a:cubicBezTo>
                    <a:pt x="2280288" y="3110974"/>
                    <a:pt x="2259420" y="3129584"/>
                    <a:pt x="2238546" y="3140872"/>
                  </a:cubicBezTo>
                  <a:cubicBezTo>
                    <a:pt x="2216551" y="3144256"/>
                    <a:pt x="2194558" y="3142563"/>
                    <a:pt x="2172554" y="3139172"/>
                  </a:cubicBezTo>
                  <a:cubicBezTo>
                    <a:pt x="2183299" y="3121789"/>
                    <a:pt x="2195668" y="3105962"/>
                    <a:pt x="2204219" y="3087315"/>
                  </a:cubicBezTo>
                  <a:close/>
                  <a:moveTo>
                    <a:pt x="2293206" y="3098549"/>
                  </a:moveTo>
                  <a:lnTo>
                    <a:pt x="2293197" y="3098567"/>
                  </a:lnTo>
                  <a:cubicBezTo>
                    <a:pt x="2313615" y="3097897"/>
                    <a:pt x="2333963" y="3095824"/>
                    <a:pt x="2354096" y="3092363"/>
                  </a:cubicBezTo>
                  <a:cubicBezTo>
                    <a:pt x="2348466" y="3108153"/>
                    <a:pt x="2344239" y="3126439"/>
                    <a:pt x="2330966" y="3137489"/>
                  </a:cubicBezTo>
                  <a:cubicBezTo>
                    <a:pt x="2312541" y="3152826"/>
                    <a:pt x="2288678" y="3156090"/>
                    <a:pt x="2265557" y="3151579"/>
                  </a:cubicBezTo>
                  <a:cubicBezTo>
                    <a:pt x="2275858" y="3129652"/>
                    <a:pt x="2278151" y="3131529"/>
                    <a:pt x="2293215" y="3098541"/>
                  </a:cubicBezTo>
                  <a:close/>
                  <a:moveTo>
                    <a:pt x="2328182" y="3079438"/>
                  </a:moveTo>
                  <a:cubicBezTo>
                    <a:pt x="2314083" y="3089040"/>
                    <a:pt x="2298857" y="3079438"/>
                    <a:pt x="2284766" y="3074927"/>
                  </a:cubicBezTo>
                  <a:cubicBezTo>
                    <a:pt x="2300503" y="3058554"/>
                    <a:pt x="2314601" y="3039998"/>
                    <a:pt x="2323606" y="3018531"/>
                  </a:cubicBezTo>
                  <a:lnTo>
                    <a:pt x="2323669" y="3018523"/>
                  </a:lnTo>
                  <a:cubicBezTo>
                    <a:pt x="2342280" y="3019087"/>
                    <a:pt x="2360900" y="3018523"/>
                    <a:pt x="2378945" y="3017959"/>
                  </a:cubicBezTo>
                  <a:cubicBezTo>
                    <a:pt x="2373314" y="3045037"/>
                    <a:pt x="2356958" y="3072099"/>
                    <a:pt x="2328190" y="3079430"/>
                  </a:cubicBezTo>
                  <a:close/>
                  <a:moveTo>
                    <a:pt x="2204657" y="3071524"/>
                  </a:moveTo>
                  <a:cubicBezTo>
                    <a:pt x="2203474" y="3058608"/>
                    <a:pt x="2200108" y="3045692"/>
                    <a:pt x="2202928" y="3033231"/>
                  </a:cubicBezTo>
                  <a:lnTo>
                    <a:pt x="2202964" y="3033167"/>
                  </a:lnTo>
                  <a:cubicBezTo>
                    <a:pt x="2211988" y="3023018"/>
                    <a:pt x="2221575" y="3012868"/>
                    <a:pt x="2230589" y="3002160"/>
                  </a:cubicBezTo>
                  <a:cubicBezTo>
                    <a:pt x="2256532" y="3004979"/>
                    <a:pt x="2283046" y="3005543"/>
                    <a:pt x="2309551" y="3008917"/>
                  </a:cubicBezTo>
                  <a:cubicBezTo>
                    <a:pt x="2292885" y="3063127"/>
                    <a:pt x="2256776" y="3082493"/>
                    <a:pt x="2204665" y="3071516"/>
                  </a:cubicBezTo>
                  <a:close/>
                  <a:moveTo>
                    <a:pt x="2226642" y="2976235"/>
                  </a:moveTo>
                  <a:cubicBezTo>
                    <a:pt x="2204266" y="2977873"/>
                    <a:pt x="2176614" y="2981875"/>
                    <a:pt x="2161333" y="2961590"/>
                  </a:cubicBezTo>
                  <a:lnTo>
                    <a:pt x="2161215" y="2961581"/>
                  </a:lnTo>
                  <a:cubicBezTo>
                    <a:pt x="2183764" y="2946356"/>
                    <a:pt x="2210842" y="2939586"/>
                    <a:pt x="2235666" y="2929990"/>
                  </a:cubicBezTo>
                  <a:cubicBezTo>
                    <a:pt x="2248073" y="2924915"/>
                    <a:pt x="2261040" y="2925479"/>
                    <a:pt x="2273451" y="2927734"/>
                  </a:cubicBezTo>
                  <a:cubicBezTo>
                    <a:pt x="2266118" y="2949721"/>
                    <a:pt x="2249209" y="2968896"/>
                    <a:pt x="2226656" y="2976227"/>
                  </a:cubicBezTo>
                  <a:close/>
                  <a:moveTo>
                    <a:pt x="2214289" y="2848190"/>
                  </a:moveTo>
                  <a:cubicBezTo>
                    <a:pt x="2186656" y="2869047"/>
                    <a:pt x="2158574" y="2888628"/>
                    <a:pt x="2129132" y="2907405"/>
                  </a:cubicBezTo>
                  <a:cubicBezTo>
                    <a:pt x="2097607" y="2927512"/>
                    <a:pt x="2080049" y="2962681"/>
                    <a:pt x="2051871" y="2986932"/>
                  </a:cubicBezTo>
                  <a:cubicBezTo>
                    <a:pt x="2069344" y="2949139"/>
                    <a:pt x="2096978" y="2917003"/>
                    <a:pt x="2128005" y="2889350"/>
                  </a:cubicBezTo>
                  <a:cubicBezTo>
                    <a:pt x="2151563" y="2868519"/>
                    <a:pt x="2183673" y="2859424"/>
                    <a:pt x="2207413" y="2838600"/>
                  </a:cubicBezTo>
                  <a:lnTo>
                    <a:pt x="2207514" y="2838610"/>
                  </a:lnTo>
                  <a:cubicBezTo>
                    <a:pt x="2219931" y="2827895"/>
                    <a:pt x="2234611" y="2819436"/>
                    <a:pt x="2249265" y="2812104"/>
                  </a:cubicBezTo>
                  <a:cubicBezTo>
                    <a:pt x="2233466" y="2851581"/>
                    <a:pt x="2217120" y="2890493"/>
                    <a:pt x="2204140" y="2930543"/>
                  </a:cubicBezTo>
                  <a:cubicBezTo>
                    <a:pt x="2194560" y="2901193"/>
                    <a:pt x="2221075" y="2876944"/>
                    <a:pt x="2214298" y="2848182"/>
                  </a:cubicBezTo>
                  <a:close/>
                  <a:moveTo>
                    <a:pt x="2100898" y="2886021"/>
                  </a:moveTo>
                  <a:lnTo>
                    <a:pt x="2100907" y="2885993"/>
                  </a:lnTo>
                  <a:cubicBezTo>
                    <a:pt x="2100907" y="2857778"/>
                    <a:pt x="2102608" y="2827333"/>
                    <a:pt x="2120081" y="2803638"/>
                  </a:cubicBezTo>
                  <a:cubicBezTo>
                    <a:pt x="2140393" y="2818314"/>
                    <a:pt x="2165770" y="2821130"/>
                    <a:pt x="2188337" y="2830154"/>
                  </a:cubicBezTo>
                  <a:cubicBezTo>
                    <a:pt x="2177613" y="2837485"/>
                    <a:pt x="2167463" y="2844816"/>
                    <a:pt x="2156747" y="2850454"/>
                  </a:cubicBezTo>
                  <a:cubicBezTo>
                    <a:pt x="2137563" y="2861180"/>
                    <a:pt x="2122277" y="2879190"/>
                    <a:pt x="2100906" y="2886013"/>
                  </a:cubicBezTo>
                  <a:close/>
                  <a:moveTo>
                    <a:pt x="2208596" y="2744968"/>
                  </a:moveTo>
                  <a:cubicBezTo>
                    <a:pt x="2199340" y="2763803"/>
                    <a:pt x="2191791" y="2783429"/>
                    <a:pt x="2186037" y="2803611"/>
                  </a:cubicBezTo>
                  <a:cubicBezTo>
                    <a:pt x="2149398" y="2811515"/>
                    <a:pt x="2119482" y="2782753"/>
                    <a:pt x="2106520" y="2751727"/>
                  </a:cubicBezTo>
                  <a:cubicBezTo>
                    <a:pt x="2129077" y="2736446"/>
                    <a:pt x="2156730" y="2734171"/>
                    <a:pt x="2180379" y="2721165"/>
                  </a:cubicBezTo>
                  <a:lnTo>
                    <a:pt x="2180407" y="2721266"/>
                  </a:lnTo>
                  <a:cubicBezTo>
                    <a:pt x="2189088" y="2716838"/>
                    <a:pt x="2198409" y="2713796"/>
                    <a:pt x="2208031" y="2712251"/>
                  </a:cubicBezTo>
                  <a:cubicBezTo>
                    <a:pt x="2208604" y="2722947"/>
                    <a:pt x="2214252" y="2734237"/>
                    <a:pt x="2208604" y="2744960"/>
                  </a:cubicBezTo>
                  <a:close/>
                  <a:moveTo>
                    <a:pt x="2111614" y="2666034"/>
                  </a:moveTo>
                  <a:cubicBezTo>
                    <a:pt x="2111705" y="2659848"/>
                    <a:pt x="2112251" y="2653118"/>
                    <a:pt x="2112251" y="2646933"/>
                  </a:cubicBezTo>
                  <a:lnTo>
                    <a:pt x="2112186" y="2646860"/>
                  </a:lnTo>
                  <a:cubicBezTo>
                    <a:pt x="2116220" y="2648321"/>
                    <a:pt x="2120367" y="2649453"/>
                    <a:pt x="2124584" y="2650244"/>
                  </a:cubicBezTo>
                  <a:cubicBezTo>
                    <a:pt x="2125071" y="2655355"/>
                    <a:pt x="2125827" y="2660437"/>
                    <a:pt x="2126848" y="2665469"/>
                  </a:cubicBezTo>
                  <a:cubicBezTo>
                    <a:pt x="2121767" y="2665371"/>
                    <a:pt x="2116683" y="2665557"/>
                    <a:pt x="2111622" y="2666026"/>
                  </a:cubicBezTo>
                  <a:close/>
                  <a:moveTo>
                    <a:pt x="2109330" y="2787265"/>
                  </a:moveTo>
                  <a:cubicBezTo>
                    <a:pt x="2096085" y="2813761"/>
                    <a:pt x="2087687" y="2842413"/>
                    <a:pt x="2084534" y="2871867"/>
                  </a:cubicBezTo>
                  <a:cubicBezTo>
                    <a:pt x="2042793" y="2871318"/>
                    <a:pt x="2016871" y="2830682"/>
                    <a:pt x="2008411" y="2794030"/>
                  </a:cubicBezTo>
                  <a:cubicBezTo>
                    <a:pt x="2033215" y="2774296"/>
                    <a:pt x="2065360" y="2767527"/>
                    <a:pt x="2094684" y="2757367"/>
                  </a:cubicBezTo>
                  <a:cubicBezTo>
                    <a:pt x="2099000" y="2767600"/>
                    <a:pt x="2103892" y="2777579"/>
                    <a:pt x="2109339" y="2787257"/>
                  </a:cubicBezTo>
                  <a:close/>
                  <a:moveTo>
                    <a:pt x="2034907" y="2741621"/>
                  </a:moveTo>
                  <a:cubicBezTo>
                    <a:pt x="2044541" y="2739349"/>
                    <a:pt x="2054632" y="2739347"/>
                    <a:pt x="2064808" y="2739347"/>
                  </a:cubicBezTo>
                  <a:cubicBezTo>
                    <a:pt x="2068752" y="2734272"/>
                    <a:pt x="2072703" y="2729207"/>
                    <a:pt x="2076629" y="2723574"/>
                  </a:cubicBezTo>
                  <a:cubicBezTo>
                    <a:pt x="2081155" y="2725821"/>
                    <a:pt x="2091305" y="2729778"/>
                    <a:pt x="2095831" y="2731470"/>
                  </a:cubicBezTo>
                  <a:cubicBezTo>
                    <a:pt x="2078912" y="2745561"/>
                    <a:pt x="2055782" y="2747252"/>
                    <a:pt x="2034916" y="2741613"/>
                  </a:cubicBezTo>
                  <a:close/>
                  <a:moveTo>
                    <a:pt x="2060282" y="2669418"/>
                  </a:moveTo>
                  <a:cubicBezTo>
                    <a:pt x="2060855" y="2675058"/>
                    <a:pt x="2061409" y="2681260"/>
                    <a:pt x="2061983" y="2687456"/>
                  </a:cubicBezTo>
                  <a:cubicBezTo>
                    <a:pt x="2046156" y="2681815"/>
                    <a:pt x="2036060" y="2669445"/>
                    <a:pt x="2028145" y="2655346"/>
                  </a:cubicBezTo>
                  <a:lnTo>
                    <a:pt x="2028137" y="2655319"/>
                  </a:lnTo>
                  <a:cubicBezTo>
                    <a:pt x="2045046" y="2655319"/>
                    <a:pt x="2062548" y="2657010"/>
                    <a:pt x="2079457" y="2658703"/>
                  </a:cubicBezTo>
                  <a:cubicBezTo>
                    <a:pt x="2073264" y="2662078"/>
                    <a:pt x="2066487" y="2666016"/>
                    <a:pt x="2060293" y="2669408"/>
                  </a:cubicBezTo>
                  <a:close/>
                  <a:moveTo>
                    <a:pt x="1989816" y="2680714"/>
                  </a:moveTo>
                  <a:cubicBezTo>
                    <a:pt x="1958574" y="2680310"/>
                    <a:pt x="1927432" y="2677102"/>
                    <a:pt x="1896764" y="2671127"/>
                  </a:cubicBezTo>
                  <a:cubicBezTo>
                    <a:pt x="1884847" y="2649023"/>
                    <a:pt x="1891033" y="2625920"/>
                    <a:pt x="1900130" y="2604453"/>
                  </a:cubicBezTo>
                  <a:lnTo>
                    <a:pt x="1900157" y="2604562"/>
                  </a:lnTo>
                  <a:cubicBezTo>
                    <a:pt x="1902404" y="2603433"/>
                    <a:pt x="1905788" y="2601178"/>
                    <a:pt x="1908044" y="2600614"/>
                  </a:cubicBezTo>
                  <a:cubicBezTo>
                    <a:pt x="1922151" y="2608519"/>
                    <a:pt x="1935122" y="2619224"/>
                    <a:pt x="1949776" y="2627684"/>
                  </a:cubicBezTo>
                  <a:cubicBezTo>
                    <a:pt x="1960509" y="2647424"/>
                    <a:pt x="1968969" y="2669981"/>
                    <a:pt x="1989827" y="2680706"/>
                  </a:cubicBezTo>
                  <a:close/>
                  <a:moveTo>
                    <a:pt x="1950302" y="2695341"/>
                  </a:moveTo>
                  <a:cubicBezTo>
                    <a:pt x="1939023" y="2699853"/>
                    <a:pt x="1927171" y="2699853"/>
                    <a:pt x="1915337" y="2698151"/>
                  </a:cubicBezTo>
                  <a:cubicBezTo>
                    <a:pt x="1869055" y="2690240"/>
                    <a:pt x="1821772" y="2699233"/>
                    <a:pt x="1774942" y="2693063"/>
                  </a:cubicBezTo>
                  <a:cubicBezTo>
                    <a:pt x="1833037" y="2685181"/>
                    <a:pt x="1892229" y="2690812"/>
                    <a:pt x="1950313" y="2695331"/>
                  </a:cubicBezTo>
                  <a:close/>
                  <a:moveTo>
                    <a:pt x="1817210" y="2803629"/>
                  </a:moveTo>
                  <a:lnTo>
                    <a:pt x="1817201" y="2803584"/>
                  </a:lnTo>
                  <a:cubicBezTo>
                    <a:pt x="1844835" y="2805275"/>
                    <a:pt x="1870786" y="2793434"/>
                    <a:pt x="1898419" y="2795697"/>
                  </a:cubicBezTo>
                  <a:cubicBezTo>
                    <a:pt x="1871340" y="2803584"/>
                    <a:pt x="1843144" y="2804147"/>
                    <a:pt x="1816636" y="2813743"/>
                  </a:cubicBezTo>
                  <a:cubicBezTo>
                    <a:pt x="1780543" y="2814870"/>
                    <a:pt x="1745578" y="2823893"/>
                    <a:pt x="1710049" y="2825587"/>
                  </a:cubicBezTo>
                  <a:cubicBezTo>
                    <a:pt x="1721893" y="2815437"/>
                    <a:pt x="1738238" y="2815999"/>
                    <a:pt x="1752901" y="2813179"/>
                  </a:cubicBezTo>
                  <a:cubicBezTo>
                    <a:pt x="1774379" y="2810989"/>
                    <a:pt x="1795208" y="2801983"/>
                    <a:pt x="1817221" y="2803621"/>
                  </a:cubicBezTo>
                  <a:close/>
                  <a:moveTo>
                    <a:pt x="1706685" y="2795214"/>
                  </a:moveTo>
                  <a:cubicBezTo>
                    <a:pt x="1711780" y="2790139"/>
                    <a:pt x="1724739" y="2789013"/>
                    <a:pt x="1726436" y="2797470"/>
                  </a:cubicBezTo>
                  <a:cubicBezTo>
                    <a:pt x="1724714" y="2808646"/>
                    <a:pt x="1699908" y="2807560"/>
                    <a:pt x="1706696" y="2795206"/>
                  </a:cubicBezTo>
                  <a:close/>
                  <a:moveTo>
                    <a:pt x="1705572" y="2693063"/>
                  </a:moveTo>
                  <a:cubicBezTo>
                    <a:pt x="1705549" y="2693063"/>
                    <a:pt x="1705524" y="2693063"/>
                    <a:pt x="1705501" y="2693063"/>
                  </a:cubicBezTo>
                  <a:lnTo>
                    <a:pt x="1705538" y="2693017"/>
                  </a:lnTo>
                  <a:cubicBezTo>
                    <a:pt x="1705549" y="2693032"/>
                    <a:pt x="1705560" y="2693046"/>
                    <a:pt x="1705572" y="2693060"/>
                  </a:cubicBezTo>
                  <a:cubicBezTo>
                    <a:pt x="1719084" y="2691953"/>
                    <a:pt x="1732593" y="2693060"/>
                    <a:pt x="1746106" y="2694200"/>
                  </a:cubicBezTo>
                  <a:cubicBezTo>
                    <a:pt x="1733762" y="2694740"/>
                    <a:pt x="1714060" y="2705440"/>
                    <a:pt x="1705585" y="2693054"/>
                  </a:cubicBezTo>
                  <a:close/>
                  <a:moveTo>
                    <a:pt x="1708366" y="2844825"/>
                  </a:moveTo>
                  <a:cubicBezTo>
                    <a:pt x="1694268" y="2872468"/>
                    <a:pt x="1695951" y="2903485"/>
                    <a:pt x="1702726" y="2932810"/>
                  </a:cubicBezTo>
                  <a:cubicBezTo>
                    <a:pt x="1690311" y="2955932"/>
                    <a:pt x="1676202" y="2979054"/>
                    <a:pt x="1671145" y="3005570"/>
                  </a:cubicBezTo>
                  <a:cubicBezTo>
                    <a:pt x="1641244" y="3001612"/>
                    <a:pt x="1612485" y="2979619"/>
                    <a:pt x="1604036" y="2950294"/>
                  </a:cubicBezTo>
                  <a:cubicBezTo>
                    <a:pt x="1591029" y="2922187"/>
                    <a:pt x="1602307" y="2889987"/>
                    <a:pt x="1622591" y="2869157"/>
                  </a:cubicBezTo>
                  <a:lnTo>
                    <a:pt x="1622636" y="2869075"/>
                  </a:lnTo>
                  <a:cubicBezTo>
                    <a:pt x="1641831" y="2841997"/>
                    <a:pt x="1679061" y="2846508"/>
                    <a:pt x="1708377" y="2844816"/>
                  </a:cubicBezTo>
                  <a:close/>
                  <a:moveTo>
                    <a:pt x="1611339" y="2774294"/>
                  </a:moveTo>
                  <a:cubicBezTo>
                    <a:pt x="1610242" y="2769750"/>
                    <a:pt x="1607434" y="2761401"/>
                    <a:pt x="1606341" y="2757389"/>
                  </a:cubicBezTo>
                  <a:lnTo>
                    <a:pt x="1606264" y="2757376"/>
                  </a:lnTo>
                  <a:lnTo>
                    <a:pt x="1606337" y="2757376"/>
                  </a:lnTo>
                  <a:lnTo>
                    <a:pt x="1606337" y="2757389"/>
                  </a:lnTo>
                  <a:cubicBezTo>
                    <a:pt x="1620012" y="2759590"/>
                    <a:pt x="1633544" y="2762598"/>
                    <a:pt x="1646864" y="2766398"/>
                  </a:cubicBezTo>
                  <a:cubicBezTo>
                    <a:pt x="1635365" y="2770366"/>
                    <a:pt x="1623453" y="2773012"/>
                    <a:pt x="1611356" y="2774286"/>
                  </a:cubicBezTo>
                  <a:close/>
                  <a:moveTo>
                    <a:pt x="1580931" y="2735964"/>
                  </a:moveTo>
                  <a:cubicBezTo>
                    <a:pt x="1574655" y="2730961"/>
                    <a:pt x="1569015" y="2725321"/>
                    <a:pt x="1562826" y="2720227"/>
                  </a:cubicBezTo>
                  <a:lnTo>
                    <a:pt x="1562871" y="2720172"/>
                  </a:lnTo>
                  <a:cubicBezTo>
                    <a:pt x="1586567" y="2722437"/>
                    <a:pt x="1609124" y="2728069"/>
                    <a:pt x="1632247" y="2732015"/>
                  </a:cubicBezTo>
                  <a:cubicBezTo>
                    <a:pt x="1615353" y="2734833"/>
                    <a:pt x="1598434" y="2738210"/>
                    <a:pt x="1580942" y="2735955"/>
                  </a:cubicBezTo>
                  <a:close/>
                  <a:moveTo>
                    <a:pt x="1632787" y="2835220"/>
                  </a:moveTo>
                  <a:cubicBezTo>
                    <a:pt x="1605714" y="2844213"/>
                    <a:pt x="1578100" y="2852661"/>
                    <a:pt x="1549394" y="2855490"/>
                  </a:cubicBezTo>
                  <a:lnTo>
                    <a:pt x="1549321" y="2855522"/>
                  </a:lnTo>
                  <a:lnTo>
                    <a:pt x="1549284" y="2855504"/>
                  </a:lnTo>
                  <a:cubicBezTo>
                    <a:pt x="1549321" y="2855504"/>
                    <a:pt x="1549357" y="2855495"/>
                    <a:pt x="1549394" y="2855490"/>
                  </a:cubicBezTo>
                  <a:cubicBezTo>
                    <a:pt x="1575901" y="2843101"/>
                    <a:pt x="1604627" y="2838591"/>
                    <a:pt x="1632798" y="2835211"/>
                  </a:cubicBezTo>
                  <a:close/>
                  <a:moveTo>
                    <a:pt x="1601797" y="2862280"/>
                  </a:moveTo>
                  <a:cubicBezTo>
                    <a:pt x="1597832" y="2875824"/>
                    <a:pt x="1591074" y="2887667"/>
                    <a:pt x="1586007" y="2900628"/>
                  </a:cubicBezTo>
                  <a:cubicBezTo>
                    <a:pt x="1581481" y="2921494"/>
                    <a:pt x="1585444" y="2942934"/>
                    <a:pt x="1589382" y="2963236"/>
                  </a:cubicBezTo>
                  <a:cubicBezTo>
                    <a:pt x="1558364" y="2964928"/>
                    <a:pt x="1526783" y="2952520"/>
                    <a:pt x="1506481" y="2928261"/>
                  </a:cubicBezTo>
                  <a:cubicBezTo>
                    <a:pt x="1495201" y="2917618"/>
                    <a:pt x="1487827" y="2901882"/>
                    <a:pt x="1495201" y="2886601"/>
                  </a:cubicBezTo>
                  <a:lnTo>
                    <a:pt x="1495201" y="2886536"/>
                  </a:lnTo>
                  <a:cubicBezTo>
                    <a:pt x="1531878" y="2883711"/>
                    <a:pt x="1565143" y="2866792"/>
                    <a:pt x="1601808" y="2862271"/>
                  </a:cubicBezTo>
                  <a:close/>
                  <a:moveTo>
                    <a:pt x="1490617" y="2946359"/>
                  </a:moveTo>
                  <a:cubicBezTo>
                    <a:pt x="1514876" y="2961012"/>
                    <a:pt x="1539126" y="2977386"/>
                    <a:pt x="1568451" y="2978513"/>
                  </a:cubicBezTo>
                  <a:cubicBezTo>
                    <a:pt x="1564503" y="2993738"/>
                    <a:pt x="1557172" y="3008403"/>
                    <a:pt x="1553788" y="3024188"/>
                  </a:cubicBezTo>
                  <a:cubicBezTo>
                    <a:pt x="1553240" y="3045617"/>
                    <a:pt x="1562812" y="3065920"/>
                    <a:pt x="1565631" y="3086786"/>
                  </a:cubicBezTo>
                  <a:cubicBezTo>
                    <a:pt x="1537997" y="3087923"/>
                    <a:pt x="1504150" y="3094127"/>
                    <a:pt x="1484981" y="3068176"/>
                  </a:cubicBezTo>
                  <a:cubicBezTo>
                    <a:pt x="1462968" y="3050620"/>
                    <a:pt x="1468608" y="3020240"/>
                    <a:pt x="1469154" y="2995408"/>
                  </a:cubicBezTo>
                  <a:lnTo>
                    <a:pt x="1469190" y="2995418"/>
                  </a:lnTo>
                  <a:cubicBezTo>
                    <a:pt x="1469198" y="2976800"/>
                    <a:pt x="1482741" y="2962136"/>
                    <a:pt x="1490628" y="2946346"/>
                  </a:cubicBezTo>
                  <a:close/>
                  <a:moveTo>
                    <a:pt x="1408846" y="3272363"/>
                  </a:moveTo>
                  <a:cubicBezTo>
                    <a:pt x="1400396" y="3275193"/>
                    <a:pt x="1391927" y="3279131"/>
                    <a:pt x="1383471" y="3280822"/>
                  </a:cubicBezTo>
                  <a:cubicBezTo>
                    <a:pt x="1356957" y="3272918"/>
                    <a:pt x="1324811" y="3266723"/>
                    <a:pt x="1312971" y="3238526"/>
                  </a:cubicBezTo>
                  <a:cubicBezTo>
                    <a:pt x="1309537" y="3215137"/>
                    <a:pt x="1315166" y="3191320"/>
                    <a:pt x="1328708" y="3171943"/>
                  </a:cubicBezTo>
                  <a:lnTo>
                    <a:pt x="1328762" y="3171961"/>
                  </a:lnTo>
                  <a:cubicBezTo>
                    <a:pt x="1353588" y="3175345"/>
                    <a:pt x="1377835" y="3183805"/>
                    <a:pt x="1402085" y="3190571"/>
                  </a:cubicBezTo>
                  <a:cubicBezTo>
                    <a:pt x="1409426" y="3197902"/>
                    <a:pt x="1415057" y="3206926"/>
                    <a:pt x="1421259" y="3214830"/>
                  </a:cubicBezTo>
                  <a:cubicBezTo>
                    <a:pt x="1413365" y="3232879"/>
                    <a:pt x="1408282" y="3252054"/>
                    <a:pt x="1408846" y="3272363"/>
                  </a:cubicBezTo>
                  <a:close/>
                  <a:moveTo>
                    <a:pt x="1311754" y="3104179"/>
                  </a:moveTo>
                  <a:lnTo>
                    <a:pt x="1311837" y="3104197"/>
                  </a:lnTo>
                  <a:cubicBezTo>
                    <a:pt x="1318031" y="3086715"/>
                    <a:pt x="1320295" y="3066976"/>
                    <a:pt x="1334950" y="3054560"/>
                  </a:cubicBezTo>
                  <a:cubicBezTo>
                    <a:pt x="1350749" y="3068659"/>
                    <a:pt x="1369359" y="3079375"/>
                    <a:pt x="1390225" y="3084461"/>
                  </a:cubicBezTo>
                  <a:cubicBezTo>
                    <a:pt x="1406588" y="3086717"/>
                    <a:pt x="1417576" y="3106749"/>
                    <a:pt x="1406025" y="3119986"/>
                  </a:cubicBezTo>
                  <a:cubicBezTo>
                    <a:pt x="1394439" y="3133267"/>
                    <a:pt x="1403196" y="3156643"/>
                    <a:pt x="1387978" y="3165660"/>
                  </a:cubicBezTo>
                  <a:cubicBezTo>
                    <a:pt x="1351776" y="3170764"/>
                    <a:pt x="1312391" y="3140837"/>
                    <a:pt x="1311754" y="3104180"/>
                  </a:cubicBezTo>
                  <a:close/>
                  <a:moveTo>
                    <a:pt x="1414066" y="3179139"/>
                  </a:moveTo>
                  <a:lnTo>
                    <a:pt x="1413984" y="3179239"/>
                  </a:lnTo>
                  <a:cubicBezTo>
                    <a:pt x="1405516" y="3158927"/>
                    <a:pt x="1409473" y="3134677"/>
                    <a:pt x="1426382" y="3119450"/>
                  </a:cubicBezTo>
                  <a:cubicBezTo>
                    <a:pt x="1444438" y="3129029"/>
                    <a:pt x="1463047" y="3139180"/>
                    <a:pt x="1482786" y="3144825"/>
                  </a:cubicBezTo>
                  <a:cubicBezTo>
                    <a:pt x="1492374" y="3173032"/>
                    <a:pt x="1513804" y="3193334"/>
                    <a:pt x="1531859" y="3216456"/>
                  </a:cubicBezTo>
                  <a:cubicBezTo>
                    <a:pt x="1506472" y="3226043"/>
                    <a:pt x="1481095" y="3214764"/>
                    <a:pt x="1455726" y="3210244"/>
                  </a:cubicBezTo>
                  <a:cubicBezTo>
                    <a:pt x="1437171" y="3208429"/>
                    <a:pt x="1424708" y="3192694"/>
                    <a:pt x="1414066" y="3179140"/>
                  </a:cubicBezTo>
                  <a:close/>
                  <a:moveTo>
                    <a:pt x="1453389" y="3001002"/>
                  </a:moveTo>
                  <a:cubicBezTo>
                    <a:pt x="1455080" y="3024688"/>
                    <a:pt x="1451132" y="3051202"/>
                    <a:pt x="1465804" y="3071502"/>
                  </a:cubicBezTo>
                  <a:cubicBezTo>
                    <a:pt x="1471444" y="3080526"/>
                    <a:pt x="1480457" y="3086727"/>
                    <a:pt x="1486671" y="3095188"/>
                  </a:cubicBezTo>
                  <a:cubicBezTo>
                    <a:pt x="1490054" y="3104212"/>
                    <a:pt x="1487234" y="3116055"/>
                    <a:pt x="1479339" y="3121694"/>
                  </a:cubicBezTo>
                  <a:cubicBezTo>
                    <a:pt x="1447959" y="3122967"/>
                    <a:pt x="1418029" y="3098136"/>
                    <a:pt x="1413485" y="3067118"/>
                  </a:cubicBezTo>
                  <a:lnTo>
                    <a:pt x="1413348" y="3066991"/>
                  </a:lnTo>
                  <a:cubicBezTo>
                    <a:pt x="1406016" y="3039925"/>
                    <a:pt x="1424072" y="3004952"/>
                    <a:pt x="1453389" y="3001003"/>
                  </a:cubicBezTo>
                  <a:close/>
                  <a:moveTo>
                    <a:pt x="1323098" y="2996536"/>
                  </a:moveTo>
                  <a:cubicBezTo>
                    <a:pt x="1318586" y="3014582"/>
                    <a:pt x="1325927" y="3033192"/>
                    <a:pt x="1319714" y="3050120"/>
                  </a:cubicBezTo>
                  <a:cubicBezTo>
                    <a:pt x="1295453" y="3078891"/>
                    <a:pt x="1232372" y="3034376"/>
                    <a:pt x="1239014" y="2989849"/>
                  </a:cubicBezTo>
                  <a:lnTo>
                    <a:pt x="1239069" y="2989769"/>
                  </a:lnTo>
                  <a:cubicBezTo>
                    <a:pt x="1275735" y="2972850"/>
                    <a:pt x="1309570" y="2950293"/>
                    <a:pt x="1349050" y="2939576"/>
                  </a:cubicBezTo>
                  <a:cubicBezTo>
                    <a:pt x="1339453" y="2958189"/>
                    <a:pt x="1328182" y="2976227"/>
                    <a:pt x="1323098" y="2996535"/>
                  </a:cubicBezTo>
                  <a:close/>
                  <a:moveTo>
                    <a:pt x="1247546" y="2948572"/>
                  </a:moveTo>
                  <a:cubicBezTo>
                    <a:pt x="1225758" y="2938759"/>
                    <a:pt x="1218583" y="2935623"/>
                    <a:pt x="1216565" y="2934782"/>
                  </a:cubicBezTo>
                  <a:cubicBezTo>
                    <a:pt x="1216428" y="2934710"/>
                    <a:pt x="1216240" y="2934607"/>
                    <a:pt x="1215963" y="2934464"/>
                  </a:cubicBezTo>
                  <a:cubicBezTo>
                    <a:pt x="1244716" y="2928824"/>
                    <a:pt x="1270657" y="2910778"/>
                    <a:pt x="1301120" y="2916418"/>
                  </a:cubicBezTo>
                  <a:cubicBezTo>
                    <a:pt x="1292098" y="2937851"/>
                    <a:pt x="1267275" y="2941243"/>
                    <a:pt x="1247546" y="2948574"/>
                  </a:cubicBezTo>
                  <a:close/>
                  <a:moveTo>
                    <a:pt x="1307958" y="3269499"/>
                  </a:moveTo>
                  <a:cubicBezTo>
                    <a:pt x="1275813" y="3270063"/>
                    <a:pt x="1237458" y="3260467"/>
                    <a:pt x="1223364" y="3228886"/>
                  </a:cubicBezTo>
                  <a:cubicBezTo>
                    <a:pt x="1218180" y="3212514"/>
                    <a:pt x="1221546" y="3195049"/>
                    <a:pt x="1222728" y="3178676"/>
                  </a:cubicBezTo>
                  <a:cubicBezTo>
                    <a:pt x="1230708" y="3180987"/>
                    <a:pt x="1263555" y="3198201"/>
                    <a:pt x="1294996" y="3202380"/>
                  </a:cubicBezTo>
                  <a:cubicBezTo>
                    <a:pt x="1299494" y="3224939"/>
                    <a:pt x="1297237" y="3248625"/>
                    <a:pt x="1307958" y="3269499"/>
                  </a:cubicBezTo>
                  <a:close/>
                  <a:moveTo>
                    <a:pt x="1225012" y="3322457"/>
                  </a:moveTo>
                  <a:cubicBezTo>
                    <a:pt x="1215461" y="3304538"/>
                    <a:pt x="1230742" y="3286982"/>
                    <a:pt x="1235199" y="3270062"/>
                  </a:cubicBezTo>
                  <a:lnTo>
                    <a:pt x="1235163" y="3270017"/>
                  </a:lnTo>
                  <a:cubicBezTo>
                    <a:pt x="1261669" y="3287499"/>
                    <a:pt x="1292687" y="3282978"/>
                    <a:pt x="1322575" y="3285241"/>
                  </a:cubicBezTo>
                  <a:cubicBezTo>
                    <a:pt x="1318062" y="3303853"/>
                    <a:pt x="1306333" y="3322021"/>
                    <a:pt x="1311868" y="3341628"/>
                  </a:cubicBezTo>
                  <a:cubicBezTo>
                    <a:pt x="1316042" y="3356408"/>
                    <a:pt x="1324830" y="3369835"/>
                    <a:pt x="1331042" y="3383934"/>
                  </a:cubicBezTo>
                  <a:cubicBezTo>
                    <a:pt x="1287041" y="3396905"/>
                    <a:pt x="1235157" y="3367583"/>
                    <a:pt x="1225006" y="3322457"/>
                  </a:cubicBezTo>
                  <a:close/>
                  <a:moveTo>
                    <a:pt x="1423577" y="3261009"/>
                  </a:moveTo>
                  <a:cubicBezTo>
                    <a:pt x="1421212" y="3246274"/>
                    <a:pt x="1430217" y="3233902"/>
                    <a:pt x="1436493" y="3221441"/>
                  </a:cubicBezTo>
                  <a:lnTo>
                    <a:pt x="1436548" y="3221542"/>
                  </a:lnTo>
                  <a:cubicBezTo>
                    <a:pt x="1461374" y="3233385"/>
                    <a:pt x="1488450" y="3236766"/>
                    <a:pt x="1515519" y="3240707"/>
                  </a:cubicBezTo>
                  <a:cubicBezTo>
                    <a:pt x="1514956" y="3262146"/>
                    <a:pt x="1515519" y="3284130"/>
                    <a:pt x="1531874" y="3299922"/>
                  </a:cubicBezTo>
                  <a:cubicBezTo>
                    <a:pt x="1530737" y="3303879"/>
                    <a:pt x="1529045" y="3312901"/>
                    <a:pt x="1528481" y="3316848"/>
                  </a:cubicBezTo>
                  <a:cubicBezTo>
                    <a:pt x="1508742" y="3316285"/>
                    <a:pt x="1488995" y="3318549"/>
                    <a:pt x="1469820" y="3315721"/>
                  </a:cubicBezTo>
                  <a:cubicBezTo>
                    <a:pt x="1448395" y="3305008"/>
                    <a:pt x="1422444" y="3288075"/>
                    <a:pt x="1423571" y="3261005"/>
                  </a:cubicBezTo>
                  <a:close/>
                  <a:moveTo>
                    <a:pt x="1541397" y="3219249"/>
                  </a:moveTo>
                  <a:lnTo>
                    <a:pt x="1541425" y="3219268"/>
                  </a:lnTo>
                  <a:cubicBezTo>
                    <a:pt x="1553277" y="3219841"/>
                    <a:pt x="1565684" y="3220404"/>
                    <a:pt x="1577518" y="3222087"/>
                  </a:cubicBezTo>
                  <a:cubicBezTo>
                    <a:pt x="1576390" y="3240134"/>
                    <a:pt x="1576955" y="3258189"/>
                    <a:pt x="1585423" y="3274544"/>
                  </a:cubicBezTo>
                  <a:cubicBezTo>
                    <a:pt x="1571143" y="3280865"/>
                    <a:pt x="1555881" y="3284684"/>
                    <a:pt x="1540307" y="3285832"/>
                  </a:cubicBezTo>
                  <a:cubicBezTo>
                    <a:pt x="1525020" y="3266090"/>
                    <a:pt x="1527839" y="3239619"/>
                    <a:pt x="1541393" y="3219245"/>
                  </a:cubicBezTo>
                  <a:close/>
                  <a:moveTo>
                    <a:pt x="1534092" y="3188295"/>
                  </a:moveTo>
                  <a:cubicBezTo>
                    <a:pt x="1506531" y="3174197"/>
                    <a:pt x="1494616" y="3140359"/>
                    <a:pt x="1499164" y="3110526"/>
                  </a:cubicBezTo>
                  <a:lnTo>
                    <a:pt x="1499127" y="3110480"/>
                  </a:lnTo>
                  <a:cubicBezTo>
                    <a:pt x="1522814" y="3107088"/>
                    <a:pt x="1546585" y="3108165"/>
                    <a:pt x="1570186" y="3104267"/>
                  </a:cubicBezTo>
                  <a:cubicBezTo>
                    <a:pt x="1579238" y="3102772"/>
                    <a:pt x="1587105" y="3108214"/>
                    <a:pt x="1595573" y="3111034"/>
                  </a:cubicBezTo>
                  <a:cubicBezTo>
                    <a:pt x="1595000" y="3142052"/>
                    <a:pt x="1595573" y="3174770"/>
                    <a:pt x="1617566" y="3199020"/>
                  </a:cubicBezTo>
                  <a:cubicBezTo>
                    <a:pt x="1589919" y="3205774"/>
                    <a:pt x="1557784" y="3206347"/>
                    <a:pt x="1534088" y="3188291"/>
                  </a:cubicBezTo>
                  <a:close/>
                  <a:moveTo>
                    <a:pt x="1666622" y="3208595"/>
                  </a:moveTo>
                  <a:cubicBezTo>
                    <a:pt x="1632238" y="3199044"/>
                    <a:pt x="1607407" y="3166935"/>
                    <a:pt x="1606315" y="3130825"/>
                  </a:cubicBezTo>
                  <a:lnTo>
                    <a:pt x="1606280" y="3130771"/>
                  </a:lnTo>
                  <a:cubicBezTo>
                    <a:pt x="1632786" y="3131899"/>
                    <a:pt x="1659300" y="3135283"/>
                    <a:pt x="1685806" y="3134718"/>
                  </a:cubicBezTo>
                  <a:cubicBezTo>
                    <a:pt x="1697640" y="3149394"/>
                    <a:pt x="1713440" y="3158968"/>
                    <a:pt x="1725838" y="3171939"/>
                  </a:cubicBezTo>
                  <a:cubicBezTo>
                    <a:pt x="1724719" y="3184910"/>
                    <a:pt x="1721327" y="3196765"/>
                    <a:pt x="1717951" y="3209160"/>
                  </a:cubicBezTo>
                  <a:cubicBezTo>
                    <a:pt x="1701027" y="3210275"/>
                    <a:pt x="1683536" y="3211968"/>
                    <a:pt x="1666618" y="3208584"/>
                  </a:cubicBezTo>
                  <a:close/>
                  <a:moveTo>
                    <a:pt x="1697557" y="3108838"/>
                  </a:moveTo>
                  <a:lnTo>
                    <a:pt x="1697602" y="3108756"/>
                  </a:lnTo>
                  <a:cubicBezTo>
                    <a:pt x="1698166" y="3095231"/>
                    <a:pt x="1698731" y="3074919"/>
                    <a:pt x="1716204" y="3073232"/>
                  </a:cubicBezTo>
                  <a:cubicBezTo>
                    <a:pt x="1737651" y="3074915"/>
                    <a:pt x="1756826" y="3085630"/>
                    <a:pt x="1778820" y="3085630"/>
                  </a:cubicBezTo>
                  <a:cubicBezTo>
                    <a:pt x="1765849" y="3108752"/>
                    <a:pt x="1754561" y="3132447"/>
                    <a:pt x="1738761" y="3153313"/>
                  </a:cubicBezTo>
                  <a:cubicBezTo>
                    <a:pt x="1719565" y="3146031"/>
                    <a:pt x="1695369" y="3133115"/>
                    <a:pt x="1697553" y="3108828"/>
                  </a:cubicBezTo>
                  <a:close/>
                  <a:moveTo>
                    <a:pt x="1871339" y="3315264"/>
                  </a:moveTo>
                  <a:lnTo>
                    <a:pt x="1871339" y="3315146"/>
                  </a:lnTo>
                  <a:cubicBezTo>
                    <a:pt x="1898417" y="3288640"/>
                    <a:pt x="1918719" y="3256495"/>
                    <a:pt x="1945225" y="3228852"/>
                  </a:cubicBezTo>
                  <a:cubicBezTo>
                    <a:pt x="1958802" y="3239227"/>
                    <a:pt x="1973573" y="3247940"/>
                    <a:pt x="1989222" y="3254803"/>
                  </a:cubicBezTo>
                  <a:cubicBezTo>
                    <a:pt x="1968922" y="3280178"/>
                    <a:pt x="1947472" y="3306123"/>
                    <a:pt x="1919283" y="3323605"/>
                  </a:cubicBezTo>
                  <a:cubicBezTo>
                    <a:pt x="1892786" y="3341087"/>
                    <a:pt x="1864579" y="3360834"/>
                    <a:pt x="1831861" y="3360834"/>
                  </a:cubicBezTo>
                  <a:cubicBezTo>
                    <a:pt x="1837496" y="3340722"/>
                    <a:pt x="1857780" y="3329988"/>
                    <a:pt x="1871333" y="3315253"/>
                  </a:cubicBezTo>
                  <a:close/>
                  <a:moveTo>
                    <a:pt x="2033242" y="3157835"/>
                  </a:moveTo>
                  <a:cubicBezTo>
                    <a:pt x="2035515" y="3130737"/>
                    <a:pt x="2035512" y="3103642"/>
                    <a:pt x="2027608" y="3077185"/>
                  </a:cubicBezTo>
                  <a:cubicBezTo>
                    <a:pt x="2055238" y="3083386"/>
                    <a:pt x="2082883" y="3075481"/>
                    <a:pt x="2108806" y="3064777"/>
                  </a:cubicBezTo>
                  <a:cubicBezTo>
                    <a:pt x="2112764" y="3091847"/>
                    <a:pt x="2114456" y="3125694"/>
                    <a:pt x="2089633" y="3143740"/>
                  </a:cubicBezTo>
                  <a:cubicBezTo>
                    <a:pt x="2074419" y="3158401"/>
                    <a:pt x="2052434" y="3157264"/>
                    <a:pt x="2033242" y="3157835"/>
                  </a:cubicBezTo>
                  <a:close/>
                  <a:moveTo>
                    <a:pt x="2087363" y="3187697"/>
                  </a:moveTo>
                  <a:cubicBezTo>
                    <a:pt x="2083433" y="3168524"/>
                    <a:pt x="2096964" y="3145965"/>
                    <a:pt x="2117271" y="3145392"/>
                  </a:cubicBezTo>
                  <a:cubicBezTo>
                    <a:pt x="2130232" y="3144274"/>
                    <a:pt x="2143777" y="3143145"/>
                    <a:pt x="2157302" y="3143709"/>
                  </a:cubicBezTo>
                  <a:cubicBezTo>
                    <a:pt x="2157302" y="3196484"/>
                    <a:pt x="2159054" y="3199725"/>
                    <a:pt x="2120071" y="3230558"/>
                  </a:cubicBezTo>
                  <a:cubicBezTo>
                    <a:pt x="2107665" y="3241837"/>
                    <a:pt x="2090183" y="3237326"/>
                    <a:pt x="2075529" y="3237890"/>
                  </a:cubicBezTo>
                  <a:cubicBezTo>
                    <a:pt x="2084533" y="3222608"/>
                    <a:pt x="2090173" y="3205690"/>
                    <a:pt x="2087353" y="3187589"/>
                  </a:cubicBezTo>
                  <a:close/>
                  <a:moveTo>
                    <a:pt x="2141020" y="3239062"/>
                  </a:moveTo>
                  <a:lnTo>
                    <a:pt x="2140938" y="3238998"/>
                  </a:lnTo>
                  <a:cubicBezTo>
                    <a:pt x="2162368" y="3237297"/>
                    <a:pt x="2182106" y="3252533"/>
                    <a:pt x="2204101" y="3251396"/>
                  </a:cubicBezTo>
                  <a:cubicBezTo>
                    <a:pt x="2179287" y="3299341"/>
                    <a:pt x="2138692" y="3341074"/>
                    <a:pt x="2087345" y="3358556"/>
                  </a:cubicBezTo>
                  <a:cubicBezTo>
                    <a:pt x="2074947" y="3359693"/>
                    <a:pt x="2062549" y="3358007"/>
                    <a:pt x="2050133" y="3358007"/>
                  </a:cubicBezTo>
                  <a:cubicBezTo>
                    <a:pt x="2052954" y="3338269"/>
                    <a:pt x="2070738" y="3326229"/>
                    <a:pt x="2081715" y="3311199"/>
                  </a:cubicBezTo>
                  <a:cubicBezTo>
                    <a:pt x="2100020" y="3286134"/>
                    <a:pt x="2116188" y="3258258"/>
                    <a:pt x="2141020" y="3239065"/>
                  </a:cubicBezTo>
                  <a:close/>
                  <a:moveTo>
                    <a:pt x="2190034" y="3235605"/>
                  </a:moveTo>
                  <a:cubicBezTo>
                    <a:pt x="2179319" y="3230530"/>
                    <a:pt x="2168604" y="3226017"/>
                    <a:pt x="2158453" y="3221515"/>
                  </a:cubicBezTo>
                  <a:cubicBezTo>
                    <a:pt x="2168003" y="3200139"/>
                    <a:pt x="2173098" y="3177487"/>
                    <a:pt x="2176463" y="3154933"/>
                  </a:cubicBezTo>
                  <a:lnTo>
                    <a:pt x="2176500" y="3154950"/>
                  </a:lnTo>
                  <a:cubicBezTo>
                    <a:pt x="2201887" y="3156078"/>
                    <a:pt x="2227265" y="3154950"/>
                    <a:pt x="2252643" y="3154950"/>
                  </a:cubicBezTo>
                  <a:cubicBezTo>
                    <a:pt x="2253207" y="3171869"/>
                    <a:pt x="2256027" y="3192743"/>
                    <a:pt x="2240783" y="3204587"/>
                  </a:cubicBezTo>
                  <a:cubicBezTo>
                    <a:pt x="2225010" y="3216434"/>
                    <a:pt x="2206403" y="3224884"/>
                    <a:pt x="2190034" y="3235605"/>
                  </a:cubicBezTo>
                  <a:close/>
                  <a:moveTo>
                    <a:pt x="2251452" y="3255370"/>
                  </a:moveTo>
                  <a:cubicBezTo>
                    <a:pt x="2255399" y="3244082"/>
                    <a:pt x="2268352" y="3242400"/>
                    <a:pt x="2277958" y="3239581"/>
                  </a:cubicBezTo>
                  <a:cubicBezTo>
                    <a:pt x="2265550" y="3271726"/>
                    <a:pt x="2239045" y="3298232"/>
                    <a:pt x="2211412" y="3317971"/>
                  </a:cubicBezTo>
                  <a:cubicBezTo>
                    <a:pt x="2223965" y="3296596"/>
                    <a:pt x="2240791" y="3277949"/>
                    <a:pt x="2251524" y="3255390"/>
                  </a:cubicBezTo>
                  <a:close/>
                  <a:moveTo>
                    <a:pt x="2252624" y="3220960"/>
                  </a:moveTo>
                  <a:cubicBezTo>
                    <a:pt x="2258958" y="3205497"/>
                    <a:pt x="2264969" y="3190582"/>
                    <a:pt x="2267278" y="3174143"/>
                  </a:cubicBezTo>
                  <a:cubicBezTo>
                    <a:pt x="2279121" y="3171323"/>
                    <a:pt x="2290410" y="3169630"/>
                    <a:pt x="2302261" y="3167939"/>
                  </a:cubicBezTo>
                  <a:cubicBezTo>
                    <a:pt x="2310148" y="3180911"/>
                    <a:pt x="2318606" y="3192765"/>
                    <a:pt x="2326493" y="3205724"/>
                  </a:cubicBezTo>
                  <a:cubicBezTo>
                    <a:pt x="2305076" y="3221528"/>
                    <a:pt x="2278561" y="3228849"/>
                    <a:pt x="2252628" y="3220964"/>
                  </a:cubicBezTo>
                  <a:close/>
                  <a:moveTo>
                    <a:pt x="2320244" y="3173606"/>
                  </a:moveTo>
                  <a:cubicBezTo>
                    <a:pt x="2320881" y="3164055"/>
                    <a:pt x="2330431" y="3160053"/>
                    <a:pt x="2336071" y="3153867"/>
                  </a:cubicBezTo>
                  <a:lnTo>
                    <a:pt x="2336044" y="3153857"/>
                  </a:lnTo>
                  <a:cubicBezTo>
                    <a:pt x="2347322" y="3144825"/>
                    <a:pt x="2353518" y="3131854"/>
                    <a:pt x="2359730" y="3118881"/>
                  </a:cubicBezTo>
                  <a:cubicBezTo>
                    <a:pt x="2381151" y="3124530"/>
                    <a:pt x="2402599" y="3127340"/>
                    <a:pt x="2424030" y="3119455"/>
                  </a:cubicBezTo>
                  <a:cubicBezTo>
                    <a:pt x="2420647" y="3151599"/>
                    <a:pt x="2406529" y="3189384"/>
                    <a:pt x="2369881" y="3194470"/>
                  </a:cubicBezTo>
                  <a:cubicBezTo>
                    <a:pt x="2352393" y="3189965"/>
                    <a:pt x="2333219" y="3187136"/>
                    <a:pt x="2320248" y="3173608"/>
                  </a:cubicBezTo>
                  <a:close/>
                  <a:moveTo>
                    <a:pt x="2374957" y="3109324"/>
                  </a:moveTo>
                  <a:cubicBezTo>
                    <a:pt x="2372147" y="3099736"/>
                    <a:pt x="2368198" y="3090723"/>
                    <a:pt x="2367626" y="3080563"/>
                  </a:cubicBezTo>
                  <a:cubicBezTo>
                    <a:pt x="2373811" y="3062553"/>
                    <a:pt x="2384545" y="3046726"/>
                    <a:pt x="2392367" y="3029265"/>
                  </a:cubicBezTo>
                  <a:lnTo>
                    <a:pt x="2392440" y="3029247"/>
                  </a:lnTo>
                  <a:cubicBezTo>
                    <a:pt x="2402041" y="3020779"/>
                    <a:pt x="2414433" y="3031494"/>
                    <a:pt x="2425140" y="3033185"/>
                  </a:cubicBezTo>
                  <a:cubicBezTo>
                    <a:pt x="2436428" y="3032066"/>
                    <a:pt x="2447707" y="3029247"/>
                    <a:pt x="2458987" y="3028119"/>
                  </a:cubicBezTo>
                  <a:cubicBezTo>
                    <a:pt x="2457859" y="3047857"/>
                    <a:pt x="2457859" y="3070424"/>
                    <a:pt x="2443214" y="3086206"/>
                  </a:cubicBezTo>
                  <a:cubicBezTo>
                    <a:pt x="2425152" y="3103688"/>
                    <a:pt x="2400347" y="3112709"/>
                    <a:pt x="2374961" y="3109328"/>
                  </a:cubicBezTo>
                  <a:close/>
                  <a:moveTo>
                    <a:pt x="2447134" y="3011743"/>
                  </a:moveTo>
                  <a:cubicBezTo>
                    <a:pt x="2431360" y="3024150"/>
                    <a:pt x="2412169" y="3012871"/>
                    <a:pt x="2398634" y="3002719"/>
                  </a:cubicBezTo>
                  <a:cubicBezTo>
                    <a:pt x="2408821" y="2989803"/>
                    <a:pt x="2417288" y="2975699"/>
                    <a:pt x="2426831" y="2962150"/>
                  </a:cubicBezTo>
                  <a:lnTo>
                    <a:pt x="2426822" y="2962114"/>
                  </a:lnTo>
                  <a:cubicBezTo>
                    <a:pt x="2434180" y="2949707"/>
                    <a:pt x="2449962" y="2951965"/>
                    <a:pt x="2462378" y="2951398"/>
                  </a:cubicBezTo>
                  <a:cubicBezTo>
                    <a:pt x="2464065" y="2971709"/>
                    <a:pt x="2472515" y="3002732"/>
                    <a:pt x="2447138" y="3011747"/>
                  </a:cubicBezTo>
                  <a:close/>
                  <a:moveTo>
                    <a:pt x="2385672" y="2937265"/>
                  </a:moveTo>
                  <a:cubicBezTo>
                    <a:pt x="2382852" y="2926532"/>
                    <a:pt x="2384575" y="2916435"/>
                    <a:pt x="2389584" y="2906794"/>
                  </a:cubicBezTo>
                  <a:lnTo>
                    <a:pt x="2389621" y="2906811"/>
                  </a:lnTo>
                  <a:cubicBezTo>
                    <a:pt x="2411060" y="2910195"/>
                    <a:pt x="2435874" y="2915270"/>
                    <a:pt x="2446025" y="2936712"/>
                  </a:cubicBezTo>
                  <a:cubicBezTo>
                    <a:pt x="2425726" y="2940653"/>
                    <a:pt x="2405414" y="2943471"/>
                    <a:pt x="2385676" y="2937268"/>
                  </a:cubicBezTo>
                  <a:close/>
                  <a:moveTo>
                    <a:pt x="2409975" y="2966045"/>
                  </a:moveTo>
                  <a:cubicBezTo>
                    <a:pt x="2394751" y="2981270"/>
                    <a:pt x="2380659" y="3002147"/>
                    <a:pt x="2357537" y="3005531"/>
                  </a:cubicBezTo>
                  <a:cubicBezTo>
                    <a:pt x="2343984" y="3008351"/>
                    <a:pt x="2332162" y="3001619"/>
                    <a:pt x="2320335" y="2996527"/>
                  </a:cubicBezTo>
                  <a:lnTo>
                    <a:pt x="2320307" y="2996499"/>
                  </a:lnTo>
                  <a:cubicBezTo>
                    <a:pt x="2339490" y="2979017"/>
                    <a:pt x="2344567" y="2949692"/>
                    <a:pt x="2368253" y="2936729"/>
                  </a:cubicBezTo>
                  <a:cubicBezTo>
                    <a:pt x="2381784" y="2946883"/>
                    <a:pt x="2395891" y="2956460"/>
                    <a:pt x="2409980" y="2966048"/>
                  </a:cubicBezTo>
                  <a:close/>
                  <a:moveTo>
                    <a:pt x="2314086" y="2939584"/>
                  </a:moveTo>
                  <a:cubicBezTo>
                    <a:pt x="2301625" y="2940133"/>
                    <a:pt x="2293165" y="2928852"/>
                    <a:pt x="2284160" y="2922120"/>
                  </a:cubicBezTo>
                  <a:lnTo>
                    <a:pt x="2284196" y="2922092"/>
                  </a:lnTo>
                  <a:cubicBezTo>
                    <a:pt x="2312403" y="2915335"/>
                    <a:pt x="2340590" y="2905174"/>
                    <a:pt x="2370490" y="2908558"/>
                  </a:cubicBezTo>
                  <a:cubicBezTo>
                    <a:pt x="2358642" y="2927171"/>
                    <a:pt x="2337222" y="2941843"/>
                    <a:pt x="2314090" y="2939587"/>
                  </a:cubicBezTo>
                  <a:close/>
                  <a:moveTo>
                    <a:pt x="2287035" y="2948563"/>
                  </a:moveTo>
                  <a:cubicBezTo>
                    <a:pt x="2300570" y="2951955"/>
                    <a:pt x="2314105" y="2955894"/>
                    <a:pt x="2327634" y="2959842"/>
                  </a:cubicBezTo>
                  <a:cubicBezTo>
                    <a:pt x="2317493" y="2985792"/>
                    <a:pt x="2288722" y="2995934"/>
                    <a:pt x="2262771" y="2991996"/>
                  </a:cubicBezTo>
                  <a:cubicBezTo>
                    <a:pt x="2255502" y="2991360"/>
                    <a:pt x="2251494" y="2987446"/>
                    <a:pt x="2252675" y="2979536"/>
                  </a:cubicBezTo>
                  <a:cubicBezTo>
                    <a:pt x="2265185" y="2967417"/>
                    <a:pt x="2269506" y="2963593"/>
                    <a:pt x="2287039" y="2948566"/>
                  </a:cubicBezTo>
                  <a:close/>
                  <a:moveTo>
                    <a:pt x="2261084" y="2904602"/>
                  </a:moveTo>
                  <a:cubicBezTo>
                    <a:pt x="2251453" y="2909054"/>
                    <a:pt x="2240731" y="2911323"/>
                    <a:pt x="2230643" y="2914144"/>
                  </a:cubicBezTo>
                  <a:lnTo>
                    <a:pt x="2230621" y="2914180"/>
                  </a:lnTo>
                  <a:lnTo>
                    <a:pt x="2230611" y="2914152"/>
                  </a:lnTo>
                  <a:lnTo>
                    <a:pt x="2230643" y="2914144"/>
                  </a:lnTo>
                  <a:cubicBezTo>
                    <a:pt x="2239977" y="2896690"/>
                    <a:pt x="2256432" y="2884150"/>
                    <a:pt x="2275737" y="2879779"/>
                  </a:cubicBezTo>
                  <a:cubicBezTo>
                    <a:pt x="2270675" y="2888240"/>
                    <a:pt x="2267854" y="2898391"/>
                    <a:pt x="2261083" y="2904605"/>
                  </a:cubicBezTo>
                  <a:close/>
                  <a:moveTo>
                    <a:pt x="2246366" y="2871847"/>
                  </a:moveTo>
                  <a:cubicBezTo>
                    <a:pt x="2253758" y="2841516"/>
                    <a:pt x="2263739" y="2811875"/>
                    <a:pt x="2276201" y="2783251"/>
                  </a:cubicBezTo>
                  <a:lnTo>
                    <a:pt x="2276283" y="2783286"/>
                  </a:lnTo>
                  <a:cubicBezTo>
                    <a:pt x="2292074" y="2783860"/>
                    <a:pt x="2310674" y="2776529"/>
                    <a:pt x="2323646" y="2788927"/>
                  </a:cubicBezTo>
                  <a:cubicBezTo>
                    <a:pt x="2336617" y="2799087"/>
                    <a:pt x="2351861" y="2804151"/>
                    <a:pt x="2368208" y="2806973"/>
                  </a:cubicBezTo>
                  <a:cubicBezTo>
                    <a:pt x="2367582" y="2810517"/>
                    <a:pt x="2367205" y="2814100"/>
                    <a:pt x="2367079" y="2817697"/>
                  </a:cubicBezTo>
                  <a:cubicBezTo>
                    <a:pt x="2350170" y="2827285"/>
                    <a:pt x="2333797" y="2837436"/>
                    <a:pt x="2316878" y="2847587"/>
                  </a:cubicBezTo>
                  <a:cubicBezTo>
                    <a:pt x="2306728" y="2849288"/>
                    <a:pt x="2296579" y="2847023"/>
                    <a:pt x="2286416" y="2849288"/>
                  </a:cubicBezTo>
                  <a:cubicBezTo>
                    <a:pt x="2272885" y="2856058"/>
                    <a:pt x="2259924" y="2864518"/>
                    <a:pt x="2246370" y="2871856"/>
                  </a:cubicBezTo>
                  <a:close/>
                  <a:moveTo>
                    <a:pt x="2365460" y="2785625"/>
                  </a:moveTo>
                  <a:cubicBezTo>
                    <a:pt x="2348542" y="2782796"/>
                    <a:pt x="2329922" y="2779412"/>
                    <a:pt x="2320326" y="2763622"/>
                  </a:cubicBezTo>
                  <a:cubicBezTo>
                    <a:pt x="2302867" y="2742160"/>
                    <a:pt x="2309589" y="2712790"/>
                    <a:pt x="2311319" y="2688047"/>
                  </a:cubicBezTo>
                  <a:lnTo>
                    <a:pt x="2311303" y="2688047"/>
                  </a:lnTo>
                  <a:lnTo>
                    <a:pt x="2311320" y="2688029"/>
                  </a:lnTo>
                  <a:lnTo>
                    <a:pt x="2311320" y="2688048"/>
                  </a:lnTo>
                  <a:cubicBezTo>
                    <a:pt x="2332191" y="2689749"/>
                    <a:pt x="2353606" y="2691430"/>
                    <a:pt x="2374466" y="2691430"/>
                  </a:cubicBezTo>
                  <a:cubicBezTo>
                    <a:pt x="2377286" y="2702709"/>
                    <a:pt x="2383500" y="2713424"/>
                    <a:pt x="2383500" y="2724703"/>
                  </a:cubicBezTo>
                  <a:cubicBezTo>
                    <a:pt x="2376735" y="2745024"/>
                    <a:pt x="2370537" y="2765327"/>
                    <a:pt x="2365462" y="2785628"/>
                  </a:cubicBezTo>
                  <a:close/>
                  <a:moveTo>
                    <a:pt x="2330949" y="2626563"/>
                  </a:moveTo>
                  <a:cubicBezTo>
                    <a:pt x="2336044" y="2622037"/>
                    <a:pt x="2348996" y="2619786"/>
                    <a:pt x="2351261" y="2628246"/>
                  </a:cubicBezTo>
                  <a:cubicBezTo>
                    <a:pt x="2349624" y="2639525"/>
                    <a:pt x="2324241" y="2640071"/>
                    <a:pt x="2330977" y="2626609"/>
                  </a:cubicBezTo>
                  <a:close/>
                  <a:moveTo>
                    <a:pt x="2374429" y="2634996"/>
                  </a:moveTo>
                  <a:cubicBezTo>
                    <a:pt x="2375557" y="2646838"/>
                    <a:pt x="2376130" y="2658128"/>
                    <a:pt x="2376694" y="2669972"/>
                  </a:cubicBezTo>
                  <a:cubicBezTo>
                    <a:pt x="2367106" y="2672218"/>
                    <a:pt x="2357528" y="2675612"/>
                    <a:pt x="2347369" y="2676730"/>
                  </a:cubicBezTo>
                  <a:cubicBezTo>
                    <a:pt x="2337204" y="2673282"/>
                    <a:pt x="2327584" y="2668204"/>
                    <a:pt x="2318055" y="2663754"/>
                  </a:cubicBezTo>
                  <a:lnTo>
                    <a:pt x="2318034" y="2663768"/>
                  </a:lnTo>
                  <a:lnTo>
                    <a:pt x="2317989" y="2663723"/>
                  </a:lnTo>
                  <a:lnTo>
                    <a:pt x="2318055" y="2663754"/>
                  </a:lnTo>
                  <a:cubicBezTo>
                    <a:pt x="2334972" y="2650783"/>
                    <a:pt x="2354712" y="2642337"/>
                    <a:pt x="2374433" y="2634999"/>
                  </a:cubicBezTo>
                  <a:close/>
                  <a:moveTo>
                    <a:pt x="2336126" y="2562765"/>
                  </a:moveTo>
                  <a:cubicBezTo>
                    <a:pt x="2285916" y="2559945"/>
                    <a:pt x="2237424" y="2573480"/>
                    <a:pt x="2188916" y="2583064"/>
                  </a:cubicBezTo>
                  <a:cubicBezTo>
                    <a:pt x="2165794" y="2592652"/>
                    <a:pt x="2140412" y="2589348"/>
                    <a:pt x="2116166" y="2589832"/>
                  </a:cubicBezTo>
                  <a:cubicBezTo>
                    <a:pt x="2102039" y="2590115"/>
                    <a:pt x="2091340" y="2580808"/>
                    <a:pt x="2078936" y="2576861"/>
                  </a:cubicBezTo>
                  <a:cubicBezTo>
                    <a:pt x="2084011" y="2597727"/>
                    <a:pt x="2092471" y="2617474"/>
                    <a:pt x="2099235" y="2637768"/>
                  </a:cubicBezTo>
                  <a:cubicBezTo>
                    <a:pt x="2087957" y="2629309"/>
                    <a:pt x="2076668" y="2620849"/>
                    <a:pt x="2069345" y="2608997"/>
                  </a:cubicBezTo>
                  <a:cubicBezTo>
                    <a:pt x="2062596" y="2585311"/>
                    <a:pt x="2068218" y="2558805"/>
                    <a:pt x="2085154" y="2540759"/>
                  </a:cubicBezTo>
                  <a:cubicBezTo>
                    <a:pt x="2095286" y="2552029"/>
                    <a:pt x="2100918" y="2568402"/>
                    <a:pt x="2117290" y="2573469"/>
                  </a:cubicBezTo>
                  <a:cubicBezTo>
                    <a:pt x="2137574" y="2579672"/>
                    <a:pt x="2159587" y="2571213"/>
                    <a:pt x="2180453" y="2568956"/>
                  </a:cubicBezTo>
                  <a:cubicBezTo>
                    <a:pt x="2206404" y="2566692"/>
                    <a:pt x="2229509" y="2554294"/>
                    <a:pt x="2255459" y="2554294"/>
                  </a:cubicBezTo>
                  <a:cubicBezTo>
                    <a:pt x="2301704" y="2539058"/>
                    <a:pt x="2350222" y="2547517"/>
                    <a:pt x="2397585" y="2546389"/>
                  </a:cubicBezTo>
                  <a:cubicBezTo>
                    <a:pt x="2425237" y="2543569"/>
                    <a:pt x="2453435" y="2544752"/>
                    <a:pt x="2480540" y="2538475"/>
                  </a:cubicBezTo>
                  <a:lnTo>
                    <a:pt x="2480495" y="2538511"/>
                  </a:lnTo>
                  <a:cubicBezTo>
                    <a:pt x="2491546" y="2535688"/>
                    <a:pt x="2502959" y="2534544"/>
                    <a:pt x="2514350" y="2535117"/>
                  </a:cubicBezTo>
                  <a:cubicBezTo>
                    <a:pt x="2476735" y="2576028"/>
                    <a:pt x="2395170" y="2548325"/>
                    <a:pt x="2336130" y="2562768"/>
                  </a:cubicBezTo>
                  <a:close/>
                  <a:moveTo>
                    <a:pt x="2390802" y="2635569"/>
                  </a:moveTo>
                  <a:cubicBezTo>
                    <a:pt x="2393039" y="2617523"/>
                    <a:pt x="2411102" y="2611319"/>
                    <a:pt x="2426867" y="2608499"/>
                  </a:cubicBezTo>
                  <a:cubicBezTo>
                    <a:pt x="2430260" y="2628799"/>
                    <a:pt x="2448306" y="2643464"/>
                    <a:pt x="2452254" y="2662639"/>
                  </a:cubicBezTo>
                  <a:cubicBezTo>
                    <a:pt x="2442675" y="2682939"/>
                    <a:pt x="2442675" y="2705509"/>
                    <a:pt x="2441547" y="2727502"/>
                  </a:cubicBezTo>
                  <a:cubicBezTo>
                    <a:pt x="2421247" y="2722991"/>
                    <a:pt x="2396421" y="2716787"/>
                    <a:pt x="2389100" y="2694220"/>
                  </a:cubicBezTo>
                  <a:cubicBezTo>
                    <a:pt x="2386918" y="2674573"/>
                    <a:pt x="2389736" y="2655381"/>
                    <a:pt x="2390919" y="2635642"/>
                  </a:cubicBezTo>
                  <a:close/>
                  <a:moveTo>
                    <a:pt x="2432589" y="2572887"/>
                  </a:moveTo>
                  <a:lnTo>
                    <a:pt x="2432552" y="2572897"/>
                  </a:lnTo>
                  <a:lnTo>
                    <a:pt x="2432597" y="2572851"/>
                  </a:lnTo>
                  <a:lnTo>
                    <a:pt x="2432589" y="2572887"/>
                  </a:lnTo>
                  <a:cubicBezTo>
                    <a:pt x="2441592" y="2570086"/>
                    <a:pt x="2444965" y="2572910"/>
                    <a:pt x="2442149" y="2582488"/>
                  </a:cubicBezTo>
                  <a:cubicBezTo>
                    <a:pt x="2432617" y="2585311"/>
                    <a:pt x="2429790" y="2581956"/>
                    <a:pt x="2432593" y="2572890"/>
                  </a:cubicBezTo>
                  <a:close/>
                  <a:moveTo>
                    <a:pt x="2399247" y="2734833"/>
                  </a:moveTo>
                  <a:lnTo>
                    <a:pt x="2399266" y="2734815"/>
                  </a:lnTo>
                  <a:cubicBezTo>
                    <a:pt x="2419005" y="2738773"/>
                    <a:pt x="2437605" y="2746659"/>
                    <a:pt x="2457362" y="2748341"/>
                  </a:cubicBezTo>
                  <a:cubicBezTo>
                    <a:pt x="2455661" y="2755682"/>
                    <a:pt x="2455661" y="2764696"/>
                    <a:pt x="2448884" y="2770344"/>
                  </a:cubicBezTo>
                  <a:cubicBezTo>
                    <a:pt x="2432529" y="2785569"/>
                    <a:pt x="2415611" y="2799669"/>
                    <a:pt x="2398135" y="2813204"/>
                  </a:cubicBezTo>
                  <a:cubicBezTo>
                    <a:pt x="2395305" y="2812640"/>
                    <a:pt x="2390238" y="2812076"/>
                    <a:pt x="2387420" y="2811513"/>
                  </a:cubicBezTo>
                  <a:cubicBezTo>
                    <a:pt x="2378962" y="2785034"/>
                    <a:pt x="2388513" y="2758477"/>
                    <a:pt x="2399247" y="2734833"/>
                  </a:cubicBezTo>
                  <a:close/>
                  <a:moveTo>
                    <a:pt x="2447116" y="2594382"/>
                  </a:moveTo>
                  <a:lnTo>
                    <a:pt x="2447198" y="2594373"/>
                  </a:lnTo>
                  <a:cubicBezTo>
                    <a:pt x="2467498" y="2580275"/>
                    <a:pt x="2490067" y="2569560"/>
                    <a:pt x="2511489" y="2557152"/>
                  </a:cubicBezTo>
                  <a:cubicBezTo>
                    <a:pt x="2517711" y="2574635"/>
                    <a:pt x="2525788" y="2594770"/>
                    <a:pt x="2517129" y="2612993"/>
                  </a:cubicBezTo>
                  <a:cubicBezTo>
                    <a:pt x="2511820" y="2624167"/>
                    <a:pt x="2509807" y="2637243"/>
                    <a:pt x="2506987" y="2649095"/>
                  </a:cubicBezTo>
                  <a:cubicBezTo>
                    <a:pt x="2491742" y="2649643"/>
                    <a:pt x="2473714" y="2650778"/>
                    <a:pt x="2461313" y="2639493"/>
                  </a:cubicBezTo>
                  <a:cubicBezTo>
                    <a:pt x="2447120" y="2631033"/>
                    <a:pt x="2435295" y="2609657"/>
                    <a:pt x="2447120" y="2594382"/>
                  </a:cubicBezTo>
                  <a:close/>
                  <a:moveTo>
                    <a:pt x="2504730" y="2497345"/>
                  </a:moveTo>
                  <a:cubicBezTo>
                    <a:pt x="2483809" y="2481063"/>
                    <a:pt x="2457886" y="2459051"/>
                    <a:pt x="2464070" y="2429124"/>
                  </a:cubicBezTo>
                  <a:lnTo>
                    <a:pt x="2464115" y="2429097"/>
                  </a:lnTo>
                  <a:cubicBezTo>
                    <a:pt x="2464679" y="2407675"/>
                    <a:pt x="2483866" y="2378348"/>
                    <a:pt x="2508112" y="2389056"/>
                  </a:cubicBezTo>
                  <a:cubicBezTo>
                    <a:pt x="2523894" y="2398643"/>
                    <a:pt x="2542513" y="2400334"/>
                    <a:pt x="2561123" y="2400890"/>
                  </a:cubicBezTo>
                  <a:cubicBezTo>
                    <a:pt x="2556612" y="2424594"/>
                    <a:pt x="2557730" y="2449399"/>
                    <a:pt x="2567882" y="2471390"/>
                  </a:cubicBezTo>
                  <a:cubicBezTo>
                    <a:pt x="2549286" y="2484359"/>
                    <a:pt x="2528984" y="2502406"/>
                    <a:pt x="2504734" y="2497339"/>
                  </a:cubicBezTo>
                  <a:close/>
                  <a:moveTo>
                    <a:pt x="2945204" y="2074353"/>
                  </a:moveTo>
                  <a:cubicBezTo>
                    <a:pt x="2953099" y="2067594"/>
                    <a:pt x="2964933" y="2080565"/>
                    <a:pt x="2957602" y="2087896"/>
                  </a:cubicBezTo>
                  <a:cubicBezTo>
                    <a:pt x="2949688" y="2094719"/>
                    <a:pt x="2937317" y="2081712"/>
                    <a:pt x="2945231" y="2074343"/>
                  </a:cubicBezTo>
                  <a:close/>
                  <a:moveTo>
                    <a:pt x="2924319" y="1919856"/>
                  </a:moveTo>
                  <a:cubicBezTo>
                    <a:pt x="2903452" y="1935655"/>
                    <a:pt x="2872981" y="1931700"/>
                    <a:pt x="2854943" y="1913652"/>
                  </a:cubicBezTo>
                  <a:cubicBezTo>
                    <a:pt x="2841399" y="1901809"/>
                    <a:pt x="2842536" y="1882079"/>
                    <a:pt x="2845342" y="1865707"/>
                  </a:cubicBezTo>
                  <a:cubicBezTo>
                    <a:pt x="2866218" y="1856119"/>
                    <a:pt x="2889904" y="1851044"/>
                    <a:pt x="2908514" y="1836954"/>
                  </a:cubicBezTo>
                  <a:cubicBezTo>
                    <a:pt x="2918252" y="1827949"/>
                    <a:pt x="2926705" y="1816669"/>
                    <a:pt x="2934620" y="1805936"/>
                  </a:cubicBezTo>
                  <a:lnTo>
                    <a:pt x="2934466" y="1805928"/>
                  </a:lnTo>
                  <a:cubicBezTo>
                    <a:pt x="2943480" y="1791266"/>
                    <a:pt x="2962663" y="1789009"/>
                    <a:pt x="2977889" y="1783933"/>
                  </a:cubicBezTo>
                  <a:cubicBezTo>
                    <a:pt x="2977326" y="1806500"/>
                    <a:pt x="2967740" y="1826802"/>
                    <a:pt x="2963227" y="1848797"/>
                  </a:cubicBezTo>
                  <a:cubicBezTo>
                    <a:pt x="2955905" y="1874171"/>
                    <a:pt x="2953095" y="1908572"/>
                    <a:pt x="2924323" y="1919850"/>
                  </a:cubicBezTo>
                  <a:close/>
                  <a:moveTo>
                    <a:pt x="2942922" y="1775494"/>
                  </a:moveTo>
                  <a:cubicBezTo>
                    <a:pt x="2911904" y="1787346"/>
                    <a:pt x="2883143" y="1764779"/>
                    <a:pt x="2864532" y="1742220"/>
                  </a:cubicBezTo>
                  <a:cubicBezTo>
                    <a:pt x="2892275" y="1738854"/>
                    <a:pt x="2919381" y="1732670"/>
                    <a:pt x="2943576" y="1718025"/>
                  </a:cubicBezTo>
                  <a:lnTo>
                    <a:pt x="2943476" y="1717970"/>
                  </a:lnTo>
                  <a:cubicBezTo>
                    <a:pt x="2959257" y="1708383"/>
                    <a:pt x="2975065" y="1724184"/>
                    <a:pt x="2989729" y="1729814"/>
                  </a:cubicBezTo>
                  <a:cubicBezTo>
                    <a:pt x="2991980" y="1756883"/>
                    <a:pt x="2967183" y="1773233"/>
                    <a:pt x="2942926" y="1775488"/>
                  </a:cubicBezTo>
                  <a:close/>
                  <a:moveTo>
                    <a:pt x="2985772" y="1902892"/>
                  </a:moveTo>
                  <a:cubicBezTo>
                    <a:pt x="2991395" y="1895561"/>
                    <a:pt x="3003076" y="1905019"/>
                    <a:pt x="2997616" y="1911906"/>
                  </a:cubicBezTo>
                  <a:cubicBezTo>
                    <a:pt x="2991885" y="1919133"/>
                    <a:pt x="2980151" y="1909723"/>
                    <a:pt x="2985791" y="1902900"/>
                  </a:cubicBezTo>
                  <a:close/>
                  <a:moveTo>
                    <a:pt x="2993741" y="1706128"/>
                  </a:moveTo>
                  <a:cubicBezTo>
                    <a:pt x="2984154" y="1705000"/>
                    <a:pt x="2974002" y="1705000"/>
                    <a:pt x="2964980" y="1702171"/>
                  </a:cubicBezTo>
                  <a:cubicBezTo>
                    <a:pt x="2956528" y="1694174"/>
                    <a:pt x="2950347" y="1684633"/>
                    <a:pt x="2944168" y="1675636"/>
                  </a:cubicBezTo>
                  <a:lnTo>
                    <a:pt x="2944114" y="1675674"/>
                  </a:lnTo>
                  <a:lnTo>
                    <a:pt x="2944151" y="1675611"/>
                  </a:lnTo>
                  <a:lnTo>
                    <a:pt x="2944168" y="1675637"/>
                  </a:lnTo>
                  <a:cubicBezTo>
                    <a:pt x="2958810" y="1665496"/>
                    <a:pt x="2972888" y="1653677"/>
                    <a:pt x="2990359" y="1650289"/>
                  </a:cubicBezTo>
                  <a:cubicBezTo>
                    <a:pt x="3010673" y="1660433"/>
                    <a:pt x="2993745" y="1688640"/>
                    <a:pt x="2993745" y="1706122"/>
                  </a:cubicBezTo>
                  <a:close/>
                  <a:moveTo>
                    <a:pt x="2942948" y="1587073"/>
                  </a:moveTo>
                  <a:lnTo>
                    <a:pt x="2942930" y="1587073"/>
                  </a:lnTo>
                  <a:cubicBezTo>
                    <a:pt x="2972246" y="1566207"/>
                    <a:pt x="2979578" y="1528976"/>
                    <a:pt x="3003272" y="1503035"/>
                  </a:cubicBezTo>
                  <a:cubicBezTo>
                    <a:pt x="3008462" y="1546885"/>
                    <a:pt x="3008273" y="1591205"/>
                    <a:pt x="3002709" y="1635009"/>
                  </a:cubicBezTo>
                  <a:cubicBezTo>
                    <a:pt x="2972242" y="1637828"/>
                    <a:pt x="2953140" y="1611904"/>
                    <a:pt x="2942952" y="1587078"/>
                  </a:cubicBezTo>
                  <a:close/>
                  <a:moveTo>
                    <a:pt x="2953118" y="1174205"/>
                  </a:moveTo>
                  <a:cubicBezTo>
                    <a:pt x="2963260" y="1176461"/>
                    <a:pt x="2972838" y="1179272"/>
                    <a:pt x="2982425" y="1182100"/>
                  </a:cubicBezTo>
                  <a:cubicBezTo>
                    <a:pt x="2977367" y="1188867"/>
                    <a:pt x="2972275" y="1195635"/>
                    <a:pt x="2967781" y="1202966"/>
                  </a:cubicBezTo>
                  <a:cubicBezTo>
                    <a:pt x="2962686" y="1193416"/>
                    <a:pt x="2957594" y="1184411"/>
                    <a:pt x="2953136" y="1174223"/>
                  </a:cubicBezTo>
                  <a:close/>
                  <a:moveTo>
                    <a:pt x="2993140" y="1253796"/>
                  </a:moveTo>
                  <a:cubicBezTo>
                    <a:pt x="3000481" y="1245901"/>
                    <a:pt x="3010640" y="1260008"/>
                    <a:pt x="3004428" y="1266204"/>
                  </a:cubicBezTo>
                  <a:cubicBezTo>
                    <a:pt x="2996514" y="1274118"/>
                    <a:pt x="2986964" y="1260564"/>
                    <a:pt x="2993150" y="1253833"/>
                  </a:cubicBezTo>
                  <a:close/>
                  <a:moveTo>
                    <a:pt x="3003300" y="1191779"/>
                  </a:moveTo>
                  <a:lnTo>
                    <a:pt x="3003327" y="1191761"/>
                  </a:lnTo>
                  <a:cubicBezTo>
                    <a:pt x="3008977" y="1184986"/>
                    <a:pt x="3021947" y="1193454"/>
                    <a:pt x="3016308" y="1200785"/>
                  </a:cubicBezTo>
                  <a:cubicBezTo>
                    <a:pt x="3010581" y="1208060"/>
                    <a:pt x="2997665" y="1199053"/>
                    <a:pt x="3003304" y="1191783"/>
                  </a:cubicBezTo>
                  <a:close/>
                  <a:moveTo>
                    <a:pt x="3104267" y="1126269"/>
                  </a:moveTo>
                  <a:cubicBezTo>
                    <a:pt x="3116637" y="1088521"/>
                    <a:pt x="3132464" y="1051318"/>
                    <a:pt x="3133556" y="1011204"/>
                  </a:cubicBezTo>
                  <a:lnTo>
                    <a:pt x="3133584" y="1011204"/>
                  </a:lnTo>
                  <a:cubicBezTo>
                    <a:pt x="3133584" y="994849"/>
                    <a:pt x="3147682" y="984688"/>
                    <a:pt x="3162910" y="988081"/>
                  </a:cubicBezTo>
                  <a:cubicBezTo>
                    <a:pt x="3157835" y="1003306"/>
                    <a:pt x="3151631" y="1017970"/>
                    <a:pt x="3145983" y="1033207"/>
                  </a:cubicBezTo>
                  <a:cubicBezTo>
                    <a:pt x="3168550" y="1028681"/>
                    <a:pt x="3169677" y="999925"/>
                    <a:pt x="3189416" y="989782"/>
                  </a:cubicBezTo>
                  <a:cubicBezTo>
                    <a:pt x="3192238" y="1047871"/>
                    <a:pt x="3146558" y="1092987"/>
                    <a:pt x="3104271" y="1126269"/>
                  </a:cubicBezTo>
                  <a:close/>
                  <a:moveTo>
                    <a:pt x="3085656" y="941240"/>
                  </a:moveTo>
                  <a:cubicBezTo>
                    <a:pt x="3085666" y="941251"/>
                    <a:pt x="3085672" y="941263"/>
                    <a:pt x="3085682" y="941274"/>
                  </a:cubicBezTo>
                  <a:cubicBezTo>
                    <a:pt x="3096372" y="919290"/>
                    <a:pt x="3104842" y="895076"/>
                    <a:pt x="3123423" y="877621"/>
                  </a:cubicBezTo>
                  <a:cubicBezTo>
                    <a:pt x="3148810" y="884380"/>
                    <a:pt x="3174752" y="891711"/>
                    <a:pt x="3198998" y="901871"/>
                  </a:cubicBezTo>
                  <a:cubicBezTo>
                    <a:pt x="3213105" y="924993"/>
                    <a:pt x="3213105" y="955447"/>
                    <a:pt x="3195059" y="976323"/>
                  </a:cubicBezTo>
                  <a:cubicBezTo>
                    <a:pt x="3190532" y="974067"/>
                    <a:pt x="3182070" y="969555"/>
                    <a:pt x="3178132" y="967299"/>
                  </a:cubicBezTo>
                  <a:cubicBezTo>
                    <a:pt x="3180960" y="954328"/>
                    <a:pt x="3184899" y="941924"/>
                    <a:pt x="3187164" y="929514"/>
                  </a:cubicBezTo>
                  <a:cubicBezTo>
                    <a:pt x="3181516" y="928950"/>
                    <a:pt x="3175885" y="928385"/>
                    <a:pt x="3170237" y="928385"/>
                  </a:cubicBezTo>
                  <a:cubicBezTo>
                    <a:pt x="3168544" y="942485"/>
                    <a:pt x="3171356" y="960530"/>
                    <a:pt x="3157266" y="968426"/>
                  </a:cubicBezTo>
                  <a:cubicBezTo>
                    <a:pt x="3144868" y="982525"/>
                    <a:pt x="3123419" y="978576"/>
                    <a:pt x="3108756" y="971255"/>
                  </a:cubicBezTo>
                  <a:cubicBezTo>
                    <a:pt x="3099217" y="962623"/>
                    <a:pt x="3093577" y="950818"/>
                    <a:pt x="3085679" y="941273"/>
                  </a:cubicBezTo>
                  <a:cubicBezTo>
                    <a:pt x="3085667" y="941298"/>
                    <a:pt x="3085656" y="941324"/>
                    <a:pt x="3085644" y="941347"/>
                  </a:cubicBezTo>
                  <a:close/>
                  <a:moveTo>
                    <a:pt x="3080562" y="955411"/>
                  </a:moveTo>
                  <a:cubicBezTo>
                    <a:pt x="3089586" y="971766"/>
                    <a:pt x="3102565" y="986992"/>
                    <a:pt x="3121730" y="992077"/>
                  </a:cubicBezTo>
                  <a:lnTo>
                    <a:pt x="3121730" y="1013507"/>
                  </a:lnTo>
                  <a:cubicBezTo>
                    <a:pt x="3105949" y="1012378"/>
                    <a:pt x="3090703" y="1007303"/>
                    <a:pt x="3075477" y="1003346"/>
                  </a:cubicBezTo>
                  <a:cubicBezTo>
                    <a:pt x="3072657" y="1027606"/>
                    <a:pt x="3104258" y="1022529"/>
                    <a:pt x="3118347" y="1034373"/>
                  </a:cubicBezTo>
                  <a:cubicBezTo>
                    <a:pt x="3120047" y="1046217"/>
                    <a:pt x="3104821" y="1049035"/>
                    <a:pt x="3096925" y="1053547"/>
                  </a:cubicBezTo>
                  <a:cubicBezTo>
                    <a:pt x="3081135" y="1050163"/>
                    <a:pt x="3067035" y="1042268"/>
                    <a:pt x="3051251" y="1038884"/>
                  </a:cubicBezTo>
                  <a:cubicBezTo>
                    <a:pt x="3045603" y="1060306"/>
                    <a:pt x="3076625" y="1062570"/>
                    <a:pt x="3088472" y="1074409"/>
                  </a:cubicBezTo>
                  <a:cubicBezTo>
                    <a:pt x="3068161" y="1078356"/>
                    <a:pt x="3050687" y="1065950"/>
                    <a:pt x="3032631" y="1059746"/>
                  </a:cubicBezTo>
                  <a:cubicBezTo>
                    <a:pt x="3032067" y="1063694"/>
                    <a:pt x="3030939" y="1071025"/>
                    <a:pt x="3030375" y="1074971"/>
                  </a:cubicBezTo>
                  <a:cubicBezTo>
                    <a:pt x="3042227" y="1081183"/>
                    <a:pt x="3053506" y="1088506"/>
                    <a:pt x="3064776" y="1095847"/>
                  </a:cubicBezTo>
                  <a:cubicBezTo>
                    <a:pt x="3041663" y="1099230"/>
                    <a:pt x="3020224" y="1089643"/>
                    <a:pt x="2998230" y="1082867"/>
                  </a:cubicBezTo>
                  <a:cubicBezTo>
                    <a:pt x="2998230" y="1086251"/>
                    <a:pt x="2997666" y="1093582"/>
                    <a:pt x="2997666" y="1096966"/>
                  </a:cubicBezTo>
                  <a:cubicBezTo>
                    <a:pt x="3011201" y="1101477"/>
                    <a:pt x="3023607" y="1109373"/>
                    <a:pt x="3034888" y="1118969"/>
                  </a:cubicBezTo>
                  <a:cubicBezTo>
                    <a:pt x="3013448" y="1121789"/>
                    <a:pt x="2993146" y="1108810"/>
                    <a:pt x="2971725" y="1113875"/>
                  </a:cubicBezTo>
                  <a:cubicBezTo>
                    <a:pt x="2979612" y="1123476"/>
                    <a:pt x="2988652" y="1131931"/>
                    <a:pt x="2997100" y="1140953"/>
                  </a:cubicBezTo>
                  <a:cubicBezTo>
                    <a:pt x="2975106" y="1145464"/>
                    <a:pt x="2956501" y="1131366"/>
                    <a:pt x="2937312" y="1122352"/>
                  </a:cubicBezTo>
                  <a:cubicBezTo>
                    <a:pt x="2937312" y="1127992"/>
                    <a:pt x="2936748" y="1139270"/>
                    <a:pt x="2936748" y="1144910"/>
                  </a:cubicBezTo>
                  <a:cubicBezTo>
                    <a:pt x="2929981" y="1139826"/>
                    <a:pt x="2922659" y="1135309"/>
                    <a:pt x="2915882" y="1130802"/>
                  </a:cubicBezTo>
                  <a:cubicBezTo>
                    <a:pt x="2910242" y="1136450"/>
                    <a:pt x="2904594" y="1142081"/>
                    <a:pt x="2899527" y="1147729"/>
                  </a:cubicBezTo>
                  <a:cubicBezTo>
                    <a:pt x="2891068" y="1146592"/>
                    <a:pt x="2882608" y="1144909"/>
                    <a:pt x="2874701" y="1143218"/>
                  </a:cubicBezTo>
                  <a:cubicBezTo>
                    <a:pt x="2874137" y="1127993"/>
                    <a:pt x="2875265" y="1112756"/>
                    <a:pt x="2873572" y="1098092"/>
                  </a:cubicBezTo>
                  <a:cubicBezTo>
                    <a:pt x="2860593" y="1105995"/>
                    <a:pt x="2859483" y="1122352"/>
                    <a:pt x="2853273" y="1134748"/>
                  </a:cubicBezTo>
                  <a:cubicBezTo>
                    <a:pt x="2838596" y="1137004"/>
                    <a:pt x="2824502" y="1133065"/>
                    <a:pt x="2810394" y="1130237"/>
                  </a:cubicBezTo>
                  <a:cubicBezTo>
                    <a:pt x="2800806" y="1132501"/>
                    <a:pt x="2791228" y="1135312"/>
                    <a:pt x="2781650" y="1138132"/>
                  </a:cubicBezTo>
                  <a:cubicBezTo>
                    <a:pt x="2786725" y="1157870"/>
                    <a:pt x="2804199" y="1168581"/>
                    <a:pt x="2817734" y="1181565"/>
                  </a:cubicBezTo>
                  <a:cubicBezTo>
                    <a:pt x="2792921" y="1186077"/>
                    <a:pt x="2773736" y="1168585"/>
                    <a:pt x="2754580" y="1155051"/>
                  </a:cubicBezTo>
                  <a:cubicBezTo>
                    <a:pt x="2754580" y="1162373"/>
                    <a:pt x="2755129" y="1169713"/>
                    <a:pt x="2755129" y="1176480"/>
                  </a:cubicBezTo>
                  <a:cubicBezTo>
                    <a:pt x="2770928" y="1186630"/>
                    <a:pt x="2786727" y="1195646"/>
                    <a:pt x="2799681" y="1208625"/>
                  </a:cubicBezTo>
                  <a:cubicBezTo>
                    <a:pt x="2778815" y="1216520"/>
                    <a:pt x="2755702" y="1219904"/>
                    <a:pt x="2734272" y="1212009"/>
                  </a:cubicBezTo>
                  <a:cubicBezTo>
                    <a:pt x="2733135" y="1200730"/>
                    <a:pt x="2732572" y="1190006"/>
                    <a:pt x="2731435" y="1179291"/>
                  </a:cubicBezTo>
                  <a:cubicBezTo>
                    <a:pt x="2712823" y="1191143"/>
                    <a:pt x="2723548" y="1214829"/>
                    <a:pt x="2723548" y="1232311"/>
                  </a:cubicBezTo>
                  <a:cubicBezTo>
                    <a:pt x="2706639" y="1236824"/>
                    <a:pt x="2686882" y="1226108"/>
                    <a:pt x="2686882" y="1207485"/>
                  </a:cubicBezTo>
                  <a:cubicBezTo>
                    <a:pt x="2684072" y="1186629"/>
                    <a:pt x="2710569" y="1173084"/>
                    <a:pt x="2705502" y="1152210"/>
                  </a:cubicBezTo>
                  <a:cubicBezTo>
                    <a:pt x="2692521" y="1136985"/>
                    <a:pt x="2670526" y="1139248"/>
                    <a:pt x="2653609" y="1133045"/>
                  </a:cubicBezTo>
                  <a:cubicBezTo>
                    <a:pt x="2653060" y="1121193"/>
                    <a:pt x="2652499" y="1108785"/>
                    <a:pt x="2652499" y="1096943"/>
                  </a:cubicBezTo>
                  <a:lnTo>
                    <a:pt x="2688583" y="1096943"/>
                  </a:lnTo>
                  <a:cubicBezTo>
                    <a:pt x="2688842" y="1091463"/>
                    <a:pt x="2689410" y="1086003"/>
                    <a:pt x="2690284" y="1080588"/>
                  </a:cubicBezTo>
                  <a:cubicBezTo>
                    <a:pt x="2676749" y="1079451"/>
                    <a:pt x="2663204" y="1078896"/>
                    <a:pt x="2649669" y="1077759"/>
                  </a:cubicBezTo>
                  <a:cubicBezTo>
                    <a:pt x="2649121" y="1074376"/>
                    <a:pt x="2649121" y="1068182"/>
                    <a:pt x="2648550" y="1064788"/>
                  </a:cubicBezTo>
                  <a:cubicBezTo>
                    <a:pt x="2660393" y="1064225"/>
                    <a:pt x="2672810" y="1062532"/>
                    <a:pt x="2684075" y="1058585"/>
                  </a:cubicBezTo>
                  <a:cubicBezTo>
                    <a:pt x="2684753" y="1054482"/>
                    <a:pt x="2685128" y="1050336"/>
                    <a:pt x="2685195" y="1046178"/>
                  </a:cubicBezTo>
                  <a:cubicBezTo>
                    <a:pt x="2669414" y="1046178"/>
                    <a:pt x="2653060" y="1047870"/>
                    <a:pt x="2637259" y="1042795"/>
                  </a:cubicBezTo>
                  <a:cubicBezTo>
                    <a:pt x="2631046" y="1034890"/>
                    <a:pt x="2629355" y="1024748"/>
                    <a:pt x="2625981" y="1016279"/>
                  </a:cubicBezTo>
                  <a:cubicBezTo>
                    <a:pt x="2648539" y="1011768"/>
                    <a:pt x="2672216" y="1001054"/>
                    <a:pt x="2685195" y="981314"/>
                  </a:cubicBezTo>
                  <a:cubicBezTo>
                    <a:pt x="2703805" y="1008957"/>
                    <a:pt x="2727491" y="1041664"/>
                    <a:pt x="2764721" y="1041664"/>
                  </a:cubicBezTo>
                  <a:cubicBezTo>
                    <a:pt x="2799112" y="1039400"/>
                    <a:pt x="2818306" y="1006689"/>
                    <a:pt x="2839171" y="982996"/>
                  </a:cubicBezTo>
                  <a:cubicBezTo>
                    <a:pt x="2857909" y="962166"/>
                    <a:pt x="2854544" y="932246"/>
                    <a:pt x="2857909" y="905762"/>
                  </a:cubicBezTo>
                  <a:lnTo>
                    <a:pt x="2858320" y="905772"/>
                  </a:lnTo>
                  <a:cubicBezTo>
                    <a:pt x="2868590" y="910861"/>
                    <a:pt x="2878572" y="916512"/>
                    <a:pt x="2888221" y="922699"/>
                  </a:cubicBezTo>
                  <a:cubicBezTo>
                    <a:pt x="2893861" y="944120"/>
                    <a:pt x="2882579" y="964431"/>
                    <a:pt x="2878071" y="984733"/>
                  </a:cubicBezTo>
                  <a:cubicBezTo>
                    <a:pt x="2870194" y="988127"/>
                    <a:pt x="2861716" y="990947"/>
                    <a:pt x="2853257" y="994321"/>
                  </a:cubicBezTo>
                  <a:cubicBezTo>
                    <a:pt x="2870186" y="1001662"/>
                    <a:pt x="2888222" y="1001662"/>
                    <a:pt x="2906251" y="1002216"/>
                  </a:cubicBezTo>
                  <a:cubicBezTo>
                    <a:pt x="2901680" y="1008297"/>
                    <a:pt x="2896792" y="1014132"/>
                    <a:pt x="2891606" y="1019698"/>
                  </a:cubicBezTo>
                  <a:cubicBezTo>
                    <a:pt x="2871866" y="1024773"/>
                    <a:pt x="2851574" y="1019698"/>
                    <a:pt x="2831828" y="1020827"/>
                  </a:cubicBezTo>
                  <a:cubicBezTo>
                    <a:pt x="2840286" y="1033243"/>
                    <a:pt x="2854375" y="1039447"/>
                    <a:pt x="2867352" y="1045087"/>
                  </a:cubicBezTo>
                  <a:cubicBezTo>
                    <a:pt x="2854370" y="1054110"/>
                    <a:pt x="2838581" y="1057494"/>
                    <a:pt x="2823354" y="1063133"/>
                  </a:cubicBezTo>
                  <a:cubicBezTo>
                    <a:pt x="2818852" y="1075548"/>
                    <a:pt x="2841965" y="1073283"/>
                    <a:pt x="2848741" y="1080051"/>
                  </a:cubicBezTo>
                  <a:cubicBezTo>
                    <a:pt x="2835206" y="1094714"/>
                    <a:pt x="2816023" y="1099790"/>
                    <a:pt x="2799089" y="1108813"/>
                  </a:cubicBezTo>
                  <a:cubicBezTo>
                    <a:pt x="2828990" y="1127432"/>
                    <a:pt x="2859458" y="1092467"/>
                    <a:pt x="2869601" y="1066516"/>
                  </a:cubicBezTo>
                  <a:cubicBezTo>
                    <a:pt x="2883700" y="1080625"/>
                    <a:pt x="2906240" y="1091903"/>
                    <a:pt x="2925996" y="1082871"/>
                  </a:cubicBezTo>
                  <a:cubicBezTo>
                    <a:pt x="3008852" y="1063065"/>
                    <a:pt x="3040152" y="1027497"/>
                    <a:pt x="3080566" y="955410"/>
                  </a:cubicBezTo>
                  <a:close/>
                  <a:moveTo>
                    <a:pt x="2774832" y="1029271"/>
                  </a:moveTo>
                  <a:cubicBezTo>
                    <a:pt x="2765828" y="1036002"/>
                    <a:pt x="2755093" y="1021356"/>
                    <a:pt x="2766373" y="1016264"/>
                  </a:cubicBezTo>
                  <a:lnTo>
                    <a:pt x="2766373" y="1016301"/>
                  </a:lnTo>
                  <a:cubicBezTo>
                    <a:pt x="2775968" y="1008967"/>
                    <a:pt x="2786119" y="1024194"/>
                    <a:pt x="2774840" y="1029269"/>
                  </a:cubicBezTo>
                  <a:close/>
                  <a:moveTo>
                    <a:pt x="2726350" y="1010151"/>
                  </a:moveTo>
                  <a:cubicBezTo>
                    <a:pt x="2701172" y="990239"/>
                    <a:pt x="2689166" y="957618"/>
                    <a:pt x="2681251" y="927800"/>
                  </a:cubicBezTo>
                  <a:lnTo>
                    <a:pt x="2681234" y="927800"/>
                  </a:lnTo>
                  <a:lnTo>
                    <a:pt x="2681234" y="927745"/>
                  </a:lnTo>
                  <a:cubicBezTo>
                    <a:pt x="2681234" y="927764"/>
                    <a:pt x="2681247" y="927785"/>
                    <a:pt x="2681251" y="927804"/>
                  </a:cubicBezTo>
                  <a:cubicBezTo>
                    <a:pt x="2698712" y="931204"/>
                    <a:pt x="2709707" y="946130"/>
                    <a:pt x="2721839" y="957705"/>
                  </a:cubicBezTo>
                  <a:cubicBezTo>
                    <a:pt x="2737423" y="972565"/>
                    <a:pt x="2753984" y="986475"/>
                    <a:pt x="2765828" y="1005085"/>
                  </a:cubicBezTo>
                  <a:cubicBezTo>
                    <a:pt x="2753428" y="1009022"/>
                    <a:pt x="2738036" y="1019384"/>
                    <a:pt x="2726358" y="1010149"/>
                  </a:cubicBezTo>
                  <a:close/>
                  <a:moveTo>
                    <a:pt x="2910108" y="833521"/>
                  </a:moveTo>
                  <a:lnTo>
                    <a:pt x="2910190" y="833584"/>
                  </a:lnTo>
                  <a:cubicBezTo>
                    <a:pt x="2910763" y="821742"/>
                    <a:pt x="2923161" y="817231"/>
                    <a:pt x="2931066" y="810463"/>
                  </a:cubicBezTo>
                  <a:cubicBezTo>
                    <a:pt x="2933330" y="822879"/>
                    <a:pt x="2935013" y="834723"/>
                    <a:pt x="2936696" y="847129"/>
                  </a:cubicBezTo>
                  <a:cubicBezTo>
                    <a:pt x="2940653" y="846565"/>
                    <a:pt x="2947975" y="844873"/>
                    <a:pt x="2951921" y="844309"/>
                  </a:cubicBezTo>
                  <a:cubicBezTo>
                    <a:pt x="2952484" y="833030"/>
                    <a:pt x="2953622" y="821742"/>
                    <a:pt x="2954759" y="811035"/>
                  </a:cubicBezTo>
                  <a:cubicBezTo>
                    <a:pt x="2962090" y="816666"/>
                    <a:pt x="2970540" y="825126"/>
                    <a:pt x="2966037" y="835285"/>
                  </a:cubicBezTo>
                  <a:cubicBezTo>
                    <a:pt x="2949304" y="892580"/>
                    <a:pt x="2953745" y="905624"/>
                    <a:pt x="2902302" y="967823"/>
                  </a:cubicBezTo>
                  <a:cubicBezTo>
                    <a:pt x="2900046" y="952033"/>
                    <a:pt x="2904880" y="936299"/>
                    <a:pt x="2907377" y="920451"/>
                  </a:cubicBezTo>
                  <a:cubicBezTo>
                    <a:pt x="2911907" y="891701"/>
                    <a:pt x="2906741" y="862285"/>
                    <a:pt x="2910108" y="833521"/>
                  </a:cubicBezTo>
                  <a:close/>
                  <a:moveTo>
                    <a:pt x="3023089" y="1011281"/>
                  </a:moveTo>
                  <a:cubicBezTo>
                    <a:pt x="2997129" y="1047374"/>
                    <a:pt x="2952568" y="1065994"/>
                    <a:pt x="2909152" y="1068803"/>
                  </a:cubicBezTo>
                  <a:cubicBezTo>
                    <a:pt x="2901265" y="1069940"/>
                    <a:pt x="2893927" y="1064865"/>
                    <a:pt x="2886593" y="1062045"/>
                  </a:cubicBezTo>
                  <a:cubicBezTo>
                    <a:pt x="2904045" y="1049046"/>
                    <a:pt x="2921496" y="1033871"/>
                    <a:pt x="2944122" y="1031580"/>
                  </a:cubicBezTo>
                  <a:cubicBezTo>
                    <a:pt x="2970063" y="1023129"/>
                    <a:pt x="2996568" y="1018044"/>
                    <a:pt x="3023089" y="1011281"/>
                  </a:cubicBezTo>
                  <a:close/>
                  <a:moveTo>
                    <a:pt x="2995363" y="997736"/>
                  </a:moveTo>
                  <a:cubicBezTo>
                    <a:pt x="2994163" y="1000850"/>
                    <a:pt x="2993217" y="1004057"/>
                    <a:pt x="2992535" y="1007324"/>
                  </a:cubicBezTo>
                  <a:cubicBezTo>
                    <a:pt x="2964397" y="1010096"/>
                    <a:pt x="2936714" y="1016362"/>
                    <a:pt x="2910125" y="1025977"/>
                  </a:cubicBezTo>
                  <a:lnTo>
                    <a:pt x="2910189" y="1025950"/>
                  </a:lnTo>
                  <a:cubicBezTo>
                    <a:pt x="2917520" y="1008468"/>
                    <a:pt x="2925980" y="991539"/>
                    <a:pt x="2937258" y="976313"/>
                  </a:cubicBezTo>
                  <a:cubicBezTo>
                    <a:pt x="2954759" y="988146"/>
                    <a:pt x="2975634" y="992093"/>
                    <a:pt x="2995363" y="997733"/>
                  </a:cubicBezTo>
                  <a:close/>
                  <a:moveTo>
                    <a:pt x="3022425" y="874155"/>
                  </a:moveTo>
                  <a:lnTo>
                    <a:pt x="3022435" y="874192"/>
                  </a:lnTo>
                  <a:cubicBezTo>
                    <a:pt x="3037670" y="870808"/>
                    <a:pt x="3052897" y="864591"/>
                    <a:pt x="3068109" y="862340"/>
                  </a:cubicBezTo>
                  <a:cubicBezTo>
                    <a:pt x="3039920" y="904082"/>
                    <a:pt x="2992534" y="932840"/>
                    <a:pt x="2943474" y="941311"/>
                  </a:cubicBezTo>
                  <a:cubicBezTo>
                    <a:pt x="2958137" y="921573"/>
                    <a:pt x="2984089" y="917617"/>
                    <a:pt x="3002117" y="902963"/>
                  </a:cubicBezTo>
                  <a:cubicBezTo>
                    <a:pt x="2992540" y="892238"/>
                    <a:pt x="2979013" y="893939"/>
                    <a:pt x="2965469" y="895058"/>
                  </a:cubicBezTo>
                  <a:cubicBezTo>
                    <a:pt x="2966606" y="889983"/>
                    <a:pt x="2968307" y="880396"/>
                    <a:pt x="2968853" y="875320"/>
                  </a:cubicBezTo>
                  <a:cubicBezTo>
                    <a:pt x="2986950" y="875282"/>
                    <a:pt x="3004961" y="876420"/>
                    <a:pt x="3022425" y="874155"/>
                  </a:cubicBezTo>
                  <a:close/>
                  <a:moveTo>
                    <a:pt x="2866137" y="779447"/>
                  </a:moveTo>
                  <a:lnTo>
                    <a:pt x="2866255" y="779447"/>
                  </a:lnTo>
                  <a:cubicBezTo>
                    <a:pt x="2880363" y="763648"/>
                    <a:pt x="2885984" y="738848"/>
                    <a:pt x="2907423" y="730938"/>
                  </a:cubicBezTo>
                  <a:cubicBezTo>
                    <a:pt x="2925469" y="730374"/>
                    <a:pt x="2942948" y="729811"/>
                    <a:pt x="2960999" y="729811"/>
                  </a:cubicBezTo>
                  <a:cubicBezTo>
                    <a:pt x="2976235" y="739952"/>
                    <a:pt x="2997665" y="753487"/>
                    <a:pt x="2994281" y="774355"/>
                  </a:cubicBezTo>
                  <a:cubicBezTo>
                    <a:pt x="2994281" y="787326"/>
                    <a:pt x="2986386" y="797477"/>
                    <a:pt x="2980174" y="807637"/>
                  </a:cubicBezTo>
                  <a:cubicBezTo>
                    <a:pt x="2972833" y="804253"/>
                    <a:pt x="2964950" y="800296"/>
                    <a:pt x="2957061" y="796358"/>
                  </a:cubicBezTo>
                  <a:cubicBezTo>
                    <a:pt x="2956498" y="782259"/>
                    <a:pt x="2955934" y="768724"/>
                    <a:pt x="2954805" y="755189"/>
                  </a:cubicBezTo>
                  <a:cubicBezTo>
                    <a:pt x="2951967" y="756317"/>
                    <a:pt x="2946901" y="758009"/>
                    <a:pt x="2944655" y="759137"/>
                  </a:cubicBezTo>
                  <a:cubicBezTo>
                    <a:pt x="2939561" y="785087"/>
                    <a:pt x="2918695" y="802571"/>
                    <a:pt x="2899530" y="818917"/>
                  </a:cubicBezTo>
                  <a:cubicBezTo>
                    <a:pt x="2889380" y="808775"/>
                    <a:pt x="2879801" y="796367"/>
                    <a:pt x="2865129" y="793542"/>
                  </a:cubicBezTo>
                  <a:cubicBezTo>
                    <a:pt x="2866258" y="811024"/>
                    <a:pt x="2879805" y="823431"/>
                    <a:pt x="2892762" y="834141"/>
                  </a:cubicBezTo>
                  <a:lnTo>
                    <a:pt x="2892762" y="859516"/>
                  </a:lnTo>
                  <a:lnTo>
                    <a:pt x="2867388" y="862900"/>
                  </a:lnTo>
                  <a:cubicBezTo>
                    <a:pt x="2874923" y="870814"/>
                    <a:pt x="2883028" y="878164"/>
                    <a:pt x="2891637" y="884893"/>
                  </a:cubicBezTo>
                  <a:cubicBezTo>
                    <a:pt x="2891074" y="891097"/>
                    <a:pt x="2890518" y="897865"/>
                    <a:pt x="2890518" y="904632"/>
                  </a:cubicBezTo>
                  <a:cubicBezTo>
                    <a:pt x="2879803" y="898982"/>
                    <a:pt x="2869079" y="892788"/>
                    <a:pt x="2858928" y="886586"/>
                  </a:cubicBezTo>
                  <a:cubicBezTo>
                    <a:pt x="2856099" y="858379"/>
                    <a:pt x="2855536" y="830182"/>
                    <a:pt x="2854401" y="801984"/>
                  </a:cubicBezTo>
                  <a:cubicBezTo>
                    <a:pt x="2853129" y="792417"/>
                    <a:pt x="2861043" y="786215"/>
                    <a:pt x="2866137" y="779447"/>
                  </a:cubicBezTo>
                  <a:close/>
                  <a:moveTo>
                    <a:pt x="2805334" y="998833"/>
                  </a:moveTo>
                  <a:cubicBezTo>
                    <a:pt x="2771496" y="968370"/>
                    <a:pt x="2741598" y="934542"/>
                    <a:pt x="2708880" y="902959"/>
                  </a:cubicBezTo>
                  <a:cubicBezTo>
                    <a:pt x="2709336" y="900148"/>
                    <a:pt x="2711064" y="893381"/>
                    <a:pt x="2711608" y="889987"/>
                  </a:cubicBezTo>
                  <a:lnTo>
                    <a:pt x="2711708" y="889987"/>
                  </a:lnTo>
                  <a:cubicBezTo>
                    <a:pt x="2754578" y="882656"/>
                    <a:pt x="2799686" y="886040"/>
                    <a:pt x="2839735" y="903522"/>
                  </a:cubicBezTo>
                  <a:cubicBezTo>
                    <a:pt x="2848209" y="938482"/>
                    <a:pt x="2833527" y="976840"/>
                    <a:pt x="2805334" y="998833"/>
                  </a:cubicBezTo>
                  <a:close/>
                  <a:moveTo>
                    <a:pt x="2752913" y="836961"/>
                  </a:moveTo>
                  <a:cubicBezTo>
                    <a:pt x="2782803" y="846549"/>
                    <a:pt x="2813256" y="851624"/>
                    <a:pt x="2841444" y="865722"/>
                  </a:cubicBezTo>
                  <a:lnTo>
                    <a:pt x="2841444" y="886602"/>
                  </a:lnTo>
                  <a:cubicBezTo>
                    <a:pt x="2818895" y="885465"/>
                    <a:pt x="2798592" y="874750"/>
                    <a:pt x="2776035" y="874196"/>
                  </a:cubicBezTo>
                  <a:cubicBezTo>
                    <a:pt x="2748401" y="870812"/>
                    <a:pt x="2720185" y="878144"/>
                    <a:pt x="2692551" y="879271"/>
                  </a:cubicBezTo>
                  <a:cubicBezTo>
                    <a:pt x="2669448" y="873631"/>
                    <a:pt x="2675633" y="844870"/>
                    <a:pt x="2671722" y="827379"/>
                  </a:cubicBezTo>
                  <a:cubicBezTo>
                    <a:pt x="2701424" y="828108"/>
                    <a:pt x="2729174" y="826938"/>
                    <a:pt x="2752918" y="836961"/>
                  </a:cubicBezTo>
                  <a:close/>
                  <a:moveTo>
                    <a:pt x="2666528" y="709508"/>
                  </a:moveTo>
                  <a:lnTo>
                    <a:pt x="2666592" y="709508"/>
                  </a:lnTo>
                  <a:cubicBezTo>
                    <a:pt x="2675624" y="707817"/>
                    <a:pt x="2684093" y="708944"/>
                    <a:pt x="2693116" y="709508"/>
                  </a:cubicBezTo>
                  <a:cubicBezTo>
                    <a:pt x="2683515" y="717967"/>
                    <a:pt x="2673943" y="725299"/>
                    <a:pt x="2661526" y="728683"/>
                  </a:cubicBezTo>
                  <a:cubicBezTo>
                    <a:pt x="2663169" y="721914"/>
                    <a:pt x="2664805" y="715712"/>
                    <a:pt x="2666528" y="709508"/>
                  </a:cubicBezTo>
                  <a:close/>
                  <a:moveTo>
                    <a:pt x="2658114" y="733758"/>
                  </a:moveTo>
                  <a:cubicBezTo>
                    <a:pt x="2668264" y="748976"/>
                    <a:pt x="2667716" y="768159"/>
                    <a:pt x="2664864" y="785078"/>
                  </a:cubicBezTo>
                  <a:cubicBezTo>
                    <a:pt x="2656987" y="785642"/>
                    <a:pt x="2649639" y="785642"/>
                    <a:pt x="2641761" y="785642"/>
                  </a:cubicBezTo>
                  <a:cubicBezTo>
                    <a:pt x="2629390" y="769852"/>
                    <a:pt x="2611835" y="752377"/>
                    <a:pt x="2619202" y="730374"/>
                  </a:cubicBezTo>
                  <a:cubicBezTo>
                    <a:pt x="2632179" y="728682"/>
                    <a:pt x="2646276" y="726417"/>
                    <a:pt x="2658120" y="733758"/>
                  </a:cubicBezTo>
                  <a:close/>
                  <a:moveTo>
                    <a:pt x="2423528" y="623778"/>
                  </a:moveTo>
                  <a:cubicBezTo>
                    <a:pt x="2463570" y="626034"/>
                    <a:pt x="2503609" y="626034"/>
                    <a:pt x="2543104" y="635056"/>
                  </a:cubicBezTo>
                  <a:cubicBezTo>
                    <a:pt x="2594997" y="645206"/>
                    <a:pt x="2648574" y="635620"/>
                    <a:pt x="2701021" y="640696"/>
                  </a:cubicBezTo>
                  <a:cubicBezTo>
                    <a:pt x="2679018" y="657605"/>
                    <a:pt x="2653631" y="670586"/>
                    <a:pt x="2629381" y="683557"/>
                  </a:cubicBezTo>
                  <a:cubicBezTo>
                    <a:pt x="2610771" y="694263"/>
                    <a:pt x="2589340" y="694263"/>
                    <a:pt x="2569602" y="701604"/>
                  </a:cubicBezTo>
                  <a:cubicBezTo>
                    <a:pt x="2569039" y="704987"/>
                    <a:pt x="2568473" y="712882"/>
                    <a:pt x="2567902" y="716256"/>
                  </a:cubicBezTo>
                  <a:cubicBezTo>
                    <a:pt x="2584274" y="717393"/>
                    <a:pt x="2600620" y="717393"/>
                    <a:pt x="2616984" y="721331"/>
                  </a:cubicBezTo>
                  <a:cubicBezTo>
                    <a:pt x="2597246" y="734312"/>
                    <a:pt x="2574688" y="722468"/>
                    <a:pt x="2553821" y="720204"/>
                  </a:cubicBezTo>
                  <a:cubicBezTo>
                    <a:pt x="2535021" y="718231"/>
                    <a:pt x="2516903" y="712067"/>
                    <a:pt x="2500800" y="702166"/>
                  </a:cubicBezTo>
                  <a:cubicBezTo>
                    <a:pt x="2533510" y="686366"/>
                    <a:pt x="2570176" y="678472"/>
                    <a:pt x="2600056" y="657604"/>
                  </a:cubicBezTo>
                  <a:cubicBezTo>
                    <a:pt x="2580317" y="645206"/>
                    <a:pt x="2555512" y="650273"/>
                    <a:pt x="2533509" y="649145"/>
                  </a:cubicBezTo>
                  <a:cubicBezTo>
                    <a:pt x="2494041" y="646316"/>
                    <a:pt x="2454555" y="651402"/>
                    <a:pt x="2415633" y="653093"/>
                  </a:cubicBezTo>
                  <a:cubicBezTo>
                    <a:pt x="2372228" y="660988"/>
                    <a:pt x="2325401" y="670012"/>
                    <a:pt x="2282540" y="653093"/>
                  </a:cubicBezTo>
                  <a:cubicBezTo>
                    <a:pt x="2259345" y="646907"/>
                    <a:pt x="2235696" y="640705"/>
                    <a:pt x="2213137" y="631671"/>
                  </a:cubicBezTo>
                  <a:lnTo>
                    <a:pt x="2213155" y="631671"/>
                  </a:lnTo>
                  <a:cubicBezTo>
                    <a:pt x="2223880" y="628287"/>
                    <a:pt x="2234595" y="624330"/>
                    <a:pt x="2245865" y="622647"/>
                  </a:cubicBezTo>
                  <a:cubicBezTo>
                    <a:pt x="2303975" y="639005"/>
                    <a:pt x="2364309" y="624901"/>
                    <a:pt x="2423534" y="623778"/>
                  </a:cubicBezTo>
                  <a:close/>
                  <a:moveTo>
                    <a:pt x="2324200" y="573587"/>
                  </a:moveTo>
                  <a:lnTo>
                    <a:pt x="2324218" y="573587"/>
                  </a:lnTo>
                  <a:cubicBezTo>
                    <a:pt x="2333795" y="568512"/>
                    <a:pt x="2345076" y="571330"/>
                    <a:pt x="2355235" y="570203"/>
                  </a:cubicBezTo>
                  <a:cubicBezTo>
                    <a:pt x="2332676" y="593889"/>
                    <a:pt x="2302768" y="611372"/>
                    <a:pt x="2270070" y="617012"/>
                  </a:cubicBezTo>
                  <a:cubicBezTo>
                    <a:pt x="2274581" y="601787"/>
                    <a:pt x="2292619" y="602921"/>
                    <a:pt x="2304461" y="595580"/>
                  </a:cubicBezTo>
                  <a:cubicBezTo>
                    <a:pt x="2314653" y="592187"/>
                    <a:pt x="2318019" y="581482"/>
                    <a:pt x="2324205" y="573587"/>
                  </a:cubicBezTo>
                  <a:close/>
                  <a:moveTo>
                    <a:pt x="2228383" y="561179"/>
                  </a:moveTo>
                  <a:cubicBezTo>
                    <a:pt x="2250377" y="569075"/>
                    <a:pt x="2274057" y="570203"/>
                    <a:pt x="2296629" y="574714"/>
                  </a:cubicBezTo>
                  <a:cubicBezTo>
                    <a:pt x="2241917" y="593888"/>
                    <a:pt x="2184958" y="566255"/>
                    <a:pt x="2129127" y="572458"/>
                  </a:cubicBezTo>
                  <a:cubicBezTo>
                    <a:pt x="2102039" y="578671"/>
                    <a:pt x="2076652" y="590504"/>
                    <a:pt x="2049025" y="593324"/>
                  </a:cubicBezTo>
                  <a:cubicBezTo>
                    <a:pt x="2063214" y="581480"/>
                    <a:pt x="2077951" y="568498"/>
                    <a:pt x="2094870" y="560614"/>
                  </a:cubicBezTo>
                  <a:lnTo>
                    <a:pt x="2094724" y="560614"/>
                  </a:lnTo>
                  <a:cubicBezTo>
                    <a:pt x="2138155" y="548777"/>
                    <a:pt x="2183836" y="558359"/>
                    <a:pt x="2228388" y="561179"/>
                  </a:cubicBezTo>
                  <a:close/>
                  <a:moveTo>
                    <a:pt x="2345675" y="194582"/>
                  </a:moveTo>
                  <a:cubicBezTo>
                    <a:pt x="2359222" y="202948"/>
                    <a:pt x="2372214" y="212182"/>
                    <a:pt x="2384569" y="222225"/>
                  </a:cubicBezTo>
                  <a:cubicBezTo>
                    <a:pt x="2385716" y="217699"/>
                    <a:pt x="2387407" y="208127"/>
                    <a:pt x="2388536" y="203606"/>
                  </a:cubicBezTo>
                  <a:cubicBezTo>
                    <a:pt x="2377310" y="193476"/>
                    <a:pt x="2365023" y="184589"/>
                    <a:pt x="2351888" y="177100"/>
                  </a:cubicBezTo>
                  <a:cubicBezTo>
                    <a:pt x="2371535" y="144955"/>
                    <a:pt x="2384543" y="109417"/>
                    <a:pt x="2399188" y="75016"/>
                  </a:cubicBezTo>
                  <a:lnTo>
                    <a:pt x="2399261" y="75016"/>
                  </a:lnTo>
                  <a:cubicBezTo>
                    <a:pt x="2402644" y="67121"/>
                    <a:pt x="2408848" y="56406"/>
                    <a:pt x="2419553" y="58097"/>
                  </a:cubicBezTo>
                  <a:cubicBezTo>
                    <a:pt x="2426876" y="71068"/>
                    <a:pt x="2431961" y="85730"/>
                    <a:pt x="2429703" y="100393"/>
                  </a:cubicBezTo>
                  <a:cubicBezTo>
                    <a:pt x="2420116" y="131974"/>
                    <a:pt x="2418217" y="166093"/>
                    <a:pt x="2407145" y="197402"/>
                  </a:cubicBezTo>
                  <a:cubicBezTo>
                    <a:pt x="2397450" y="224813"/>
                    <a:pt x="2382331" y="249859"/>
                    <a:pt x="2371052" y="276929"/>
                  </a:cubicBezTo>
                  <a:cubicBezTo>
                    <a:pt x="2358091" y="268470"/>
                    <a:pt x="2347366" y="258319"/>
                    <a:pt x="2334395" y="250432"/>
                  </a:cubicBezTo>
                  <a:cubicBezTo>
                    <a:pt x="2325371" y="248731"/>
                    <a:pt x="2316339" y="248731"/>
                    <a:pt x="2307325" y="248168"/>
                  </a:cubicBezTo>
                  <a:cubicBezTo>
                    <a:pt x="2320293" y="230120"/>
                    <a:pt x="2329317" y="209818"/>
                    <a:pt x="2345680" y="194582"/>
                  </a:cubicBezTo>
                  <a:close/>
                  <a:moveTo>
                    <a:pt x="2302269" y="254932"/>
                  </a:moveTo>
                  <a:cubicBezTo>
                    <a:pt x="2324818" y="261136"/>
                    <a:pt x="2343992" y="275799"/>
                    <a:pt x="2364286" y="287077"/>
                  </a:cubicBezTo>
                  <a:cubicBezTo>
                    <a:pt x="2349632" y="306252"/>
                    <a:pt x="2337790" y="327692"/>
                    <a:pt x="2321425" y="345174"/>
                  </a:cubicBezTo>
                  <a:cubicBezTo>
                    <a:pt x="2311238" y="324863"/>
                    <a:pt x="2295956" y="308518"/>
                    <a:pt x="2277945" y="295537"/>
                  </a:cubicBezTo>
                  <a:lnTo>
                    <a:pt x="2278008" y="295537"/>
                  </a:lnTo>
                  <a:cubicBezTo>
                    <a:pt x="2275751" y="279739"/>
                    <a:pt x="2295498" y="269015"/>
                    <a:pt x="2302275" y="254926"/>
                  </a:cubicBezTo>
                  <a:close/>
                  <a:moveTo>
                    <a:pt x="2160089" y="315858"/>
                  </a:moveTo>
                  <a:cubicBezTo>
                    <a:pt x="2170231" y="318678"/>
                    <a:pt x="2180389" y="322052"/>
                    <a:pt x="2191107" y="324872"/>
                  </a:cubicBezTo>
                  <a:cubicBezTo>
                    <a:pt x="2184339" y="312464"/>
                    <a:pt x="2176444" y="301186"/>
                    <a:pt x="2168548" y="289347"/>
                  </a:cubicBezTo>
                  <a:cubicBezTo>
                    <a:pt x="2173642" y="275803"/>
                    <a:pt x="2178644" y="262268"/>
                    <a:pt x="2183738" y="248733"/>
                  </a:cubicBezTo>
                  <a:cubicBezTo>
                    <a:pt x="2187167" y="248733"/>
                    <a:pt x="2202908" y="251368"/>
                    <a:pt x="2204076" y="251562"/>
                  </a:cubicBezTo>
                  <a:cubicBezTo>
                    <a:pt x="2206896" y="300626"/>
                    <a:pt x="2188852" y="346879"/>
                    <a:pt x="2172486" y="391996"/>
                  </a:cubicBezTo>
                  <a:cubicBezTo>
                    <a:pt x="2161771" y="384100"/>
                    <a:pt x="2150492" y="375641"/>
                    <a:pt x="2141460" y="364927"/>
                  </a:cubicBezTo>
                  <a:cubicBezTo>
                    <a:pt x="2140356" y="346868"/>
                    <a:pt x="2153883" y="331641"/>
                    <a:pt x="2160095" y="315851"/>
                  </a:cubicBezTo>
                  <a:close/>
                  <a:moveTo>
                    <a:pt x="2129062" y="376765"/>
                  </a:moveTo>
                  <a:cubicBezTo>
                    <a:pt x="2144836" y="386352"/>
                    <a:pt x="2154437" y="402139"/>
                    <a:pt x="2160080" y="419625"/>
                  </a:cubicBezTo>
                  <a:cubicBezTo>
                    <a:pt x="2174169" y="406653"/>
                    <a:pt x="2187140" y="392555"/>
                    <a:pt x="2201248" y="379593"/>
                  </a:cubicBezTo>
                  <a:cubicBezTo>
                    <a:pt x="2213092" y="388617"/>
                    <a:pt x="2224361" y="398758"/>
                    <a:pt x="2232266" y="411739"/>
                  </a:cubicBezTo>
                  <a:lnTo>
                    <a:pt x="2246356" y="411739"/>
                  </a:lnTo>
                  <a:cubicBezTo>
                    <a:pt x="2241717" y="392546"/>
                    <a:pt x="2225890" y="381277"/>
                    <a:pt x="2212340" y="368297"/>
                  </a:cubicBezTo>
                  <a:lnTo>
                    <a:pt x="2212523" y="368297"/>
                  </a:lnTo>
                  <a:cubicBezTo>
                    <a:pt x="2232274" y="349123"/>
                    <a:pt x="2245795" y="324308"/>
                    <a:pt x="2267234" y="306252"/>
                  </a:cubicBezTo>
                  <a:cubicBezTo>
                    <a:pt x="2285629" y="319540"/>
                    <a:pt x="2300687" y="336918"/>
                    <a:pt x="2311223" y="357017"/>
                  </a:cubicBezTo>
                  <a:cubicBezTo>
                    <a:pt x="2263851" y="412848"/>
                    <a:pt x="2206337" y="457973"/>
                    <a:pt x="2147686" y="501406"/>
                  </a:cubicBezTo>
                  <a:cubicBezTo>
                    <a:pt x="2129630" y="478848"/>
                    <a:pt x="2112148" y="454588"/>
                    <a:pt x="2084524" y="442191"/>
                  </a:cubicBezTo>
                  <a:cubicBezTo>
                    <a:pt x="2099743" y="420747"/>
                    <a:pt x="2114405" y="398752"/>
                    <a:pt x="2129068" y="376758"/>
                  </a:cubicBezTo>
                  <a:close/>
                  <a:moveTo>
                    <a:pt x="1977942" y="443874"/>
                  </a:moveTo>
                  <a:cubicBezTo>
                    <a:pt x="1990904" y="441054"/>
                    <a:pt x="2000481" y="450642"/>
                    <a:pt x="2008950" y="459099"/>
                  </a:cubicBezTo>
                  <a:cubicBezTo>
                    <a:pt x="2002736" y="482785"/>
                    <a:pt x="1998235" y="508728"/>
                    <a:pt x="1980179" y="526774"/>
                  </a:cubicBezTo>
                  <a:cubicBezTo>
                    <a:pt x="1972838" y="507609"/>
                    <a:pt x="1956493" y="495192"/>
                    <a:pt x="1941830" y="481093"/>
                  </a:cubicBezTo>
                  <a:cubicBezTo>
                    <a:pt x="1953115" y="468117"/>
                    <a:pt x="1962760" y="452328"/>
                    <a:pt x="1977948" y="443868"/>
                  </a:cubicBezTo>
                  <a:close/>
                  <a:moveTo>
                    <a:pt x="1578640" y="712900"/>
                  </a:moveTo>
                  <a:cubicBezTo>
                    <a:pt x="1591048" y="715720"/>
                    <a:pt x="1604027" y="716284"/>
                    <a:pt x="1616433" y="720787"/>
                  </a:cubicBezTo>
                  <a:cubicBezTo>
                    <a:pt x="1632779" y="729828"/>
                    <a:pt x="1645750" y="743919"/>
                    <a:pt x="1661550" y="754069"/>
                  </a:cubicBezTo>
                  <a:cubicBezTo>
                    <a:pt x="1661550" y="750685"/>
                    <a:pt x="1662113" y="743346"/>
                    <a:pt x="1662113" y="739970"/>
                  </a:cubicBezTo>
                  <a:cubicBezTo>
                    <a:pt x="1643494" y="719104"/>
                    <a:pt x="1618125" y="705005"/>
                    <a:pt x="1590482" y="701621"/>
                  </a:cubicBezTo>
                  <a:cubicBezTo>
                    <a:pt x="1609093" y="681311"/>
                    <a:pt x="1628830" y="660445"/>
                    <a:pt x="1654772" y="650292"/>
                  </a:cubicBezTo>
                  <a:cubicBezTo>
                    <a:pt x="1685798" y="633510"/>
                    <a:pt x="1717815" y="618632"/>
                    <a:pt x="1750647" y="605740"/>
                  </a:cubicBezTo>
                  <a:cubicBezTo>
                    <a:pt x="1783911" y="618147"/>
                    <a:pt x="1803650" y="649738"/>
                    <a:pt x="1819459" y="679626"/>
                  </a:cubicBezTo>
                  <a:cubicBezTo>
                    <a:pt x="1833558" y="642979"/>
                    <a:pt x="1794072" y="621539"/>
                    <a:pt x="1772641" y="599546"/>
                  </a:cubicBezTo>
                  <a:cubicBezTo>
                    <a:pt x="1801402" y="584321"/>
                    <a:pt x="1830738" y="571339"/>
                    <a:pt x="1858366" y="553871"/>
                  </a:cubicBezTo>
                  <a:cubicBezTo>
                    <a:pt x="1865125" y="568525"/>
                    <a:pt x="1880925" y="575293"/>
                    <a:pt x="1890502" y="587709"/>
                  </a:cubicBezTo>
                  <a:cubicBezTo>
                    <a:pt x="1904619" y="605745"/>
                    <a:pt x="1911396" y="627748"/>
                    <a:pt x="1922102" y="646923"/>
                  </a:cubicBezTo>
                  <a:cubicBezTo>
                    <a:pt x="1925556" y="649019"/>
                    <a:pt x="1929134" y="650902"/>
                    <a:pt x="1932816" y="652563"/>
                  </a:cubicBezTo>
                  <a:cubicBezTo>
                    <a:pt x="1924921" y="611964"/>
                    <a:pt x="1904619" y="570226"/>
                    <a:pt x="1867407" y="549360"/>
                  </a:cubicBezTo>
                  <a:cubicBezTo>
                    <a:pt x="1889957" y="530749"/>
                    <a:pt x="1917026" y="516642"/>
                    <a:pt x="1935073" y="492956"/>
                  </a:cubicBezTo>
                  <a:cubicBezTo>
                    <a:pt x="1952555" y="507064"/>
                    <a:pt x="1972848" y="525101"/>
                    <a:pt x="1966090" y="550478"/>
                  </a:cubicBezTo>
                  <a:cubicBezTo>
                    <a:pt x="1976240" y="545403"/>
                    <a:pt x="1986390" y="539763"/>
                    <a:pt x="1995991" y="534688"/>
                  </a:cubicBezTo>
                  <a:cubicBezTo>
                    <a:pt x="2010645" y="548795"/>
                    <a:pt x="2021933" y="565150"/>
                    <a:pt x="2033768" y="581505"/>
                  </a:cubicBezTo>
                  <a:cubicBezTo>
                    <a:pt x="2039862" y="556108"/>
                    <a:pt x="2021215" y="536928"/>
                    <a:pt x="2005480" y="520006"/>
                  </a:cubicBezTo>
                  <a:lnTo>
                    <a:pt x="2005580" y="520006"/>
                  </a:lnTo>
                  <a:cubicBezTo>
                    <a:pt x="2032648" y="501405"/>
                    <a:pt x="2052397" y="474890"/>
                    <a:pt x="2076629" y="452897"/>
                  </a:cubicBezTo>
                  <a:cubicBezTo>
                    <a:pt x="2100888" y="465868"/>
                    <a:pt x="2117825" y="487306"/>
                    <a:pt x="2131904" y="509865"/>
                  </a:cubicBezTo>
                  <a:cubicBezTo>
                    <a:pt x="2085669" y="553288"/>
                    <a:pt x="2029274" y="583752"/>
                    <a:pt x="1977945" y="619280"/>
                  </a:cubicBezTo>
                  <a:cubicBezTo>
                    <a:pt x="1975726" y="624417"/>
                    <a:pt x="1973842" y="629691"/>
                    <a:pt x="1972305" y="635071"/>
                  </a:cubicBezTo>
                  <a:cubicBezTo>
                    <a:pt x="1979063" y="639019"/>
                    <a:pt x="1985840" y="643530"/>
                    <a:pt x="1992598" y="647469"/>
                  </a:cubicBezTo>
                  <a:cubicBezTo>
                    <a:pt x="2017424" y="639583"/>
                    <a:pt x="2037160" y="623219"/>
                    <a:pt x="2058589" y="609684"/>
                  </a:cubicBezTo>
                  <a:cubicBezTo>
                    <a:pt x="2071561" y="600097"/>
                    <a:pt x="2087914" y="604610"/>
                    <a:pt x="2102578" y="604044"/>
                  </a:cubicBezTo>
                  <a:cubicBezTo>
                    <a:pt x="2095247" y="640710"/>
                    <a:pt x="2054632" y="648606"/>
                    <a:pt x="2025316" y="660449"/>
                  </a:cubicBezTo>
                  <a:cubicBezTo>
                    <a:pt x="1989222" y="675674"/>
                    <a:pt x="1950300" y="681880"/>
                    <a:pt x="1911406" y="686963"/>
                  </a:cubicBezTo>
                  <a:cubicBezTo>
                    <a:pt x="1878124" y="695987"/>
                    <a:pt x="1843140" y="692038"/>
                    <a:pt x="1810431" y="703882"/>
                  </a:cubicBezTo>
                  <a:cubicBezTo>
                    <a:pt x="1785618" y="707266"/>
                    <a:pt x="1763059" y="720791"/>
                    <a:pt x="1737682" y="722492"/>
                  </a:cubicBezTo>
                  <a:cubicBezTo>
                    <a:pt x="1730341" y="697105"/>
                    <a:pt x="1715678" y="675119"/>
                    <a:pt x="1698196" y="655372"/>
                  </a:cubicBezTo>
                  <a:cubicBezTo>
                    <a:pt x="1692548" y="648041"/>
                    <a:pt x="1681841" y="651989"/>
                    <a:pt x="1673946" y="650860"/>
                  </a:cubicBezTo>
                  <a:cubicBezTo>
                    <a:pt x="1693666" y="672855"/>
                    <a:pt x="1715669" y="694285"/>
                    <a:pt x="1724710" y="723619"/>
                  </a:cubicBezTo>
                  <a:cubicBezTo>
                    <a:pt x="1727530" y="735471"/>
                    <a:pt x="1716994" y="743532"/>
                    <a:pt x="1709486" y="750689"/>
                  </a:cubicBezTo>
                  <a:cubicBezTo>
                    <a:pt x="1691859" y="767486"/>
                    <a:pt x="1681288" y="790165"/>
                    <a:pt x="1661540" y="804837"/>
                  </a:cubicBezTo>
                  <a:cubicBezTo>
                    <a:pt x="1629949" y="809348"/>
                    <a:pt x="1592164" y="811039"/>
                    <a:pt x="1567351" y="786781"/>
                  </a:cubicBezTo>
                  <a:cubicBezTo>
                    <a:pt x="1552136" y="763092"/>
                    <a:pt x="1559467" y="732067"/>
                    <a:pt x="1578640" y="712900"/>
                  </a:cubicBezTo>
                  <a:close/>
                  <a:moveTo>
                    <a:pt x="2046768" y="595017"/>
                  </a:moveTo>
                  <a:cubicBezTo>
                    <a:pt x="2034307" y="609679"/>
                    <a:pt x="2018570" y="631674"/>
                    <a:pt x="1996557" y="624343"/>
                  </a:cubicBezTo>
                  <a:lnTo>
                    <a:pt x="1996585" y="624343"/>
                  </a:lnTo>
                  <a:cubicBezTo>
                    <a:pt x="2011803" y="612499"/>
                    <a:pt x="2028721" y="601792"/>
                    <a:pt x="2046768" y="595017"/>
                  </a:cubicBezTo>
                  <a:close/>
                  <a:moveTo>
                    <a:pt x="1539758" y="749549"/>
                  </a:moveTo>
                  <a:cubicBezTo>
                    <a:pt x="1544285" y="775490"/>
                    <a:pt x="1556122" y="800877"/>
                    <a:pt x="1578680" y="815540"/>
                  </a:cubicBezTo>
                  <a:cubicBezTo>
                    <a:pt x="1636212" y="832471"/>
                    <a:pt x="1629896" y="822273"/>
                    <a:pt x="1690916" y="814403"/>
                  </a:cubicBezTo>
                  <a:cubicBezTo>
                    <a:pt x="1684712" y="836398"/>
                    <a:pt x="1657078" y="840345"/>
                    <a:pt x="1651440" y="862339"/>
                  </a:cubicBezTo>
                  <a:cubicBezTo>
                    <a:pt x="1689807" y="856699"/>
                    <a:pt x="1707290" y="816095"/>
                    <a:pt x="1739417" y="798048"/>
                  </a:cubicBezTo>
                  <a:cubicBezTo>
                    <a:pt x="1772135" y="776608"/>
                    <a:pt x="1812749" y="781119"/>
                    <a:pt x="1849405" y="787333"/>
                  </a:cubicBezTo>
                  <a:cubicBezTo>
                    <a:pt x="1832487" y="822871"/>
                    <a:pt x="1789055" y="825691"/>
                    <a:pt x="1759727" y="845993"/>
                  </a:cubicBezTo>
                  <a:cubicBezTo>
                    <a:pt x="1734914" y="860656"/>
                    <a:pt x="1727027" y="889418"/>
                    <a:pt x="1712919" y="912539"/>
                  </a:cubicBezTo>
                  <a:cubicBezTo>
                    <a:pt x="1690916" y="948077"/>
                    <a:pt x="1655951" y="972890"/>
                    <a:pt x="1620986" y="994886"/>
                  </a:cubicBezTo>
                  <a:cubicBezTo>
                    <a:pt x="1572486" y="1014637"/>
                    <a:pt x="1519466" y="1018572"/>
                    <a:pt x="1467582" y="1022529"/>
                  </a:cubicBezTo>
                  <a:cubicBezTo>
                    <a:pt x="1455174" y="1024785"/>
                    <a:pt x="1442756" y="1012942"/>
                    <a:pt x="1446716" y="1000534"/>
                  </a:cubicBezTo>
                  <a:cubicBezTo>
                    <a:pt x="1455748" y="972891"/>
                    <a:pt x="1472103" y="948087"/>
                    <a:pt x="1489013" y="924401"/>
                  </a:cubicBezTo>
                  <a:cubicBezTo>
                    <a:pt x="1499736" y="904662"/>
                    <a:pt x="1507623" y="883801"/>
                    <a:pt x="1515528" y="862922"/>
                  </a:cubicBezTo>
                  <a:cubicBezTo>
                    <a:pt x="1513263" y="860102"/>
                    <a:pt x="1509324" y="854462"/>
                    <a:pt x="1507059" y="851642"/>
                  </a:cubicBezTo>
                  <a:cubicBezTo>
                    <a:pt x="1496910" y="870825"/>
                    <a:pt x="1490704" y="891683"/>
                    <a:pt x="1479991" y="910302"/>
                  </a:cubicBezTo>
                  <a:cubicBezTo>
                    <a:pt x="1463629" y="932769"/>
                    <a:pt x="1449465" y="956756"/>
                    <a:pt x="1437693" y="981934"/>
                  </a:cubicBezTo>
                  <a:cubicBezTo>
                    <a:pt x="1430916" y="996610"/>
                    <a:pt x="1433182" y="1013515"/>
                    <a:pt x="1430916" y="1029306"/>
                  </a:cubicBezTo>
                  <a:cubicBezTo>
                    <a:pt x="1407230" y="1034946"/>
                    <a:pt x="1381289" y="1038894"/>
                    <a:pt x="1357603" y="1030997"/>
                  </a:cubicBezTo>
                  <a:cubicBezTo>
                    <a:pt x="1351955" y="1010131"/>
                    <a:pt x="1349144" y="985880"/>
                    <a:pt x="1362106" y="967261"/>
                  </a:cubicBezTo>
                  <a:cubicBezTo>
                    <a:pt x="1377905" y="935106"/>
                    <a:pt x="1398772" y="905226"/>
                    <a:pt x="1411179" y="871386"/>
                  </a:cubicBezTo>
                  <a:cubicBezTo>
                    <a:pt x="1408914" y="868566"/>
                    <a:pt x="1404412" y="863489"/>
                    <a:pt x="1402155" y="860671"/>
                  </a:cubicBezTo>
                  <a:cubicBezTo>
                    <a:pt x="1385800" y="905223"/>
                    <a:pt x="1354783" y="942444"/>
                    <a:pt x="1338429" y="986995"/>
                  </a:cubicBezTo>
                  <a:cubicBezTo>
                    <a:pt x="1332216" y="1003350"/>
                    <a:pt x="1338429" y="1019713"/>
                    <a:pt x="1342377" y="1035505"/>
                  </a:cubicBezTo>
                  <a:cubicBezTo>
                    <a:pt x="1323767" y="1036068"/>
                    <a:pt x="1300071" y="1038325"/>
                    <a:pt x="1289356" y="1019150"/>
                  </a:cubicBezTo>
                  <a:cubicBezTo>
                    <a:pt x="1274694" y="994324"/>
                    <a:pt x="1283708" y="962190"/>
                    <a:pt x="1300635" y="940187"/>
                  </a:cubicBezTo>
                  <a:cubicBezTo>
                    <a:pt x="1339930" y="906445"/>
                    <a:pt x="1383954" y="874868"/>
                    <a:pt x="1408241" y="827488"/>
                  </a:cubicBezTo>
                  <a:lnTo>
                    <a:pt x="1408349" y="827378"/>
                  </a:lnTo>
                  <a:cubicBezTo>
                    <a:pt x="1437116" y="784514"/>
                    <a:pt x="1483934" y="742208"/>
                    <a:pt x="1539758" y="749549"/>
                  </a:cubicBezTo>
                  <a:close/>
                  <a:moveTo>
                    <a:pt x="1429250" y="1045151"/>
                  </a:moveTo>
                  <a:lnTo>
                    <a:pt x="1429177" y="1045133"/>
                  </a:lnTo>
                  <a:cubicBezTo>
                    <a:pt x="1457384" y="1035546"/>
                    <a:pt x="1487274" y="1032162"/>
                    <a:pt x="1517154" y="1033289"/>
                  </a:cubicBezTo>
                  <a:cubicBezTo>
                    <a:pt x="1517718" y="1037802"/>
                    <a:pt x="1519984" y="1047378"/>
                    <a:pt x="1520538" y="1051891"/>
                  </a:cubicBezTo>
                  <a:cubicBezTo>
                    <a:pt x="1500238" y="1078407"/>
                    <a:pt x="1475422" y="1100964"/>
                    <a:pt x="1445532" y="1116190"/>
                  </a:cubicBezTo>
                  <a:cubicBezTo>
                    <a:pt x="1450714" y="1090813"/>
                    <a:pt x="1445620" y="1065434"/>
                    <a:pt x="1429247" y="1045151"/>
                  </a:cubicBezTo>
                  <a:close/>
                  <a:moveTo>
                    <a:pt x="1349096" y="1133610"/>
                  </a:moveTo>
                  <a:lnTo>
                    <a:pt x="1332739" y="1133610"/>
                  </a:lnTo>
                  <a:cubicBezTo>
                    <a:pt x="1331556" y="1121785"/>
                    <a:pt x="1331010" y="1109869"/>
                    <a:pt x="1330464" y="1098044"/>
                  </a:cubicBezTo>
                  <a:cubicBezTo>
                    <a:pt x="1337292" y="1108145"/>
                    <a:pt x="1344355" y="1123161"/>
                    <a:pt x="1349094" y="1133610"/>
                  </a:cubicBezTo>
                  <a:close/>
                  <a:moveTo>
                    <a:pt x="1332756" y="1059177"/>
                  </a:moveTo>
                  <a:lnTo>
                    <a:pt x="1332756" y="1059140"/>
                  </a:lnTo>
                  <a:cubicBezTo>
                    <a:pt x="1344035" y="1052938"/>
                    <a:pt x="1345728" y="1076059"/>
                    <a:pt x="1335576" y="1077186"/>
                  </a:cubicBezTo>
                  <a:cubicBezTo>
                    <a:pt x="1327118" y="1076096"/>
                    <a:pt x="1328210" y="1063725"/>
                    <a:pt x="1332756" y="1059177"/>
                  </a:cubicBezTo>
                  <a:close/>
                  <a:moveTo>
                    <a:pt x="2116105" y="10150"/>
                  </a:moveTo>
                  <a:cubicBezTo>
                    <a:pt x="2144848" y="36656"/>
                    <a:pt x="2128503" y="76696"/>
                    <a:pt x="2116669" y="107723"/>
                  </a:cubicBezTo>
                  <a:cubicBezTo>
                    <a:pt x="2104298" y="101509"/>
                    <a:pt x="2090745" y="93060"/>
                    <a:pt x="2085105" y="79516"/>
                  </a:cubicBezTo>
                  <a:cubicBezTo>
                    <a:pt x="2092420" y="55267"/>
                    <a:pt x="2100307" y="30450"/>
                    <a:pt x="2116105" y="10150"/>
                  </a:cubicBezTo>
                  <a:close/>
                  <a:moveTo>
                    <a:pt x="2036003" y="166937"/>
                  </a:moveTo>
                  <a:cubicBezTo>
                    <a:pt x="2052386" y="170321"/>
                    <a:pt x="2062535" y="183292"/>
                    <a:pt x="2074371" y="193452"/>
                  </a:cubicBezTo>
                  <a:cubicBezTo>
                    <a:pt x="2081739" y="172576"/>
                    <a:pt x="2060909" y="161297"/>
                    <a:pt x="2048996" y="147762"/>
                  </a:cubicBezTo>
                  <a:cubicBezTo>
                    <a:pt x="2058598" y="131973"/>
                    <a:pt x="2061394" y="106021"/>
                    <a:pt x="2081705" y="101509"/>
                  </a:cubicBezTo>
                  <a:cubicBezTo>
                    <a:pt x="2094112" y="107158"/>
                    <a:pt x="2101456" y="118436"/>
                    <a:pt x="2108211" y="129716"/>
                  </a:cubicBezTo>
                  <a:cubicBezTo>
                    <a:pt x="2101453" y="170885"/>
                    <a:pt x="2074507" y="203393"/>
                    <a:pt x="2055199" y="239132"/>
                  </a:cubicBezTo>
                  <a:cubicBezTo>
                    <a:pt x="2048117" y="252240"/>
                    <a:pt x="2036589" y="261690"/>
                    <a:pt x="2025864" y="271842"/>
                  </a:cubicBezTo>
                  <a:cubicBezTo>
                    <a:pt x="2020241" y="254359"/>
                    <a:pt x="2006126" y="243071"/>
                    <a:pt x="1993154" y="231227"/>
                  </a:cubicBezTo>
                  <a:cubicBezTo>
                    <a:pt x="2004980" y="208109"/>
                    <a:pt x="2023026" y="189498"/>
                    <a:pt x="2036003" y="166939"/>
                  </a:cubicBezTo>
                  <a:close/>
                  <a:moveTo>
                    <a:pt x="1981327" y="246464"/>
                  </a:moveTo>
                  <a:cubicBezTo>
                    <a:pt x="1994971" y="255877"/>
                    <a:pt x="2007298" y="267067"/>
                    <a:pt x="2017983" y="279738"/>
                  </a:cubicBezTo>
                  <a:cubicBezTo>
                    <a:pt x="2002184" y="305689"/>
                    <a:pt x="1976814" y="323172"/>
                    <a:pt x="1958195" y="346293"/>
                  </a:cubicBezTo>
                  <a:cubicBezTo>
                    <a:pt x="1948008" y="335013"/>
                    <a:pt x="1928360" y="328801"/>
                    <a:pt x="1927724" y="311883"/>
                  </a:cubicBezTo>
                  <a:cubicBezTo>
                    <a:pt x="1944083" y="288763"/>
                    <a:pt x="1962702" y="267897"/>
                    <a:pt x="1981322" y="246466"/>
                  </a:cubicBezTo>
                  <a:close/>
                  <a:moveTo>
                    <a:pt x="1867417" y="158479"/>
                  </a:moveTo>
                  <a:cubicBezTo>
                    <a:pt x="1876995" y="149455"/>
                    <a:pt x="1888274" y="165820"/>
                    <a:pt x="1897853" y="168638"/>
                  </a:cubicBezTo>
                  <a:cubicBezTo>
                    <a:pt x="1898426" y="165246"/>
                    <a:pt x="1900127" y="157914"/>
                    <a:pt x="1900691" y="154540"/>
                  </a:cubicBezTo>
                  <a:cubicBezTo>
                    <a:pt x="1889958" y="144379"/>
                    <a:pt x="1869037" y="134801"/>
                    <a:pt x="1876404" y="116745"/>
                  </a:cubicBezTo>
                  <a:lnTo>
                    <a:pt x="1876431" y="116745"/>
                  </a:lnTo>
                  <a:cubicBezTo>
                    <a:pt x="1880942" y="103210"/>
                    <a:pt x="1880379" y="82344"/>
                    <a:pt x="1896170" y="77268"/>
                  </a:cubicBezTo>
                  <a:cubicBezTo>
                    <a:pt x="1906320" y="81215"/>
                    <a:pt x="1909715" y="91930"/>
                    <a:pt x="1913652" y="100954"/>
                  </a:cubicBezTo>
                  <a:cubicBezTo>
                    <a:pt x="1925495" y="148900"/>
                    <a:pt x="1908577" y="196270"/>
                    <a:pt x="1895041" y="241388"/>
                  </a:cubicBezTo>
                  <a:cubicBezTo>
                    <a:pt x="1880942" y="230673"/>
                    <a:pt x="1866834" y="219957"/>
                    <a:pt x="1851616" y="212062"/>
                  </a:cubicBezTo>
                  <a:cubicBezTo>
                    <a:pt x="1857252" y="194582"/>
                    <a:pt x="1860071" y="175976"/>
                    <a:pt x="1867412" y="158480"/>
                  </a:cubicBezTo>
                  <a:close/>
                  <a:moveTo>
                    <a:pt x="1849353" y="228408"/>
                  </a:moveTo>
                  <a:cubicBezTo>
                    <a:pt x="1862888" y="236303"/>
                    <a:pt x="1875868" y="244763"/>
                    <a:pt x="1888839" y="253783"/>
                  </a:cubicBezTo>
                  <a:cubicBezTo>
                    <a:pt x="1876431" y="283684"/>
                    <a:pt x="1867963" y="315837"/>
                    <a:pt x="1851608" y="344025"/>
                  </a:cubicBezTo>
                  <a:cubicBezTo>
                    <a:pt x="1842603" y="325979"/>
                    <a:pt x="1829595" y="310197"/>
                    <a:pt x="1812131" y="301165"/>
                  </a:cubicBezTo>
                  <a:cubicBezTo>
                    <a:pt x="1825662" y="277483"/>
                    <a:pt x="1834120" y="250978"/>
                    <a:pt x="1849348" y="228410"/>
                  </a:cubicBezTo>
                  <a:close/>
                  <a:moveTo>
                    <a:pt x="1743903" y="398186"/>
                  </a:moveTo>
                  <a:cubicBezTo>
                    <a:pt x="1767589" y="373927"/>
                    <a:pt x="1785072" y="345730"/>
                    <a:pt x="1804802" y="318660"/>
                  </a:cubicBezTo>
                  <a:cubicBezTo>
                    <a:pt x="1822302" y="325991"/>
                    <a:pt x="1833582" y="341218"/>
                    <a:pt x="1845979" y="355317"/>
                  </a:cubicBezTo>
                  <a:cubicBezTo>
                    <a:pt x="1836392" y="366604"/>
                    <a:pt x="1823420" y="375068"/>
                    <a:pt x="1819482" y="390293"/>
                  </a:cubicBezTo>
                  <a:cubicBezTo>
                    <a:pt x="1857821" y="381269"/>
                    <a:pt x="1883773" y="351379"/>
                    <a:pt x="1911415" y="325994"/>
                  </a:cubicBezTo>
                  <a:cubicBezTo>
                    <a:pt x="1920420" y="336717"/>
                    <a:pt x="1940159" y="344604"/>
                    <a:pt x="1939604" y="360403"/>
                  </a:cubicBezTo>
                  <a:cubicBezTo>
                    <a:pt x="1930571" y="375628"/>
                    <a:pt x="1915355" y="385217"/>
                    <a:pt x="1902374" y="396497"/>
                  </a:cubicBezTo>
                  <a:cubicBezTo>
                    <a:pt x="1872493" y="423003"/>
                    <a:pt x="1840912" y="447834"/>
                    <a:pt x="1806499" y="467563"/>
                  </a:cubicBezTo>
                  <a:cubicBezTo>
                    <a:pt x="1791672" y="439912"/>
                    <a:pt x="1767932" y="418482"/>
                    <a:pt x="1743737" y="398188"/>
                  </a:cubicBezTo>
                  <a:close/>
                  <a:moveTo>
                    <a:pt x="1726384" y="414541"/>
                  </a:moveTo>
                  <a:cubicBezTo>
                    <a:pt x="1755164" y="424129"/>
                    <a:pt x="1779396" y="447251"/>
                    <a:pt x="1791809" y="474329"/>
                  </a:cubicBezTo>
                  <a:cubicBezTo>
                    <a:pt x="1780530" y="495761"/>
                    <a:pt x="1754024" y="501963"/>
                    <a:pt x="1736533" y="516617"/>
                  </a:cubicBezTo>
                  <a:cubicBezTo>
                    <a:pt x="1721980" y="493487"/>
                    <a:pt x="1704515" y="472065"/>
                    <a:pt x="1680229" y="458520"/>
                  </a:cubicBezTo>
                  <a:lnTo>
                    <a:pt x="1680139" y="458520"/>
                  </a:lnTo>
                  <a:cubicBezTo>
                    <a:pt x="1695915" y="443868"/>
                    <a:pt x="1711152" y="429196"/>
                    <a:pt x="1726378" y="414543"/>
                  </a:cubicBezTo>
                  <a:close/>
                  <a:moveTo>
                    <a:pt x="1622106" y="330494"/>
                  </a:moveTo>
                  <a:lnTo>
                    <a:pt x="1644101" y="318651"/>
                  </a:lnTo>
                  <a:cubicBezTo>
                    <a:pt x="1676261" y="344828"/>
                    <a:pt x="1674448" y="408541"/>
                    <a:pt x="1655380" y="446678"/>
                  </a:cubicBezTo>
                  <a:cubicBezTo>
                    <a:pt x="1639035" y="432318"/>
                    <a:pt x="1621273" y="419655"/>
                    <a:pt x="1602369" y="408885"/>
                  </a:cubicBezTo>
                  <a:cubicBezTo>
                    <a:pt x="1612460" y="383516"/>
                    <a:pt x="1622101" y="358138"/>
                    <a:pt x="1622101" y="330495"/>
                  </a:cubicBezTo>
                  <a:close/>
                  <a:moveTo>
                    <a:pt x="1369378" y="672851"/>
                  </a:moveTo>
                  <a:cubicBezTo>
                    <a:pt x="1406044" y="676252"/>
                    <a:pt x="1446085" y="685257"/>
                    <a:pt x="1470908" y="714583"/>
                  </a:cubicBezTo>
                  <a:cubicBezTo>
                    <a:pt x="1473728" y="722488"/>
                    <a:pt x="1495158" y="714583"/>
                    <a:pt x="1484997" y="707816"/>
                  </a:cubicBezTo>
                  <a:cubicBezTo>
                    <a:pt x="1457363" y="676798"/>
                    <a:pt x="1415631" y="661571"/>
                    <a:pt x="1374463" y="659306"/>
                  </a:cubicBezTo>
                  <a:cubicBezTo>
                    <a:pt x="1382913" y="632800"/>
                    <a:pt x="1398149" y="609669"/>
                    <a:pt x="1416195" y="589367"/>
                  </a:cubicBezTo>
                  <a:cubicBezTo>
                    <a:pt x="1456246" y="600655"/>
                    <a:pt x="1487262" y="629981"/>
                    <a:pt x="1520526" y="653676"/>
                  </a:cubicBezTo>
                  <a:cubicBezTo>
                    <a:pt x="1511512" y="610241"/>
                    <a:pt x="1462439" y="597835"/>
                    <a:pt x="1431421" y="573585"/>
                  </a:cubicBezTo>
                  <a:cubicBezTo>
                    <a:pt x="1444956" y="560614"/>
                    <a:pt x="1459055" y="547643"/>
                    <a:pt x="1475400" y="538061"/>
                  </a:cubicBezTo>
                  <a:cubicBezTo>
                    <a:pt x="1485561" y="534113"/>
                    <a:pt x="1494020" y="543136"/>
                    <a:pt x="1503043" y="546520"/>
                  </a:cubicBezTo>
                  <a:cubicBezTo>
                    <a:pt x="1531241" y="558927"/>
                    <a:pt x="1549861" y="584868"/>
                    <a:pt x="1570726" y="606308"/>
                  </a:cubicBezTo>
                  <a:cubicBezTo>
                    <a:pt x="1567898" y="565708"/>
                    <a:pt x="1529549" y="540316"/>
                    <a:pt x="1495700" y="525657"/>
                  </a:cubicBezTo>
                  <a:cubicBezTo>
                    <a:pt x="1510936" y="509866"/>
                    <a:pt x="1528418" y="496323"/>
                    <a:pt x="1544209" y="481096"/>
                  </a:cubicBezTo>
                  <a:cubicBezTo>
                    <a:pt x="1559999" y="496887"/>
                    <a:pt x="1583121" y="502527"/>
                    <a:pt x="1601168" y="516071"/>
                  </a:cubicBezTo>
                  <a:cubicBezTo>
                    <a:pt x="1619769" y="528479"/>
                    <a:pt x="1626542" y="553292"/>
                    <a:pt x="1647421" y="562880"/>
                  </a:cubicBezTo>
                  <a:cubicBezTo>
                    <a:pt x="1637260" y="517206"/>
                    <a:pt x="1592708" y="484490"/>
                    <a:pt x="1547583" y="476586"/>
                  </a:cubicBezTo>
                  <a:cubicBezTo>
                    <a:pt x="1561137" y="458530"/>
                    <a:pt x="1575236" y="440493"/>
                    <a:pt x="1589881" y="423001"/>
                  </a:cubicBezTo>
                  <a:lnTo>
                    <a:pt x="1589899" y="423001"/>
                  </a:lnTo>
                  <a:cubicBezTo>
                    <a:pt x="1613021" y="429779"/>
                    <a:pt x="1632195" y="444995"/>
                    <a:pt x="1648559" y="463052"/>
                  </a:cubicBezTo>
                  <a:cubicBezTo>
                    <a:pt x="1638560" y="471712"/>
                    <a:pt x="1629656" y="481560"/>
                    <a:pt x="1622045" y="492378"/>
                  </a:cubicBezTo>
                  <a:cubicBezTo>
                    <a:pt x="1641796" y="491815"/>
                    <a:pt x="1655318" y="476588"/>
                    <a:pt x="1670554" y="466428"/>
                  </a:cubicBezTo>
                  <a:cubicBezTo>
                    <a:pt x="1690854" y="481652"/>
                    <a:pt x="1707775" y="500837"/>
                    <a:pt x="1722447" y="521703"/>
                  </a:cubicBezTo>
                  <a:cubicBezTo>
                    <a:pt x="1695368" y="543706"/>
                    <a:pt x="1662645" y="557805"/>
                    <a:pt x="1636722" y="582054"/>
                  </a:cubicBezTo>
                  <a:cubicBezTo>
                    <a:pt x="1613028" y="601792"/>
                    <a:pt x="1593465" y="625077"/>
                    <a:pt x="1571859" y="646917"/>
                  </a:cubicBezTo>
                  <a:cubicBezTo>
                    <a:pt x="1548295" y="670737"/>
                    <a:pt x="1535203" y="701630"/>
                    <a:pt x="1519976" y="730391"/>
                  </a:cubicBezTo>
                  <a:cubicBezTo>
                    <a:pt x="1505877" y="741106"/>
                    <a:pt x="1486702" y="741106"/>
                    <a:pt x="1470912" y="749566"/>
                  </a:cubicBezTo>
                  <a:cubicBezTo>
                    <a:pt x="1452293" y="759153"/>
                    <a:pt x="1437065" y="742225"/>
                    <a:pt x="1420712" y="736586"/>
                  </a:cubicBezTo>
                  <a:cubicBezTo>
                    <a:pt x="1403785" y="734340"/>
                    <a:pt x="1386866" y="738851"/>
                    <a:pt x="1369382" y="738287"/>
                  </a:cubicBezTo>
                  <a:cubicBezTo>
                    <a:pt x="1365994" y="716848"/>
                    <a:pt x="1366549" y="694853"/>
                    <a:pt x="1369378" y="672851"/>
                  </a:cubicBezTo>
                  <a:close/>
                  <a:moveTo>
                    <a:pt x="1241315" y="874764"/>
                  </a:moveTo>
                  <a:cubicBezTo>
                    <a:pt x="1276880" y="837561"/>
                    <a:pt x="1304532" y="789625"/>
                    <a:pt x="1351831" y="764803"/>
                  </a:cubicBezTo>
                  <a:lnTo>
                    <a:pt x="1351859" y="764775"/>
                  </a:lnTo>
                  <a:cubicBezTo>
                    <a:pt x="1378365" y="750121"/>
                    <a:pt x="1413903" y="742217"/>
                    <a:pt x="1439844" y="761392"/>
                  </a:cubicBezTo>
                  <a:cubicBezTo>
                    <a:pt x="1426873" y="790726"/>
                    <a:pt x="1398102" y="809337"/>
                    <a:pt x="1385696" y="838662"/>
                  </a:cubicBezTo>
                  <a:cubicBezTo>
                    <a:pt x="1338819" y="912486"/>
                    <a:pt x="1257501" y="922354"/>
                    <a:pt x="1265565" y="1012378"/>
                  </a:cubicBezTo>
                  <a:cubicBezTo>
                    <a:pt x="1246955" y="1014634"/>
                    <a:pt x="1227206" y="1016891"/>
                    <a:pt x="1208596" y="1010122"/>
                  </a:cubicBezTo>
                  <a:cubicBezTo>
                    <a:pt x="1190541" y="998270"/>
                    <a:pt x="1177015" y="970636"/>
                    <a:pt x="1195617" y="953162"/>
                  </a:cubicBezTo>
                  <a:cubicBezTo>
                    <a:pt x="1227771" y="923827"/>
                    <a:pt x="1264429" y="897886"/>
                    <a:pt x="1291492" y="863485"/>
                  </a:cubicBezTo>
                  <a:cubicBezTo>
                    <a:pt x="1297704" y="856718"/>
                    <a:pt x="1298269" y="847130"/>
                    <a:pt x="1300524" y="839226"/>
                  </a:cubicBezTo>
                  <a:cubicBezTo>
                    <a:pt x="1271763" y="853334"/>
                    <a:pt x="1255408" y="883803"/>
                    <a:pt x="1231158" y="904090"/>
                  </a:cubicBezTo>
                  <a:cubicBezTo>
                    <a:pt x="1205771" y="924956"/>
                    <a:pt x="1173061" y="945259"/>
                    <a:pt x="1169677" y="981361"/>
                  </a:cubicBezTo>
                  <a:cubicBezTo>
                    <a:pt x="1164029" y="976286"/>
                    <a:pt x="1157825" y="971211"/>
                    <a:pt x="1152195" y="965569"/>
                  </a:cubicBezTo>
                  <a:cubicBezTo>
                    <a:pt x="1165163" y="922136"/>
                    <a:pt x="1211426" y="905218"/>
                    <a:pt x="1241315" y="874764"/>
                  </a:cubicBezTo>
                  <a:close/>
                  <a:moveTo>
                    <a:pt x="1206422" y="1034363"/>
                  </a:moveTo>
                  <a:cubicBezTo>
                    <a:pt x="1190069" y="1023098"/>
                    <a:pt x="1173717" y="1011832"/>
                    <a:pt x="1158544" y="998839"/>
                  </a:cubicBezTo>
                  <a:cubicBezTo>
                    <a:pt x="1158522" y="998839"/>
                    <a:pt x="1158500" y="998829"/>
                    <a:pt x="1158478" y="998828"/>
                  </a:cubicBezTo>
                  <a:lnTo>
                    <a:pt x="1158486" y="998792"/>
                  </a:lnTo>
                  <a:lnTo>
                    <a:pt x="1158544" y="998839"/>
                  </a:lnTo>
                  <a:cubicBezTo>
                    <a:pt x="1179945" y="1000564"/>
                    <a:pt x="1197972" y="1015771"/>
                    <a:pt x="1206422" y="1034363"/>
                  </a:cubicBezTo>
                  <a:close/>
                  <a:moveTo>
                    <a:pt x="1142632" y="1130844"/>
                  </a:moveTo>
                  <a:cubicBezTo>
                    <a:pt x="1149317" y="1120557"/>
                    <a:pt x="1161560" y="1135655"/>
                    <a:pt x="1153365" y="1142669"/>
                  </a:cubicBezTo>
                  <a:cubicBezTo>
                    <a:pt x="1145452" y="1151129"/>
                    <a:pt x="1133628" y="1137576"/>
                    <a:pt x="1142632" y="1130844"/>
                  </a:cubicBezTo>
                  <a:close/>
                  <a:moveTo>
                    <a:pt x="1127407" y="1146571"/>
                  </a:moveTo>
                  <a:cubicBezTo>
                    <a:pt x="1113309" y="1147708"/>
                    <a:pt x="1099210" y="1149401"/>
                    <a:pt x="1085102" y="1146571"/>
                  </a:cubicBezTo>
                  <a:cubicBezTo>
                    <a:pt x="1073277" y="1133564"/>
                    <a:pt x="1064817" y="1115554"/>
                    <a:pt x="1069821" y="1097999"/>
                  </a:cubicBezTo>
                  <a:lnTo>
                    <a:pt x="1069876" y="1098072"/>
                  </a:lnTo>
                  <a:cubicBezTo>
                    <a:pt x="1074388" y="1089621"/>
                    <a:pt x="1080025" y="1082290"/>
                    <a:pt x="1085667" y="1074949"/>
                  </a:cubicBezTo>
                  <a:cubicBezTo>
                    <a:pt x="1098652" y="1089050"/>
                    <a:pt x="1108231" y="1105976"/>
                    <a:pt x="1121776" y="1119500"/>
                  </a:cubicBezTo>
                  <a:cubicBezTo>
                    <a:pt x="1130234" y="1126278"/>
                    <a:pt x="1126287" y="1137557"/>
                    <a:pt x="1127414" y="1146571"/>
                  </a:cubicBezTo>
                  <a:close/>
                  <a:moveTo>
                    <a:pt x="1069876" y="1173077"/>
                  </a:moveTo>
                  <a:cubicBezTo>
                    <a:pt x="1063155" y="1178163"/>
                    <a:pt x="1059154" y="1176446"/>
                    <a:pt x="1058600" y="1168563"/>
                  </a:cubicBezTo>
                  <a:cubicBezTo>
                    <a:pt x="1064806" y="1163493"/>
                    <a:pt x="1068751" y="1164626"/>
                    <a:pt x="1069882" y="1173077"/>
                  </a:cubicBezTo>
                  <a:close/>
                  <a:moveTo>
                    <a:pt x="1010142" y="1171432"/>
                  </a:moveTo>
                  <a:cubicBezTo>
                    <a:pt x="1006235" y="1158437"/>
                    <a:pt x="997152" y="1143809"/>
                    <a:pt x="1006750" y="1130812"/>
                  </a:cubicBezTo>
                  <a:cubicBezTo>
                    <a:pt x="1010703" y="1115029"/>
                    <a:pt x="1031002" y="1108826"/>
                    <a:pt x="1043970" y="1118984"/>
                  </a:cubicBezTo>
                  <a:cubicBezTo>
                    <a:pt x="1057515" y="1124615"/>
                    <a:pt x="1061462" y="1140405"/>
                    <a:pt x="1068230" y="1152248"/>
                  </a:cubicBezTo>
                  <a:cubicBezTo>
                    <a:pt x="1048506" y="1157895"/>
                    <a:pt x="1029887" y="1166355"/>
                    <a:pt x="1010149" y="1171432"/>
                  </a:cubicBezTo>
                  <a:close/>
                  <a:moveTo>
                    <a:pt x="1065418" y="1038857"/>
                  </a:moveTo>
                  <a:cubicBezTo>
                    <a:pt x="1080080" y="1026449"/>
                    <a:pt x="1095308" y="1014607"/>
                    <a:pt x="1112798" y="1008395"/>
                  </a:cubicBezTo>
                  <a:cubicBezTo>
                    <a:pt x="1106021" y="1024186"/>
                    <a:pt x="1106021" y="1052392"/>
                    <a:pt x="1084591" y="1055767"/>
                  </a:cubicBezTo>
                  <a:cubicBezTo>
                    <a:pt x="1077769" y="1050765"/>
                    <a:pt x="1071585" y="1044489"/>
                    <a:pt x="1065399" y="1038848"/>
                  </a:cubicBezTo>
                  <a:close/>
                  <a:moveTo>
                    <a:pt x="1005021" y="1084609"/>
                  </a:moveTo>
                  <a:cubicBezTo>
                    <a:pt x="1012352" y="1064297"/>
                    <a:pt x="1035483" y="1058659"/>
                    <a:pt x="1051274" y="1045696"/>
                  </a:cubicBezTo>
                  <a:cubicBezTo>
                    <a:pt x="1059169" y="1053027"/>
                    <a:pt x="1067065" y="1060920"/>
                    <a:pt x="1074396" y="1068254"/>
                  </a:cubicBezTo>
                  <a:cubicBezTo>
                    <a:pt x="1067065" y="1080662"/>
                    <a:pt x="1058615" y="1091940"/>
                    <a:pt x="1050710" y="1103779"/>
                  </a:cubicBezTo>
                  <a:cubicBezTo>
                    <a:pt x="1035143" y="1098208"/>
                    <a:pt x="1019876" y="1091830"/>
                    <a:pt x="1004971" y="1084672"/>
                  </a:cubicBezTo>
                  <a:close/>
                  <a:moveTo>
                    <a:pt x="984137" y="1090222"/>
                  </a:moveTo>
                  <a:cubicBezTo>
                    <a:pt x="994852" y="1087394"/>
                    <a:pt x="1000500" y="1099809"/>
                    <a:pt x="1008396" y="1104884"/>
                  </a:cubicBezTo>
                  <a:cubicBezTo>
                    <a:pt x="999479" y="1115815"/>
                    <a:pt x="991550" y="1127517"/>
                    <a:pt x="984702" y="1139850"/>
                  </a:cubicBezTo>
                  <a:cubicBezTo>
                    <a:pt x="968875" y="1137576"/>
                    <a:pt x="953685" y="1131936"/>
                    <a:pt x="943496" y="1119020"/>
                  </a:cubicBezTo>
                  <a:cubicBezTo>
                    <a:pt x="956607" y="1109213"/>
                    <a:pt x="969728" y="1098886"/>
                    <a:pt x="984144" y="1090222"/>
                  </a:cubicBezTo>
                  <a:close/>
                  <a:moveTo>
                    <a:pt x="938528" y="1158470"/>
                  </a:moveTo>
                  <a:cubicBezTo>
                    <a:pt x="954883" y="1150011"/>
                    <a:pt x="971810" y="1154522"/>
                    <a:pt x="988165" y="1159034"/>
                  </a:cubicBezTo>
                  <a:cubicBezTo>
                    <a:pt x="989284" y="1165247"/>
                    <a:pt x="990985" y="1170876"/>
                    <a:pt x="992676" y="1177089"/>
                  </a:cubicBezTo>
                  <a:cubicBezTo>
                    <a:pt x="975749" y="1181601"/>
                    <a:pt x="959395" y="1188368"/>
                    <a:pt x="941903" y="1190051"/>
                  </a:cubicBezTo>
                  <a:cubicBezTo>
                    <a:pt x="940628" y="1179409"/>
                    <a:pt x="939538" y="1168675"/>
                    <a:pt x="938446" y="1158578"/>
                  </a:cubicBezTo>
                  <a:close/>
                  <a:moveTo>
                    <a:pt x="937929" y="1132547"/>
                  </a:moveTo>
                  <a:cubicBezTo>
                    <a:pt x="930598" y="1152276"/>
                    <a:pt x="919318" y="1171469"/>
                    <a:pt x="921020" y="1193454"/>
                  </a:cubicBezTo>
                  <a:cubicBezTo>
                    <a:pt x="909204" y="1187177"/>
                    <a:pt x="897361" y="1180993"/>
                    <a:pt x="885517" y="1174807"/>
                  </a:cubicBezTo>
                  <a:lnTo>
                    <a:pt x="885472" y="1174844"/>
                  </a:lnTo>
                  <a:cubicBezTo>
                    <a:pt x="892818" y="1152848"/>
                    <a:pt x="916503" y="1138749"/>
                    <a:pt x="937936" y="1132545"/>
                  </a:cubicBezTo>
                  <a:close/>
                  <a:moveTo>
                    <a:pt x="822882" y="1136958"/>
                  </a:moveTo>
                  <a:lnTo>
                    <a:pt x="822920" y="1137003"/>
                  </a:lnTo>
                  <a:lnTo>
                    <a:pt x="838108" y="1137003"/>
                  </a:lnTo>
                  <a:cubicBezTo>
                    <a:pt x="838672" y="1143780"/>
                    <a:pt x="839801" y="1150538"/>
                    <a:pt x="840364" y="1157879"/>
                  </a:cubicBezTo>
                  <a:cubicBezTo>
                    <a:pt x="834728" y="1150527"/>
                    <a:pt x="828541" y="1143810"/>
                    <a:pt x="822920" y="1137003"/>
                  </a:cubicBezTo>
                  <a:lnTo>
                    <a:pt x="822882" y="1137003"/>
                  </a:lnTo>
                  <a:close/>
                  <a:moveTo>
                    <a:pt x="782831" y="1266176"/>
                  </a:moveTo>
                  <a:cubicBezTo>
                    <a:pt x="782267" y="1259444"/>
                    <a:pt x="781139" y="1252622"/>
                    <a:pt x="780011" y="1245892"/>
                  </a:cubicBezTo>
                  <a:cubicBezTo>
                    <a:pt x="800877" y="1243062"/>
                    <a:pt x="811037" y="1259409"/>
                    <a:pt x="819497" y="1275208"/>
                  </a:cubicBezTo>
                  <a:cubicBezTo>
                    <a:pt x="807089" y="1272388"/>
                    <a:pt x="795254" y="1269553"/>
                    <a:pt x="782839" y="1266175"/>
                  </a:cubicBezTo>
                  <a:close/>
                  <a:moveTo>
                    <a:pt x="830212" y="1321435"/>
                  </a:moveTo>
                  <a:cubicBezTo>
                    <a:pt x="829084" y="1325948"/>
                    <a:pt x="827955" y="1334406"/>
                    <a:pt x="827392" y="1338354"/>
                  </a:cubicBezTo>
                  <a:cubicBezTo>
                    <a:pt x="819046" y="1332768"/>
                    <a:pt x="811145" y="1326547"/>
                    <a:pt x="803758" y="1319744"/>
                  </a:cubicBezTo>
                  <a:lnTo>
                    <a:pt x="803711" y="1319744"/>
                  </a:lnTo>
                  <a:lnTo>
                    <a:pt x="803711" y="1319707"/>
                  </a:lnTo>
                  <a:lnTo>
                    <a:pt x="803758" y="1319747"/>
                  </a:lnTo>
                  <a:cubicBezTo>
                    <a:pt x="812766" y="1320302"/>
                    <a:pt x="821203" y="1320880"/>
                    <a:pt x="830220" y="1321434"/>
                  </a:cubicBezTo>
                  <a:close/>
                  <a:moveTo>
                    <a:pt x="758589" y="1281993"/>
                  </a:moveTo>
                  <a:lnTo>
                    <a:pt x="773252" y="1281993"/>
                  </a:lnTo>
                  <a:cubicBezTo>
                    <a:pt x="773252" y="1285387"/>
                    <a:pt x="772688" y="1292708"/>
                    <a:pt x="772688" y="1296092"/>
                  </a:cubicBezTo>
                  <a:cubicBezTo>
                    <a:pt x="767827" y="1296753"/>
                    <a:pt x="762931" y="1297129"/>
                    <a:pt x="758026" y="1297220"/>
                  </a:cubicBezTo>
                  <a:cubicBezTo>
                    <a:pt x="758026" y="1293294"/>
                    <a:pt x="758589" y="1285971"/>
                    <a:pt x="758589" y="1281993"/>
                  </a:cubicBezTo>
                  <a:close/>
                  <a:moveTo>
                    <a:pt x="706699" y="1295456"/>
                  </a:moveTo>
                  <a:cubicBezTo>
                    <a:pt x="717976" y="1294892"/>
                    <a:pt x="729255" y="1294327"/>
                    <a:pt x="740532" y="1294327"/>
                  </a:cubicBezTo>
                  <a:cubicBezTo>
                    <a:pt x="755757" y="1333804"/>
                    <a:pt x="760271" y="1378930"/>
                    <a:pt x="746172" y="1419533"/>
                  </a:cubicBezTo>
                  <a:cubicBezTo>
                    <a:pt x="733201" y="1404309"/>
                    <a:pt x="724177" y="1386260"/>
                    <a:pt x="711771" y="1371024"/>
                  </a:cubicBezTo>
                  <a:cubicBezTo>
                    <a:pt x="726464" y="1347693"/>
                    <a:pt x="711900" y="1323775"/>
                    <a:pt x="706699" y="1295456"/>
                  </a:cubicBezTo>
                  <a:close/>
                  <a:moveTo>
                    <a:pt x="416242" y="1169701"/>
                  </a:moveTo>
                  <a:cubicBezTo>
                    <a:pt x="416242" y="1169688"/>
                    <a:pt x="416259" y="1169677"/>
                    <a:pt x="416266" y="1169665"/>
                  </a:cubicBezTo>
                  <a:cubicBezTo>
                    <a:pt x="424169" y="1138110"/>
                    <a:pt x="439944" y="1110500"/>
                    <a:pt x="457975" y="1084017"/>
                  </a:cubicBezTo>
                  <a:cubicBezTo>
                    <a:pt x="460231" y="1086837"/>
                    <a:pt x="465315" y="1092475"/>
                    <a:pt x="468124" y="1095295"/>
                  </a:cubicBezTo>
                  <a:cubicBezTo>
                    <a:pt x="450650" y="1120025"/>
                    <a:pt x="432051" y="1143755"/>
                    <a:pt x="416264" y="1169665"/>
                  </a:cubicBezTo>
                  <a:cubicBezTo>
                    <a:pt x="416264" y="1169692"/>
                    <a:pt x="416248" y="1169718"/>
                    <a:pt x="416241" y="1169746"/>
                  </a:cubicBezTo>
                  <a:close/>
                  <a:moveTo>
                    <a:pt x="394812" y="1140265"/>
                  </a:moveTo>
                  <a:lnTo>
                    <a:pt x="394812" y="1140365"/>
                  </a:lnTo>
                  <a:cubicBezTo>
                    <a:pt x="397632" y="1138109"/>
                    <a:pt x="403272" y="1133607"/>
                    <a:pt x="406083" y="1131341"/>
                  </a:cubicBezTo>
                  <a:cubicBezTo>
                    <a:pt x="403827" y="1142620"/>
                    <a:pt x="399889" y="1153900"/>
                    <a:pt x="396505" y="1165187"/>
                  </a:cubicBezTo>
                  <a:cubicBezTo>
                    <a:pt x="402145" y="1167433"/>
                    <a:pt x="407220" y="1170262"/>
                    <a:pt x="412860" y="1172518"/>
                  </a:cubicBezTo>
                  <a:cubicBezTo>
                    <a:pt x="410040" y="1178712"/>
                    <a:pt x="407220" y="1184925"/>
                    <a:pt x="404965" y="1191129"/>
                  </a:cubicBezTo>
                  <a:cubicBezTo>
                    <a:pt x="402145" y="1191129"/>
                    <a:pt x="397070" y="1190565"/>
                    <a:pt x="394250" y="1190565"/>
                  </a:cubicBezTo>
                  <a:cubicBezTo>
                    <a:pt x="394249" y="1173560"/>
                    <a:pt x="393120" y="1156642"/>
                    <a:pt x="394812" y="1140267"/>
                  </a:cubicBezTo>
                  <a:close/>
                  <a:moveTo>
                    <a:pt x="209254" y="1375054"/>
                  </a:moveTo>
                  <a:cubicBezTo>
                    <a:pt x="204728" y="1368286"/>
                    <a:pt x="197975" y="1362646"/>
                    <a:pt x="197402" y="1354188"/>
                  </a:cubicBezTo>
                  <a:cubicBezTo>
                    <a:pt x="200795" y="1339998"/>
                    <a:pt x="206990" y="1326444"/>
                    <a:pt x="212078" y="1312983"/>
                  </a:cubicBezTo>
                  <a:lnTo>
                    <a:pt x="212078" y="1313011"/>
                  </a:lnTo>
                  <a:cubicBezTo>
                    <a:pt x="216026" y="1311318"/>
                    <a:pt x="223349" y="1307944"/>
                    <a:pt x="226741" y="1306807"/>
                  </a:cubicBezTo>
                  <a:cubicBezTo>
                    <a:pt x="223343" y="1329930"/>
                    <a:pt x="218840" y="1353051"/>
                    <a:pt x="209254" y="1375054"/>
                  </a:cubicBezTo>
                  <a:close/>
                  <a:moveTo>
                    <a:pt x="231811" y="1290426"/>
                  </a:moveTo>
                  <a:lnTo>
                    <a:pt x="231811" y="1290453"/>
                  </a:lnTo>
                  <a:cubicBezTo>
                    <a:pt x="228428" y="1270154"/>
                    <a:pt x="238023" y="1250977"/>
                    <a:pt x="251550" y="1236305"/>
                  </a:cubicBezTo>
                  <a:cubicBezTo>
                    <a:pt x="250986" y="1255951"/>
                    <a:pt x="244783" y="1275780"/>
                    <a:pt x="231811" y="1290425"/>
                  </a:cubicBezTo>
                  <a:close/>
                  <a:moveTo>
                    <a:pt x="137059" y="1627114"/>
                  </a:moveTo>
                  <a:cubicBezTo>
                    <a:pt x="130291" y="1619838"/>
                    <a:pt x="124087" y="1611924"/>
                    <a:pt x="117885" y="1604011"/>
                  </a:cubicBezTo>
                  <a:lnTo>
                    <a:pt x="117885" y="1603993"/>
                  </a:lnTo>
                  <a:cubicBezTo>
                    <a:pt x="122960" y="1603429"/>
                    <a:pt x="133110" y="1602864"/>
                    <a:pt x="138185" y="1602300"/>
                  </a:cubicBezTo>
                  <a:cubicBezTo>
                    <a:pt x="138186" y="1610759"/>
                    <a:pt x="137622" y="1618655"/>
                    <a:pt x="137059" y="1627114"/>
                  </a:cubicBezTo>
                  <a:close/>
                  <a:moveTo>
                    <a:pt x="153422" y="1646853"/>
                  </a:moveTo>
                  <a:cubicBezTo>
                    <a:pt x="144398" y="1649673"/>
                    <a:pt x="141006" y="1646853"/>
                    <a:pt x="143261" y="1637848"/>
                  </a:cubicBezTo>
                  <a:lnTo>
                    <a:pt x="143261" y="1637830"/>
                  </a:lnTo>
                  <a:cubicBezTo>
                    <a:pt x="152858" y="1634445"/>
                    <a:pt x="156232" y="1637828"/>
                    <a:pt x="153422" y="1646853"/>
                  </a:cubicBezTo>
                  <a:close/>
                  <a:moveTo>
                    <a:pt x="154541" y="1601745"/>
                  </a:moveTo>
                  <a:cubicBezTo>
                    <a:pt x="151642" y="1601058"/>
                    <a:pt x="148811" y="1600111"/>
                    <a:pt x="146082" y="1598917"/>
                  </a:cubicBezTo>
                  <a:cubicBezTo>
                    <a:pt x="144963" y="1593277"/>
                    <a:pt x="144399" y="1587091"/>
                    <a:pt x="143262" y="1581452"/>
                  </a:cubicBezTo>
                  <a:lnTo>
                    <a:pt x="143262" y="1581434"/>
                  </a:lnTo>
                  <a:cubicBezTo>
                    <a:pt x="149466" y="1581434"/>
                    <a:pt x="155114" y="1580886"/>
                    <a:pt x="160745" y="1580886"/>
                  </a:cubicBezTo>
                  <a:cubicBezTo>
                    <a:pt x="158498" y="1587637"/>
                    <a:pt x="156232" y="1594977"/>
                    <a:pt x="154541" y="1601745"/>
                  </a:cubicBezTo>
                  <a:close/>
                  <a:moveTo>
                    <a:pt x="637311" y="1505282"/>
                  </a:moveTo>
                  <a:cubicBezTo>
                    <a:pt x="635055" y="1509229"/>
                    <a:pt x="629980" y="1517689"/>
                    <a:pt x="627733" y="1522200"/>
                  </a:cubicBezTo>
                  <a:cubicBezTo>
                    <a:pt x="642396" y="1520500"/>
                    <a:pt x="657058" y="1517674"/>
                    <a:pt x="672286" y="1515988"/>
                  </a:cubicBezTo>
                  <a:cubicBezTo>
                    <a:pt x="667282" y="1526400"/>
                    <a:pt x="660615" y="1535927"/>
                    <a:pt x="652547" y="1544195"/>
                  </a:cubicBezTo>
                  <a:cubicBezTo>
                    <a:pt x="633937" y="1552090"/>
                    <a:pt x="610251" y="1545323"/>
                    <a:pt x="596151" y="1563934"/>
                  </a:cubicBezTo>
                  <a:cubicBezTo>
                    <a:pt x="608549" y="1566754"/>
                    <a:pt x="620966" y="1569009"/>
                    <a:pt x="633372" y="1572393"/>
                  </a:cubicBezTo>
                  <a:cubicBezTo>
                    <a:pt x="614018" y="1582980"/>
                    <a:pt x="590421" y="1582118"/>
                    <a:pt x="571891" y="1570146"/>
                  </a:cubicBezTo>
                  <a:cubicBezTo>
                    <a:pt x="554409" y="1598335"/>
                    <a:pt x="515487" y="1598335"/>
                    <a:pt x="486734" y="1592131"/>
                  </a:cubicBezTo>
                  <a:cubicBezTo>
                    <a:pt x="473763" y="1608496"/>
                    <a:pt x="459101" y="1624276"/>
                    <a:pt x="439926" y="1632731"/>
                  </a:cubicBezTo>
                  <a:cubicBezTo>
                    <a:pt x="439362" y="1622581"/>
                    <a:pt x="438225" y="1612438"/>
                    <a:pt x="437106" y="1602281"/>
                  </a:cubicBezTo>
                  <a:cubicBezTo>
                    <a:pt x="426956" y="1613560"/>
                    <a:pt x="419614" y="1627095"/>
                    <a:pt x="407771" y="1636682"/>
                  </a:cubicBezTo>
                  <a:cubicBezTo>
                    <a:pt x="399313" y="1638947"/>
                    <a:pt x="390289" y="1639502"/>
                    <a:pt x="381829" y="1640639"/>
                  </a:cubicBezTo>
                  <a:cubicBezTo>
                    <a:pt x="390853" y="1627104"/>
                    <a:pt x="399875" y="1613561"/>
                    <a:pt x="406642" y="1598334"/>
                  </a:cubicBezTo>
                  <a:cubicBezTo>
                    <a:pt x="382393" y="1598898"/>
                    <a:pt x="377881" y="1629361"/>
                    <a:pt x="357569" y="1638375"/>
                  </a:cubicBezTo>
                  <a:cubicBezTo>
                    <a:pt x="342345" y="1651346"/>
                    <a:pt x="322613" y="1641195"/>
                    <a:pt x="306250" y="1637811"/>
                  </a:cubicBezTo>
                  <a:cubicBezTo>
                    <a:pt x="318093" y="1623149"/>
                    <a:pt x="330490" y="1609604"/>
                    <a:pt x="338959" y="1593249"/>
                  </a:cubicBezTo>
                  <a:cubicBezTo>
                    <a:pt x="316401" y="1592122"/>
                    <a:pt x="310189" y="1622020"/>
                    <a:pt x="289886" y="1626531"/>
                  </a:cubicBezTo>
                  <a:cubicBezTo>
                    <a:pt x="279171" y="1629915"/>
                    <a:pt x="268456" y="1624275"/>
                    <a:pt x="257741" y="1621456"/>
                  </a:cubicBezTo>
                  <a:cubicBezTo>
                    <a:pt x="274660" y="1610186"/>
                    <a:pt x="292706" y="1598334"/>
                    <a:pt x="302294" y="1579724"/>
                  </a:cubicBezTo>
                  <a:cubicBezTo>
                    <a:pt x="278044" y="1581980"/>
                    <a:pt x="263945" y="1609614"/>
                    <a:pt x="238003" y="1606803"/>
                  </a:cubicBezTo>
                  <a:cubicBezTo>
                    <a:pt x="226724" y="1607367"/>
                    <a:pt x="220520" y="1598335"/>
                    <a:pt x="214317" y="1590439"/>
                  </a:cubicBezTo>
                  <a:cubicBezTo>
                    <a:pt x="233490" y="1583098"/>
                    <a:pt x="253239" y="1576331"/>
                    <a:pt x="267901" y="1561104"/>
                  </a:cubicBezTo>
                  <a:cubicBezTo>
                    <a:pt x="251546" y="1553781"/>
                    <a:pt x="238567" y="1567318"/>
                    <a:pt x="223339" y="1570692"/>
                  </a:cubicBezTo>
                  <a:cubicBezTo>
                    <a:pt x="212069" y="1575218"/>
                    <a:pt x="200217" y="1572958"/>
                    <a:pt x="188938" y="1571256"/>
                  </a:cubicBezTo>
                  <a:cubicBezTo>
                    <a:pt x="202473" y="1556031"/>
                    <a:pt x="230680" y="1554337"/>
                    <a:pt x="234612" y="1531214"/>
                  </a:cubicBezTo>
                  <a:cubicBezTo>
                    <a:pt x="217130" y="1537427"/>
                    <a:pt x="201339" y="1546450"/>
                    <a:pt x="183863" y="1551514"/>
                  </a:cubicBezTo>
                  <a:cubicBezTo>
                    <a:pt x="179352" y="1544183"/>
                    <a:pt x="174839" y="1536852"/>
                    <a:pt x="170328" y="1530083"/>
                  </a:cubicBezTo>
                  <a:cubicBezTo>
                    <a:pt x="166371" y="1544182"/>
                    <a:pt x="163561" y="1559409"/>
                    <a:pt x="157357" y="1572943"/>
                  </a:cubicBezTo>
                  <a:cubicBezTo>
                    <a:pt x="153400" y="1551513"/>
                    <a:pt x="163561" y="1531774"/>
                    <a:pt x="169191" y="1511472"/>
                  </a:cubicBezTo>
                  <a:cubicBezTo>
                    <a:pt x="170328" y="1521073"/>
                    <a:pt x="174276" y="1528954"/>
                    <a:pt x="182172" y="1534594"/>
                  </a:cubicBezTo>
                  <a:cubicBezTo>
                    <a:pt x="186119" y="1518803"/>
                    <a:pt x="195143" y="1505260"/>
                    <a:pt x="202472" y="1490596"/>
                  </a:cubicBezTo>
                  <a:cubicBezTo>
                    <a:pt x="186672" y="1490596"/>
                    <a:pt x="170327" y="1494543"/>
                    <a:pt x="155653" y="1487776"/>
                  </a:cubicBezTo>
                  <a:cubicBezTo>
                    <a:pt x="134223" y="1478752"/>
                    <a:pt x="117868" y="1500183"/>
                    <a:pt x="102079" y="1510898"/>
                  </a:cubicBezTo>
                  <a:cubicBezTo>
                    <a:pt x="82340" y="1501875"/>
                    <a:pt x="75000" y="1471422"/>
                    <a:pt x="94757" y="1458441"/>
                  </a:cubicBezTo>
                  <a:cubicBezTo>
                    <a:pt x="107719" y="1447727"/>
                    <a:pt x="124637" y="1453915"/>
                    <a:pt x="139300" y="1456185"/>
                  </a:cubicBezTo>
                  <a:cubicBezTo>
                    <a:pt x="144572" y="1444990"/>
                    <a:pt x="150410" y="1434069"/>
                    <a:pt x="156792" y="1423467"/>
                  </a:cubicBezTo>
                  <a:cubicBezTo>
                    <a:pt x="175967" y="1418392"/>
                    <a:pt x="194577" y="1427424"/>
                    <a:pt x="205301" y="1443767"/>
                  </a:cubicBezTo>
                  <a:cubicBezTo>
                    <a:pt x="230688" y="1484381"/>
                    <a:pt x="262825" y="1521601"/>
                    <a:pt x="300619" y="1551491"/>
                  </a:cubicBezTo>
                  <a:cubicBezTo>
                    <a:pt x="320677" y="1566820"/>
                    <a:pt x="346361" y="1572779"/>
                    <a:pt x="371119" y="1567846"/>
                  </a:cubicBezTo>
                  <a:cubicBezTo>
                    <a:pt x="380143" y="1561069"/>
                    <a:pt x="387474" y="1552621"/>
                    <a:pt x="395369" y="1544160"/>
                  </a:cubicBezTo>
                  <a:cubicBezTo>
                    <a:pt x="419055" y="1556003"/>
                    <a:pt x="443315" y="1568419"/>
                    <a:pt x="469256" y="1573486"/>
                  </a:cubicBezTo>
                  <a:cubicBezTo>
                    <a:pt x="490687" y="1570110"/>
                    <a:pt x="524531" y="1565581"/>
                    <a:pt x="529044" y="1540212"/>
                  </a:cubicBezTo>
                  <a:cubicBezTo>
                    <a:pt x="511562" y="1545287"/>
                    <a:pt x="495772" y="1554888"/>
                    <a:pt x="478280" y="1558832"/>
                  </a:cubicBezTo>
                  <a:cubicBezTo>
                    <a:pt x="478843" y="1551491"/>
                    <a:pt x="479409" y="1544723"/>
                    <a:pt x="479409" y="1537402"/>
                  </a:cubicBezTo>
                  <a:cubicBezTo>
                    <a:pt x="461926" y="1543606"/>
                    <a:pt x="442751" y="1548680"/>
                    <a:pt x="424141" y="1544169"/>
                  </a:cubicBezTo>
                  <a:cubicBezTo>
                    <a:pt x="435985" y="1532881"/>
                    <a:pt x="453476" y="1524994"/>
                    <a:pt x="457414" y="1508076"/>
                  </a:cubicBezTo>
                  <a:cubicBezTo>
                    <a:pt x="449574" y="1510226"/>
                    <a:pt x="442143" y="1513655"/>
                    <a:pt x="435420" y="1518225"/>
                  </a:cubicBezTo>
                  <a:cubicBezTo>
                    <a:pt x="421142" y="1528122"/>
                    <a:pt x="402710" y="1524993"/>
                    <a:pt x="385793" y="1526684"/>
                  </a:cubicBezTo>
                  <a:cubicBezTo>
                    <a:pt x="400455" y="1515404"/>
                    <a:pt x="421895" y="1508073"/>
                    <a:pt x="424141" y="1487207"/>
                  </a:cubicBezTo>
                  <a:cubicBezTo>
                    <a:pt x="401019" y="1496230"/>
                    <a:pt x="380716" y="1517656"/>
                    <a:pt x="353641" y="1511466"/>
                  </a:cubicBezTo>
                  <a:cubicBezTo>
                    <a:pt x="352983" y="1507172"/>
                    <a:pt x="352603" y="1502839"/>
                    <a:pt x="352504" y="1498495"/>
                  </a:cubicBezTo>
                  <a:cubicBezTo>
                    <a:pt x="369423" y="1492283"/>
                    <a:pt x="388606" y="1486653"/>
                    <a:pt x="393117" y="1466350"/>
                  </a:cubicBezTo>
                  <a:cubicBezTo>
                    <a:pt x="372251" y="1473118"/>
                    <a:pt x="352504" y="1490600"/>
                    <a:pt x="329391" y="1486089"/>
                  </a:cubicBezTo>
                  <a:cubicBezTo>
                    <a:pt x="321496" y="1479885"/>
                    <a:pt x="315292" y="1473118"/>
                    <a:pt x="308515" y="1466350"/>
                  </a:cubicBezTo>
                  <a:cubicBezTo>
                    <a:pt x="324305" y="1459573"/>
                    <a:pt x="343491" y="1459573"/>
                    <a:pt x="355332" y="1446599"/>
                  </a:cubicBezTo>
                  <a:cubicBezTo>
                    <a:pt x="334466" y="1444343"/>
                    <a:pt x="313035" y="1446035"/>
                    <a:pt x="291597" y="1444343"/>
                  </a:cubicBezTo>
                  <a:cubicBezTo>
                    <a:pt x="287070" y="1438131"/>
                    <a:pt x="282009" y="1432499"/>
                    <a:pt x="277498" y="1426297"/>
                  </a:cubicBezTo>
                  <a:cubicBezTo>
                    <a:pt x="293853" y="1422340"/>
                    <a:pt x="312474" y="1424032"/>
                    <a:pt x="326571" y="1413881"/>
                  </a:cubicBezTo>
                  <a:cubicBezTo>
                    <a:pt x="311346" y="1409368"/>
                    <a:pt x="295544" y="1410497"/>
                    <a:pt x="280328" y="1407677"/>
                  </a:cubicBezTo>
                  <a:cubicBezTo>
                    <a:pt x="269048" y="1400919"/>
                    <a:pt x="262272" y="1389631"/>
                    <a:pt x="254941" y="1379470"/>
                  </a:cubicBezTo>
                  <a:cubicBezTo>
                    <a:pt x="270165" y="1377787"/>
                    <a:pt x="284842" y="1377224"/>
                    <a:pt x="300057" y="1376650"/>
                  </a:cubicBezTo>
                  <a:lnTo>
                    <a:pt x="300057" y="1365372"/>
                  </a:lnTo>
                  <a:cubicBezTo>
                    <a:pt x="279757" y="1364808"/>
                    <a:pt x="256068" y="1366499"/>
                    <a:pt x="242525" y="1347889"/>
                  </a:cubicBezTo>
                  <a:cubicBezTo>
                    <a:pt x="261135" y="1341122"/>
                    <a:pt x="283702" y="1341122"/>
                    <a:pt x="297800" y="1324767"/>
                  </a:cubicBezTo>
                  <a:cubicBezTo>
                    <a:pt x="279191" y="1322511"/>
                    <a:pt x="260570" y="1322511"/>
                    <a:pt x="242525" y="1320819"/>
                  </a:cubicBezTo>
                  <a:cubicBezTo>
                    <a:pt x="243652" y="1314607"/>
                    <a:pt x="245345" y="1308404"/>
                    <a:pt x="247051" y="1302208"/>
                  </a:cubicBezTo>
                  <a:cubicBezTo>
                    <a:pt x="264534" y="1302208"/>
                    <a:pt x="282576" y="1299380"/>
                    <a:pt x="293287" y="1284716"/>
                  </a:cubicBezTo>
                  <a:cubicBezTo>
                    <a:pt x="280002" y="1283105"/>
                    <a:pt x="266627" y="1282352"/>
                    <a:pt x="253245" y="1282460"/>
                  </a:cubicBezTo>
                  <a:cubicBezTo>
                    <a:pt x="254338" y="1275372"/>
                    <a:pt x="256035" y="1268391"/>
                    <a:pt x="258320" y="1261594"/>
                  </a:cubicBezTo>
                  <a:cubicBezTo>
                    <a:pt x="266217" y="1247485"/>
                    <a:pt x="282570" y="1242420"/>
                    <a:pt x="292148" y="1230003"/>
                  </a:cubicBezTo>
                  <a:cubicBezTo>
                    <a:pt x="280314" y="1227738"/>
                    <a:pt x="266636" y="1230180"/>
                    <a:pt x="257183" y="1222662"/>
                  </a:cubicBezTo>
                  <a:cubicBezTo>
                    <a:pt x="240587" y="1209452"/>
                    <a:pt x="218271" y="1211392"/>
                    <a:pt x="201916" y="1198420"/>
                  </a:cubicBezTo>
                  <a:cubicBezTo>
                    <a:pt x="187817" y="1180374"/>
                    <a:pt x="202480" y="1148784"/>
                    <a:pt x="226166" y="1152167"/>
                  </a:cubicBezTo>
                  <a:cubicBezTo>
                    <a:pt x="238573" y="1151039"/>
                    <a:pt x="247040" y="1161199"/>
                    <a:pt x="254937" y="1167957"/>
                  </a:cubicBezTo>
                  <a:lnTo>
                    <a:pt x="276922" y="1159499"/>
                  </a:lnTo>
                  <a:cubicBezTo>
                    <a:pt x="287647" y="1166266"/>
                    <a:pt x="303438" y="1171351"/>
                    <a:pt x="303438" y="1186577"/>
                  </a:cubicBezTo>
                  <a:cubicBezTo>
                    <a:pt x="306266" y="1226054"/>
                    <a:pt x="294414" y="1267227"/>
                    <a:pt x="307949" y="1305571"/>
                  </a:cubicBezTo>
                  <a:cubicBezTo>
                    <a:pt x="319761" y="1369746"/>
                    <a:pt x="369397" y="1455375"/>
                    <a:pt x="440496" y="1464069"/>
                  </a:cubicBezTo>
                  <a:cubicBezTo>
                    <a:pt x="453467" y="1460676"/>
                    <a:pt x="467002" y="1456165"/>
                    <a:pt x="480537" y="1454482"/>
                  </a:cubicBezTo>
                  <a:cubicBezTo>
                    <a:pt x="487869" y="1477604"/>
                    <a:pt x="513811" y="1487755"/>
                    <a:pt x="536378" y="1487755"/>
                  </a:cubicBezTo>
                  <a:cubicBezTo>
                    <a:pt x="547083" y="1488884"/>
                    <a:pt x="550467" y="1483808"/>
                    <a:pt x="545965" y="1473093"/>
                  </a:cubicBezTo>
                  <a:cubicBezTo>
                    <a:pt x="530166" y="1470837"/>
                    <a:pt x="513811" y="1469146"/>
                    <a:pt x="500291" y="1461249"/>
                  </a:cubicBezTo>
                  <a:cubicBezTo>
                    <a:pt x="499154" y="1458429"/>
                    <a:pt x="498035" y="1452217"/>
                    <a:pt x="496898" y="1449405"/>
                  </a:cubicBezTo>
                  <a:cubicBezTo>
                    <a:pt x="508176" y="1447714"/>
                    <a:pt x="518891" y="1446022"/>
                    <a:pt x="529616" y="1443765"/>
                  </a:cubicBezTo>
                  <a:cubicBezTo>
                    <a:pt x="530180" y="1439818"/>
                    <a:pt x="532436" y="1431923"/>
                    <a:pt x="533000" y="1428541"/>
                  </a:cubicBezTo>
                  <a:cubicBezTo>
                    <a:pt x="521157" y="1430233"/>
                    <a:pt x="509877" y="1433067"/>
                    <a:pt x="497475" y="1433616"/>
                  </a:cubicBezTo>
                  <a:cubicBezTo>
                    <a:pt x="485633" y="1435307"/>
                    <a:pt x="478856" y="1423466"/>
                    <a:pt x="471525" y="1416706"/>
                  </a:cubicBezTo>
                  <a:cubicBezTo>
                    <a:pt x="486760" y="1413313"/>
                    <a:pt x="501990" y="1410490"/>
                    <a:pt x="517214" y="1408238"/>
                  </a:cubicBezTo>
                  <a:lnTo>
                    <a:pt x="519470" y="1394713"/>
                  </a:lnTo>
                  <a:cubicBezTo>
                    <a:pt x="493520" y="1397523"/>
                    <a:pt x="461938" y="1404863"/>
                    <a:pt x="443327" y="1381170"/>
                  </a:cubicBezTo>
                  <a:cubicBezTo>
                    <a:pt x="462502" y="1378350"/>
                    <a:pt x="485060" y="1383434"/>
                    <a:pt x="501424" y="1369318"/>
                  </a:cubicBezTo>
                  <a:cubicBezTo>
                    <a:pt x="482813" y="1364807"/>
                    <a:pt x="463066" y="1366498"/>
                    <a:pt x="444456" y="1363124"/>
                  </a:cubicBezTo>
                  <a:cubicBezTo>
                    <a:pt x="433741" y="1356912"/>
                    <a:pt x="428665" y="1346759"/>
                    <a:pt x="425846" y="1335490"/>
                  </a:cubicBezTo>
                  <a:cubicBezTo>
                    <a:pt x="444456" y="1336619"/>
                    <a:pt x="465886" y="1347332"/>
                    <a:pt x="481687" y="1332662"/>
                  </a:cubicBezTo>
                  <a:cubicBezTo>
                    <a:pt x="468144" y="1323074"/>
                    <a:pt x="452361" y="1321947"/>
                    <a:pt x="436561" y="1319690"/>
                  </a:cubicBezTo>
                  <a:cubicBezTo>
                    <a:pt x="419642" y="1318563"/>
                    <a:pt x="415131" y="1300517"/>
                    <a:pt x="407800" y="1288673"/>
                  </a:cubicBezTo>
                  <a:cubicBezTo>
                    <a:pt x="424155" y="1290929"/>
                    <a:pt x="440518" y="1294313"/>
                    <a:pt x="457437" y="1293199"/>
                  </a:cubicBezTo>
                  <a:cubicBezTo>
                    <a:pt x="443337" y="1280228"/>
                    <a:pt x="423805" y="1274373"/>
                    <a:pt x="410628" y="1260481"/>
                  </a:cubicBezTo>
                  <a:cubicBezTo>
                    <a:pt x="400186" y="1249471"/>
                    <a:pt x="406681" y="1232838"/>
                    <a:pt x="406681" y="1219322"/>
                  </a:cubicBezTo>
                  <a:cubicBezTo>
                    <a:pt x="425854" y="1224962"/>
                    <a:pt x="443912" y="1241871"/>
                    <a:pt x="465341" y="1232838"/>
                  </a:cubicBezTo>
                  <a:cubicBezTo>
                    <a:pt x="448423" y="1221004"/>
                    <a:pt x="425856" y="1215919"/>
                    <a:pt x="415141" y="1197314"/>
                  </a:cubicBezTo>
                  <a:cubicBezTo>
                    <a:pt x="418534" y="1188855"/>
                    <a:pt x="423599" y="1182089"/>
                    <a:pt x="428676" y="1175320"/>
                  </a:cubicBezTo>
                  <a:cubicBezTo>
                    <a:pt x="442211" y="1182087"/>
                    <a:pt x="455192" y="1193366"/>
                    <a:pt x="471537" y="1189982"/>
                  </a:cubicBezTo>
                  <a:cubicBezTo>
                    <a:pt x="462513" y="1178704"/>
                    <a:pt x="450679" y="1170807"/>
                    <a:pt x="439956" y="1162339"/>
                  </a:cubicBezTo>
                  <a:lnTo>
                    <a:pt x="443340" y="1142039"/>
                  </a:lnTo>
                  <a:cubicBezTo>
                    <a:pt x="458564" y="1146551"/>
                    <a:pt x="472674" y="1153891"/>
                    <a:pt x="488456" y="1155584"/>
                  </a:cubicBezTo>
                  <a:cubicBezTo>
                    <a:pt x="488456" y="1138102"/>
                    <a:pt x="473793" y="1134154"/>
                    <a:pt x="459695" y="1130197"/>
                  </a:cubicBezTo>
                  <a:cubicBezTo>
                    <a:pt x="464769" y="1105947"/>
                    <a:pt x="490144" y="1103681"/>
                    <a:pt x="509887" y="1099748"/>
                  </a:cubicBezTo>
                  <a:cubicBezTo>
                    <a:pt x="490712" y="1091289"/>
                    <a:pt x="475495" y="1077189"/>
                    <a:pt x="464206" y="1059706"/>
                  </a:cubicBezTo>
                  <a:cubicBezTo>
                    <a:pt x="452363" y="1059706"/>
                    <a:pt x="440520" y="1060834"/>
                    <a:pt x="429241" y="1056314"/>
                  </a:cubicBezTo>
                  <a:cubicBezTo>
                    <a:pt x="419081" y="1042760"/>
                    <a:pt x="414565" y="1016201"/>
                    <a:pt x="433744" y="1008287"/>
                  </a:cubicBezTo>
                  <a:lnTo>
                    <a:pt x="433744" y="1008387"/>
                  </a:lnTo>
                  <a:cubicBezTo>
                    <a:pt x="451226" y="992595"/>
                    <a:pt x="471529" y="1011207"/>
                    <a:pt x="483371" y="1024177"/>
                  </a:cubicBezTo>
                  <a:cubicBezTo>
                    <a:pt x="490702" y="1036020"/>
                    <a:pt x="505930" y="1031508"/>
                    <a:pt x="516645" y="1035455"/>
                  </a:cubicBezTo>
                  <a:cubicBezTo>
                    <a:pt x="529624" y="1045605"/>
                    <a:pt x="540904" y="1060830"/>
                    <a:pt x="539202" y="1077753"/>
                  </a:cubicBezTo>
                  <a:cubicBezTo>
                    <a:pt x="524540" y="1113291"/>
                    <a:pt x="503110" y="1145436"/>
                    <a:pt x="489565" y="1181537"/>
                  </a:cubicBezTo>
                  <a:cubicBezTo>
                    <a:pt x="486182" y="1206912"/>
                    <a:pt x="484490" y="1232849"/>
                    <a:pt x="488438" y="1258235"/>
                  </a:cubicBezTo>
                  <a:cubicBezTo>
                    <a:pt x="502536" y="1305607"/>
                    <a:pt x="510995" y="1358636"/>
                    <a:pt x="546535" y="1395857"/>
                  </a:cubicBezTo>
                  <a:cubicBezTo>
                    <a:pt x="559506" y="1415032"/>
                    <a:pt x="583756" y="1427448"/>
                    <a:pt x="606885" y="1420116"/>
                  </a:cubicBezTo>
                  <a:cubicBezTo>
                    <a:pt x="630571" y="1406018"/>
                    <a:pt x="650883" y="1380631"/>
                    <a:pt x="646936" y="1351868"/>
                  </a:cubicBezTo>
                  <a:cubicBezTo>
                    <a:pt x="637335" y="1331569"/>
                    <a:pt x="611398" y="1326481"/>
                    <a:pt x="600683" y="1306752"/>
                  </a:cubicBezTo>
                  <a:cubicBezTo>
                    <a:pt x="596735" y="1296609"/>
                    <a:pt x="602375" y="1285886"/>
                    <a:pt x="606886" y="1276862"/>
                  </a:cubicBezTo>
                  <a:cubicBezTo>
                    <a:pt x="615345" y="1255996"/>
                    <a:pt x="642425" y="1252036"/>
                    <a:pt x="661600" y="1257679"/>
                  </a:cubicBezTo>
                  <a:cubicBezTo>
                    <a:pt x="673997" y="1246400"/>
                    <a:pt x="688106" y="1234566"/>
                    <a:pt x="705579" y="1235694"/>
                  </a:cubicBezTo>
                  <a:cubicBezTo>
                    <a:pt x="723634" y="1234565"/>
                    <a:pt x="736606" y="1249219"/>
                    <a:pt x="750140" y="1258816"/>
                  </a:cubicBezTo>
                  <a:lnTo>
                    <a:pt x="738276" y="1280800"/>
                  </a:lnTo>
                  <a:cubicBezTo>
                    <a:pt x="718537" y="1283620"/>
                    <a:pt x="701045" y="1273469"/>
                    <a:pt x="682436" y="1269512"/>
                  </a:cubicBezTo>
                  <a:cubicBezTo>
                    <a:pt x="680743" y="1282493"/>
                    <a:pt x="680743" y="1295463"/>
                    <a:pt x="678488" y="1308426"/>
                  </a:cubicBezTo>
                  <a:cubicBezTo>
                    <a:pt x="670584" y="1319704"/>
                    <a:pt x="657058" y="1325352"/>
                    <a:pt x="651410" y="1338315"/>
                  </a:cubicBezTo>
                  <a:cubicBezTo>
                    <a:pt x="659305" y="1339453"/>
                    <a:pt x="667765" y="1340016"/>
                    <a:pt x="675669" y="1341144"/>
                  </a:cubicBezTo>
                  <a:cubicBezTo>
                    <a:pt x="685819" y="1356935"/>
                    <a:pt x="695969" y="1372734"/>
                    <a:pt x="702176" y="1390781"/>
                  </a:cubicBezTo>
                  <a:cubicBezTo>
                    <a:pt x="685257" y="1390781"/>
                    <a:pt x="668338" y="1390217"/>
                    <a:pt x="650856" y="1391344"/>
                  </a:cubicBezTo>
                  <a:cubicBezTo>
                    <a:pt x="651983" y="1395871"/>
                    <a:pt x="654240" y="1404889"/>
                    <a:pt x="654803" y="1409400"/>
                  </a:cubicBezTo>
                  <a:cubicBezTo>
                    <a:pt x="675103" y="1411091"/>
                    <a:pt x="694854" y="1410527"/>
                    <a:pt x="714583" y="1409400"/>
                  </a:cubicBezTo>
                  <a:cubicBezTo>
                    <a:pt x="692034" y="1428565"/>
                    <a:pt x="661007" y="1422362"/>
                    <a:pt x="635620" y="1435341"/>
                  </a:cubicBezTo>
                  <a:cubicBezTo>
                    <a:pt x="634493" y="1437606"/>
                    <a:pt x="631673" y="1442682"/>
                    <a:pt x="629980" y="1445491"/>
                  </a:cubicBezTo>
                  <a:cubicBezTo>
                    <a:pt x="651410" y="1445491"/>
                    <a:pt x="672849" y="1441543"/>
                    <a:pt x="694281" y="1444364"/>
                  </a:cubicBezTo>
                  <a:cubicBezTo>
                    <a:pt x="683001" y="1462973"/>
                    <a:pt x="661571" y="1466921"/>
                    <a:pt x="641832" y="1470870"/>
                  </a:cubicBezTo>
                  <a:lnTo>
                    <a:pt x="641832" y="1486659"/>
                  </a:lnTo>
                  <a:cubicBezTo>
                    <a:pt x="655367" y="1484403"/>
                    <a:pt x="668902" y="1481019"/>
                    <a:pt x="682431" y="1478755"/>
                  </a:cubicBezTo>
                  <a:cubicBezTo>
                    <a:pt x="673969" y="1496813"/>
                    <a:pt x="655923" y="1503590"/>
                    <a:pt x="637311" y="1505282"/>
                  </a:cubicBezTo>
                  <a:close/>
                  <a:moveTo>
                    <a:pt x="698810" y="1347420"/>
                  </a:moveTo>
                  <a:cubicBezTo>
                    <a:pt x="692598" y="1338961"/>
                    <a:pt x="688649" y="1328766"/>
                    <a:pt x="685830" y="1318677"/>
                  </a:cubicBezTo>
                  <a:lnTo>
                    <a:pt x="685830" y="1318649"/>
                  </a:lnTo>
                  <a:cubicBezTo>
                    <a:pt x="703322" y="1318086"/>
                    <a:pt x="698810" y="1335578"/>
                    <a:pt x="698810" y="1347420"/>
                  </a:cubicBezTo>
                  <a:close/>
                  <a:moveTo>
                    <a:pt x="685830" y="1534683"/>
                  </a:moveTo>
                  <a:lnTo>
                    <a:pt x="690905" y="1500846"/>
                  </a:lnTo>
                  <a:cubicBezTo>
                    <a:pt x="698810" y="1502538"/>
                    <a:pt x="707260" y="1504784"/>
                    <a:pt x="715165" y="1506476"/>
                  </a:cubicBezTo>
                  <a:cubicBezTo>
                    <a:pt x="707260" y="1517762"/>
                    <a:pt x="696545" y="1526221"/>
                    <a:pt x="685830" y="1534683"/>
                  </a:cubicBezTo>
                  <a:close/>
                  <a:moveTo>
                    <a:pt x="701055" y="1486647"/>
                  </a:moveTo>
                  <a:cubicBezTo>
                    <a:pt x="701619" y="1465208"/>
                    <a:pt x="707823" y="1442085"/>
                    <a:pt x="723622" y="1427432"/>
                  </a:cubicBezTo>
                  <a:cubicBezTo>
                    <a:pt x="726442" y="1449418"/>
                    <a:pt x="737721" y="1467464"/>
                    <a:pt x="747872" y="1486647"/>
                  </a:cubicBezTo>
                  <a:cubicBezTo>
                    <a:pt x="732430" y="1489834"/>
                    <a:pt x="716499" y="1489836"/>
                    <a:pt x="701056" y="1486653"/>
                  </a:cubicBezTo>
                  <a:close/>
                  <a:moveTo>
                    <a:pt x="752938" y="1467501"/>
                  </a:moveTo>
                  <a:cubicBezTo>
                    <a:pt x="748436" y="1455040"/>
                    <a:pt x="750682" y="1442126"/>
                    <a:pt x="754631" y="1429661"/>
                  </a:cubicBezTo>
                  <a:lnTo>
                    <a:pt x="754631" y="1429707"/>
                  </a:lnTo>
                  <a:cubicBezTo>
                    <a:pt x="768166" y="1431407"/>
                    <a:pt x="781709" y="1434233"/>
                    <a:pt x="795244" y="1437047"/>
                  </a:cubicBezTo>
                  <a:cubicBezTo>
                    <a:pt x="785653" y="1452271"/>
                    <a:pt x="770987" y="1463559"/>
                    <a:pt x="752940" y="1467506"/>
                  </a:cubicBezTo>
                  <a:close/>
                  <a:moveTo>
                    <a:pt x="824570" y="1411077"/>
                  </a:moveTo>
                  <a:cubicBezTo>
                    <a:pt x="810649" y="1420932"/>
                    <a:pt x="793543" y="1420665"/>
                    <a:pt x="777198" y="1420101"/>
                  </a:cubicBezTo>
                  <a:cubicBezTo>
                    <a:pt x="773251" y="1415590"/>
                    <a:pt x="769867" y="1411633"/>
                    <a:pt x="765919" y="1407120"/>
                  </a:cubicBezTo>
                  <a:cubicBezTo>
                    <a:pt x="774378" y="1381288"/>
                    <a:pt x="773251" y="1352544"/>
                    <a:pt x="765356" y="1326529"/>
                  </a:cubicBezTo>
                  <a:lnTo>
                    <a:pt x="765356" y="1326474"/>
                  </a:lnTo>
                  <a:cubicBezTo>
                    <a:pt x="770979" y="1319151"/>
                    <a:pt x="776626" y="1312384"/>
                    <a:pt x="782838" y="1305608"/>
                  </a:cubicBezTo>
                  <a:cubicBezTo>
                    <a:pt x="792988" y="1320844"/>
                    <a:pt x="800884" y="1337753"/>
                    <a:pt x="810472" y="1354118"/>
                  </a:cubicBezTo>
                  <a:cubicBezTo>
                    <a:pt x="804832" y="1365960"/>
                    <a:pt x="798629" y="1378377"/>
                    <a:pt x="796937" y="1391339"/>
                  </a:cubicBezTo>
                  <a:cubicBezTo>
                    <a:pt x="809343" y="1382880"/>
                    <a:pt x="818367" y="1369345"/>
                    <a:pt x="831902" y="1361449"/>
                  </a:cubicBezTo>
                  <a:cubicBezTo>
                    <a:pt x="843180" y="1352981"/>
                    <a:pt x="857852" y="1350734"/>
                    <a:pt x="871378" y="1346224"/>
                  </a:cubicBezTo>
                  <a:lnTo>
                    <a:pt x="886602" y="1359759"/>
                  </a:lnTo>
                  <a:cubicBezTo>
                    <a:pt x="867433" y="1378930"/>
                    <a:pt x="846299" y="1395705"/>
                    <a:pt x="824572" y="1411083"/>
                  </a:cubicBezTo>
                  <a:close/>
                  <a:moveTo>
                    <a:pt x="887178" y="1336109"/>
                  </a:moveTo>
                  <a:cubicBezTo>
                    <a:pt x="874772" y="1323137"/>
                    <a:pt x="857852" y="1316370"/>
                    <a:pt x="841504" y="1309602"/>
                  </a:cubicBezTo>
                  <a:cubicBezTo>
                    <a:pt x="847698" y="1305645"/>
                    <a:pt x="853902" y="1301707"/>
                    <a:pt x="860679" y="1297759"/>
                  </a:cubicBezTo>
                  <a:cubicBezTo>
                    <a:pt x="838120" y="1266169"/>
                    <a:pt x="812733" y="1236851"/>
                    <a:pt x="783409" y="1212593"/>
                  </a:cubicBezTo>
                  <a:cubicBezTo>
                    <a:pt x="814436" y="1213730"/>
                    <a:pt x="841504" y="1229520"/>
                    <a:pt x="867437" y="1244184"/>
                  </a:cubicBezTo>
                  <a:cubicBezTo>
                    <a:pt x="865736" y="1220989"/>
                    <a:pt x="833600" y="1214258"/>
                    <a:pt x="839240" y="1189426"/>
                  </a:cubicBezTo>
                  <a:lnTo>
                    <a:pt x="839240" y="1189480"/>
                  </a:lnTo>
                  <a:cubicBezTo>
                    <a:pt x="857286" y="1192874"/>
                    <a:pt x="873087" y="1201888"/>
                    <a:pt x="887176" y="1213167"/>
                  </a:cubicBezTo>
                  <a:cubicBezTo>
                    <a:pt x="879844" y="1226701"/>
                    <a:pt x="872513" y="1241928"/>
                    <a:pt x="874770" y="1258273"/>
                  </a:cubicBezTo>
                  <a:cubicBezTo>
                    <a:pt x="873642" y="1279703"/>
                    <a:pt x="895080" y="1290991"/>
                    <a:pt x="907488" y="1305090"/>
                  </a:cubicBezTo>
                  <a:cubicBezTo>
                    <a:pt x="900715" y="1315248"/>
                    <a:pt x="893947" y="1325953"/>
                    <a:pt x="887180" y="1336114"/>
                  </a:cubicBezTo>
                  <a:close/>
                  <a:moveTo>
                    <a:pt x="997692" y="1420736"/>
                  </a:moveTo>
                  <a:cubicBezTo>
                    <a:pt x="997144" y="1431983"/>
                    <a:pt x="997144" y="1443243"/>
                    <a:pt x="996568" y="1454497"/>
                  </a:cubicBezTo>
                  <a:cubicBezTo>
                    <a:pt x="992620" y="1455626"/>
                    <a:pt x="984716" y="1457881"/>
                    <a:pt x="980778" y="1459572"/>
                  </a:cubicBezTo>
                  <a:lnTo>
                    <a:pt x="982479" y="1455634"/>
                  </a:lnTo>
                  <a:cubicBezTo>
                    <a:pt x="974319" y="1441211"/>
                    <a:pt x="968077" y="1428309"/>
                    <a:pt x="963319" y="1412227"/>
                  </a:cubicBezTo>
                  <a:cubicBezTo>
                    <a:pt x="961046" y="1401508"/>
                    <a:pt x="958235" y="1391331"/>
                    <a:pt x="955964" y="1380701"/>
                  </a:cubicBezTo>
                  <a:lnTo>
                    <a:pt x="956001" y="1380673"/>
                  </a:lnTo>
                  <a:cubicBezTo>
                    <a:pt x="962205" y="1378981"/>
                    <a:pt x="968972" y="1377853"/>
                    <a:pt x="975175" y="1376726"/>
                  </a:cubicBezTo>
                  <a:cubicBezTo>
                    <a:pt x="973943" y="1388139"/>
                    <a:pt x="973566" y="1399628"/>
                    <a:pt x="974047" y="1411097"/>
                  </a:cubicBezTo>
                  <a:cubicBezTo>
                    <a:pt x="977393" y="1410476"/>
                    <a:pt x="980779" y="1410100"/>
                    <a:pt x="984179" y="1409972"/>
                  </a:cubicBezTo>
                  <a:cubicBezTo>
                    <a:pt x="986453" y="1399147"/>
                    <a:pt x="988728" y="1389051"/>
                    <a:pt x="990364" y="1378864"/>
                  </a:cubicBezTo>
                  <a:lnTo>
                    <a:pt x="990382" y="1378946"/>
                  </a:lnTo>
                  <a:cubicBezTo>
                    <a:pt x="998286" y="1377818"/>
                    <a:pt x="1005606" y="1377254"/>
                    <a:pt x="1013514" y="1376690"/>
                  </a:cubicBezTo>
                  <a:cubicBezTo>
                    <a:pt x="1010077" y="1386631"/>
                    <a:pt x="1002129" y="1410554"/>
                    <a:pt x="997694" y="1420747"/>
                  </a:cubicBezTo>
                  <a:close/>
                  <a:moveTo>
                    <a:pt x="1065405" y="1371105"/>
                  </a:moveTo>
                  <a:lnTo>
                    <a:pt x="1065423" y="1371032"/>
                  </a:lnTo>
                  <a:lnTo>
                    <a:pt x="1084035" y="1357507"/>
                  </a:lnTo>
                  <a:cubicBezTo>
                    <a:pt x="1097570" y="1363147"/>
                    <a:pt x="1111668" y="1365394"/>
                    <a:pt x="1125767" y="1369341"/>
                  </a:cubicBezTo>
                  <a:cubicBezTo>
                    <a:pt x="1147197" y="1381193"/>
                    <a:pt x="1160743" y="1401486"/>
                    <a:pt x="1174830" y="1420679"/>
                  </a:cubicBezTo>
                  <a:cubicBezTo>
                    <a:pt x="1138174" y="1404953"/>
                    <a:pt x="1101518" y="1388671"/>
                    <a:pt x="1065407" y="1371116"/>
                  </a:cubicBezTo>
                  <a:close/>
                  <a:moveTo>
                    <a:pt x="1181607" y="1519434"/>
                  </a:moveTo>
                  <a:cubicBezTo>
                    <a:pt x="1173721" y="1511539"/>
                    <a:pt x="1164402" y="1504125"/>
                    <a:pt x="1160751" y="1492364"/>
                  </a:cubicBezTo>
                  <a:cubicBezTo>
                    <a:pt x="1154406" y="1471927"/>
                    <a:pt x="1144924" y="1452341"/>
                    <a:pt x="1141012" y="1430966"/>
                  </a:cubicBezTo>
                  <a:lnTo>
                    <a:pt x="1141012" y="1430883"/>
                  </a:lnTo>
                  <a:lnTo>
                    <a:pt x="1159614" y="1432584"/>
                  </a:lnTo>
                  <a:cubicBezTo>
                    <a:pt x="1159050" y="1450058"/>
                    <a:pt x="1157358" y="1468109"/>
                    <a:pt x="1160178" y="1485595"/>
                  </a:cubicBezTo>
                  <a:cubicBezTo>
                    <a:pt x="1163561" y="1486732"/>
                    <a:pt x="1170327" y="1488425"/>
                    <a:pt x="1173722" y="1489552"/>
                  </a:cubicBezTo>
                  <a:cubicBezTo>
                    <a:pt x="1173722" y="1472060"/>
                    <a:pt x="1172595" y="1455151"/>
                    <a:pt x="1172595" y="1438223"/>
                  </a:cubicBezTo>
                  <a:cubicBezTo>
                    <a:pt x="1178235" y="1437674"/>
                    <a:pt x="1189504" y="1437095"/>
                    <a:pt x="1195152" y="1436532"/>
                  </a:cubicBezTo>
                  <a:cubicBezTo>
                    <a:pt x="1191196" y="1464183"/>
                    <a:pt x="1184437" y="1491811"/>
                    <a:pt x="1181609" y="1519445"/>
                  </a:cubicBezTo>
                  <a:close/>
                  <a:moveTo>
                    <a:pt x="1160759" y="1379510"/>
                  </a:moveTo>
                  <a:cubicBezTo>
                    <a:pt x="1137065" y="1349620"/>
                    <a:pt x="1089692" y="1331574"/>
                    <a:pt x="1055291" y="1353559"/>
                  </a:cubicBezTo>
                  <a:cubicBezTo>
                    <a:pt x="1027084" y="1364284"/>
                    <a:pt x="995503" y="1351313"/>
                    <a:pt x="966742" y="1360900"/>
                  </a:cubicBezTo>
                  <a:cubicBezTo>
                    <a:pt x="946443" y="1367114"/>
                    <a:pt x="925564" y="1368231"/>
                    <a:pt x="904707" y="1366540"/>
                  </a:cubicBezTo>
                  <a:cubicBezTo>
                    <a:pt x="902443" y="1340598"/>
                    <a:pt x="916542" y="1318040"/>
                    <a:pt x="930640" y="1297174"/>
                  </a:cubicBezTo>
                  <a:cubicBezTo>
                    <a:pt x="918806" y="1282512"/>
                    <a:pt x="897368" y="1276875"/>
                    <a:pt x="890041" y="1258252"/>
                  </a:cubicBezTo>
                  <a:cubicBezTo>
                    <a:pt x="884401" y="1233437"/>
                    <a:pt x="905832" y="1214264"/>
                    <a:pt x="925565" y="1202985"/>
                  </a:cubicBezTo>
                  <a:cubicBezTo>
                    <a:pt x="929522" y="1204113"/>
                    <a:pt x="938545" y="1206933"/>
                    <a:pt x="943057" y="1208060"/>
                  </a:cubicBezTo>
                  <a:cubicBezTo>
                    <a:pt x="933456" y="1226106"/>
                    <a:pt x="902443" y="1233435"/>
                    <a:pt x="908647" y="1257687"/>
                  </a:cubicBezTo>
                  <a:cubicBezTo>
                    <a:pt x="912030" y="1267837"/>
                    <a:pt x="918797" y="1276871"/>
                    <a:pt x="924438" y="1285894"/>
                  </a:cubicBezTo>
                  <a:cubicBezTo>
                    <a:pt x="940783" y="1286458"/>
                    <a:pt x="954326" y="1277436"/>
                    <a:pt x="965037" y="1266156"/>
                  </a:cubicBezTo>
                  <a:cubicBezTo>
                    <a:pt x="951493" y="1250938"/>
                    <a:pt x="946982" y="1228934"/>
                    <a:pt x="956013" y="1210888"/>
                  </a:cubicBezTo>
                  <a:cubicBezTo>
                    <a:pt x="963908" y="1203557"/>
                    <a:pt x="974060" y="1199610"/>
                    <a:pt x="983647" y="1195664"/>
                  </a:cubicBezTo>
                  <a:cubicBezTo>
                    <a:pt x="1023688" y="1189460"/>
                    <a:pt x="1064865" y="1196227"/>
                    <a:pt x="1104348" y="1187769"/>
                  </a:cubicBezTo>
                  <a:cubicBezTo>
                    <a:pt x="1086307" y="1193978"/>
                    <a:pt x="1066556" y="1197366"/>
                    <a:pt x="1051901" y="1210901"/>
                  </a:cubicBezTo>
                  <a:cubicBezTo>
                    <a:pt x="1072767" y="1217104"/>
                    <a:pt x="1094761" y="1208081"/>
                    <a:pt x="1115063" y="1215976"/>
                  </a:cubicBezTo>
                  <a:cubicBezTo>
                    <a:pt x="1121267" y="1223880"/>
                    <a:pt x="1128034" y="1231775"/>
                    <a:pt x="1129725" y="1241926"/>
                  </a:cubicBezTo>
                  <a:cubicBezTo>
                    <a:pt x="1131982" y="1265049"/>
                    <a:pt x="1109426" y="1278020"/>
                    <a:pt x="1094761" y="1291563"/>
                  </a:cubicBezTo>
                  <a:cubicBezTo>
                    <a:pt x="1077278" y="1307918"/>
                    <a:pt x="1053019" y="1301713"/>
                    <a:pt x="1031597" y="1300022"/>
                  </a:cubicBezTo>
                  <a:lnTo>
                    <a:pt x="1031597" y="1320888"/>
                  </a:lnTo>
                  <a:cubicBezTo>
                    <a:pt x="1048525" y="1320888"/>
                    <a:pt x="1065998" y="1322580"/>
                    <a:pt x="1082363" y="1319197"/>
                  </a:cubicBezTo>
                  <a:cubicBezTo>
                    <a:pt x="1104920" y="1310173"/>
                    <a:pt x="1121599" y="1290652"/>
                    <a:pt x="1135383" y="1270687"/>
                  </a:cubicBezTo>
                  <a:cubicBezTo>
                    <a:pt x="1148091" y="1252282"/>
                    <a:pt x="1141577" y="1228390"/>
                    <a:pt x="1133119" y="1209780"/>
                  </a:cubicBezTo>
                  <a:cubicBezTo>
                    <a:pt x="1165263" y="1216548"/>
                    <a:pt x="1199110" y="1214865"/>
                    <a:pt x="1231820" y="1209780"/>
                  </a:cubicBezTo>
                  <a:cubicBezTo>
                    <a:pt x="1205870" y="1222742"/>
                    <a:pt x="1177672" y="1230646"/>
                    <a:pt x="1150602" y="1240806"/>
                  </a:cubicBezTo>
                  <a:cubicBezTo>
                    <a:pt x="1149721" y="1244892"/>
                    <a:pt x="1149153" y="1249040"/>
                    <a:pt x="1148902" y="1253213"/>
                  </a:cubicBezTo>
                  <a:cubicBezTo>
                    <a:pt x="1182184" y="1249256"/>
                    <a:pt x="1213201" y="1234603"/>
                    <a:pt x="1244777" y="1223323"/>
                  </a:cubicBezTo>
                  <a:cubicBezTo>
                    <a:pt x="1244777" y="1217683"/>
                    <a:pt x="1244228" y="1211471"/>
                    <a:pt x="1244228" y="1205268"/>
                  </a:cubicBezTo>
                  <a:cubicBezTo>
                    <a:pt x="1256167" y="1199532"/>
                    <a:pt x="1267346" y="1192333"/>
                    <a:pt x="1277508" y="1183838"/>
                  </a:cubicBezTo>
                  <a:cubicBezTo>
                    <a:pt x="1257770" y="1174814"/>
                    <a:pt x="1240287" y="1189487"/>
                    <a:pt x="1221684" y="1193439"/>
                  </a:cubicBezTo>
                  <a:cubicBezTo>
                    <a:pt x="1183336" y="1205837"/>
                    <a:pt x="1142713" y="1194003"/>
                    <a:pt x="1104373" y="1186108"/>
                  </a:cubicBezTo>
                  <a:cubicBezTo>
                    <a:pt x="1128059" y="1170883"/>
                    <a:pt x="1155702" y="1160721"/>
                    <a:pt x="1175995" y="1139864"/>
                  </a:cubicBezTo>
                  <a:cubicBezTo>
                    <a:pt x="1185582" y="1146068"/>
                    <a:pt x="1194041" y="1155654"/>
                    <a:pt x="1204766" y="1159603"/>
                  </a:cubicBezTo>
                  <a:cubicBezTo>
                    <a:pt x="1214915" y="1161294"/>
                    <a:pt x="1225624" y="1161294"/>
                    <a:pt x="1235783" y="1161859"/>
                  </a:cubicBezTo>
                  <a:cubicBezTo>
                    <a:pt x="1235219" y="1159039"/>
                    <a:pt x="1234646" y="1152835"/>
                    <a:pt x="1234090" y="1150025"/>
                  </a:cubicBezTo>
                  <a:cubicBezTo>
                    <a:pt x="1215479" y="1144950"/>
                    <a:pt x="1188974" y="1139309"/>
                    <a:pt x="1185017" y="1116743"/>
                  </a:cubicBezTo>
                  <a:cubicBezTo>
                    <a:pt x="1180506" y="1102644"/>
                    <a:pt x="1188974" y="1089109"/>
                    <a:pt x="1199693" y="1080086"/>
                  </a:cubicBezTo>
                  <a:cubicBezTo>
                    <a:pt x="1212655" y="1072191"/>
                    <a:pt x="1222806" y="1086853"/>
                    <a:pt x="1232403" y="1093057"/>
                  </a:cubicBezTo>
                  <a:cubicBezTo>
                    <a:pt x="1245365" y="1104909"/>
                    <a:pt x="1263984" y="1100388"/>
                    <a:pt x="1278647" y="1097004"/>
                  </a:cubicBezTo>
                  <a:cubicBezTo>
                    <a:pt x="1262292" y="1079522"/>
                    <a:pt x="1232957" y="1082906"/>
                    <a:pt x="1219423" y="1062040"/>
                  </a:cubicBezTo>
                  <a:cubicBezTo>
                    <a:pt x="1214910" y="1052452"/>
                    <a:pt x="1216612" y="1041747"/>
                    <a:pt x="1214910" y="1031578"/>
                  </a:cubicBezTo>
                  <a:cubicBezTo>
                    <a:pt x="1239736" y="1034961"/>
                    <a:pt x="1269058" y="1023127"/>
                    <a:pt x="1289916" y="1041738"/>
                  </a:cubicBezTo>
                  <a:cubicBezTo>
                    <a:pt x="1300639" y="1049625"/>
                    <a:pt x="1317559" y="1055828"/>
                    <a:pt x="1316430" y="1072188"/>
                  </a:cubicBezTo>
                  <a:cubicBezTo>
                    <a:pt x="1316994" y="1097563"/>
                    <a:pt x="1316430" y="1122389"/>
                    <a:pt x="1318121" y="1147194"/>
                  </a:cubicBezTo>
                  <a:cubicBezTo>
                    <a:pt x="1348011" y="1150024"/>
                    <a:pt x="1379038" y="1159610"/>
                    <a:pt x="1408921" y="1150024"/>
                  </a:cubicBezTo>
                  <a:cubicBezTo>
                    <a:pt x="1499721" y="1135347"/>
                    <a:pt x="1533010" y="1024807"/>
                    <a:pt x="1622115" y="1007325"/>
                  </a:cubicBezTo>
                  <a:cubicBezTo>
                    <a:pt x="1659900" y="989279"/>
                    <a:pt x="1691550" y="960667"/>
                    <a:pt x="1718560" y="928927"/>
                  </a:cubicBezTo>
                  <a:cubicBezTo>
                    <a:pt x="1737771" y="906352"/>
                    <a:pt x="1742028" y="871686"/>
                    <a:pt x="1771408" y="857587"/>
                  </a:cubicBezTo>
                  <a:lnTo>
                    <a:pt x="1771027" y="857277"/>
                  </a:lnTo>
                  <a:cubicBezTo>
                    <a:pt x="1797640" y="845441"/>
                    <a:pt x="1823452" y="831879"/>
                    <a:pt x="1848297" y="816678"/>
                  </a:cubicBezTo>
                  <a:cubicBezTo>
                    <a:pt x="1833644" y="858420"/>
                    <a:pt x="1798096" y="886617"/>
                    <a:pt x="1776101" y="924412"/>
                  </a:cubicBezTo>
                  <a:cubicBezTo>
                    <a:pt x="1773845" y="932862"/>
                    <a:pt x="1773273" y="941894"/>
                    <a:pt x="1772144" y="950908"/>
                  </a:cubicBezTo>
                  <a:cubicBezTo>
                    <a:pt x="1783424" y="953737"/>
                    <a:pt x="1794703" y="955983"/>
                    <a:pt x="1804289" y="962195"/>
                  </a:cubicBezTo>
                  <a:cubicBezTo>
                    <a:pt x="1828549" y="975166"/>
                    <a:pt x="1861822" y="975721"/>
                    <a:pt x="1877049" y="1001673"/>
                  </a:cubicBezTo>
                  <a:cubicBezTo>
                    <a:pt x="1906938" y="1045661"/>
                    <a:pt x="1900735" y="1103749"/>
                    <a:pt x="1876485" y="1149446"/>
                  </a:cubicBezTo>
                  <a:cubicBezTo>
                    <a:pt x="1869144" y="1170304"/>
                    <a:pt x="1847714" y="1182720"/>
                    <a:pt x="1842074" y="1204150"/>
                  </a:cubicBezTo>
                  <a:cubicBezTo>
                    <a:pt x="1846031" y="1203021"/>
                    <a:pt x="1854482" y="1201320"/>
                    <a:pt x="1859002" y="1200193"/>
                  </a:cubicBezTo>
                  <a:cubicBezTo>
                    <a:pt x="1908630" y="1151683"/>
                    <a:pt x="1926677" y="1072166"/>
                    <a:pt x="1898478" y="1008431"/>
                  </a:cubicBezTo>
                  <a:cubicBezTo>
                    <a:pt x="1889464" y="983617"/>
                    <a:pt x="1862954" y="972338"/>
                    <a:pt x="1844339" y="955974"/>
                  </a:cubicBezTo>
                  <a:cubicBezTo>
                    <a:pt x="1886626" y="961049"/>
                    <a:pt x="1925548" y="988692"/>
                    <a:pt x="1940784" y="1029297"/>
                  </a:cubicBezTo>
                  <a:cubicBezTo>
                    <a:pt x="1973329" y="1146494"/>
                    <a:pt x="1929700" y="1138226"/>
                    <a:pt x="1912023" y="1172559"/>
                  </a:cubicBezTo>
                  <a:cubicBezTo>
                    <a:pt x="1896233" y="1203008"/>
                    <a:pt x="1877612" y="1232339"/>
                    <a:pt x="1860130" y="1261673"/>
                  </a:cubicBezTo>
                  <a:cubicBezTo>
                    <a:pt x="1801974" y="1319829"/>
                    <a:pt x="1734025" y="1321224"/>
                    <a:pt x="1637360" y="1395340"/>
                  </a:cubicBezTo>
                  <a:cubicBezTo>
                    <a:pt x="1627210" y="1405490"/>
                    <a:pt x="1611985" y="1403235"/>
                    <a:pt x="1599012" y="1403808"/>
                  </a:cubicBezTo>
                  <a:cubicBezTo>
                    <a:pt x="1623516" y="1357368"/>
                    <a:pt x="1637749" y="1306202"/>
                    <a:pt x="1640744" y="1253778"/>
                  </a:cubicBezTo>
                  <a:cubicBezTo>
                    <a:pt x="1639616" y="1233479"/>
                    <a:pt x="1636796" y="1210345"/>
                    <a:pt x="1620432" y="1195681"/>
                  </a:cubicBezTo>
                  <a:cubicBezTo>
                    <a:pt x="1600703" y="1174261"/>
                    <a:pt x="1569676" y="1166357"/>
                    <a:pt x="1540915" y="1167476"/>
                  </a:cubicBezTo>
                  <a:cubicBezTo>
                    <a:pt x="1488467" y="1164100"/>
                    <a:pt x="1441085" y="1194554"/>
                    <a:pt x="1404989" y="1230084"/>
                  </a:cubicBezTo>
                  <a:cubicBezTo>
                    <a:pt x="1394839" y="1237979"/>
                    <a:pt x="1385260" y="1249249"/>
                    <a:pt x="1371152" y="1250384"/>
                  </a:cubicBezTo>
                  <a:cubicBezTo>
                    <a:pt x="1353669" y="1249820"/>
                    <a:pt x="1336751" y="1243052"/>
                    <a:pt x="1319822" y="1237976"/>
                  </a:cubicBezTo>
                  <a:cubicBezTo>
                    <a:pt x="1256087" y="1231199"/>
                    <a:pt x="1194625" y="1259970"/>
                    <a:pt x="1143860" y="1296063"/>
                  </a:cubicBezTo>
                  <a:cubicBezTo>
                    <a:pt x="1137656" y="1303958"/>
                    <a:pt x="1134836" y="1314119"/>
                    <a:pt x="1130888" y="1323133"/>
                  </a:cubicBezTo>
                  <a:cubicBezTo>
                    <a:pt x="1155714" y="1314119"/>
                    <a:pt x="1172057" y="1291552"/>
                    <a:pt x="1196871" y="1281401"/>
                  </a:cubicBezTo>
                  <a:cubicBezTo>
                    <a:pt x="1225641" y="1271813"/>
                    <a:pt x="1252711" y="1252630"/>
                    <a:pt x="1284292" y="1259971"/>
                  </a:cubicBezTo>
                  <a:cubicBezTo>
                    <a:pt x="1241433" y="1272933"/>
                    <a:pt x="1190667" y="1282530"/>
                    <a:pt x="1163592" y="1323135"/>
                  </a:cubicBezTo>
                  <a:cubicBezTo>
                    <a:pt x="1173752" y="1321442"/>
                    <a:pt x="1182775" y="1319187"/>
                    <a:pt x="1192926" y="1317495"/>
                  </a:cubicBezTo>
                  <a:cubicBezTo>
                    <a:pt x="1210972" y="1324262"/>
                    <a:pt x="1229018" y="1331030"/>
                    <a:pt x="1246501" y="1340053"/>
                  </a:cubicBezTo>
                  <a:cubicBezTo>
                    <a:pt x="1234649" y="1338352"/>
                    <a:pt x="1223378" y="1335550"/>
                    <a:pt x="1211536" y="1333286"/>
                  </a:cubicBezTo>
                  <a:cubicBezTo>
                    <a:pt x="1209845" y="1341181"/>
                    <a:pt x="1207579" y="1348511"/>
                    <a:pt x="1205332" y="1356408"/>
                  </a:cubicBezTo>
                  <a:cubicBezTo>
                    <a:pt x="1183902" y="1355853"/>
                    <a:pt x="1168111" y="1339490"/>
                    <a:pt x="1148918" y="1332158"/>
                  </a:cubicBezTo>
                  <a:cubicBezTo>
                    <a:pt x="1142714" y="1354152"/>
                    <a:pt x="1169794" y="1357545"/>
                    <a:pt x="1181636" y="1369943"/>
                  </a:cubicBezTo>
                  <a:cubicBezTo>
                    <a:pt x="1209843" y="1394769"/>
                    <a:pt x="1227889" y="1428594"/>
                    <a:pt x="1249311" y="1458492"/>
                  </a:cubicBezTo>
                  <a:cubicBezTo>
                    <a:pt x="1212071" y="1442129"/>
                    <a:pt x="1189512" y="1406035"/>
                    <a:pt x="1160760" y="1379521"/>
                  </a:cubicBezTo>
                  <a:close/>
                  <a:moveTo>
                    <a:pt x="940155" y="1250976"/>
                  </a:moveTo>
                  <a:cubicBezTo>
                    <a:pt x="939591" y="1254924"/>
                    <a:pt x="938463" y="1263384"/>
                    <a:pt x="937891" y="1267885"/>
                  </a:cubicBezTo>
                  <a:cubicBezTo>
                    <a:pt x="930956" y="1261677"/>
                    <a:pt x="924370" y="1255091"/>
                    <a:pt x="918162" y="1248156"/>
                  </a:cubicBezTo>
                  <a:cubicBezTo>
                    <a:pt x="925493" y="1249274"/>
                    <a:pt x="932832" y="1249847"/>
                    <a:pt x="940155" y="1250976"/>
                  </a:cubicBezTo>
                  <a:close/>
                  <a:moveTo>
                    <a:pt x="1668826" y="1393092"/>
                  </a:moveTo>
                  <a:lnTo>
                    <a:pt x="1668863" y="1393056"/>
                  </a:lnTo>
                  <a:cubicBezTo>
                    <a:pt x="1710031" y="1363176"/>
                    <a:pt x="1756840" y="1343993"/>
                    <a:pt x="1803084" y="1323690"/>
                  </a:cubicBezTo>
                  <a:cubicBezTo>
                    <a:pt x="1772058" y="1366077"/>
                    <a:pt x="1719027" y="1386906"/>
                    <a:pt x="1668826" y="1393092"/>
                  </a:cubicBezTo>
                  <a:close/>
                  <a:moveTo>
                    <a:pt x="1716862" y="1404390"/>
                  </a:moveTo>
                  <a:cubicBezTo>
                    <a:pt x="1697066" y="1418380"/>
                    <a:pt x="1674005" y="1422382"/>
                    <a:pt x="1650396" y="1419590"/>
                  </a:cubicBezTo>
                  <a:lnTo>
                    <a:pt x="1650305" y="1419616"/>
                  </a:lnTo>
                  <a:lnTo>
                    <a:pt x="1650278" y="1419580"/>
                  </a:lnTo>
                  <a:lnTo>
                    <a:pt x="1650394" y="1419590"/>
                  </a:lnTo>
                  <a:cubicBezTo>
                    <a:pt x="1672354" y="1412279"/>
                    <a:pt x="1694327" y="1408895"/>
                    <a:pt x="1716855" y="1404390"/>
                  </a:cubicBezTo>
                  <a:close/>
                  <a:moveTo>
                    <a:pt x="1395877" y="1665482"/>
                  </a:moveTo>
                  <a:cubicBezTo>
                    <a:pt x="1404901" y="1662652"/>
                    <a:pt x="1408285" y="1666046"/>
                    <a:pt x="1405465" y="1675060"/>
                  </a:cubicBezTo>
                  <a:cubicBezTo>
                    <a:pt x="1396460" y="1677880"/>
                    <a:pt x="1393095" y="1674511"/>
                    <a:pt x="1395914" y="1665509"/>
                  </a:cubicBezTo>
                  <a:close/>
                  <a:moveTo>
                    <a:pt x="1417327" y="1703284"/>
                  </a:moveTo>
                  <a:cubicBezTo>
                    <a:pt x="1450072" y="1706741"/>
                    <a:pt x="1485001" y="1706741"/>
                    <a:pt x="1513201" y="1688094"/>
                  </a:cubicBezTo>
                  <a:lnTo>
                    <a:pt x="1513219" y="1688039"/>
                  </a:lnTo>
                  <a:cubicBezTo>
                    <a:pt x="1519423" y="1678452"/>
                    <a:pt x="1522243" y="1668300"/>
                    <a:pt x="1526754" y="1658149"/>
                  </a:cubicBezTo>
                  <a:cubicBezTo>
                    <a:pt x="1529574" y="1683524"/>
                    <a:pt x="1532394" y="1709479"/>
                    <a:pt x="1526754" y="1734856"/>
                  </a:cubicBezTo>
                  <a:cubicBezTo>
                    <a:pt x="1520542" y="1745571"/>
                    <a:pt x="1511529" y="1755156"/>
                    <a:pt x="1500248" y="1760807"/>
                  </a:cubicBezTo>
                  <a:cubicBezTo>
                    <a:pt x="1463027" y="1764754"/>
                    <a:pt x="1425806" y="1758550"/>
                    <a:pt x="1388567" y="1754039"/>
                  </a:cubicBezTo>
                  <a:cubicBezTo>
                    <a:pt x="1350228" y="1752338"/>
                    <a:pt x="1312992" y="1763063"/>
                    <a:pt x="1275212" y="1768702"/>
                  </a:cubicBezTo>
                  <a:cubicBezTo>
                    <a:pt x="1286491" y="1746708"/>
                    <a:pt x="1309929" y="1737045"/>
                    <a:pt x="1329352" y="1724149"/>
                  </a:cubicBezTo>
                  <a:cubicBezTo>
                    <a:pt x="1346562" y="1712722"/>
                    <a:pt x="1359253" y="1688047"/>
                    <a:pt x="1382928" y="1692567"/>
                  </a:cubicBezTo>
                  <a:cubicBezTo>
                    <a:pt x="1395338" y="1692568"/>
                    <a:pt x="1405488" y="1700464"/>
                    <a:pt x="1417332" y="1703284"/>
                  </a:cubicBezTo>
                  <a:close/>
                  <a:moveTo>
                    <a:pt x="1504175" y="1627687"/>
                  </a:moveTo>
                  <a:cubicBezTo>
                    <a:pt x="1496947" y="1635193"/>
                    <a:pt x="1482708" y="1622685"/>
                    <a:pt x="1491168" y="1615317"/>
                  </a:cubicBezTo>
                  <a:cubicBezTo>
                    <a:pt x="1497613" y="1607189"/>
                    <a:pt x="1511971" y="1619598"/>
                    <a:pt x="1504180" y="1627687"/>
                  </a:cubicBezTo>
                  <a:close/>
                  <a:moveTo>
                    <a:pt x="1508124" y="1546497"/>
                  </a:moveTo>
                  <a:cubicBezTo>
                    <a:pt x="1516582" y="1539720"/>
                    <a:pt x="1525033" y="1554965"/>
                    <a:pt x="1516582" y="1560596"/>
                  </a:cubicBezTo>
                  <a:cubicBezTo>
                    <a:pt x="1508129" y="1567327"/>
                    <a:pt x="1500215" y="1552136"/>
                    <a:pt x="1508129" y="1546497"/>
                  </a:cubicBezTo>
                  <a:close/>
                  <a:moveTo>
                    <a:pt x="1508672" y="1644078"/>
                  </a:moveTo>
                  <a:cubicBezTo>
                    <a:pt x="1509236" y="1655930"/>
                    <a:pt x="1511501" y="1672849"/>
                    <a:pt x="1498523" y="1679602"/>
                  </a:cubicBezTo>
                  <a:cubicBezTo>
                    <a:pt x="1480820" y="1685158"/>
                    <a:pt x="1462509" y="1688544"/>
                    <a:pt x="1443990" y="1689687"/>
                  </a:cubicBezTo>
                  <a:cubicBezTo>
                    <a:pt x="1443927" y="1689708"/>
                    <a:pt x="1443873" y="1689741"/>
                    <a:pt x="1443811" y="1689762"/>
                  </a:cubicBezTo>
                  <a:lnTo>
                    <a:pt x="1443856" y="1689699"/>
                  </a:lnTo>
                  <a:cubicBezTo>
                    <a:pt x="1443901" y="1689699"/>
                    <a:pt x="1443947" y="1689689"/>
                    <a:pt x="1443993" y="1689687"/>
                  </a:cubicBezTo>
                  <a:cubicBezTo>
                    <a:pt x="1469847" y="1680622"/>
                    <a:pt x="1487304" y="1659269"/>
                    <a:pt x="1508683" y="1644078"/>
                  </a:cubicBezTo>
                  <a:close/>
                  <a:moveTo>
                    <a:pt x="1537997" y="1460203"/>
                  </a:moveTo>
                  <a:cubicBezTo>
                    <a:pt x="1539179" y="1469372"/>
                    <a:pt x="1539756" y="1478609"/>
                    <a:pt x="1539725" y="1487854"/>
                  </a:cubicBezTo>
                  <a:cubicBezTo>
                    <a:pt x="1526979" y="1482741"/>
                    <a:pt x="1523771" y="1467325"/>
                    <a:pt x="1538008" y="1460205"/>
                  </a:cubicBezTo>
                  <a:close/>
                  <a:moveTo>
                    <a:pt x="1554389" y="1486099"/>
                  </a:moveTo>
                  <a:lnTo>
                    <a:pt x="1554417" y="1486108"/>
                  </a:lnTo>
                  <a:cubicBezTo>
                    <a:pt x="1564004" y="1468626"/>
                    <a:pt x="1569641" y="1440982"/>
                    <a:pt x="1593902" y="1443248"/>
                  </a:cubicBezTo>
                  <a:cubicBezTo>
                    <a:pt x="1567952" y="1495132"/>
                    <a:pt x="1546522" y="1549835"/>
                    <a:pt x="1534100" y="1606805"/>
                  </a:cubicBezTo>
                  <a:cubicBezTo>
                    <a:pt x="1525020" y="1565052"/>
                    <a:pt x="1546486" y="1526122"/>
                    <a:pt x="1554400" y="1486099"/>
                  </a:cubicBezTo>
                  <a:close/>
                  <a:moveTo>
                    <a:pt x="1576320" y="1376645"/>
                  </a:moveTo>
                  <a:lnTo>
                    <a:pt x="1576338" y="1376682"/>
                  </a:lnTo>
                  <a:cubicBezTo>
                    <a:pt x="1581978" y="1368787"/>
                    <a:pt x="1595938" y="1378831"/>
                    <a:pt x="1589872" y="1386832"/>
                  </a:cubicBezTo>
                  <a:cubicBezTo>
                    <a:pt x="1583552" y="1395192"/>
                    <a:pt x="1570145" y="1385105"/>
                    <a:pt x="1576331" y="1376646"/>
                  </a:cubicBezTo>
                  <a:close/>
                  <a:moveTo>
                    <a:pt x="1553799" y="1351300"/>
                  </a:moveTo>
                  <a:cubicBezTo>
                    <a:pt x="1556628" y="1364835"/>
                    <a:pt x="1560576" y="1378379"/>
                    <a:pt x="1563401" y="1391342"/>
                  </a:cubicBezTo>
                  <a:cubicBezTo>
                    <a:pt x="1529554" y="1380627"/>
                    <a:pt x="1497975" y="1361452"/>
                    <a:pt x="1471468" y="1338321"/>
                  </a:cubicBezTo>
                  <a:cubicBezTo>
                    <a:pt x="1489514" y="1312946"/>
                    <a:pt x="1483875" y="1281361"/>
                    <a:pt x="1481055" y="1253164"/>
                  </a:cubicBezTo>
                  <a:cubicBezTo>
                    <a:pt x="1473724" y="1236236"/>
                    <a:pt x="1464127" y="1220446"/>
                    <a:pt x="1456242" y="1204091"/>
                  </a:cubicBezTo>
                  <a:cubicBezTo>
                    <a:pt x="1467665" y="1200882"/>
                    <a:pt x="1479376" y="1198804"/>
                    <a:pt x="1491206" y="1197887"/>
                  </a:cubicBezTo>
                  <a:cubicBezTo>
                    <a:pt x="1502495" y="1221009"/>
                    <a:pt x="1511506" y="1244694"/>
                    <a:pt x="1521096" y="1268387"/>
                  </a:cubicBezTo>
                  <a:cubicBezTo>
                    <a:pt x="1525044" y="1270643"/>
                    <a:pt x="1532940" y="1275155"/>
                    <a:pt x="1536886" y="1276846"/>
                  </a:cubicBezTo>
                  <a:cubicBezTo>
                    <a:pt x="1547614" y="1246396"/>
                    <a:pt x="1540351" y="1214301"/>
                    <a:pt x="1541976" y="1182665"/>
                  </a:cubicBezTo>
                  <a:cubicBezTo>
                    <a:pt x="1569607" y="1179276"/>
                    <a:pt x="1597800" y="1191690"/>
                    <a:pt x="1616421" y="1211427"/>
                  </a:cubicBezTo>
                  <a:cubicBezTo>
                    <a:pt x="1621293" y="1225017"/>
                    <a:pt x="1625064" y="1238976"/>
                    <a:pt x="1627700" y="1253169"/>
                  </a:cubicBezTo>
                  <a:cubicBezTo>
                    <a:pt x="1624306" y="1289262"/>
                    <a:pt x="1615857" y="1324801"/>
                    <a:pt x="1604569" y="1359194"/>
                  </a:cubicBezTo>
                  <a:cubicBezTo>
                    <a:pt x="1587637" y="1356945"/>
                    <a:pt x="1570728" y="1351300"/>
                    <a:pt x="1553799" y="1351300"/>
                  </a:cubicBezTo>
                  <a:close/>
                  <a:moveTo>
                    <a:pt x="1516551" y="1390222"/>
                  </a:moveTo>
                  <a:cubicBezTo>
                    <a:pt x="1499632" y="1390771"/>
                    <a:pt x="1488353" y="1378396"/>
                    <a:pt x="1480985" y="1365389"/>
                  </a:cubicBezTo>
                  <a:lnTo>
                    <a:pt x="1481021" y="1365399"/>
                  </a:lnTo>
                  <a:cubicBezTo>
                    <a:pt x="1494172" y="1371625"/>
                    <a:pt x="1506183" y="1380017"/>
                    <a:pt x="1516551" y="1390226"/>
                  </a:cubicBezTo>
                  <a:close/>
                  <a:moveTo>
                    <a:pt x="1209270" y="1354149"/>
                  </a:moveTo>
                  <a:lnTo>
                    <a:pt x="1209233" y="1354112"/>
                  </a:lnTo>
                  <a:cubicBezTo>
                    <a:pt x="1230099" y="1351292"/>
                    <a:pt x="1247027" y="1363690"/>
                    <a:pt x="1261116" y="1377798"/>
                  </a:cubicBezTo>
                  <a:cubicBezTo>
                    <a:pt x="1243106" y="1371079"/>
                    <a:pt x="1225097" y="1364894"/>
                    <a:pt x="1209270" y="1354160"/>
                  </a:cubicBezTo>
                  <a:close/>
                  <a:moveTo>
                    <a:pt x="1244781" y="1396395"/>
                  </a:moveTo>
                  <a:cubicBezTo>
                    <a:pt x="1237449" y="1397523"/>
                    <a:pt x="1230118" y="1399224"/>
                    <a:pt x="1222787" y="1400342"/>
                  </a:cubicBezTo>
                  <a:cubicBezTo>
                    <a:pt x="1219967" y="1391975"/>
                    <a:pt x="1216511" y="1383515"/>
                    <a:pt x="1214328" y="1374419"/>
                  </a:cubicBezTo>
                  <a:lnTo>
                    <a:pt x="1214328" y="1374401"/>
                  </a:lnTo>
                  <a:cubicBezTo>
                    <a:pt x="1225603" y="1380039"/>
                    <a:pt x="1235887" y="1387470"/>
                    <a:pt x="1244781" y="1396403"/>
                  </a:cubicBezTo>
                  <a:close/>
                  <a:moveTo>
                    <a:pt x="1347992" y="1376147"/>
                  </a:moveTo>
                  <a:cubicBezTo>
                    <a:pt x="1347444" y="1369943"/>
                    <a:pt x="1347444" y="1363731"/>
                    <a:pt x="1346865" y="1357545"/>
                  </a:cubicBezTo>
                  <a:cubicBezTo>
                    <a:pt x="1331170" y="1356492"/>
                    <a:pt x="1315543" y="1354607"/>
                    <a:pt x="1300048" y="1351897"/>
                  </a:cubicBezTo>
                  <a:cubicBezTo>
                    <a:pt x="1307234" y="1341255"/>
                    <a:pt x="1314511" y="1331068"/>
                    <a:pt x="1323606" y="1322062"/>
                  </a:cubicBezTo>
                  <a:lnTo>
                    <a:pt x="1323752" y="1322007"/>
                  </a:lnTo>
                  <a:cubicBezTo>
                    <a:pt x="1344052" y="1320315"/>
                    <a:pt x="1366048" y="1325955"/>
                    <a:pt x="1384659" y="1313548"/>
                  </a:cubicBezTo>
                  <a:cubicBezTo>
                    <a:pt x="1402705" y="1328773"/>
                    <a:pt x="1418497" y="1346258"/>
                    <a:pt x="1437106" y="1360357"/>
                  </a:cubicBezTo>
                  <a:cubicBezTo>
                    <a:pt x="1419060" y="1376147"/>
                    <a:pt x="1397991" y="1387301"/>
                    <a:pt x="1379575" y="1402099"/>
                  </a:cubicBezTo>
                  <a:cubicBezTo>
                    <a:pt x="1370167" y="1409659"/>
                    <a:pt x="1358071" y="1418180"/>
                    <a:pt x="1345737" y="1414497"/>
                  </a:cubicBezTo>
                  <a:cubicBezTo>
                    <a:pt x="1324717" y="1408220"/>
                    <a:pt x="1305696" y="1395331"/>
                    <a:pt x="1289897" y="1380659"/>
                  </a:cubicBezTo>
                  <a:cubicBezTo>
                    <a:pt x="1309072" y="1378411"/>
                    <a:pt x="1328819" y="1378411"/>
                    <a:pt x="1347992" y="1376155"/>
                  </a:cubicBezTo>
                  <a:close/>
                  <a:moveTo>
                    <a:pt x="1281419" y="1336670"/>
                  </a:moveTo>
                  <a:cubicBezTo>
                    <a:pt x="1263895" y="1334640"/>
                    <a:pt x="1251492" y="1321479"/>
                    <a:pt x="1237390" y="1313566"/>
                  </a:cubicBezTo>
                  <a:cubicBezTo>
                    <a:pt x="1246649" y="1308903"/>
                    <a:pt x="1260544" y="1297978"/>
                    <a:pt x="1276344" y="1294929"/>
                  </a:cubicBezTo>
                  <a:cubicBezTo>
                    <a:pt x="1289879" y="1291554"/>
                    <a:pt x="1300603" y="1302834"/>
                    <a:pt x="1311882" y="1308464"/>
                  </a:cubicBezTo>
                  <a:cubicBezTo>
                    <a:pt x="1302849" y="1319195"/>
                    <a:pt x="1298383" y="1338643"/>
                    <a:pt x="1281419" y="1336678"/>
                  </a:cubicBezTo>
                  <a:close/>
                  <a:moveTo>
                    <a:pt x="1376737" y="1287643"/>
                  </a:moveTo>
                  <a:cubicBezTo>
                    <a:pt x="1351813" y="1263902"/>
                    <a:pt x="1314612" y="1268450"/>
                    <a:pt x="1284775" y="1253260"/>
                  </a:cubicBezTo>
                  <a:lnTo>
                    <a:pt x="1284820" y="1253242"/>
                  </a:lnTo>
                  <a:cubicBezTo>
                    <a:pt x="1331065" y="1252105"/>
                    <a:pt x="1380695" y="1267341"/>
                    <a:pt x="1410582" y="1303991"/>
                  </a:cubicBezTo>
                  <a:cubicBezTo>
                    <a:pt x="1429192" y="1323165"/>
                    <a:pt x="1452315" y="1338392"/>
                    <a:pt x="1466977" y="1361523"/>
                  </a:cubicBezTo>
                  <a:cubicBezTo>
                    <a:pt x="1433705" y="1340670"/>
                    <a:pt x="1406645" y="1311901"/>
                    <a:pt x="1376737" y="1287658"/>
                  </a:cubicBezTo>
                  <a:close/>
                  <a:moveTo>
                    <a:pt x="1465859" y="1319797"/>
                  </a:moveTo>
                  <a:cubicBezTo>
                    <a:pt x="1461912" y="1320361"/>
                    <a:pt x="1454007" y="1320934"/>
                    <a:pt x="1450060" y="1321489"/>
                  </a:cubicBezTo>
                  <a:cubicBezTo>
                    <a:pt x="1431505" y="1300478"/>
                    <a:pt x="1411766" y="1280741"/>
                    <a:pt x="1389209" y="1264458"/>
                  </a:cubicBezTo>
                  <a:cubicBezTo>
                    <a:pt x="1406111" y="1246967"/>
                    <a:pt x="1424157" y="1217155"/>
                    <a:pt x="1451754" y="1223916"/>
                  </a:cubicBezTo>
                  <a:cubicBezTo>
                    <a:pt x="1470934" y="1252121"/>
                    <a:pt x="1471490" y="1287096"/>
                    <a:pt x="1465859" y="1319806"/>
                  </a:cubicBezTo>
                  <a:close/>
                  <a:moveTo>
                    <a:pt x="1526138" y="1228409"/>
                  </a:moveTo>
                  <a:cubicBezTo>
                    <a:pt x="1516551" y="1214310"/>
                    <a:pt x="1503581" y="1200212"/>
                    <a:pt x="1508100" y="1182164"/>
                  </a:cubicBezTo>
                  <a:cubicBezTo>
                    <a:pt x="1513167" y="1183292"/>
                    <a:pt x="1523325" y="1186112"/>
                    <a:pt x="1528400" y="1187239"/>
                  </a:cubicBezTo>
                  <a:cubicBezTo>
                    <a:pt x="1528502" y="1200978"/>
                    <a:pt x="1527742" y="1214709"/>
                    <a:pt x="1526126" y="1228353"/>
                  </a:cubicBezTo>
                  <a:close/>
                  <a:moveTo>
                    <a:pt x="1215992" y="1310152"/>
                  </a:moveTo>
                  <a:cubicBezTo>
                    <a:pt x="1205894" y="1307878"/>
                    <a:pt x="1212626" y="1292688"/>
                    <a:pt x="1221086" y="1294326"/>
                  </a:cubicBezTo>
                  <a:lnTo>
                    <a:pt x="1221059" y="1294363"/>
                  </a:lnTo>
                  <a:cubicBezTo>
                    <a:pt x="1231782" y="1296628"/>
                    <a:pt x="1225014" y="1312410"/>
                    <a:pt x="1215992" y="1310152"/>
                  </a:cubicBezTo>
                  <a:close/>
                  <a:moveTo>
                    <a:pt x="1240278" y="1415685"/>
                  </a:moveTo>
                  <a:lnTo>
                    <a:pt x="1240250" y="1415612"/>
                  </a:lnTo>
                  <a:cubicBezTo>
                    <a:pt x="1246454" y="1411655"/>
                    <a:pt x="1253221" y="1407707"/>
                    <a:pt x="1259989" y="1403196"/>
                  </a:cubicBezTo>
                  <a:cubicBezTo>
                    <a:pt x="1284815" y="1416741"/>
                    <a:pt x="1310738" y="1427456"/>
                    <a:pt x="1336696" y="1438161"/>
                  </a:cubicBezTo>
                  <a:cubicBezTo>
                    <a:pt x="1328106" y="1450806"/>
                    <a:pt x="1318686" y="1462867"/>
                    <a:pt x="1308498" y="1474263"/>
                  </a:cubicBezTo>
                  <a:cubicBezTo>
                    <a:pt x="1282035" y="1459712"/>
                    <a:pt x="1256650" y="1441611"/>
                    <a:pt x="1240278" y="1415686"/>
                  </a:cubicBezTo>
                  <a:close/>
                  <a:moveTo>
                    <a:pt x="1216528" y="1614760"/>
                  </a:moveTo>
                  <a:lnTo>
                    <a:pt x="1216511" y="1614723"/>
                  </a:lnTo>
                  <a:cubicBezTo>
                    <a:pt x="1224397" y="1605699"/>
                    <a:pt x="1235676" y="1620363"/>
                    <a:pt x="1228353" y="1627131"/>
                  </a:cubicBezTo>
                  <a:cubicBezTo>
                    <a:pt x="1220531" y="1635592"/>
                    <a:pt x="1208706" y="1622130"/>
                    <a:pt x="1216528" y="1614761"/>
                  </a:cubicBezTo>
                  <a:close/>
                  <a:moveTo>
                    <a:pt x="1212599" y="1643468"/>
                  </a:moveTo>
                  <a:lnTo>
                    <a:pt x="1212644" y="1643450"/>
                  </a:lnTo>
                  <a:cubicBezTo>
                    <a:pt x="1212644" y="1643469"/>
                    <a:pt x="1212644" y="1643490"/>
                    <a:pt x="1212636" y="1643509"/>
                  </a:cubicBezTo>
                  <a:cubicBezTo>
                    <a:pt x="1225025" y="1655912"/>
                    <a:pt x="1231221" y="1673375"/>
                    <a:pt x="1233475" y="1690840"/>
                  </a:cubicBezTo>
                  <a:cubicBezTo>
                    <a:pt x="1227835" y="1691969"/>
                    <a:pt x="1216556" y="1694787"/>
                    <a:pt x="1210916" y="1696480"/>
                  </a:cubicBezTo>
                  <a:cubicBezTo>
                    <a:pt x="1209281" y="1679035"/>
                    <a:pt x="1209282" y="1660956"/>
                    <a:pt x="1212636" y="1643509"/>
                  </a:cubicBezTo>
                  <a:cubicBezTo>
                    <a:pt x="1212622" y="1643496"/>
                    <a:pt x="1212612" y="1643481"/>
                    <a:pt x="1212599" y="1643469"/>
                  </a:cubicBezTo>
                  <a:close/>
                  <a:moveTo>
                    <a:pt x="1071019" y="1871378"/>
                  </a:moveTo>
                  <a:cubicBezTo>
                    <a:pt x="1040414" y="1894494"/>
                    <a:pt x="997696" y="1915931"/>
                    <a:pt x="996004" y="1958792"/>
                  </a:cubicBezTo>
                  <a:cubicBezTo>
                    <a:pt x="987353" y="2003094"/>
                    <a:pt x="1084088" y="1986466"/>
                    <a:pt x="1041693" y="2084567"/>
                  </a:cubicBezTo>
                  <a:cubicBezTo>
                    <a:pt x="983551" y="2157024"/>
                    <a:pt x="873358" y="2212030"/>
                    <a:pt x="836970" y="2236288"/>
                  </a:cubicBezTo>
                  <a:cubicBezTo>
                    <a:pt x="820615" y="2247003"/>
                    <a:pt x="812156" y="2270689"/>
                    <a:pt x="821178" y="2288745"/>
                  </a:cubicBezTo>
                  <a:cubicBezTo>
                    <a:pt x="824562" y="2299460"/>
                    <a:pt x="833021" y="2310175"/>
                    <a:pt x="827382" y="2321455"/>
                  </a:cubicBezTo>
                  <a:cubicBezTo>
                    <a:pt x="804825" y="2356993"/>
                    <a:pt x="769363" y="2380951"/>
                    <a:pt x="736013" y="2405493"/>
                  </a:cubicBezTo>
                  <a:cubicBezTo>
                    <a:pt x="626359" y="2486186"/>
                    <a:pt x="583237" y="2547913"/>
                    <a:pt x="551027" y="2576394"/>
                  </a:cubicBezTo>
                  <a:cubicBezTo>
                    <a:pt x="574149" y="2528449"/>
                    <a:pt x="615567" y="2493792"/>
                    <a:pt x="653111" y="2457955"/>
                  </a:cubicBezTo>
                  <a:cubicBezTo>
                    <a:pt x="670413" y="2441439"/>
                    <a:pt x="692588" y="2429758"/>
                    <a:pt x="708378" y="2411712"/>
                  </a:cubicBezTo>
                  <a:cubicBezTo>
                    <a:pt x="741088" y="2386337"/>
                    <a:pt x="776053" y="2361519"/>
                    <a:pt x="798611" y="2325987"/>
                  </a:cubicBezTo>
                  <a:cubicBezTo>
                    <a:pt x="806516" y="2306812"/>
                    <a:pt x="789588" y="2291586"/>
                    <a:pt x="787331" y="2274103"/>
                  </a:cubicBezTo>
                  <a:cubicBezTo>
                    <a:pt x="793504" y="2218554"/>
                    <a:pt x="927608" y="2165747"/>
                    <a:pt x="997149" y="2068243"/>
                  </a:cubicBezTo>
                  <a:cubicBezTo>
                    <a:pt x="1005896" y="2028878"/>
                    <a:pt x="932043" y="2031739"/>
                    <a:pt x="930584" y="1991546"/>
                  </a:cubicBezTo>
                  <a:cubicBezTo>
                    <a:pt x="927774" y="1970116"/>
                    <a:pt x="923826" y="1946993"/>
                    <a:pt x="932285" y="1926120"/>
                  </a:cubicBezTo>
                  <a:cubicBezTo>
                    <a:pt x="984193" y="1836460"/>
                    <a:pt x="1083725" y="1801304"/>
                    <a:pt x="1223312" y="1714071"/>
                  </a:cubicBezTo>
                  <a:cubicBezTo>
                    <a:pt x="1246999" y="1692068"/>
                    <a:pt x="1272376" y="1670073"/>
                    <a:pt x="1285347" y="1639611"/>
                  </a:cubicBezTo>
                  <a:cubicBezTo>
                    <a:pt x="1303958" y="1597315"/>
                    <a:pt x="1294948" y="1548811"/>
                    <a:pt x="1313554" y="1505944"/>
                  </a:cubicBezTo>
                  <a:cubicBezTo>
                    <a:pt x="1323132" y="1499740"/>
                    <a:pt x="1334974" y="1500869"/>
                    <a:pt x="1345699" y="1498049"/>
                  </a:cubicBezTo>
                  <a:cubicBezTo>
                    <a:pt x="1340059" y="1489591"/>
                    <a:pt x="1333328" y="1482222"/>
                    <a:pt x="1328234" y="1473223"/>
                  </a:cubicBezTo>
                  <a:lnTo>
                    <a:pt x="1328207" y="1473214"/>
                  </a:lnTo>
                  <a:cubicBezTo>
                    <a:pt x="1356960" y="1428098"/>
                    <a:pt x="1403213" y="1395379"/>
                    <a:pt x="1451158" y="1372264"/>
                  </a:cubicBezTo>
                  <a:cubicBezTo>
                    <a:pt x="1488380" y="1395950"/>
                    <a:pt x="1525599" y="1419072"/>
                    <a:pt x="1565077" y="1438246"/>
                  </a:cubicBezTo>
                  <a:lnTo>
                    <a:pt x="1553243" y="1456856"/>
                  </a:lnTo>
                  <a:cubicBezTo>
                    <a:pt x="1542519" y="1447842"/>
                    <a:pt x="1531239" y="1440501"/>
                    <a:pt x="1518267" y="1436563"/>
                  </a:cubicBezTo>
                  <a:cubicBezTo>
                    <a:pt x="1516113" y="1446587"/>
                    <a:pt x="1514790" y="1456771"/>
                    <a:pt x="1514310" y="1467013"/>
                  </a:cubicBezTo>
                  <a:cubicBezTo>
                    <a:pt x="1492889" y="1481675"/>
                    <a:pt x="1469757" y="1495775"/>
                    <a:pt x="1456786" y="1518906"/>
                  </a:cubicBezTo>
                  <a:cubicBezTo>
                    <a:pt x="1439313" y="1544280"/>
                    <a:pt x="1434793" y="1576429"/>
                    <a:pt x="1415618" y="1600689"/>
                  </a:cubicBezTo>
                  <a:lnTo>
                    <a:pt x="1393624" y="1563468"/>
                  </a:lnTo>
                  <a:cubicBezTo>
                    <a:pt x="1390819" y="1567193"/>
                    <a:pt x="1388316" y="1569688"/>
                    <a:pt x="1386312" y="1573175"/>
                  </a:cubicBezTo>
                  <a:cubicBezTo>
                    <a:pt x="1385183" y="1589497"/>
                    <a:pt x="1385179" y="1606367"/>
                    <a:pt x="1384064" y="1622689"/>
                  </a:cubicBezTo>
                  <a:cubicBezTo>
                    <a:pt x="1391395" y="1620998"/>
                    <a:pt x="1398718" y="1618742"/>
                    <a:pt x="1406059" y="1617049"/>
                  </a:cubicBezTo>
                  <a:cubicBezTo>
                    <a:pt x="1410006" y="1639044"/>
                    <a:pt x="1424115" y="1655962"/>
                    <a:pt x="1436508" y="1673445"/>
                  </a:cubicBezTo>
                  <a:lnTo>
                    <a:pt x="1421284" y="1673445"/>
                  </a:lnTo>
                  <a:cubicBezTo>
                    <a:pt x="1412833" y="1653716"/>
                    <a:pt x="1404929" y="1627771"/>
                    <a:pt x="1381243" y="1622689"/>
                  </a:cubicBezTo>
                  <a:cubicBezTo>
                    <a:pt x="1380740" y="1631938"/>
                    <a:pt x="1379900" y="1641571"/>
                    <a:pt x="1379030" y="1651075"/>
                  </a:cubicBezTo>
                  <a:cubicBezTo>
                    <a:pt x="1379111" y="1656081"/>
                    <a:pt x="1379802" y="1656561"/>
                    <a:pt x="1378391" y="1658145"/>
                  </a:cubicBezTo>
                  <a:cubicBezTo>
                    <a:pt x="1378401" y="1658354"/>
                    <a:pt x="1378414" y="1658566"/>
                    <a:pt x="1378422" y="1658773"/>
                  </a:cubicBezTo>
                  <a:lnTo>
                    <a:pt x="1378403" y="1658773"/>
                  </a:lnTo>
                  <a:cubicBezTo>
                    <a:pt x="1351333" y="1681340"/>
                    <a:pt x="1328211" y="1708981"/>
                    <a:pt x="1296622" y="1725336"/>
                  </a:cubicBezTo>
                  <a:cubicBezTo>
                    <a:pt x="1223306" y="1777189"/>
                    <a:pt x="1142510" y="1817385"/>
                    <a:pt x="1071019" y="1871378"/>
                  </a:cubicBezTo>
                  <a:close/>
                  <a:moveTo>
                    <a:pt x="1849951" y="1435362"/>
                  </a:moveTo>
                  <a:cubicBezTo>
                    <a:pt x="1820903" y="1465674"/>
                    <a:pt x="1741057" y="1444894"/>
                    <a:pt x="1687524" y="1506992"/>
                  </a:cubicBezTo>
                  <a:cubicBezTo>
                    <a:pt x="1673989" y="1522783"/>
                    <a:pt x="1654242" y="1531806"/>
                    <a:pt x="1637896" y="1544213"/>
                  </a:cubicBezTo>
                  <a:cubicBezTo>
                    <a:pt x="1647498" y="1544777"/>
                    <a:pt x="1658196" y="1549853"/>
                    <a:pt x="1667231" y="1542522"/>
                  </a:cubicBezTo>
                  <a:cubicBezTo>
                    <a:pt x="1701993" y="1522104"/>
                    <a:pt x="1772767" y="1506074"/>
                    <a:pt x="1811047" y="1518836"/>
                  </a:cubicBezTo>
                  <a:cubicBezTo>
                    <a:pt x="1788490" y="1524476"/>
                    <a:pt x="1764804" y="1525603"/>
                    <a:pt x="1743372" y="1535755"/>
                  </a:cubicBezTo>
                  <a:cubicBezTo>
                    <a:pt x="1706143" y="1549845"/>
                    <a:pt x="1683022" y="1583691"/>
                    <a:pt x="1650302" y="1604557"/>
                  </a:cubicBezTo>
                  <a:cubicBezTo>
                    <a:pt x="1632256" y="1614707"/>
                    <a:pt x="1609703" y="1611324"/>
                    <a:pt x="1590524" y="1619219"/>
                  </a:cubicBezTo>
                  <a:cubicBezTo>
                    <a:pt x="1597291" y="1622603"/>
                    <a:pt x="1604623" y="1625987"/>
                    <a:pt x="1611390" y="1628820"/>
                  </a:cubicBezTo>
                  <a:cubicBezTo>
                    <a:pt x="1641279" y="1643473"/>
                    <a:pt x="1672289" y="1620916"/>
                    <a:pt x="1703878" y="1625991"/>
                  </a:cubicBezTo>
                  <a:cubicBezTo>
                    <a:pt x="1669487" y="1659274"/>
                    <a:pt x="1621533" y="1685215"/>
                    <a:pt x="1573028" y="1677320"/>
                  </a:cubicBezTo>
                  <a:lnTo>
                    <a:pt x="1573028" y="1687470"/>
                  </a:lnTo>
                  <a:cubicBezTo>
                    <a:pt x="1589947" y="1700441"/>
                    <a:pt x="1607993" y="1717920"/>
                    <a:pt x="1631125" y="1715667"/>
                  </a:cubicBezTo>
                  <a:cubicBezTo>
                    <a:pt x="1649735" y="1717350"/>
                    <a:pt x="1667227" y="1710027"/>
                    <a:pt x="1684701" y="1706080"/>
                  </a:cubicBezTo>
                  <a:cubicBezTo>
                    <a:pt x="1626626" y="1769434"/>
                    <a:pt x="1586719" y="1750435"/>
                    <a:pt x="1548775" y="1745556"/>
                  </a:cubicBezTo>
                  <a:cubicBezTo>
                    <a:pt x="1561183" y="1774327"/>
                    <a:pt x="1595011" y="1782787"/>
                    <a:pt x="1619834" y="1796320"/>
                  </a:cubicBezTo>
                  <a:cubicBezTo>
                    <a:pt x="1593337" y="1809855"/>
                    <a:pt x="1564566" y="1798576"/>
                    <a:pt x="1536923" y="1793500"/>
                  </a:cubicBezTo>
                  <a:cubicBezTo>
                    <a:pt x="1546511" y="1814940"/>
                    <a:pt x="1567373" y="1826774"/>
                    <a:pt x="1579793" y="1845947"/>
                  </a:cubicBezTo>
                  <a:cubicBezTo>
                    <a:pt x="1589934" y="1860610"/>
                    <a:pt x="1599522" y="1875848"/>
                    <a:pt x="1605167" y="1892756"/>
                  </a:cubicBezTo>
                  <a:cubicBezTo>
                    <a:pt x="1605167" y="1903900"/>
                    <a:pt x="1610359" y="1919584"/>
                    <a:pt x="1603473" y="1927475"/>
                  </a:cubicBezTo>
                  <a:cubicBezTo>
                    <a:pt x="1603210" y="1920864"/>
                    <a:pt x="1602241" y="1914300"/>
                    <a:pt x="1600583" y="1907894"/>
                  </a:cubicBezTo>
                  <a:cubicBezTo>
                    <a:pt x="1599705" y="1899583"/>
                    <a:pt x="1595957" y="1891837"/>
                    <a:pt x="1589986" y="1885989"/>
                  </a:cubicBezTo>
                  <a:cubicBezTo>
                    <a:pt x="1562343" y="1842564"/>
                    <a:pt x="1513843" y="1822263"/>
                    <a:pt x="1471547" y="1796320"/>
                  </a:cubicBezTo>
                  <a:cubicBezTo>
                    <a:pt x="1460269" y="1823390"/>
                    <a:pt x="1488466" y="1842565"/>
                    <a:pt x="1493533" y="1866820"/>
                  </a:cubicBezTo>
                  <a:cubicBezTo>
                    <a:pt x="1461388" y="1848765"/>
                    <a:pt x="1437138" y="1812093"/>
                    <a:pt x="1396533" y="1813236"/>
                  </a:cubicBezTo>
                  <a:cubicBezTo>
                    <a:pt x="1401044" y="1822823"/>
                    <a:pt x="1407812" y="1831282"/>
                    <a:pt x="1414015" y="1839742"/>
                  </a:cubicBezTo>
                  <a:cubicBezTo>
                    <a:pt x="1382425" y="1832411"/>
                    <a:pt x="1349716" y="1827898"/>
                    <a:pt x="1320390" y="1812672"/>
                  </a:cubicBezTo>
                  <a:cubicBezTo>
                    <a:pt x="1312494" y="1807597"/>
                    <a:pt x="1303462" y="1805341"/>
                    <a:pt x="1294439" y="1803658"/>
                  </a:cubicBezTo>
                  <a:cubicBezTo>
                    <a:pt x="1302340" y="1829116"/>
                    <a:pt x="1328094" y="1829518"/>
                    <a:pt x="1364391" y="1884868"/>
                  </a:cubicBezTo>
                  <a:cubicBezTo>
                    <a:pt x="1335620" y="1865129"/>
                    <a:pt x="1301219" y="1857234"/>
                    <a:pt x="1268516" y="1847083"/>
                  </a:cubicBezTo>
                  <a:cubicBezTo>
                    <a:pt x="1243690" y="1839752"/>
                    <a:pt x="1224510" y="1821696"/>
                    <a:pt x="1208728" y="1801967"/>
                  </a:cubicBezTo>
                  <a:cubicBezTo>
                    <a:pt x="1221699" y="1792943"/>
                    <a:pt x="1235234" y="1784485"/>
                    <a:pt x="1247640" y="1775451"/>
                  </a:cubicBezTo>
                  <a:cubicBezTo>
                    <a:pt x="1285989" y="1791806"/>
                    <a:pt x="1326030" y="1772067"/>
                    <a:pt x="1364942" y="1770376"/>
                  </a:cubicBezTo>
                  <a:cubicBezTo>
                    <a:pt x="1396524" y="1766429"/>
                    <a:pt x="1428678" y="1772633"/>
                    <a:pt x="1459123" y="1780518"/>
                  </a:cubicBezTo>
                  <a:cubicBezTo>
                    <a:pt x="1490704" y="1789542"/>
                    <a:pt x="1528750" y="1773482"/>
                    <a:pt x="1539773" y="1742169"/>
                  </a:cubicBezTo>
                  <a:cubicBezTo>
                    <a:pt x="1545872" y="1724839"/>
                    <a:pt x="1552189" y="1706077"/>
                    <a:pt x="1546550" y="1687466"/>
                  </a:cubicBezTo>
                  <a:cubicBezTo>
                    <a:pt x="1539773" y="1659259"/>
                    <a:pt x="1550508" y="1630498"/>
                    <a:pt x="1552754" y="1602300"/>
                  </a:cubicBezTo>
                  <a:cubicBezTo>
                    <a:pt x="1555010" y="1580869"/>
                    <a:pt x="1564597" y="1561686"/>
                    <a:pt x="1570237" y="1541384"/>
                  </a:cubicBezTo>
                  <a:cubicBezTo>
                    <a:pt x="1577004" y="1510366"/>
                    <a:pt x="1592230" y="1482733"/>
                    <a:pt x="1607466" y="1455099"/>
                  </a:cubicBezTo>
                  <a:cubicBezTo>
                    <a:pt x="1614233" y="1437053"/>
                    <a:pt x="1637346" y="1438744"/>
                    <a:pt x="1653711" y="1437053"/>
                  </a:cubicBezTo>
                  <a:cubicBezTo>
                    <a:pt x="1689813" y="1437626"/>
                    <a:pt x="1724768" y="1425209"/>
                    <a:pt x="1756924" y="1409419"/>
                  </a:cubicBezTo>
                  <a:cubicBezTo>
                    <a:pt x="1747892" y="1417878"/>
                    <a:pt x="1738692" y="1427291"/>
                    <a:pt x="1729281" y="1435925"/>
                  </a:cubicBezTo>
                  <a:cubicBezTo>
                    <a:pt x="1717224" y="1446985"/>
                    <a:pt x="1694305" y="1447777"/>
                    <a:pt x="1695434" y="1469207"/>
                  </a:cubicBezTo>
                  <a:cubicBezTo>
                    <a:pt x="1717429" y="1461303"/>
                    <a:pt x="1737739" y="1449456"/>
                    <a:pt x="1760288" y="1443265"/>
                  </a:cubicBezTo>
                  <a:cubicBezTo>
                    <a:pt x="1790178" y="1438754"/>
                    <a:pt x="1820060" y="1433670"/>
                    <a:pt x="1849948" y="1435362"/>
                  </a:cubicBezTo>
                  <a:close/>
                  <a:moveTo>
                    <a:pt x="1961012" y="1341799"/>
                  </a:moveTo>
                  <a:cubicBezTo>
                    <a:pt x="1927751" y="1380932"/>
                    <a:pt x="1867685" y="1375490"/>
                    <a:pt x="1761354" y="1409474"/>
                  </a:cubicBezTo>
                  <a:cubicBezTo>
                    <a:pt x="1781105" y="1388043"/>
                    <a:pt x="1808181" y="1375627"/>
                    <a:pt x="1827346" y="1354199"/>
                  </a:cubicBezTo>
                  <a:cubicBezTo>
                    <a:pt x="1832348" y="1349650"/>
                    <a:pt x="1836896" y="1340009"/>
                    <a:pt x="1845356" y="1343466"/>
                  </a:cubicBezTo>
                  <a:cubicBezTo>
                    <a:pt x="1875189" y="1353195"/>
                    <a:pt x="1925001" y="1340225"/>
                    <a:pt x="1961010" y="1341799"/>
                  </a:cubicBezTo>
                  <a:close/>
                  <a:moveTo>
                    <a:pt x="1902409" y="1310173"/>
                  </a:moveTo>
                  <a:cubicBezTo>
                    <a:pt x="1890012" y="1319760"/>
                    <a:pt x="1875330" y="1324272"/>
                    <a:pt x="1861249" y="1329912"/>
                  </a:cubicBezTo>
                  <a:cubicBezTo>
                    <a:pt x="1868007" y="1311865"/>
                    <a:pt x="1878741" y="1295511"/>
                    <a:pt x="1888319" y="1279147"/>
                  </a:cubicBezTo>
                  <a:cubicBezTo>
                    <a:pt x="1917427" y="1235668"/>
                    <a:pt x="1936528" y="1183273"/>
                    <a:pt x="1978916" y="1149984"/>
                  </a:cubicBezTo>
                  <a:lnTo>
                    <a:pt x="1979124" y="1150011"/>
                  </a:lnTo>
                  <a:cubicBezTo>
                    <a:pt x="2006202" y="1125752"/>
                    <a:pt x="2043987" y="1114473"/>
                    <a:pt x="2079517" y="1121804"/>
                  </a:cubicBezTo>
                  <a:cubicBezTo>
                    <a:pt x="2039476" y="1165801"/>
                    <a:pt x="1986457" y="1193990"/>
                    <a:pt x="1933454" y="1220506"/>
                  </a:cubicBezTo>
                  <a:cubicBezTo>
                    <a:pt x="1953175" y="1231221"/>
                    <a:pt x="1974760" y="1223260"/>
                    <a:pt x="1994353" y="1217686"/>
                  </a:cubicBezTo>
                  <a:cubicBezTo>
                    <a:pt x="2012531" y="1212514"/>
                    <a:pt x="2031584" y="1215421"/>
                    <a:pt x="2049620" y="1217686"/>
                  </a:cubicBezTo>
                  <a:cubicBezTo>
                    <a:pt x="1999996" y="1248705"/>
                    <a:pt x="1948658" y="1275772"/>
                    <a:pt x="1902409" y="1310173"/>
                  </a:cubicBezTo>
                  <a:close/>
                  <a:moveTo>
                    <a:pt x="2099765" y="1201893"/>
                  </a:moveTo>
                  <a:cubicBezTo>
                    <a:pt x="2066493" y="1202991"/>
                    <a:pt x="2033313" y="1204619"/>
                    <a:pt x="2000586" y="1200717"/>
                  </a:cubicBezTo>
                  <a:lnTo>
                    <a:pt x="2000499" y="1200766"/>
                  </a:lnTo>
                  <a:lnTo>
                    <a:pt x="2000527" y="1200711"/>
                  </a:lnTo>
                  <a:lnTo>
                    <a:pt x="2000586" y="1200711"/>
                  </a:lnTo>
                  <a:cubicBezTo>
                    <a:pt x="2012394" y="1194502"/>
                    <a:pt x="2023080" y="1184389"/>
                    <a:pt x="2036601" y="1182713"/>
                  </a:cubicBezTo>
                  <a:cubicBezTo>
                    <a:pt x="2071566" y="1195111"/>
                    <a:pt x="2109915" y="1191172"/>
                    <a:pt x="2146018" y="1188353"/>
                  </a:cubicBezTo>
                  <a:cubicBezTo>
                    <a:pt x="2131342" y="1194562"/>
                    <a:pt x="2116124" y="1202449"/>
                    <a:pt x="2099761" y="1201893"/>
                  </a:cubicBezTo>
                  <a:close/>
                  <a:moveTo>
                    <a:pt x="2104301" y="1218215"/>
                  </a:moveTo>
                  <a:cubicBezTo>
                    <a:pt x="2121204" y="1210314"/>
                    <a:pt x="2138703" y="1203000"/>
                    <a:pt x="2157870" y="1203564"/>
                  </a:cubicBezTo>
                  <a:cubicBezTo>
                    <a:pt x="2157097" y="1217788"/>
                    <a:pt x="2155211" y="1231930"/>
                    <a:pt x="2152230" y="1245860"/>
                  </a:cubicBezTo>
                  <a:cubicBezTo>
                    <a:pt x="2135307" y="1239043"/>
                    <a:pt x="2116669" y="1233400"/>
                    <a:pt x="2104297" y="1218218"/>
                  </a:cubicBezTo>
                  <a:close/>
                  <a:moveTo>
                    <a:pt x="2124015" y="1257158"/>
                  </a:moveTo>
                  <a:cubicBezTo>
                    <a:pt x="2119066" y="1263459"/>
                    <a:pt x="2107642" y="1255430"/>
                    <a:pt x="2113282" y="1248699"/>
                  </a:cubicBezTo>
                  <a:cubicBezTo>
                    <a:pt x="2117799" y="1242498"/>
                    <a:pt x="2129232" y="1250512"/>
                    <a:pt x="2124011" y="1257161"/>
                  </a:cubicBezTo>
                  <a:close/>
                  <a:moveTo>
                    <a:pt x="2175313" y="1278570"/>
                  </a:moveTo>
                  <a:cubicBezTo>
                    <a:pt x="2162538" y="1274001"/>
                    <a:pt x="2150261" y="1268143"/>
                    <a:pt x="2138673" y="1261088"/>
                  </a:cubicBezTo>
                  <a:cubicBezTo>
                    <a:pt x="2158973" y="1258258"/>
                    <a:pt x="2178704" y="1263908"/>
                    <a:pt x="2199015" y="1261651"/>
                  </a:cubicBezTo>
                  <a:cubicBezTo>
                    <a:pt x="2235774" y="1260991"/>
                    <a:pt x="2262832" y="1232417"/>
                    <a:pt x="2276286" y="1221592"/>
                  </a:cubicBezTo>
                  <a:cubicBezTo>
                    <a:pt x="2291510" y="1203554"/>
                    <a:pt x="2311242" y="1191143"/>
                    <a:pt x="2329288" y="1176484"/>
                  </a:cubicBezTo>
                  <a:cubicBezTo>
                    <a:pt x="2332117" y="1177048"/>
                    <a:pt x="2337193" y="1177048"/>
                    <a:pt x="2340021" y="1177613"/>
                  </a:cubicBezTo>
                  <a:cubicBezTo>
                    <a:pt x="2320270" y="1213151"/>
                    <a:pt x="2294896" y="1246416"/>
                    <a:pt x="2259931" y="1267291"/>
                  </a:cubicBezTo>
                  <a:cubicBezTo>
                    <a:pt x="2232290" y="1275189"/>
                    <a:pt x="2204083" y="1284767"/>
                    <a:pt x="2175313" y="1278573"/>
                  </a:cubicBezTo>
                  <a:close/>
                  <a:moveTo>
                    <a:pt x="2215912" y="1299491"/>
                  </a:moveTo>
                  <a:cubicBezTo>
                    <a:pt x="2245246" y="1307959"/>
                    <a:pt x="2279076" y="1313590"/>
                    <a:pt x="2307845" y="1298927"/>
                  </a:cubicBezTo>
                  <a:cubicBezTo>
                    <a:pt x="2325950" y="1292105"/>
                    <a:pt x="2345139" y="1284829"/>
                    <a:pt x="2358601" y="1270184"/>
                  </a:cubicBezTo>
                  <a:lnTo>
                    <a:pt x="2358609" y="1270166"/>
                  </a:lnTo>
                  <a:cubicBezTo>
                    <a:pt x="2374391" y="1254376"/>
                    <a:pt x="2396958" y="1244792"/>
                    <a:pt x="2404283" y="1222786"/>
                  </a:cubicBezTo>
                  <a:cubicBezTo>
                    <a:pt x="2409368" y="1224486"/>
                    <a:pt x="2418382" y="1227312"/>
                    <a:pt x="2422903" y="1228998"/>
                  </a:cubicBezTo>
                  <a:cubicBezTo>
                    <a:pt x="2367228" y="1271170"/>
                    <a:pt x="2330203" y="1362015"/>
                    <a:pt x="2215908" y="1299494"/>
                  </a:cubicBezTo>
                  <a:close/>
                  <a:moveTo>
                    <a:pt x="2283642" y="1340697"/>
                  </a:moveTo>
                  <a:lnTo>
                    <a:pt x="2283659" y="1340660"/>
                  </a:lnTo>
                  <a:cubicBezTo>
                    <a:pt x="2301697" y="1346863"/>
                    <a:pt x="2310166" y="1365473"/>
                    <a:pt x="2319753" y="1381259"/>
                  </a:cubicBezTo>
                  <a:cubicBezTo>
                    <a:pt x="2304467" y="1371079"/>
                    <a:pt x="2289822" y="1358158"/>
                    <a:pt x="2283637" y="1340699"/>
                  </a:cubicBezTo>
                  <a:close/>
                  <a:moveTo>
                    <a:pt x="2309056" y="1337739"/>
                  </a:moveTo>
                  <a:cubicBezTo>
                    <a:pt x="2324847" y="1324776"/>
                    <a:pt x="2347414" y="1322515"/>
                    <a:pt x="2361513" y="1306157"/>
                  </a:cubicBezTo>
                  <a:cubicBezTo>
                    <a:pt x="2376066" y="1291604"/>
                    <a:pt x="2391256" y="1275868"/>
                    <a:pt x="2407084" y="1261677"/>
                  </a:cubicBezTo>
                  <a:lnTo>
                    <a:pt x="2407184" y="1261613"/>
                  </a:lnTo>
                  <a:cubicBezTo>
                    <a:pt x="2419592" y="1257656"/>
                    <a:pt x="2432130" y="1264736"/>
                    <a:pt x="2442722" y="1270072"/>
                  </a:cubicBezTo>
                  <a:cubicBezTo>
                    <a:pt x="2459870" y="1278493"/>
                    <a:pt x="2475346" y="1289958"/>
                    <a:pt x="2488397" y="1303909"/>
                  </a:cubicBezTo>
                  <a:cubicBezTo>
                    <a:pt x="2493463" y="1307293"/>
                    <a:pt x="2495156" y="1316880"/>
                    <a:pt x="2488397" y="1319134"/>
                  </a:cubicBezTo>
                  <a:cubicBezTo>
                    <a:pt x="2458496" y="1334925"/>
                    <a:pt x="2434821" y="1363678"/>
                    <a:pt x="2399848" y="1367079"/>
                  </a:cubicBezTo>
                  <a:cubicBezTo>
                    <a:pt x="2382929" y="1368762"/>
                    <a:pt x="2365456" y="1378913"/>
                    <a:pt x="2349083" y="1369890"/>
                  </a:cubicBezTo>
                  <a:cubicBezTo>
                    <a:pt x="2330472" y="1366513"/>
                    <a:pt x="2319757" y="1351287"/>
                    <a:pt x="2309052" y="1337742"/>
                  </a:cubicBezTo>
                  <a:close/>
                  <a:moveTo>
                    <a:pt x="2353027" y="1467504"/>
                  </a:moveTo>
                  <a:cubicBezTo>
                    <a:pt x="2341738" y="1459617"/>
                    <a:pt x="2341193" y="1444955"/>
                    <a:pt x="2339501" y="1432549"/>
                  </a:cubicBezTo>
                  <a:lnTo>
                    <a:pt x="2336664" y="1425208"/>
                  </a:lnTo>
                  <a:cubicBezTo>
                    <a:pt x="2338928" y="1421270"/>
                    <a:pt x="2344004" y="1413364"/>
                    <a:pt x="2346265" y="1408853"/>
                  </a:cubicBezTo>
                  <a:cubicBezTo>
                    <a:pt x="2347948" y="1434227"/>
                    <a:pt x="2361489" y="1458480"/>
                    <a:pt x="2384040" y="1470324"/>
                  </a:cubicBezTo>
                  <a:cubicBezTo>
                    <a:pt x="2398148" y="1481602"/>
                    <a:pt x="2417322" y="1477655"/>
                    <a:pt x="2433123" y="1483295"/>
                  </a:cubicBezTo>
                  <a:cubicBezTo>
                    <a:pt x="2405454" y="1491600"/>
                    <a:pt x="2375470" y="1485690"/>
                    <a:pt x="2353023" y="1467506"/>
                  </a:cubicBezTo>
                  <a:close/>
                  <a:moveTo>
                    <a:pt x="2375537" y="1513792"/>
                  </a:moveTo>
                  <a:lnTo>
                    <a:pt x="2375529" y="1513757"/>
                  </a:lnTo>
                  <a:cubicBezTo>
                    <a:pt x="2384543" y="1510937"/>
                    <a:pt x="2387389" y="1513757"/>
                    <a:pt x="2384543" y="1523344"/>
                  </a:cubicBezTo>
                  <a:cubicBezTo>
                    <a:pt x="2375533" y="1526166"/>
                    <a:pt x="2372169" y="1522801"/>
                    <a:pt x="2375533" y="1513795"/>
                  </a:cubicBezTo>
                  <a:close/>
                  <a:moveTo>
                    <a:pt x="2377794" y="1529065"/>
                  </a:moveTo>
                  <a:lnTo>
                    <a:pt x="2377802" y="1529038"/>
                  </a:lnTo>
                  <a:cubicBezTo>
                    <a:pt x="2386261" y="1560065"/>
                    <a:pt x="2405436" y="1586006"/>
                    <a:pt x="2428003" y="1608565"/>
                  </a:cubicBezTo>
                  <a:cubicBezTo>
                    <a:pt x="2387432" y="1608021"/>
                    <a:pt x="2376152" y="1561723"/>
                    <a:pt x="2377790" y="1529068"/>
                  </a:cubicBezTo>
                  <a:close/>
                  <a:moveTo>
                    <a:pt x="2388045" y="1659303"/>
                  </a:moveTo>
                  <a:lnTo>
                    <a:pt x="2387990" y="1659295"/>
                  </a:lnTo>
                  <a:cubicBezTo>
                    <a:pt x="2389127" y="1645760"/>
                    <a:pt x="2385161" y="1629405"/>
                    <a:pt x="2397004" y="1619253"/>
                  </a:cubicBezTo>
                  <a:cubicBezTo>
                    <a:pt x="2395885" y="1644640"/>
                    <a:pt x="2389127" y="1673967"/>
                    <a:pt x="2406038" y="1695960"/>
                  </a:cubicBezTo>
                  <a:cubicBezTo>
                    <a:pt x="2424648" y="1719646"/>
                    <a:pt x="2456238" y="1725295"/>
                    <a:pt x="2481613" y="1738266"/>
                  </a:cubicBezTo>
                  <a:cubicBezTo>
                    <a:pt x="2449468" y="1736573"/>
                    <a:pt x="2413384" y="1725295"/>
                    <a:pt x="2395328" y="1695960"/>
                  </a:cubicBezTo>
                  <a:cubicBezTo>
                    <a:pt x="2386310" y="1685775"/>
                    <a:pt x="2387495" y="1671676"/>
                    <a:pt x="2388041" y="1659306"/>
                  </a:cubicBezTo>
                  <a:close/>
                  <a:moveTo>
                    <a:pt x="2400961" y="1731449"/>
                  </a:moveTo>
                  <a:cubicBezTo>
                    <a:pt x="2391929" y="1750632"/>
                    <a:pt x="2371617" y="1765850"/>
                    <a:pt x="2374437" y="1788972"/>
                  </a:cubicBezTo>
                  <a:cubicBezTo>
                    <a:pt x="2373889" y="1819999"/>
                    <a:pt x="2408847" y="1829023"/>
                    <a:pt x="2426329" y="1848197"/>
                  </a:cubicBezTo>
                  <a:cubicBezTo>
                    <a:pt x="2398752" y="1839631"/>
                    <a:pt x="2380939" y="1837258"/>
                    <a:pt x="2365430" y="1815479"/>
                  </a:cubicBezTo>
                  <a:cubicBezTo>
                    <a:pt x="2355278" y="1784467"/>
                    <a:pt x="2372195" y="1746672"/>
                    <a:pt x="2400957" y="1731445"/>
                  </a:cubicBezTo>
                  <a:close/>
                  <a:moveTo>
                    <a:pt x="2367769" y="1851601"/>
                  </a:moveTo>
                  <a:cubicBezTo>
                    <a:pt x="2367747" y="1851601"/>
                    <a:pt x="2367723" y="1851601"/>
                    <a:pt x="2367701" y="1851601"/>
                  </a:cubicBezTo>
                  <a:lnTo>
                    <a:pt x="2367782" y="1851583"/>
                  </a:lnTo>
                  <a:lnTo>
                    <a:pt x="2367769" y="1851607"/>
                  </a:lnTo>
                  <a:cubicBezTo>
                    <a:pt x="2395383" y="1852188"/>
                    <a:pt x="2424690" y="1864018"/>
                    <a:pt x="2441588" y="1886558"/>
                  </a:cubicBezTo>
                  <a:cubicBezTo>
                    <a:pt x="2455123" y="1914201"/>
                    <a:pt x="2435948" y="1941271"/>
                    <a:pt x="2422415" y="1964401"/>
                  </a:cubicBezTo>
                  <a:cubicBezTo>
                    <a:pt x="2397589" y="1952550"/>
                    <a:pt x="2371650" y="1939027"/>
                    <a:pt x="2355867" y="1915892"/>
                  </a:cubicBezTo>
                  <a:cubicBezTo>
                    <a:pt x="2347411" y="1893872"/>
                    <a:pt x="2354771" y="1870234"/>
                    <a:pt x="2367769" y="1851590"/>
                  </a:cubicBezTo>
                  <a:close/>
                  <a:moveTo>
                    <a:pt x="2349583" y="1846575"/>
                  </a:moveTo>
                  <a:cubicBezTo>
                    <a:pt x="2342823" y="1867997"/>
                    <a:pt x="2335492" y="1889991"/>
                    <a:pt x="2339441" y="1913122"/>
                  </a:cubicBezTo>
                  <a:cubicBezTo>
                    <a:pt x="2350164" y="1939072"/>
                    <a:pt x="2373842" y="1956546"/>
                    <a:pt x="2394700" y="1974592"/>
                  </a:cubicBezTo>
                  <a:cubicBezTo>
                    <a:pt x="2368139" y="1960403"/>
                    <a:pt x="2330845" y="1950851"/>
                    <a:pt x="2324661" y="1917560"/>
                  </a:cubicBezTo>
                  <a:lnTo>
                    <a:pt x="2324769" y="1917633"/>
                  </a:lnTo>
                  <a:cubicBezTo>
                    <a:pt x="2317992" y="1891117"/>
                    <a:pt x="2329844" y="1864037"/>
                    <a:pt x="2349583" y="1846565"/>
                  </a:cubicBezTo>
                  <a:close/>
                  <a:moveTo>
                    <a:pt x="2309042" y="1963823"/>
                  </a:moveTo>
                  <a:cubicBezTo>
                    <a:pt x="2348528" y="1953673"/>
                    <a:pt x="2387442" y="1990337"/>
                    <a:pt x="2384602" y="2029241"/>
                  </a:cubicBezTo>
                  <a:cubicBezTo>
                    <a:pt x="2377271" y="2050671"/>
                    <a:pt x="2360926" y="2067034"/>
                    <a:pt x="2348529" y="2085654"/>
                  </a:cubicBezTo>
                  <a:cubicBezTo>
                    <a:pt x="2324242" y="2069917"/>
                    <a:pt x="2291589" y="2059182"/>
                    <a:pt x="2280855" y="2029259"/>
                  </a:cubicBezTo>
                  <a:lnTo>
                    <a:pt x="2280837" y="2029241"/>
                  </a:lnTo>
                  <a:cubicBezTo>
                    <a:pt x="2269565" y="2004426"/>
                    <a:pt x="2289858" y="1978475"/>
                    <a:pt x="2309042" y="1963812"/>
                  </a:cubicBezTo>
                  <a:close/>
                  <a:moveTo>
                    <a:pt x="2250364" y="2008958"/>
                  </a:moveTo>
                  <a:cubicBezTo>
                    <a:pt x="2253748" y="1985272"/>
                    <a:pt x="2272357" y="1966097"/>
                    <a:pt x="2291541" y="1951998"/>
                  </a:cubicBezTo>
                  <a:cubicBezTo>
                    <a:pt x="2278006" y="1975684"/>
                    <a:pt x="2258267" y="1999370"/>
                    <a:pt x="2264462" y="2028705"/>
                  </a:cubicBezTo>
                  <a:cubicBezTo>
                    <a:pt x="2271230" y="2047880"/>
                    <a:pt x="2284762" y="2064229"/>
                    <a:pt x="2296607" y="2081153"/>
                  </a:cubicBezTo>
                  <a:cubicBezTo>
                    <a:pt x="2276959" y="2060778"/>
                    <a:pt x="2247034" y="2041130"/>
                    <a:pt x="2250400" y="2008930"/>
                  </a:cubicBezTo>
                  <a:close/>
                  <a:moveTo>
                    <a:pt x="2198517" y="2074367"/>
                  </a:moveTo>
                  <a:cubicBezTo>
                    <a:pt x="2206573" y="2059970"/>
                    <a:pt x="2221051" y="2050316"/>
                    <a:pt x="2237439" y="2048416"/>
                  </a:cubicBezTo>
                  <a:cubicBezTo>
                    <a:pt x="2226141" y="2062516"/>
                    <a:pt x="2208669" y="2072102"/>
                    <a:pt x="2201915" y="2090158"/>
                  </a:cubicBezTo>
                  <a:cubicBezTo>
                    <a:pt x="2197949" y="2109323"/>
                    <a:pt x="2203607" y="2128507"/>
                    <a:pt x="2206982" y="2147682"/>
                  </a:cubicBezTo>
                  <a:cubicBezTo>
                    <a:pt x="2191148" y="2127386"/>
                    <a:pt x="2179323" y="2096369"/>
                    <a:pt x="2198516" y="2074356"/>
                  </a:cubicBezTo>
                  <a:close/>
                  <a:moveTo>
                    <a:pt x="2235721" y="2188347"/>
                  </a:moveTo>
                  <a:cubicBezTo>
                    <a:pt x="2261671" y="2218237"/>
                    <a:pt x="2241361" y="2270130"/>
                    <a:pt x="2204703" y="2279717"/>
                  </a:cubicBezTo>
                  <a:cubicBezTo>
                    <a:pt x="2190605" y="2252065"/>
                    <a:pt x="2159587" y="2230689"/>
                    <a:pt x="2162953" y="2196306"/>
                  </a:cubicBezTo>
                  <a:cubicBezTo>
                    <a:pt x="2162953" y="2181985"/>
                    <a:pt x="2172866" y="2173538"/>
                    <a:pt x="2185502" y="2166917"/>
                  </a:cubicBezTo>
                  <a:cubicBezTo>
                    <a:pt x="2205259" y="2162952"/>
                    <a:pt x="2221621" y="2177041"/>
                    <a:pt x="2235719" y="2188329"/>
                  </a:cubicBezTo>
                  <a:close/>
                  <a:moveTo>
                    <a:pt x="2133572" y="2196251"/>
                  </a:moveTo>
                  <a:cubicBezTo>
                    <a:pt x="2139222" y="2172565"/>
                    <a:pt x="2155002" y="2148871"/>
                    <a:pt x="2181518" y="2147188"/>
                  </a:cubicBezTo>
                  <a:cubicBezTo>
                    <a:pt x="2171916" y="2162413"/>
                    <a:pt x="2155003" y="2172562"/>
                    <a:pt x="2148800" y="2190048"/>
                  </a:cubicBezTo>
                  <a:cubicBezTo>
                    <a:pt x="2142588" y="2215422"/>
                    <a:pt x="2160078" y="2237420"/>
                    <a:pt x="2166837" y="2260548"/>
                  </a:cubicBezTo>
                  <a:cubicBezTo>
                    <a:pt x="2147827" y="2244721"/>
                    <a:pt x="2130817" y="2222708"/>
                    <a:pt x="2133637" y="2196239"/>
                  </a:cubicBezTo>
                  <a:close/>
                  <a:moveTo>
                    <a:pt x="2099762" y="2246408"/>
                  </a:moveTo>
                  <a:lnTo>
                    <a:pt x="2099735" y="2246371"/>
                  </a:lnTo>
                  <a:cubicBezTo>
                    <a:pt x="2101435" y="2233973"/>
                    <a:pt x="2116653" y="2234529"/>
                    <a:pt x="2125695" y="2231135"/>
                  </a:cubicBezTo>
                  <a:cubicBezTo>
                    <a:pt x="2119464" y="2242987"/>
                    <a:pt x="2109886" y="2252011"/>
                    <a:pt x="2102555" y="2263290"/>
                  </a:cubicBezTo>
                  <a:cubicBezTo>
                    <a:pt x="2100308" y="2274014"/>
                    <a:pt x="2098598" y="2284720"/>
                    <a:pt x="2094668" y="2295435"/>
                  </a:cubicBezTo>
                  <a:cubicBezTo>
                    <a:pt x="2094099" y="2278930"/>
                    <a:pt x="2095813" y="2262426"/>
                    <a:pt x="2099761" y="2246390"/>
                  </a:cubicBezTo>
                  <a:close/>
                  <a:moveTo>
                    <a:pt x="2070418" y="2400987"/>
                  </a:moveTo>
                  <a:cubicBezTo>
                    <a:pt x="2060231" y="2391345"/>
                    <a:pt x="2063050" y="2376700"/>
                    <a:pt x="2063050" y="2364876"/>
                  </a:cubicBezTo>
                  <a:lnTo>
                    <a:pt x="2063077" y="2364894"/>
                  </a:lnTo>
                  <a:cubicBezTo>
                    <a:pt x="2063077" y="2344594"/>
                    <a:pt x="2068708" y="2324281"/>
                    <a:pt x="2081687" y="2307935"/>
                  </a:cubicBezTo>
                  <a:cubicBezTo>
                    <a:pt x="2107066" y="2355287"/>
                    <a:pt x="2112757" y="2370536"/>
                    <a:pt x="2070417" y="2400967"/>
                  </a:cubicBezTo>
                  <a:close/>
                  <a:moveTo>
                    <a:pt x="2068699" y="2287114"/>
                  </a:moveTo>
                  <a:lnTo>
                    <a:pt x="2068717" y="2287032"/>
                  </a:lnTo>
                  <a:cubicBezTo>
                    <a:pt x="2072111" y="2285905"/>
                    <a:pt x="2078305" y="2283648"/>
                    <a:pt x="2081134" y="2282521"/>
                  </a:cubicBezTo>
                  <a:cubicBezTo>
                    <a:pt x="2063088" y="2305643"/>
                    <a:pt x="2055747" y="2333841"/>
                    <a:pt x="2042776" y="2359791"/>
                  </a:cubicBezTo>
                  <a:cubicBezTo>
                    <a:pt x="2037681" y="2333302"/>
                    <a:pt x="2051228" y="2306287"/>
                    <a:pt x="2068698" y="2287094"/>
                  </a:cubicBezTo>
                  <a:close/>
                  <a:moveTo>
                    <a:pt x="2026484" y="2378420"/>
                  </a:moveTo>
                  <a:cubicBezTo>
                    <a:pt x="2032133" y="2390828"/>
                    <a:pt x="2045104" y="2403807"/>
                    <a:pt x="2037763" y="2418471"/>
                  </a:cubicBezTo>
                  <a:cubicBezTo>
                    <a:pt x="2032035" y="2438200"/>
                    <a:pt x="2015132" y="2451750"/>
                    <a:pt x="1996039" y="2457942"/>
                  </a:cubicBezTo>
                  <a:cubicBezTo>
                    <a:pt x="1996042" y="2429150"/>
                    <a:pt x="2006183" y="2399263"/>
                    <a:pt x="2026483" y="2378400"/>
                  </a:cubicBezTo>
                  <a:close/>
                  <a:moveTo>
                    <a:pt x="2033770" y="2472619"/>
                  </a:moveTo>
                  <a:cubicBezTo>
                    <a:pt x="2029729" y="2497536"/>
                    <a:pt x="2030491" y="2522995"/>
                    <a:pt x="2036017" y="2547625"/>
                  </a:cubicBezTo>
                  <a:cubicBezTo>
                    <a:pt x="2022492" y="2551009"/>
                    <a:pt x="2007274" y="2555520"/>
                    <a:pt x="1993720" y="2548753"/>
                  </a:cubicBezTo>
                  <a:cubicBezTo>
                    <a:pt x="1974527" y="2542567"/>
                    <a:pt x="1964340" y="2522281"/>
                    <a:pt x="1963794" y="2503091"/>
                  </a:cubicBezTo>
                  <a:lnTo>
                    <a:pt x="1963839" y="2503063"/>
                  </a:lnTo>
                  <a:cubicBezTo>
                    <a:pt x="1989232" y="2497976"/>
                    <a:pt x="2012339" y="2487251"/>
                    <a:pt x="2033769" y="2472599"/>
                  </a:cubicBezTo>
                  <a:close/>
                  <a:moveTo>
                    <a:pt x="1967215" y="2417297"/>
                  </a:moveTo>
                  <a:cubicBezTo>
                    <a:pt x="1966087" y="2435353"/>
                    <a:pt x="1963831" y="2452835"/>
                    <a:pt x="1962140" y="2470881"/>
                  </a:cubicBezTo>
                  <a:cubicBezTo>
                    <a:pt x="1949223" y="2481614"/>
                    <a:pt x="1935119" y="2490620"/>
                    <a:pt x="1919298" y="2495707"/>
                  </a:cubicBezTo>
                  <a:lnTo>
                    <a:pt x="1919270" y="2495689"/>
                  </a:lnTo>
                  <a:cubicBezTo>
                    <a:pt x="1919829" y="2465213"/>
                    <a:pt x="1931112" y="2418968"/>
                    <a:pt x="1967213" y="2417276"/>
                  </a:cubicBezTo>
                  <a:close/>
                  <a:moveTo>
                    <a:pt x="1948605" y="2513223"/>
                  </a:moveTo>
                  <a:cubicBezTo>
                    <a:pt x="1958192" y="2530151"/>
                    <a:pt x="1968344" y="2545950"/>
                    <a:pt x="1979054" y="2561732"/>
                  </a:cubicBezTo>
                  <a:cubicBezTo>
                    <a:pt x="1968339" y="2576957"/>
                    <a:pt x="1958755" y="2592749"/>
                    <a:pt x="1949166" y="2608541"/>
                  </a:cubicBezTo>
                  <a:cubicBezTo>
                    <a:pt x="1935066" y="2601763"/>
                    <a:pt x="1920969" y="2592741"/>
                    <a:pt x="1912509" y="2579206"/>
                  </a:cubicBezTo>
                  <a:cubicBezTo>
                    <a:pt x="1902423" y="2567302"/>
                    <a:pt x="1906405" y="2550951"/>
                    <a:pt x="1905239" y="2536318"/>
                  </a:cubicBezTo>
                  <a:lnTo>
                    <a:pt x="1905173" y="2536355"/>
                  </a:lnTo>
                  <a:lnTo>
                    <a:pt x="1905238" y="2536272"/>
                  </a:lnTo>
                  <a:lnTo>
                    <a:pt x="1905238" y="2536318"/>
                  </a:lnTo>
                  <a:cubicBezTo>
                    <a:pt x="1919323" y="2527845"/>
                    <a:pt x="1933963" y="2520541"/>
                    <a:pt x="1948603" y="2513202"/>
                  </a:cubicBezTo>
                  <a:close/>
                  <a:moveTo>
                    <a:pt x="1898986" y="2512050"/>
                  </a:moveTo>
                  <a:lnTo>
                    <a:pt x="1898986" y="2512068"/>
                  </a:lnTo>
                  <a:cubicBezTo>
                    <a:pt x="1904070" y="2505291"/>
                    <a:pt x="1920981" y="2510939"/>
                    <a:pt x="1913084" y="2519963"/>
                  </a:cubicBezTo>
                  <a:cubicBezTo>
                    <a:pt x="1907989" y="2527220"/>
                    <a:pt x="1891616" y="2521034"/>
                    <a:pt x="1898980" y="2512029"/>
                  </a:cubicBezTo>
                  <a:close/>
                  <a:moveTo>
                    <a:pt x="1886560" y="2475375"/>
                  </a:moveTo>
                  <a:cubicBezTo>
                    <a:pt x="1885441" y="2492857"/>
                    <a:pt x="1889954" y="2515974"/>
                    <a:pt x="1873589" y="2528387"/>
                  </a:cubicBezTo>
                  <a:cubicBezTo>
                    <a:pt x="1865771" y="2534573"/>
                    <a:pt x="1855034" y="2533389"/>
                    <a:pt x="1845482" y="2535663"/>
                  </a:cubicBezTo>
                  <a:lnTo>
                    <a:pt x="1845410" y="2535718"/>
                  </a:lnTo>
                  <a:cubicBezTo>
                    <a:pt x="1856125" y="2513129"/>
                    <a:pt x="1861754" y="2486059"/>
                    <a:pt x="1886559" y="2475354"/>
                  </a:cubicBezTo>
                  <a:close/>
                  <a:moveTo>
                    <a:pt x="1836368" y="2491219"/>
                  </a:moveTo>
                  <a:lnTo>
                    <a:pt x="1836404" y="2491237"/>
                  </a:lnTo>
                  <a:cubicBezTo>
                    <a:pt x="1840930" y="2490674"/>
                    <a:pt x="1849929" y="2488991"/>
                    <a:pt x="1855015" y="2488417"/>
                  </a:cubicBezTo>
                  <a:cubicBezTo>
                    <a:pt x="1848803" y="2498018"/>
                    <a:pt x="1842034" y="2507027"/>
                    <a:pt x="1835276" y="2516051"/>
                  </a:cubicBezTo>
                  <a:cubicBezTo>
                    <a:pt x="1835185" y="2507481"/>
                    <a:pt x="1835822" y="2499022"/>
                    <a:pt x="1836367" y="2491199"/>
                  </a:cubicBezTo>
                  <a:close/>
                  <a:moveTo>
                    <a:pt x="1824443" y="2551045"/>
                  </a:moveTo>
                  <a:lnTo>
                    <a:pt x="1824489" y="2550999"/>
                  </a:lnTo>
                  <a:cubicBezTo>
                    <a:pt x="1834090" y="2548179"/>
                    <a:pt x="1836896" y="2551563"/>
                    <a:pt x="1834090" y="2560600"/>
                  </a:cubicBezTo>
                  <a:cubicBezTo>
                    <a:pt x="1824442" y="2563394"/>
                    <a:pt x="1821714" y="2560028"/>
                    <a:pt x="1824442" y="2551024"/>
                  </a:cubicBezTo>
                  <a:close/>
                  <a:moveTo>
                    <a:pt x="1822307" y="2583654"/>
                  </a:moveTo>
                  <a:cubicBezTo>
                    <a:pt x="1843163" y="2568429"/>
                    <a:pt x="1866849" y="2556021"/>
                    <a:pt x="1892236" y="2550936"/>
                  </a:cubicBezTo>
                  <a:cubicBezTo>
                    <a:pt x="1897321" y="2572930"/>
                    <a:pt x="1897321" y="2597753"/>
                    <a:pt x="1878146" y="2612981"/>
                  </a:cubicBezTo>
                  <a:cubicBezTo>
                    <a:pt x="1854405" y="2620349"/>
                    <a:pt x="1834666" y="2602338"/>
                    <a:pt x="1822297" y="2583691"/>
                  </a:cubicBezTo>
                  <a:close/>
                  <a:moveTo>
                    <a:pt x="1870215" y="2633919"/>
                  </a:moveTo>
                  <a:cubicBezTo>
                    <a:pt x="1874726" y="2645762"/>
                    <a:pt x="1875290" y="2658745"/>
                    <a:pt x="1876983" y="2671149"/>
                  </a:cubicBezTo>
                  <a:cubicBezTo>
                    <a:pt x="1850511" y="2671149"/>
                    <a:pt x="1823954" y="2669966"/>
                    <a:pt x="1798029" y="2671697"/>
                  </a:cubicBezTo>
                  <a:cubicBezTo>
                    <a:pt x="1792954" y="2648575"/>
                    <a:pt x="1801967" y="2626023"/>
                    <a:pt x="1816631" y="2608543"/>
                  </a:cubicBezTo>
                  <a:cubicBezTo>
                    <a:pt x="1834676" y="2616415"/>
                    <a:pt x="1852722" y="2624302"/>
                    <a:pt x="1870214" y="2633899"/>
                  </a:cubicBezTo>
                  <a:close/>
                  <a:moveTo>
                    <a:pt x="1786741" y="2580838"/>
                  </a:moveTo>
                  <a:cubicBezTo>
                    <a:pt x="1791825" y="2568431"/>
                    <a:pt x="1800285" y="2555451"/>
                    <a:pt x="1814375" y="2553760"/>
                  </a:cubicBezTo>
                  <a:cubicBezTo>
                    <a:pt x="1811009" y="2567405"/>
                    <a:pt x="1798638" y="2575227"/>
                    <a:pt x="1786723" y="2580866"/>
                  </a:cubicBezTo>
                  <a:close/>
                  <a:moveTo>
                    <a:pt x="1754604" y="2617477"/>
                  </a:moveTo>
                  <a:lnTo>
                    <a:pt x="1754632" y="2617494"/>
                  </a:lnTo>
                  <a:cubicBezTo>
                    <a:pt x="1773243" y="2605642"/>
                    <a:pt x="1792990" y="2596065"/>
                    <a:pt x="1813292" y="2587032"/>
                  </a:cubicBezTo>
                  <a:cubicBezTo>
                    <a:pt x="1797511" y="2609027"/>
                    <a:pt x="1786214" y="2633841"/>
                    <a:pt x="1776063" y="2659236"/>
                  </a:cubicBezTo>
                  <a:cubicBezTo>
                    <a:pt x="1768167" y="2655843"/>
                    <a:pt x="1759699" y="2653032"/>
                    <a:pt x="1753514" y="2647948"/>
                  </a:cubicBezTo>
                  <a:cubicBezTo>
                    <a:pt x="1751147" y="2637827"/>
                    <a:pt x="1748964" y="2626548"/>
                    <a:pt x="1754603" y="2617452"/>
                  </a:cubicBezTo>
                  <a:close/>
                  <a:moveTo>
                    <a:pt x="1732028" y="2633895"/>
                  </a:moveTo>
                  <a:cubicBezTo>
                    <a:pt x="1740487" y="2651377"/>
                    <a:pt x="1754577" y="2664356"/>
                    <a:pt x="1769249" y="2676192"/>
                  </a:cubicBezTo>
                  <a:cubicBezTo>
                    <a:pt x="1737140" y="2675095"/>
                    <a:pt x="1704394" y="2679012"/>
                    <a:pt x="1671649" y="2675095"/>
                  </a:cubicBezTo>
                  <a:cubicBezTo>
                    <a:pt x="1687205" y="2659520"/>
                    <a:pt x="1712717" y="2644033"/>
                    <a:pt x="1732026" y="2633870"/>
                  </a:cubicBezTo>
                  <a:close/>
                  <a:moveTo>
                    <a:pt x="1662689" y="2659210"/>
                  </a:moveTo>
                  <a:cubicBezTo>
                    <a:pt x="1668335" y="2646251"/>
                    <a:pt x="1679612" y="2638377"/>
                    <a:pt x="1693679" y="2636114"/>
                  </a:cubicBezTo>
                  <a:cubicBezTo>
                    <a:pt x="1687499" y="2648567"/>
                    <a:pt x="1675685" y="2655841"/>
                    <a:pt x="1662689" y="2659210"/>
                  </a:cubicBezTo>
                  <a:lnTo>
                    <a:pt x="1662672" y="2659246"/>
                  </a:lnTo>
                  <a:lnTo>
                    <a:pt x="1662662" y="2659218"/>
                  </a:lnTo>
                  <a:close/>
                  <a:moveTo>
                    <a:pt x="1472055" y="2704372"/>
                  </a:moveTo>
                  <a:cubicBezTo>
                    <a:pt x="1501980" y="2697003"/>
                    <a:pt x="1533544" y="2702007"/>
                    <a:pt x="1563469" y="2695275"/>
                  </a:cubicBezTo>
                  <a:lnTo>
                    <a:pt x="1563432" y="2695357"/>
                  </a:lnTo>
                  <a:cubicBezTo>
                    <a:pt x="1608548" y="2694220"/>
                    <a:pt x="1653674" y="2688580"/>
                    <a:pt x="1698782" y="2693083"/>
                  </a:cubicBezTo>
                  <a:cubicBezTo>
                    <a:pt x="1698218" y="2694220"/>
                    <a:pt x="1697090" y="2696485"/>
                    <a:pt x="1696525" y="2697609"/>
                  </a:cubicBezTo>
                  <a:cubicBezTo>
                    <a:pt x="1645196" y="2704932"/>
                    <a:pt x="1592749" y="2702694"/>
                    <a:pt x="1541421" y="2706068"/>
                  </a:cubicBezTo>
                  <a:cubicBezTo>
                    <a:pt x="1530150" y="2704377"/>
                    <a:pt x="1523375" y="2713409"/>
                    <a:pt x="1516046" y="2719603"/>
                  </a:cubicBezTo>
                  <a:cubicBezTo>
                    <a:pt x="1536346" y="2732011"/>
                    <a:pt x="1558915" y="2741033"/>
                    <a:pt x="1580909" y="2750053"/>
                  </a:cubicBezTo>
                  <a:cubicBezTo>
                    <a:pt x="1542556" y="2740449"/>
                    <a:pt x="1502517" y="2730288"/>
                    <a:pt x="1472053" y="2704347"/>
                  </a:cubicBezTo>
                  <a:close/>
                  <a:moveTo>
                    <a:pt x="1491748" y="2784452"/>
                  </a:moveTo>
                  <a:lnTo>
                    <a:pt x="1491748" y="2796860"/>
                  </a:lnTo>
                  <a:cubicBezTo>
                    <a:pt x="1487295" y="2792951"/>
                    <a:pt x="1482206" y="2789590"/>
                    <a:pt x="1477661" y="2785589"/>
                  </a:cubicBezTo>
                  <a:cubicBezTo>
                    <a:pt x="1482331" y="2784923"/>
                    <a:pt x="1487036" y="2784535"/>
                    <a:pt x="1491752" y="2784428"/>
                  </a:cubicBezTo>
                  <a:close/>
                  <a:moveTo>
                    <a:pt x="1138698" y="2883708"/>
                  </a:moveTo>
                  <a:cubicBezTo>
                    <a:pt x="1094582" y="2865152"/>
                    <a:pt x="1052836" y="2838137"/>
                    <a:pt x="1018995" y="2803117"/>
                  </a:cubicBezTo>
                  <a:lnTo>
                    <a:pt x="1019122" y="2803053"/>
                  </a:lnTo>
                  <a:cubicBezTo>
                    <a:pt x="1078337" y="2807000"/>
                    <a:pt x="1138125" y="2819962"/>
                    <a:pt x="1197913" y="2812076"/>
                  </a:cubicBezTo>
                  <a:cubicBezTo>
                    <a:pt x="1224419" y="2804745"/>
                    <a:pt x="1251946" y="2810919"/>
                    <a:pt x="1278563" y="2806427"/>
                  </a:cubicBezTo>
                  <a:cubicBezTo>
                    <a:pt x="1305537" y="2801876"/>
                    <a:pt x="1333267" y="2804736"/>
                    <a:pt x="1360345" y="2804736"/>
                  </a:cubicBezTo>
                  <a:cubicBezTo>
                    <a:pt x="1408281" y="2805299"/>
                    <a:pt x="1456790" y="2802479"/>
                    <a:pt x="1504162" y="2812631"/>
                  </a:cubicBezTo>
                  <a:cubicBezTo>
                    <a:pt x="1530113" y="2816587"/>
                    <a:pt x="1557183" y="2817143"/>
                    <a:pt x="1581997" y="2827307"/>
                  </a:cubicBezTo>
                  <a:cubicBezTo>
                    <a:pt x="1537444" y="2835765"/>
                    <a:pt x="1495139" y="2815464"/>
                    <a:pt x="1450587" y="2815464"/>
                  </a:cubicBezTo>
                  <a:cubicBezTo>
                    <a:pt x="1388542" y="2812071"/>
                    <a:pt x="1326507" y="2811507"/>
                    <a:pt x="1264473" y="2818284"/>
                  </a:cubicBezTo>
                  <a:cubicBezTo>
                    <a:pt x="1203556" y="2833520"/>
                    <a:pt x="1139820" y="2826179"/>
                    <a:pt x="1077798" y="2825052"/>
                  </a:cubicBezTo>
                  <a:cubicBezTo>
                    <a:pt x="1091333" y="2845344"/>
                    <a:pt x="1115019" y="2853249"/>
                    <a:pt x="1133629" y="2867913"/>
                  </a:cubicBezTo>
                  <a:cubicBezTo>
                    <a:pt x="1168048" y="2887096"/>
                    <a:pt x="1207516" y="2897247"/>
                    <a:pt x="1245864" y="2906271"/>
                  </a:cubicBezTo>
                  <a:cubicBezTo>
                    <a:pt x="1237891" y="2911149"/>
                    <a:pt x="1229596" y="2915483"/>
                    <a:pt x="1221038" y="2919242"/>
                  </a:cubicBezTo>
                  <a:cubicBezTo>
                    <a:pt x="1199064" y="2897218"/>
                    <a:pt x="1165782" y="2897218"/>
                    <a:pt x="1138702" y="2883684"/>
                  </a:cubicBezTo>
                  <a:close/>
                  <a:moveTo>
                    <a:pt x="1280309" y="2892705"/>
                  </a:moveTo>
                  <a:cubicBezTo>
                    <a:pt x="1252121" y="2889340"/>
                    <a:pt x="1214390" y="2895519"/>
                    <a:pt x="1194646" y="2870716"/>
                  </a:cubicBezTo>
                  <a:lnTo>
                    <a:pt x="1194588" y="2870716"/>
                  </a:lnTo>
                  <a:lnTo>
                    <a:pt x="1194625" y="2870699"/>
                  </a:lnTo>
                  <a:lnTo>
                    <a:pt x="1194646" y="2870722"/>
                  </a:lnTo>
                  <a:cubicBezTo>
                    <a:pt x="1220004" y="2872419"/>
                    <a:pt x="1245364" y="2878046"/>
                    <a:pt x="1271285" y="2875797"/>
                  </a:cubicBezTo>
                  <a:cubicBezTo>
                    <a:pt x="1273542" y="2879727"/>
                    <a:pt x="1278045" y="2888187"/>
                    <a:pt x="1280309" y="2892705"/>
                  </a:cubicBezTo>
                  <a:close/>
                  <a:moveTo>
                    <a:pt x="1180972" y="2873567"/>
                  </a:moveTo>
                  <a:cubicBezTo>
                    <a:pt x="1161326" y="2866836"/>
                    <a:pt x="1131945" y="2865108"/>
                    <a:pt x="1126850" y="2841459"/>
                  </a:cubicBezTo>
                  <a:lnTo>
                    <a:pt x="1126823" y="2841422"/>
                  </a:lnTo>
                  <a:cubicBezTo>
                    <a:pt x="1148818" y="2843106"/>
                    <a:pt x="1168009" y="2856083"/>
                    <a:pt x="1180972" y="2873560"/>
                  </a:cubicBezTo>
                  <a:close/>
                  <a:moveTo>
                    <a:pt x="1072616" y="2962699"/>
                  </a:moveTo>
                  <a:lnTo>
                    <a:pt x="1072698" y="2962671"/>
                  </a:lnTo>
                  <a:cubicBezTo>
                    <a:pt x="1098073" y="2945189"/>
                    <a:pt x="1124591" y="2926579"/>
                    <a:pt x="1156164" y="2922057"/>
                  </a:cubicBezTo>
                  <a:cubicBezTo>
                    <a:pt x="1149961" y="2929961"/>
                    <a:pt x="1131914" y="2936165"/>
                    <a:pt x="1141502" y="2948008"/>
                  </a:cubicBezTo>
                  <a:cubicBezTo>
                    <a:pt x="1170263" y="2951401"/>
                    <a:pt x="1199607" y="2948008"/>
                    <a:pt x="1227806" y="2954784"/>
                  </a:cubicBezTo>
                  <a:cubicBezTo>
                    <a:pt x="1216526" y="2961552"/>
                    <a:pt x="1205802" y="2975084"/>
                    <a:pt x="1191140" y="2968883"/>
                  </a:cubicBezTo>
                  <a:cubicBezTo>
                    <a:pt x="1152756" y="2958234"/>
                    <a:pt x="1112093" y="2962146"/>
                    <a:pt x="1072620" y="2962692"/>
                  </a:cubicBezTo>
                  <a:close/>
                  <a:moveTo>
                    <a:pt x="1188379" y="2997654"/>
                  </a:moveTo>
                  <a:cubicBezTo>
                    <a:pt x="1177037" y="3007181"/>
                    <a:pt x="1163615" y="3013356"/>
                    <a:pt x="1149553" y="3018443"/>
                  </a:cubicBezTo>
                  <a:cubicBezTo>
                    <a:pt x="1149526" y="3018472"/>
                    <a:pt x="1149494" y="3018491"/>
                    <a:pt x="1149467" y="3018520"/>
                  </a:cubicBezTo>
                  <a:lnTo>
                    <a:pt x="1149449" y="3018483"/>
                  </a:lnTo>
                  <a:lnTo>
                    <a:pt x="1149553" y="3018442"/>
                  </a:lnTo>
                  <a:cubicBezTo>
                    <a:pt x="1159987" y="3007598"/>
                    <a:pt x="1173575" y="3000321"/>
                    <a:pt x="1188385" y="2997647"/>
                  </a:cubicBezTo>
                  <a:close/>
                  <a:moveTo>
                    <a:pt x="1219934" y="3002693"/>
                  </a:moveTo>
                  <a:cubicBezTo>
                    <a:pt x="1225019" y="3015101"/>
                    <a:pt x="1239109" y="3029763"/>
                    <a:pt x="1226702" y="3042734"/>
                  </a:cubicBezTo>
                  <a:cubicBezTo>
                    <a:pt x="1211477" y="3062473"/>
                    <a:pt x="1203579" y="3085594"/>
                    <a:pt x="1193983" y="3108716"/>
                  </a:cubicBezTo>
                  <a:cubicBezTo>
                    <a:pt x="1181012" y="3101939"/>
                    <a:pt x="1166914" y="3096873"/>
                    <a:pt x="1153942" y="3089551"/>
                  </a:cubicBezTo>
                  <a:cubicBezTo>
                    <a:pt x="1139844" y="3083457"/>
                    <a:pt x="1134204" y="3067630"/>
                    <a:pt x="1125199" y="3056350"/>
                  </a:cubicBezTo>
                  <a:lnTo>
                    <a:pt x="1125181" y="3056268"/>
                  </a:lnTo>
                  <a:cubicBezTo>
                    <a:pt x="1152820" y="3032576"/>
                    <a:pt x="1184965" y="3012274"/>
                    <a:pt x="1219940" y="3002686"/>
                  </a:cubicBezTo>
                  <a:close/>
                  <a:moveTo>
                    <a:pt x="690346" y="3103094"/>
                  </a:moveTo>
                  <a:cubicBezTo>
                    <a:pt x="661011" y="3121150"/>
                    <a:pt x="630558" y="3140315"/>
                    <a:pt x="595593" y="3144263"/>
                  </a:cubicBezTo>
                  <a:cubicBezTo>
                    <a:pt x="597849" y="3136932"/>
                    <a:pt x="599550" y="3129601"/>
                    <a:pt x="601805" y="3122277"/>
                  </a:cubicBezTo>
                  <a:cubicBezTo>
                    <a:pt x="615903" y="3120013"/>
                    <a:pt x="630566" y="3119449"/>
                    <a:pt x="645229" y="3118876"/>
                  </a:cubicBezTo>
                  <a:cubicBezTo>
                    <a:pt x="648604" y="3106959"/>
                    <a:pt x="652551" y="3095681"/>
                    <a:pt x="657064" y="3083856"/>
                  </a:cubicBezTo>
                  <a:lnTo>
                    <a:pt x="657064" y="3083920"/>
                  </a:lnTo>
                  <a:cubicBezTo>
                    <a:pt x="671740" y="3083914"/>
                    <a:pt x="685267" y="3088432"/>
                    <a:pt x="690351" y="3103089"/>
                  </a:cubicBezTo>
                  <a:close/>
                  <a:moveTo>
                    <a:pt x="600658" y="3093016"/>
                  </a:moveTo>
                  <a:cubicBezTo>
                    <a:pt x="605733" y="3085111"/>
                    <a:pt x="620969" y="3093016"/>
                    <a:pt x="614193" y="3101474"/>
                  </a:cubicBezTo>
                  <a:cubicBezTo>
                    <a:pt x="609128" y="3109292"/>
                    <a:pt x="593903" y="3101378"/>
                    <a:pt x="600663" y="3093010"/>
                  </a:cubicBezTo>
                  <a:close/>
                  <a:moveTo>
                    <a:pt x="548828" y="3045580"/>
                  </a:moveTo>
                  <a:lnTo>
                    <a:pt x="548774" y="3045626"/>
                  </a:lnTo>
                  <a:lnTo>
                    <a:pt x="548774" y="3045553"/>
                  </a:lnTo>
                  <a:lnTo>
                    <a:pt x="548828" y="3045580"/>
                  </a:lnTo>
                  <a:cubicBezTo>
                    <a:pt x="552767" y="3042204"/>
                    <a:pt x="556697" y="3038846"/>
                    <a:pt x="560617" y="3036030"/>
                  </a:cubicBezTo>
                  <a:cubicBezTo>
                    <a:pt x="564001" y="3042807"/>
                    <a:pt x="567958" y="3050138"/>
                    <a:pt x="571897" y="3057469"/>
                  </a:cubicBezTo>
                  <a:cubicBezTo>
                    <a:pt x="564016" y="3053379"/>
                    <a:pt x="556709" y="3049478"/>
                    <a:pt x="548833" y="3045575"/>
                  </a:cubicBezTo>
                  <a:close/>
                  <a:moveTo>
                    <a:pt x="585432" y="3041077"/>
                  </a:moveTo>
                  <a:lnTo>
                    <a:pt x="585432" y="3041050"/>
                  </a:lnTo>
                  <a:cubicBezTo>
                    <a:pt x="585452" y="3041066"/>
                    <a:pt x="585476" y="3041080"/>
                    <a:pt x="585496" y="3041097"/>
                  </a:cubicBezTo>
                  <a:cubicBezTo>
                    <a:pt x="610322" y="3048982"/>
                    <a:pt x="648590" y="3055204"/>
                    <a:pt x="645774" y="3089021"/>
                  </a:cubicBezTo>
                  <a:cubicBezTo>
                    <a:pt x="629429" y="3089585"/>
                    <a:pt x="624352" y="3073786"/>
                    <a:pt x="617013" y="3062515"/>
                  </a:cubicBezTo>
                  <a:cubicBezTo>
                    <a:pt x="606884" y="3055164"/>
                    <a:pt x="595631" y="3048985"/>
                    <a:pt x="585496" y="3041097"/>
                  </a:cubicBezTo>
                  <a:close/>
                  <a:moveTo>
                    <a:pt x="589379" y="3070967"/>
                  </a:moveTo>
                  <a:lnTo>
                    <a:pt x="589379" y="3071003"/>
                  </a:lnTo>
                  <a:cubicBezTo>
                    <a:pt x="596711" y="3068183"/>
                    <a:pt x="608553" y="3072704"/>
                    <a:pt x="609679" y="3081153"/>
                  </a:cubicBezTo>
                  <a:cubicBezTo>
                    <a:pt x="605740" y="3092337"/>
                    <a:pt x="585437" y="3079966"/>
                    <a:pt x="589385" y="3070962"/>
                  </a:cubicBezTo>
                  <a:close/>
                  <a:moveTo>
                    <a:pt x="577527" y="3171932"/>
                  </a:moveTo>
                  <a:cubicBezTo>
                    <a:pt x="602902" y="3157256"/>
                    <a:pt x="632493" y="3154480"/>
                    <a:pt x="658177" y="3140351"/>
                  </a:cubicBezTo>
                  <a:cubicBezTo>
                    <a:pt x="766999" y="3080497"/>
                    <a:pt x="770374" y="3066065"/>
                    <a:pt x="920362" y="3031953"/>
                  </a:cubicBezTo>
                  <a:lnTo>
                    <a:pt x="920425" y="3032071"/>
                  </a:lnTo>
                  <a:cubicBezTo>
                    <a:pt x="990925" y="3027545"/>
                    <a:pt x="1062550" y="3029815"/>
                    <a:pt x="1130798" y="3007812"/>
                  </a:cubicBezTo>
                  <a:cubicBezTo>
                    <a:pt x="1110498" y="3022488"/>
                    <a:pt x="1088510" y="3040521"/>
                    <a:pt x="1061996" y="3039393"/>
                  </a:cubicBezTo>
                  <a:cubicBezTo>
                    <a:pt x="1028149" y="3040521"/>
                    <a:pt x="994311" y="3045041"/>
                    <a:pt x="960475" y="3042213"/>
                  </a:cubicBezTo>
                  <a:cubicBezTo>
                    <a:pt x="919861" y="3038829"/>
                    <a:pt x="879825" y="3051237"/>
                    <a:pt x="842027" y="3064216"/>
                  </a:cubicBezTo>
                  <a:cubicBezTo>
                    <a:pt x="791277" y="3089030"/>
                    <a:pt x="744454" y="3124559"/>
                    <a:pt x="687504" y="3134146"/>
                  </a:cubicBezTo>
                  <a:cubicBezTo>
                    <a:pt x="675661" y="3132453"/>
                    <a:pt x="675661" y="3144296"/>
                    <a:pt x="672841" y="3152756"/>
                  </a:cubicBezTo>
                  <a:cubicBezTo>
                    <a:pt x="704996" y="3153893"/>
                    <a:pt x="736567" y="3149382"/>
                    <a:pt x="768158" y="3153893"/>
                  </a:cubicBezTo>
                  <a:cubicBezTo>
                    <a:pt x="794672" y="3156149"/>
                    <a:pt x="822306" y="3156149"/>
                    <a:pt x="846557" y="3169684"/>
                  </a:cubicBezTo>
                  <a:cubicBezTo>
                    <a:pt x="812720" y="3184337"/>
                    <a:pt x="782266" y="3204085"/>
                    <a:pt x="751240" y="3222705"/>
                  </a:cubicBezTo>
                  <a:cubicBezTo>
                    <a:pt x="750112" y="3226652"/>
                    <a:pt x="748421" y="3235112"/>
                    <a:pt x="747857" y="3239060"/>
                  </a:cubicBezTo>
                  <a:cubicBezTo>
                    <a:pt x="769287" y="3239060"/>
                    <a:pt x="789589" y="3231728"/>
                    <a:pt x="811029" y="3228345"/>
                  </a:cubicBezTo>
                  <a:cubicBezTo>
                    <a:pt x="796366" y="3239623"/>
                    <a:pt x="777747" y="3242443"/>
                    <a:pt x="760264" y="3248083"/>
                  </a:cubicBezTo>
                  <a:cubicBezTo>
                    <a:pt x="736578" y="3253723"/>
                    <a:pt x="712882" y="3261045"/>
                    <a:pt x="688069" y="3257661"/>
                  </a:cubicBezTo>
                  <a:cubicBezTo>
                    <a:pt x="709499" y="3241880"/>
                    <a:pt x="733743" y="3231155"/>
                    <a:pt x="754615" y="3214246"/>
                  </a:cubicBezTo>
                  <a:cubicBezTo>
                    <a:pt x="767022" y="3202967"/>
                    <a:pt x="782822" y="3197319"/>
                    <a:pt x="795793" y="3187168"/>
                  </a:cubicBezTo>
                  <a:cubicBezTo>
                    <a:pt x="797484" y="3172492"/>
                    <a:pt x="777747" y="3175897"/>
                    <a:pt x="768150" y="3172492"/>
                  </a:cubicBezTo>
                  <a:cubicBezTo>
                    <a:pt x="725288" y="3160657"/>
                    <a:pt x="679599" y="3162914"/>
                    <a:pt x="636176" y="3173629"/>
                  </a:cubicBezTo>
                  <a:cubicBezTo>
                    <a:pt x="617010" y="3177003"/>
                    <a:pt x="596698" y="3175884"/>
                    <a:pt x="577533" y="3171927"/>
                  </a:cubicBezTo>
                  <a:close/>
                  <a:moveTo>
                    <a:pt x="795805" y="3117193"/>
                  </a:moveTo>
                  <a:cubicBezTo>
                    <a:pt x="789038" y="3127926"/>
                    <a:pt x="765915" y="3117193"/>
                    <a:pt x="782270" y="3109279"/>
                  </a:cubicBezTo>
                  <a:lnTo>
                    <a:pt x="782270" y="3109297"/>
                  </a:lnTo>
                  <a:cubicBezTo>
                    <a:pt x="787914" y="3103657"/>
                    <a:pt x="802023" y="3108732"/>
                    <a:pt x="795811" y="3117187"/>
                  </a:cubicBezTo>
                  <a:close/>
                  <a:moveTo>
                    <a:pt x="767043" y="3139779"/>
                  </a:moveTo>
                  <a:cubicBezTo>
                    <a:pt x="758019" y="3137505"/>
                    <a:pt x="749551" y="3135867"/>
                    <a:pt x="741100" y="3133593"/>
                  </a:cubicBezTo>
                  <a:lnTo>
                    <a:pt x="763094" y="3126816"/>
                  </a:lnTo>
                  <a:cubicBezTo>
                    <a:pt x="764670" y="3131053"/>
                    <a:pt x="765990" y="3135379"/>
                    <a:pt x="767048" y="3139774"/>
                  </a:cubicBezTo>
                  <a:close/>
                  <a:moveTo>
                    <a:pt x="726443" y="3185977"/>
                  </a:moveTo>
                  <a:cubicBezTo>
                    <a:pt x="736029" y="3187106"/>
                    <a:pt x="745616" y="3188233"/>
                    <a:pt x="755767" y="3189934"/>
                  </a:cubicBezTo>
                  <a:cubicBezTo>
                    <a:pt x="748265" y="3197325"/>
                    <a:pt x="740358" y="3204291"/>
                    <a:pt x="732081" y="3210800"/>
                  </a:cubicBezTo>
                  <a:cubicBezTo>
                    <a:pt x="730377" y="3202339"/>
                    <a:pt x="728129" y="3193883"/>
                    <a:pt x="726446" y="3185972"/>
                  </a:cubicBezTo>
                  <a:close/>
                  <a:moveTo>
                    <a:pt x="680751" y="3219342"/>
                  </a:moveTo>
                  <a:cubicBezTo>
                    <a:pt x="680187" y="3214275"/>
                    <a:pt x="679624" y="3208627"/>
                    <a:pt x="679059" y="3202996"/>
                  </a:cubicBezTo>
                  <a:cubicBezTo>
                    <a:pt x="667263" y="3198920"/>
                    <a:pt x="654918" y="3196640"/>
                    <a:pt x="643671" y="3191682"/>
                  </a:cubicBezTo>
                  <a:lnTo>
                    <a:pt x="643534" y="3191708"/>
                  </a:lnTo>
                  <a:lnTo>
                    <a:pt x="643534" y="3191626"/>
                  </a:lnTo>
                  <a:cubicBezTo>
                    <a:pt x="643581" y="3191646"/>
                    <a:pt x="643632" y="3191661"/>
                    <a:pt x="643671" y="3191682"/>
                  </a:cubicBezTo>
                  <a:cubicBezTo>
                    <a:pt x="665059" y="3188275"/>
                    <a:pt x="687574" y="3179870"/>
                    <a:pt x="709518" y="3186058"/>
                  </a:cubicBezTo>
                  <a:lnTo>
                    <a:pt x="711210" y="3221034"/>
                  </a:lnTo>
                  <a:cubicBezTo>
                    <a:pt x="695553" y="3232905"/>
                    <a:pt x="678011" y="3242059"/>
                    <a:pt x="659317" y="3248112"/>
                  </a:cubicBezTo>
                  <a:cubicBezTo>
                    <a:pt x="650293" y="3234577"/>
                    <a:pt x="640144" y="3222161"/>
                    <a:pt x="631120" y="3209190"/>
                  </a:cubicBezTo>
                  <a:cubicBezTo>
                    <a:pt x="648045" y="3210876"/>
                    <a:pt x="663272" y="3220463"/>
                    <a:pt x="680754" y="3219336"/>
                  </a:cubicBezTo>
                  <a:close/>
                  <a:moveTo>
                    <a:pt x="641839" y="3248557"/>
                  </a:moveTo>
                  <a:lnTo>
                    <a:pt x="641839" y="3248647"/>
                  </a:lnTo>
                  <a:cubicBezTo>
                    <a:pt x="650863" y="3255988"/>
                    <a:pt x="658194" y="3265010"/>
                    <a:pt x="668345" y="3271206"/>
                  </a:cubicBezTo>
                  <a:cubicBezTo>
                    <a:pt x="684136" y="3273470"/>
                    <a:pt x="699936" y="3273470"/>
                    <a:pt x="715717" y="3274026"/>
                  </a:cubicBezTo>
                  <a:cubicBezTo>
                    <a:pt x="715717" y="3277410"/>
                    <a:pt x="714580" y="3283613"/>
                    <a:pt x="714580" y="3287005"/>
                  </a:cubicBezTo>
                  <a:cubicBezTo>
                    <a:pt x="698799" y="3294901"/>
                    <a:pt x="683563" y="3302230"/>
                    <a:pt x="667772" y="3308990"/>
                  </a:cubicBezTo>
                  <a:cubicBezTo>
                    <a:pt x="669463" y="3302233"/>
                    <a:pt x="670592" y="3294901"/>
                    <a:pt x="672298" y="3288124"/>
                  </a:cubicBezTo>
                  <a:cubicBezTo>
                    <a:pt x="655377" y="3281206"/>
                    <a:pt x="639585" y="3268836"/>
                    <a:pt x="641842" y="3248552"/>
                  </a:cubicBezTo>
                  <a:close/>
                  <a:moveTo>
                    <a:pt x="417927" y="3135216"/>
                  </a:moveTo>
                  <a:cubicBezTo>
                    <a:pt x="429779" y="3147632"/>
                    <a:pt x="442186" y="3160603"/>
                    <a:pt x="445570" y="3178641"/>
                  </a:cubicBezTo>
                  <a:cubicBezTo>
                    <a:pt x="440495" y="3178077"/>
                    <a:pt x="431471" y="3176950"/>
                    <a:pt x="426396" y="3176394"/>
                  </a:cubicBezTo>
                  <a:cubicBezTo>
                    <a:pt x="423576" y="3162932"/>
                    <a:pt x="421321" y="3148833"/>
                    <a:pt x="417928" y="3135280"/>
                  </a:cubicBezTo>
                  <a:lnTo>
                    <a:pt x="417928" y="3135216"/>
                  </a:lnTo>
                  <a:close/>
                  <a:moveTo>
                    <a:pt x="380715" y="3169690"/>
                  </a:moveTo>
                  <a:lnTo>
                    <a:pt x="380715" y="3169625"/>
                  </a:lnTo>
                  <a:lnTo>
                    <a:pt x="380745" y="3169677"/>
                  </a:lnTo>
                  <a:cubicBezTo>
                    <a:pt x="388631" y="3166309"/>
                    <a:pt x="396519" y="3163483"/>
                    <a:pt x="403837" y="3160666"/>
                  </a:cubicBezTo>
                  <a:cubicBezTo>
                    <a:pt x="405538" y="3165177"/>
                    <a:pt x="408364" y="3173073"/>
                    <a:pt x="409478" y="3177021"/>
                  </a:cubicBezTo>
                  <a:cubicBezTo>
                    <a:pt x="407786" y="3184925"/>
                    <a:pt x="397634" y="3185489"/>
                    <a:pt x="391995" y="3190000"/>
                  </a:cubicBezTo>
                  <a:cubicBezTo>
                    <a:pt x="388620" y="3183196"/>
                    <a:pt x="384675" y="3176391"/>
                    <a:pt x="380748" y="3169677"/>
                  </a:cubicBezTo>
                  <a:close/>
                  <a:moveTo>
                    <a:pt x="387491" y="3249161"/>
                  </a:moveTo>
                  <a:cubicBezTo>
                    <a:pt x="385226" y="3235609"/>
                    <a:pt x="391994" y="3222690"/>
                    <a:pt x="396505" y="3210776"/>
                  </a:cubicBezTo>
                  <a:lnTo>
                    <a:pt x="396505" y="3210803"/>
                  </a:lnTo>
                  <a:cubicBezTo>
                    <a:pt x="400452" y="3197824"/>
                    <a:pt x="416805" y="3199525"/>
                    <a:pt x="427532" y="3195579"/>
                  </a:cubicBezTo>
                  <a:cubicBezTo>
                    <a:pt x="425267" y="3220003"/>
                    <a:pt x="425834" y="3244608"/>
                    <a:pt x="429223" y="3268902"/>
                  </a:cubicBezTo>
                  <a:cubicBezTo>
                    <a:pt x="415123" y="3263260"/>
                    <a:pt x="394821" y="3265505"/>
                    <a:pt x="387489" y="3249161"/>
                  </a:cubicBezTo>
                  <a:close/>
                  <a:moveTo>
                    <a:pt x="482226" y="3360860"/>
                  </a:moveTo>
                  <a:lnTo>
                    <a:pt x="469818" y="3373258"/>
                  </a:lnTo>
                  <a:cubicBezTo>
                    <a:pt x="464178" y="3368732"/>
                    <a:pt x="459103" y="3364225"/>
                    <a:pt x="453463" y="3359723"/>
                  </a:cubicBezTo>
                  <a:cubicBezTo>
                    <a:pt x="452336" y="3350700"/>
                    <a:pt x="451199" y="3341667"/>
                    <a:pt x="450643" y="3333217"/>
                  </a:cubicBezTo>
                  <a:cubicBezTo>
                    <a:pt x="439355" y="3329270"/>
                    <a:pt x="427521" y="3324759"/>
                    <a:pt x="420742" y="3314607"/>
                  </a:cubicBezTo>
                  <a:cubicBezTo>
                    <a:pt x="414539" y="3293741"/>
                    <a:pt x="424690" y="3270619"/>
                    <a:pt x="442737" y="3259332"/>
                  </a:cubicBezTo>
                  <a:cubicBezTo>
                    <a:pt x="438798" y="3240139"/>
                    <a:pt x="435978" y="3219856"/>
                    <a:pt x="443875" y="3201208"/>
                  </a:cubicBezTo>
                  <a:lnTo>
                    <a:pt x="443875" y="3201253"/>
                  </a:lnTo>
                  <a:cubicBezTo>
                    <a:pt x="452898" y="3192229"/>
                    <a:pt x="474324" y="3193912"/>
                    <a:pt x="472636" y="3210267"/>
                  </a:cubicBezTo>
                  <a:cubicBezTo>
                    <a:pt x="475024" y="3241651"/>
                    <a:pt x="480887" y="3272674"/>
                    <a:pt x="490118" y="3302765"/>
                  </a:cubicBezTo>
                  <a:cubicBezTo>
                    <a:pt x="505343" y="3334919"/>
                    <a:pt x="536371" y="3355222"/>
                    <a:pt x="568517" y="3367064"/>
                  </a:cubicBezTo>
                  <a:cubicBezTo>
                    <a:pt x="561740" y="3374951"/>
                    <a:pt x="554982" y="3382289"/>
                    <a:pt x="548218" y="3389613"/>
                  </a:cubicBezTo>
                  <a:cubicBezTo>
                    <a:pt x="542578" y="3382282"/>
                    <a:pt x="536375" y="3375523"/>
                    <a:pt x="530743" y="3368737"/>
                  </a:cubicBezTo>
                  <a:cubicBezTo>
                    <a:pt x="521711" y="3381153"/>
                    <a:pt x="521142" y="3395825"/>
                    <a:pt x="520583" y="3410480"/>
                  </a:cubicBezTo>
                  <a:cubicBezTo>
                    <a:pt x="495196" y="3408796"/>
                    <a:pt x="490684" y="3380018"/>
                    <a:pt x="482224" y="3360860"/>
                  </a:cubicBezTo>
                  <a:close/>
                  <a:moveTo>
                    <a:pt x="666092" y="3329285"/>
                  </a:moveTo>
                  <a:lnTo>
                    <a:pt x="666092" y="3329320"/>
                  </a:lnTo>
                  <a:cubicBezTo>
                    <a:pt x="695981" y="3315786"/>
                    <a:pt x="722496" y="3295473"/>
                    <a:pt x="755206" y="3290408"/>
                  </a:cubicBezTo>
                  <a:cubicBezTo>
                    <a:pt x="737160" y="3317486"/>
                    <a:pt x="699939" y="3314094"/>
                    <a:pt x="673988" y="3329886"/>
                  </a:cubicBezTo>
                  <a:cubicBezTo>
                    <a:pt x="547252" y="3403287"/>
                    <a:pt x="533773" y="3441928"/>
                    <a:pt x="491813" y="3469191"/>
                  </a:cubicBezTo>
                  <a:cubicBezTo>
                    <a:pt x="470947" y="3484981"/>
                    <a:pt x="448954" y="3498515"/>
                    <a:pt x="429215" y="3515998"/>
                  </a:cubicBezTo>
                  <a:cubicBezTo>
                    <a:pt x="451208" y="3532362"/>
                    <a:pt x="478842" y="3514880"/>
                    <a:pt x="504229" y="3522218"/>
                  </a:cubicBezTo>
                  <a:cubicBezTo>
                    <a:pt x="479403" y="3535180"/>
                    <a:pt x="450654" y="3531805"/>
                    <a:pt x="424139" y="3532934"/>
                  </a:cubicBezTo>
                  <a:cubicBezTo>
                    <a:pt x="412296" y="3533498"/>
                    <a:pt x="400452" y="3531234"/>
                    <a:pt x="389174" y="3527850"/>
                  </a:cubicBezTo>
                  <a:cubicBezTo>
                    <a:pt x="417371" y="3515444"/>
                    <a:pt x="443314" y="3499089"/>
                    <a:pt x="465317" y="3477101"/>
                  </a:cubicBezTo>
                  <a:cubicBezTo>
                    <a:pt x="529606" y="3424523"/>
                    <a:pt x="592205" y="3368129"/>
                    <a:pt x="666092" y="3329285"/>
                  </a:cubicBezTo>
                  <a:close/>
                  <a:moveTo>
                    <a:pt x="455155" y="3614103"/>
                  </a:moveTo>
                  <a:cubicBezTo>
                    <a:pt x="447823" y="3619751"/>
                    <a:pt x="439355" y="3624826"/>
                    <a:pt x="431459" y="3629902"/>
                  </a:cubicBezTo>
                  <a:cubicBezTo>
                    <a:pt x="432032" y="3625354"/>
                    <a:pt x="432032" y="3616258"/>
                    <a:pt x="432596" y="3611797"/>
                  </a:cubicBezTo>
                  <a:lnTo>
                    <a:pt x="432596" y="3611843"/>
                  </a:lnTo>
                  <a:cubicBezTo>
                    <a:pt x="440161" y="3612041"/>
                    <a:pt x="447701" y="3612796"/>
                    <a:pt x="455155" y="3614103"/>
                  </a:cubicBezTo>
                  <a:close/>
                  <a:moveTo>
                    <a:pt x="479968" y="3544690"/>
                  </a:moveTo>
                  <a:cubicBezTo>
                    <a:pt x="477140" y="3552585"/>
                    <a:pt x="473766" y="3559926"/>
                    <a:pt x="470944" y="3567240"/>
                  </a:cubicBezTo>
                  <a:cubicBezTo>
                    <a:pt x="457991" y="3565605"/>
                    <a:pt x="447287" y="3559342"/>
                    <a:pt x="437147" y="3551442"/>
                  </a:cubicBezTo>
                  <a:lnTo>
                    <a:pt x="437107" y="3551448"/>
                  </a:lnTo>
                  <a:lnTo>
                    <a:pt x="437107" y="3551413"/>
                  </a:lnTo>
                  <a:lnTo>
                    <a:pt x="437147" y="3551442"/>
                  </a:lnTo>
                  <a:cubicBezTo>
                    <a:pt x="451235" y="3548627"/>
                    <a:pt x="465883" y="3546372"/>
                    <a:pt x="479968" y="3544690"/>
                  </a:cubicBezTo>
                  <a:close/>
                  <a:moveTo>
                    <a:pt x="241402" y="3314572"/>
                  </a:moveTo>
                  <a:lnTo>
                    <a:pt x="241419" y="3314595"/>
                  </a:lnTo>
                  <a:cubicBezTo>
                    <a:pt x="261154" y="3319670"/>
                    <a:pt x="285389" y="3328705"/>
                    <a:pt x="282006" y="3353502"/>
                  </a:cubicBezTo>
                  <a:cubicBezTo>
                    <a:pt x="262271" y="3349593"/>
                    <a:pt x="253254" y="3328694"/>
                    <a:pt x="241419" y="3314595"/>
                  </a:cubicBezTo>
                  <a:lnTo>
                    <a:pt x="241402" y="3314595"/>
                  </a:lnTo>
                  <a:close/>
                  <a:moveTo>
                    <a:pt x="190711" y="3306822"/>
                  </a:moveTo>
                  <a:cubicBezTo>
                    <a:pt x="190688" y="3306803"/>
                    <a:pt x="190662" y="3306786"/>
                    <a:pt x="190637" y="3306766"/>
                  </a:cubicBezTo>
                  <a:lnTo>
                    <a:pt x="190637" y="3306729"/>
                  </a:lnTo>
                  <a:cubicBezTo>
                    <a:pt x="190662" y="3306759"/>
                    <a:pt x="190687" y="3306793"/>
                    <a:pt x="190711" y="3306822"/>
                  </a:cubicBezTo>
                  <a:cubicBezTo>
                    <a:pt x="205359" y="3318639"/>
                    <a:pt x="222240" y="3328211"/>
                    <a:pt x="235181" y="3342296"/>
                  </a:cubicBezTo>
                  <a:cubicBezTo>
                    <a:pt x="212683" y="3341661"/>
                    <a:pt x="203087" y="3321467"/>
                    <a:pt x="190717" y="3306822"/>
                  </a:cubicBezTo>
                  <a:close/>
                  <a:moveTo>
                    <a:pt x="213754" y="3366536"/>
                  </a:moveTo>
                  <a:cubicBezTo>
                    <a:pt x="228979" y="3360332"/>
                    <a:pt x="245337" y="3354684"/>
                    <a:pt x="261127" y="3361442"/>
                  </a:cubicBezTo>
                  <a:cubicBezTo>
                    <a:pt x="251551" y="3382272"/>
                    <a:pt x="229555" y="3375542"/>
                    <a:pt x="213765" y="3366536"/>
                  </a:cubicBezTo>
                  <a:close/>
                  <a:moveTo>
                    <a:pt x="367177" y="3512000"/>
                  </a:moveTo>
                  <a:cubicBezTo>
                    <a:pt x="369997" y="3503522"/>
                    <a:pt x="373381" y="3495627"/>
                    <a:pt x="376779" y="3487174"/>
                  </a:cubicBezTo>
                  <a:cubicBezTo>
                    <a:pt x="360941" y="3487360"/>
                    <a:pt x="345110" y="3486417"/>
                    <a:pt x="329406" y="3484354"/>
                  </a:cubicBezTo>
                  <a:cubicBezTo>
                    <a:pt x="341814" y="3477023"/>
                    <a:pt x="357040" y="3473637"/>
                    <a:pt x="363807" y="3460094"/>
                  </a:cubicBezTo>
                  <a:cubicBezTo>
                    <a:pt x="340685" y="3461795"/>
                    <a:pt x="316436" y="3467999"/>
                    <a:pt x="294441" y="3457274"/>
                  </a:cubicBezTo>
                  <a:cubicBezTo>
                    <a:pt x="302336" y="3449388"/>
                    <a:pt x="310796" y="3441493"/>
                    <a:pt x="318691" y="3433588"/>
                  </a:cubicBezTo>
                  <a:cubicBezTo>
                    <a:pt x="296214" y="3412716"/>
                    <a:pt x="282798" y="3470321"/>
                    <a:pt x="247069" y="3418352"/>
                  </a:cubicBezTo>
                  <a:cubicBezTo>
                    <a:pt x="243676" y="3405381"/>
                    <a:pt x="251007" y="3392978"/>
                    <a:pt x="258911" y="3383388"/>
                  </a:cubicBezTo>
                  <a:cubicBezTo>
                    <a:pt x="265669" y="3372673"/>
                    <a:pt x="279778" y="3376056"/>
                    <a:pt x="291066" y="3373800"/>
                  </a:cubicBezTo>
                  <a:cubicBezTo>
                    <a:pt x="293295" y="3361339"/>
                    <a:pt x="296677" y="3349515"/>
                    <a:pt x="300061" y="3337052"/>
                  </a:cubicBezTo>
                  <a:lnTo>
                    <a:pt x="300061" y="3337143"/>
                  </a:lnTo>
                  <a:cubicBezTo>
                    <a:pt x="308520" y="3338844"/>
                    <a:pt x="316980" y="3339408"/>
                    <a:pt x="324874" y="3342792"/>
                  </a:cubicBezTo>
                  <a:cubicBezTo>
                    <a:pt x="364820" y="3394355"/>
                    <a:pt x="342261" y="3418368"/>
                    <a:pt x="461933" y="3458967"/>
                  </a:cubicBezTo>
                  <a:cubicBezTo>
                    <a:pt x="435981" y="3483793"/>
                    <a:pt x="406091" y="3514238"/>
                    <a:pt x="367177" y="3512000"/>
                  </a:cubicBezTo>
                  <a:close/>
                  <a:moveTo>
                    <a:pt x="401587" y="3622002"/>
                  </a:moveTo>
                  <a:cubicBezTo>
                    <a:pt x="389268" y="3628985"/>
                    <a:pt x="377893" y="3637517"/>
                    <a:pt x="367741" y="3647389"/>
                  </a:cubicBezTo>
                  <a:cubicBezTo>
                    <a:pt x="344619" y="3645697"/>
                    <a:pt x="324372" y="3631005"/>
                    <a:pt x="300066" y="3633281"/>
                  </a:cubicBezTo>
                  <a:cubicBezTo>
                    <a:pt x="284304" y="3634757"/>
                    <a:pt x="269049" y="3628770"/>
                    <a:pt x="254392" y="3623139"/>
                  </a:cubicBezTo>
                  <a:cubicBezTo>
                    <a:pt x="252701" y="3600582"/>
                    <a:pt x="276377" y="3601126"/>
                    <a:pt x="292169" y="3600582"/>
                  </a:cubicBezTo>
                  <a:cubicBezTo>
                    <a:pt x="283710" y="3592123"/>
                    <a:pt x="272995" y="3585301"/>
                    <a:pt x="266226" y="3575207"/>
                  </a:cubicBezTo>
                  <a:cubicBezTo>
                    <a:pt x="261151" y="3562218"/>
                    <a:pt x="272430" y="3551503"/>
                    <a:pt x="278070" y="3541352"/>
                  </a:cubicBezTo>
                  <a:cubicBezTo>
                    <a:pt x="286529" y="3542489"/>
                    <a:pt x="294989" y="3542489"/>
                    <a:pt x="302884" y="3545319"/>
                  </a:cubicBezTo>
                  <a:cubicBezTo>
                    <a:pt x="314726" y="3555460"/>
                    <a:pt x="321503" y="3569551"/>
                    <a:pt x="331081" y="3581403"/>
                  </a:cubicBezTo>
                  <a:cubicBezTo>
                    <a:pt x="331654" y="3571253"/>
                    <a:pt x="332218" y="3561652"/>
                    <a:pt x="332218" y="3552068"/>
                  </a:cubicBezTo>
                  <a:cubicBezTo>
                    <a:pt x="353084" y="3550940"/>
                    <a:pt x="369439" y="3563920"/>
                    <a:pt x="379599" y="3581403"/>
                  </a:cubicBezTo>
                  <a:cubicBezTo>
                    <a:pt x="382973" y="3575763"/>
                    <a:pt x="386366" y="3570124"/>
                    <a:pt x="389186" y="3564484"/>
                  </a:cubicBezTo>
                  <a:cubicBezTo>
                    <a:pt x="411743" y="3561656"/>
                    <a:pt x="432046" y="3568987"/>
                    <a:pt x="450102" y="3581403"/>
                  </a:cubicBezTo>
                  <a:cubicBezTo>
                    <a:pt x="433742" y="3594364"/>
                    <a:pt x="420199" y="3611847"/>
                    <a:pt x="401588" y="3621998"/>
                  </a:cubicBezTo>
                  <a:close/>
                  <a:moveTo>
                    <a:pt x="422999" y="3644606"/>
                  </a:moveTo>
                  <a:cubicBezTo>
                    <a:pt x="435406" y="3640095"/>
                    <a:pt x="447825" y="3636138"/>
                    <a:pt x="460793" y="3635005"/>
                  </a:cubicBezTo>
                  <a:cubicBezTo>
                    <a:pt x="454589" y="3641772"/>
                    <a:pt x="448951" y="3648550"/>
                    <a:pt x="441618" y="3653616"/>
                  </a:cubicBezTo>
                  <a:cubicBezTo>
                    <a:pt x="437108" y="3651337"/>
                    <a:pt x="428085" y="3646784"/>
                    <a:pt x="423001" y="3644602"/>
                  </a:cubicBezTo>
                  <a:close/>
                  <a:moveTo>
                    <a:pt x="327127" y="3783833"/>
                  </a:moveTo>
                  <a:cubicBezTo>
                    <a:pt x="345736" y="3765913"/>
                    <a:pt x="364921" y="3747266"/>
                    <a:pt x="384086" y="3728621"/>
                  </a:cubicBezTo>
                  <a:lnTo>
                    <a:pt x="384086" y="3728556"/>
                  </a:lnTo>
                  <a:cubicBezTo>
                    <a:pt x="417924" y="3701486"/>
                    <a:pt x="444437" y="3664821"/>
                    <a:pt x="483350" y="3643963"/>
                  </a:cubicBezTo>
                  <a:cubicBezTo>
                    <a:pt x="475464" y="3668222"/>
                    <a:pt x="450981" y="3678044"/>
                    <a:pt x="432031" y="3691908"/>
                  </a:cubicBezTo>
                  <a:cubicBezTo>
                    <a:pt x="396627" y="3717815"/>
                    <a:pt x="368859" y="3753370"/>
                    <a:pt x="341789" y="3787217"/>
                  </a:cubicBezTo>
                  <a:cubicBezTo>
                    <a:pt x="311899" y="3816543"/>
                    <a:pt x="292716" y="3854336"/>
                    <a:pt x="263964" y="3884226"/>
                  </a:cubicBezTo>
                  <a:cubicBezTo>
                    <a:pt x="278064" y="3846980"/>
                    <a:pt x="302870" y="3815407"/>
                    <a:pt x="327127" y="3783833"/>
                  </a:cubicBezTo>
                  <a:close/>
                  <a:moveTo>
                    <a:pt x="147218" y="4072643"/>
                  </a:moveTo>
                  <a:cubicBezTo>
                    <a:pt x="130845" y="4073769"/>
                    <a:pt x="114400" y="4073195"/>
                    <a:pt x="98145" y="4070932"/>
                  </a:cubicBezTo>
                  <a:cubicBezTo>
                    <a:pt x="96592" y="4068040"/>
                    <a:pt x="95272" y="4065029"/>
                    <a:pt x="94197" y="4061928"/>
                  </a:cubicBezTo>
                  <a:cubicBezTo>
                    <a:pt x="115627" y="4045555"/>
                    <a:pt x="142143" y="4033730"/>
                    <a:pt x="161880" y="4013992"/>
                  </a:cubicBezTo>
                  <a:cubicBezTo>
                    <a:pt x="198536" y="3972250"/>
                    <a:pt x="225616" y="3921476"/>
                    <a:pt x="266775" y="3883709"/>
                  </a:cubicBezTo>
                  <a:cubicBezTo>
                    <a:pt x="251550" y="3916417"/>
                    <a:pt x="230119" y="3946863"/>
                    <a:pt x="206987" y="3974509"/>
                  </a:cubicBezTo>
                  <a:cubicBezTo>
                    <a:pt x="189504" y="3995375"/>
                    <a:pt x="174286" y="4018507"/>
                    <a:pt x="151163" y="4033733"/>
                  </a:cubicBezTo>
                  <a:cubicBezTo>
                    <a:pt x="151726" y="4038227"/>
                    <a:pt x="152292" y="4047832"/>
                    <a:pt x="152855" y="4052335"/>
                  </a:cubicBezTo>
                  <a:cubicBezTo>
                    <a:pt x="182190" y="4046131"/>
                    <a:pt x="209260" y="4033733"/>
                    <a:pt x="236893" y="4021317"/>
                  </a:cubicBezTo>
                  <a:cubicBezTo>
                    <a:pt x="265091" y="4009474"/>
                    <a:pt x="287642" y="3986916"/>
                    <a:pt x="316420" y="3975074"/>
                  </a:cubicBezTo>
                  <a:lnTo>
                    <a:pt x="307952" y="3991993"/>
                  </a:lnTo>
                  <a:cubicBezTo>
                    <a:pt x="257752" y="4024137"/>
                    <a:pt x="206988" y="4059113"/>
                    <a:pt x="147218" y="4072643"/>
                  </a:cubicBezTo>
                  <a:close/>
                  <a:moveTo>
                    <a:pt x="276918" y="4078246"/>
                  </a:moveTo>
                  <a:cubicBezTo>
                    <a:pt x="262105" y="4085851"/>
                    <a:pt x="245910" y="4087278"/>
                    <a:pt x="230109" y="4086714"/>
                  </a:cubicBezTo>
                  <a:cubicBezTo>
                    <a:pt x="238568" y="4077126"/>
                    <a:pt x="247038" y="4066975"/>
                    <a:pt x="258316" y="4060199"/>
                  </a:cubicBezTo>
                  <a:cubicBezTo>
                    <a:pt x="275235" y="4053923"/>
                    <a:pt x="293854" y="4052831"/>
                    <a:pt x="309646" y="4043192"/>
                  </a:cubicBezTo>
                  <a:lnTo>
                    <a:pt x="309646" y="4043273"/>
                  </a:lnTo>
                  <a:cubicBezTo>
                    <a:pt x="323744" y="4035941"/>
                    <a:pt x="337853" y="4026918"/>
                    <a:pt x="354198" y="4025790"/>
                  </a:cubicBezTo>
                  <a:cubicBezTo>
                    <a:pt x="333332" y="4049475"/>
                    <a:pt x="304298" y="4064188"/>
                    <a:pt x="276918" y="4078246"/>
                  </a:cubicBezTo>
                  <a:close/>
                  <a:moveTo>
                    <a:pt x="290472" y="4112083"/>
                  </a:moveTo>
                  <a:lnTo>
                    <a:pt x="290472" y="4112128"/>
                  </a:lnTo>
                  <a:cubicBezTo>
                    <a:pt x="299494" y="4109318"/>
                    <a:pt x="302878" y="4112128"/>
                    <a:pt x="299494" y="4121729"/>
                  </a:cubicBezTo>
                  <a:cubicBezTo>
                    <a:pt x="290472" y="4124454"/>
                    <a:pt x="287076" y="4121088"/>
                    <a:pt x="290472" y="4112083"/>
                  </a:cubicBezTo>
                  <a:close/>
                  <a:moveTo>
                    <a:pt x="287079" y="4202343"/>
                  </a:moveTo>
                  <a:cubicBezTo>
                    <a:pt x="278064" y="4209619"/>
                    <a:pt x="270733" y="4193884"/>
                    <a:pt x="278628" y="4188790"/>
                  </a:cubicBezTo>
                  <a:lnTo>
                    <a:pt x="278628" y="4188808"/>
                  </a:lnTo>
                  <a:cubicBezTo>
                    <a:pt x="287076" y="4182040"/>
                    <a:pt x="294983" y="4197266"/>
                    <a:pt x="287076" y="4202343"/>
                  </a:cubicBezTo>
                  <a:close/>
                  <a:moveTo>
                    <a:pt x="200239" y="4566110"/>
                  </a:moveTo>
                  <a:cubicBezTo>
                    <a:pt x="215463" y="4539596"/>
                    <a:pt x="244791" y="4515900"/>
                    <a:pt x="240838" y="4482628"/>
                  </a:cubicBezTo>
                  <a:cubicBezTo>
                    <a:pt x="222228" y="4495607"/>
                    <a:pt x="206437" y="4513090"/>
                    <a:pt x="185562" y="4521540"/>
                  </a:cubicBezTo>
                  <a:cubicBezTo>
                    <a:pt x="148341" y="4537331"/>
                    <a:pt x="108931" y="4545528"/>
                    <a:pt x="68815" y="4548620"/>
                  </a:cubicBezTo>
                  <a:cubicBezTo>
                    <a:pt x="58678" y="4549400"/>
                    <a:pt x="49649" y="4544116"/>
                    <a:pt x="40053" y="4540733"/>
                  </a:cubicBezTo>
                  <a:cubicBezTo>
                    <a:pt x="99559" y="4508275"/>
                    <a:pt x="114869" y="4499806"/>
                    <a:pt x="171464" y="4374358"/>
                  </a:cubicBezTo>
                  <a:cubicBezTo>
                    <a:pt x="184999" y="4326239"/>
                    <a:pt x="206429" y="4280577"/>
                    <a:pt x="224476" y="4234279"/>
                  </a:cubicBezTo>
                  <a:lnTo>
                    <a:pt x="224476" y="4234471"/>
                  </a:lnTo>
                  <a:cubicBezTo>
                    <a:pt x="240831" y="4201753"/>
                    <a:pt x="256621" y="4167924"/>
                    <a:pt x="280880" y="4140845"/>
                  </a:cubicBezTo>
                  <a:cubicBezTo>
                    <a:pt x="254374" y="4198942"/>
                    <a:pt x="234073" y="4259275"/>
                    <a:pt x="212078" y="4319073"/>
                  </a:cubicBezTo>
                  <a:cubicBezTo>
                    <a:pt x="205866" y="4350081"/>
                    <a:pt x="191202" y="4379423"/>
                    <a:pt x="179360" y="4408732"/>
                  </a:cubicBezTo>
                  <a:cubicBezTo>
                    <a:pt x="173156" y="4429031"/>
                    <a:pt x="162441" y="4448233"/>
                    <a:pt x="151726" y="4466828"/>
                  </a:cubicBezTo>
                  <a:cubicBezTo>
                    <a:pt x="141566" y="4480935"/>
                    <a:pt x="129733" y="4493906"/>
                    <a:pt x="123529" y="4510825"/>
                  </a:cubicBezTo>
                  <a:cubicBezTo>
                    <a:pt x="147779" y="4518166"/>
                    <a:pt x="169773" y="4504058"/>
                    <a:pt x="190648" y="4493906"/>
                  </a:cubicBezTo>
                  <a:cubicBezTo>
                    <a:pt x="217718" y="4480935"/>
                    <a:pt x="240276" y="4459515"/>
                    <a:pt x="264535" y="4442596"/>
                  </a:cubicBezTo>
                  <a:cubicBezTo>
                    <a:pt x="270175" y="4469093"/>
                    <a:pt x="256630" y="4492206"/>
                    <a:pt x="245352" y="4514773"/>
                  </a:cubicBezTo>
                  <a:cubicBezTo>
                    <a:pt x="238584" y="4524360"/>
                    <a:pt x="248736" y="4532828"/>
                    <a:pt x="252693" y="4541297"/>
                  </a:cubicBezTo>
                  <a:cubicBezTo>
                    <a:pt x="238033" y="4554261"/>
                    <a:pt x="221102" y="4565529"/>
                    <a:pt x="200239" y="4566110"/>
                  </a:cubicBezTo>
                  <a:close/>
                  <a:moveTo>
                    <a:pt x="208689" y="4387365"/>
                  </a:moveTo>
                  <a:cubicBezTo>
                    <a:pt x="198539" y="4390731"/>
                    <a:pt x="196893" y="4373971"/>
                    <a:pt x="205869" y="4370992"/>
                  </a:cubicBezTo>
                  <a:cubicBezTo>
                    <a:pt x="215524" y="4367788"/>
                    <a:pt x="217713" y="4385100"/>
                    <a:pt x="208689" y="4387365"/>
                  </a:cubicBezTo>
                  <a:close/>
                  <a:moveTo>
                    <a:pt x="174861" y="4458923"/>
                  </a:moveTo>
                  <a:cubicBezTo>
                    <a:pt x="172597" y="4471893"/>
                    <a:pt x="168084" y="4484297"/>
                    <a:pt x="163583" y="4496707"/>
                  </a:cubicBezTo>
                  <a:cubicBezTo>
                    <a:pt x="159616" y="4496159"/>
                    <a:pt x="151731" y="4494523"/>
                    <a:pt x="147783" y="4493887"/>
                  </a:cubicBezTo>
                  <a:cubicBezTo>
                    <a:pt x="156242" y="4481489"/>
                    <a:pt x="164137" y="4469074"/>
                    <a:pt x="174861" y="4458923"/>
                  </a:cubicBezTo>
                  <a:close/>
                  <a:moveTo>
                    <a:pt x="306260" y="4959268"/>
                  </a:moveTo>
                  <a:cubicBezTo>
                    <a:pt x="297228" y="4968282"/>
                    <a:pt x="284831" y="4973359"/>
                    <a:pt x="273542" y="4979568"/>
                  </a:cubicBezTo>
                  <a:cubicBezTo>
                    <a:pt x="282001" y="4941783"/>
                    <a:pt x="302303" y="4905681"/>
                    <a:pt x="298917" y="4866196"/>
                  </a:cubicBezTo>
                  <a:cubicBezTo>
                    <a:pt x="281435" y="4871836"/>
                    <a:pt x="278387" y="4891352"/>
                    <a:pt x="267344" y="4903435"/>
                  </a:cubicBezTo>
                  <a:cubicBezTo>
                    <a:pt x="246646" y="4926348"/>
                    <a:pt x="222703" y="4946105"/>
                    <a:pt x="196277" y="4962077"/>
                  </a:cubicBezTo>
                  <a:cubicBezTo>
                    <a:pt x="204172" y="4931628"/>
                    <a:pt x="219964" y="4904564"/>
                    <a:pt x="228422" y="4874665"/>
                  </a:cubicBezTo>
                  <a:cubicBezTo>
                    <a:pt x="243979" y="4770650"/>
                    <a:pt x="222541" y="4706386"/>
                    <a:pt x="233507" y="4655260"/>
                  </a:cubicBezTo>
                  <a:cubicBezTo>
                    <a:pt x="240265" y="4637250"/>
                    <a:pt x="245341" y="4618694"/>
                    <a:pt x="253245" y="4601230"/>
                  </a:cubicBezTo>
                  <a:lnTo>
                    <a:pt x="253245" y="4601137"/>
                  </a:lnTo>
                  <a:cubicBezTo>
                    <a:pt x="259449" y="4588164"/>
                    <a:pt x="262260" y="4571819"/>
                    <a:pt x="276368" y="4565043"/>
                  </a:cubicBezTo>
                  <a:cubicBezTo>
                    <a:pt x="253245" y="4615807"/>
                    <a:pt x="236892" y="4671068"/>
                    <a:pt x="242530" y="4727471"/>
                  </a:cubicBezTo>
                  <a:cubicBezTo>
                    <a:pt x="247057" y="4755668"/>
                    <a:pt x="244787" y="4783865"/>
                    <a:pt x="248734" y="4812064"/>
                  </a:cubicBezTo>
                  <a:cubicBezTo>
                    <a:pt x="256629" y="4843655"/>
                    <a:pt x="240276" y="4874117"/>
                    <a:pt x="241967" y="4905689"/>
                  </a:cubicBezTo>
                  <a:cubicBezTo>
                    <a:pt x="257191" y="4897803"/>
                    <a:pt x="268129" y="4882773"/>
                    <a:pt x="279752" y="4870151"/>
                  </a:cubicBezTo>
                  <a:cubicBezTo>
                    <a:pt x="293553" y="4855164"/>
                    <a:pt x="297798" y="4831257"/>
                    <a:pt x="318110" y="4822789"/>
                  </a:cubicBezTo>
                  <a:cubicBezTo>
                    <a:pt x="325433" y="4854370"/>
                    <a:pt x="309641" y="4884833"/>
                    <a:pt x="306267" y="4916414"/>
                  </a:cubicBezTo>
                  <a:cubicBezTo>
                    <a:pt x="309651" y="4915287"/>
                    <a:pt x="316982" y="4913586"/>
                    <a:pt x="320930" y="4912457"/>
                  </a:cubicBezTo>
                  <a:cubicBezTo>
                    <a:pt x="380422" y="4846346"/>
                    <a:pt x="363794" y="4844046"/>
                    <a:pt x="383528" y="4801906"/>
                  </a:cubicBezTo>
                  <a:cubicBezTo>
                    <a:pt x="388041" y="4804734"/>
                    <a:pt x="391987" y="4808128"/>
                    <a:pt x="396499" y="4811507"/>
                  </a:cubicBezTo>
                  <a:cubicBezTo>
                    <a:pt x="357074" y="4904240"/>
                    <a:pt x="367452" y="4898079"/>
                    <a:pt x="306262" y="4959268"/>
                  </a:cubicBezTo>
                  <a:close/>
                  <a:moveTo>
                    <a:pt x="560060" y="5225398"/>
                  </a:moveTo>
                  <a:cubicBezTo>
                    <a:pt x="553821" y="5250626"/>
                    <a:pt x="552729" y="5277292"/>
                    <a:pt x="539760" y="5300404"/>
                  </a:cubicBezTo>
                  <a:cubicBezTo>
                    <a:pt x="529610" y="5317896"/>
                    <a:pt x="520585" y="5336506"/>
                    <a:pt x="506477" y="5351160"/>
                  </a:cubicBezTo>
                  <a:cubicBezTo>
                    <a:pt x="505913" y="5316196"/>
                    <a:pt x="505913" y="5281231"/>
                    <a:pt x="504786" y="5246274"/>
                  </a:cubicBezTo>
                  <a:cubicBezTo>
                    <a:pt x="498592" y="5216373"/>
                    <a:pt x="498592" y="5184230"/>
                    <a:pt x="481663" y="5157725"/>
                  </a:cubicBezTo>
                  <a:cubicBezTo>
                    <a:pt x="463044" y="5215812"/>
                    <a:pt x="459668" y="5277855"/>
                    <a:pt x="432027" y="5333132"/>
                  </a:cubicBezTo>
                  <a:cubicBezTo>
                    <a:pt x="419055" y="5357946"/>
                    <a:pt x="406640" y="5383888"/>
                    <a:pt x="387474" y="5405318"/>
                  </a:cubicBezTo>
                  <a:cubicBezTo>
                    <a:pt x="383527" y="5377111"/>
                    <a:pt x="388602" y="5348914"/>
                    <a:pt x="383527" y="5321290"/>
                  </a:cubicBezTo>
                  <a:cubicBezTo>
                    <a:pt x="368960" y="5229088"/>
                    <a:pt x="337868" y="5155189"/>
                    <a:pt x="352501" y="5015036"/>
                  </a:cubicBezTo>
                  <a:cubicBezTo>
                    <a:pt x="366610" y="4958822"/>
                    <a:pt x="376761" y="4900700"/>
                    <a:pt x="398191" y="4845941"/>
                  </a:cubicBezTo>
                  <a:lnTo>
                    <a:pt x="398191" y="4845814"/>
                  </a:lnTo>
                  <a:cubicBezTo>
                    <a:pt x="407214" y="4846951"/>
                    <a:pt x="411162" y="4856547"/>
                    <a:pt x="417366" y="4862186"/>
                  </a:cubicBezTo>
                  <a:cubicBezTo>
                    <a:pt x="394807" y="4909559"/>
                    <a:pt x="378453" y="4959751"/>
                    <a:pt x="364345" y="5009952"/>
                  </a:cubicBezTo>
                  <a:cubicBezTo>
                    <a:pt x="348434" y="5209794"/>
                    <a:pt x="384508" y="5188707"/>
                    <a:pt x="401002" y="5328049"/>
                  </a:cubicBezTo>
                  <a:cubicBezTo>
                    <a:pt x="406272" y="5327955"/>
                    <a:pt x="411543" y="5328138"/>
                    <a:pt x="416794" y="5328598"/>
                  </a:cubicBezTo>
                  <a:cubicBezTo>
                    <a:pt x="454015" y="5266573"/>
                    <a:pt x="450639" y="5192123"/>
                    <a:pt x="468685" y="5124438"/>
                  </a:cubicBezTo>
                  <a:cubicBezTo>
                    <a:pt x="481657" y="5140237"/>
                    <a:pt x="487860" y="5159986"/>
                    <a:pt x="499703" y="5176331"/>
                  </a:cubicBezTo>
                  <a:cubicBezTo>
                    <a:pt x="517758" y="5212988"/>
                    <a:pt x="521133" y="5254167"/>
                    <a:pt x="523962" y="5294206"/>
                  </a:cubicBezTo>
                  <a:cubicBezTo>
                    <a:pt x="532421" y="5291378"/>
                    <a:pt x="539187" y="5285747"/>
                    <a:pt x="540317" y="5276724"/>
                  </a:cubicBezTo>
                  <a:cubicBezTo>
                    <a:pt x="549341" y="5247389"/>
                    <a:pt x="554416" y="5217499"/>
                    <a:pt x="559492" y="5187601"/>
                  </a:cubicBezTo>
                  <a:cubicBezTo>
                    <a:pt x="561751" y="5200010"/>
                    <a:pt x="563147" y="5212914"/>
                    <a:pt x="560060" y="5225398"/>
                  </a:cubicBezTo>
                  <a:close/>
                  <a:moveTo>
                    <a:pt x="428650" y="4913560"/>
                  </a:moveTo>
                  <a:cubicBezTo>
                    <a:pt x="420297" y="4919888"/>
                    <a:pt x="410604" y="4905646"/>
                    <a:pt x="419062" y="4900007"/>
                  </a:cubicBezTo>
                  <a:lnTo>
                    <a:pt x="419062" y="4900025"/>
                  </a:lnTo>
                  <a:cubicBezTo>
                    <a:pt x="426957" y="4893257"/>
                    <a:pt x="436648" y="4907500"/>
                    <a:pt x="428650" y="4913560"/>
                  </a:cubicBezTo>
                  <a:close/>
                  <a:moveTo>
                    <a:pt x="434288" y="5050637"/>
                  </a:moveTo>
                  <a:cubicBezTo>
                    <a:pt x="431840" y="5037814"/>
                    <a:pt x="431082" y="5024726"/>
                    <a:pt x="432032" y="5011706"/>
                  </a:cubicBezTo>
                  <a:lnTo>
                    <a:pt x="432032" y="5011724"/>
                  </a:lnTo>
                  <a:cubicBezTo>
                    <a:pt x="447260" y="5021875"/>
                    <a:pt x="438237" y="5037674"/>
                    <a:pt x="434288" y="5050643"/>
                  </a:cubicBezTo>
                  <a:close/>
                  <a:moveTo>
                    <a:pt x="457411" y="4965471"/>
                  </a:moveTo>
                  <a:cubicBezTo>
                    <a:pt x="452900" y="4966034"/>
                    <a:pt x="444440" y="4967162"/>
                    <a:pt x="439928" y="4967717"/>
                  </a:cubicBezTo>
                  <a:cubicBezTo>
                    <a:pt x="441057" y="4957979"/>
                    <a:pt x="442748" y="4948434"/>
                    <a:pt x="444440" y="4938884"/>
                  </a:cubicBezTo>
                  <a:lnTo>
                    <a:pt x="444440" y="4938956"/>
                  </a:lnTo>
                  <a:cubicBezTo>
                    <a:pt x="449548" y="4947387"/>
                    <a:pt x="453889" y="4956259"/>
                    <a:pt x="457411" y="4965467"/>
                  </a:cubicBezTo>
                  <a:close/>
                  <a:moveTo>
                    <a:pt x="420195" y="5131242"/>
                  </a:moveTo>
                  <a:cubicBezTo>
                    <a:pt x="421897" y="5130134"/>
                    <a:pt x="424704" y="5129015"/>
                    <a:pt x="426393" y="5127871"/>
                  </a:cubicBezTo>
                  <a:lnTo>
                    <a:pt x="426393" y="5148171"/>
                  </a:lnTo>
                  <a:cubicBezTo>
                    <a:pt x="436543" y="5153245"/>
                    <a:pt x="445013" y="5146480"/>
                    <a:pt x="452344" y="5140294"/>
                  </a:cubicBezTo>
                  <a:cubicBezTo>
                    <a:pt x="434288" y="5191623"/>
                    <a:pt x="438809" y="5249137"/>
                    <a:pt x="412859" y="5298210"/>
                  </a:cubicBezTo>
                  <a:cubicBezTo>
                    <a:pt x="407218" y="5280164"/>
                    <a:pt x="395940" y="5263234"/>
                    <a:pt x="397634" y="5244052"/>
                  </a:cubicBezTo>
                  <a:cubicBezTo>
                    <a:pt x="408301" y="5233207"/>
                    <a:pt x="419807" y="5223219"/>
                    <a:pt x="432044" y="5214182"/>
                  </a:cubicBezTo>
                  <a:cubicBezTo>
                    <a:pt x="437107" y="5185348"/>
                    <a:pt x="430341" y="5157706"/>
                    <a:pt x="420195" y="5131242"/>
                  </a:cubicBezTo>
                  <a:close/>
                  <a:moveTo>
                    <a:pt x="386916" y="5147016"/>
                  </a:moveTo>
                  <a:cubicBezTo>
                    <a:pt x="394247" y="5169573"/>
                    <a:pt x="397066" y="5193259"/>
                    <a:pt x="391991" y="5216372"/>
                  </a:cubicBezTo>
                  <a:cubicBezTo>
                    <a:pt x="379585" y="5175212"/>
                    <a:pt x="370824" y="5131307"/>
                    <a:pt x="375636" y="5088355"/>
                  </a:cubicBezTo>
                  <a:cubicBezTo>
                    <a:pt x="378350" y="5064116"/>
                    <a:pt x="372808" y="5039873"/>
                    <a:pt x="380711" y="5016678"/>
                  </a:cubicBezTo>
                  <a:lnTo>
                    <a:pt x="380711" y="5016723"/>
                  </a:lnTo>
                  <a:cubicBezTo>
                    <a:pt x="384658" y="5002061"/>
                    <a:pt x="385786" y="4986274"/>
                    <a:pt x="390861" y="4972171"/>
                  </a:cubicBezTo>
                  <a:cubicBezTo>
                    <a:pt x="400448" y="4993037"/>
                    <a:pt x="390861" y="5013340"/>
                    <a:pt x="384084" y="5033088"/>
                  </a:cubicBezTo>
                  <a:cubicBezTo>
                    <a:pt x="377884" y="5070875"/>
                    <a:pt x="380704" y="5109789"/>
                    <a:pt x="386916" y="5147018"/>
                  </a:cubicBezTo>
                  <a:close/>
                  <a:moveTo>
                    <a:pt x="474329" y="4997613"/>
                  </a:moveTo>
                  <a:cubicBezTo>
                    <a:pt x="487864" y="5011130"/>
                    <a:pt x="496324" y="5028630"/>
                    <a:pt x="503656" y="5046113"/>
                  </a:cubicBezTo>
                  <a:cubicBezTo>
                    <a:pt x="494632" y="5046113"/>
                    <a:pt x="486173" y="5045549"/>
                    <a:pt x="477141" y="5045549"/>
                  </a:cubicBezTo>
                  <a:cubicBezTo>
                    <a:pt x="475467" y="5029725"/>
                    <a:pt x="473766" y="5013898"/>
                    <a:pt x="474329" y="4997615"/>
                  </a:cubicBezTo>
                  <a:close/>
                  <a:moveTo>
                    <a:pt x="528478" y="5082124"/>
                  </a:moveTo>
                  <a:cubicBezTo>
                    <a:pt x="522274" y="5090038"/>
                    <a:pt x="505919" y="5082760"/>
                    <a:pt x="511559" y="5073119"/>
                  </a:cubicBezTo>
                  <a:cubicBezTo>
                    <a:pt x="517199" y="5064654"/>
                    <a:pt x="533552" y="5073122"/>
                    <a:pt x="528478" y="5082127"/>
                  </a:cubicBezTo>
                  <a:close/>
                  <a:moveTo>
                    <a:pt x="544833" y="5118318"/>
                  </a:moveTo>
                  <a:cubicBezTo>
                    <a:pt x="542003" y="5154411"/>
                    <a:pt x="545970" y="5191641"/>
                    <a:pt x="538065" y="5227725"/>
                  </a:cubicBezTo>
                  <a:cubicBezTo>
                    <a:pt x="526225" y="5211266"/>
                    <a:pt x="520585" y="5192174"/>
                    <a:pt x="517202" y="5172449"/>
                  </a:cubicBezTo>
                  <a:cubicBezTo>
                    <a:pt x="524531" y="5153263"/>
                    <a:pt x="531854" y="5133536"/>
                    <a:pt x="544833" y="5118321"/>
                  </a:cubicBezTo>
                  <a:close/>
                  <a:moveTo>
                    <a:pt x="563998" y="5177450"/>
                  </a:moveTo>
                  <a:lnTo>
                    <a:pt x="555539" y="5177450"/>
                  </a:lnTo>
                  <a:cubicBezTo>
                    <a:pt x="556676" y="5165080"/>
                    <a:pt x="556676" y="5152709"/>
                    <a:pt x="556676" y="5140247"/>
                  </a:cubicBezTo>
                  <a:cubicBezTo>
                    <a:pt x="560606" y="5139778"/>
                    <a:pt x="564564" y="5139589"/>
                    <a:pt x="568520" y="5139683"/>
                  </a:cubicBezTo>
                  <a:cubicBezTo>
                    <a:pt x="566818" y="5152075"/>
                    <a:pt x="565699" y="5165055"/>
                    <a:pt x="564002" y="5177453"/>
                  </a:cubicBezTo>
                  <a:close/>
                  <a:moveTo>
                    <a:pt x="535818" y="5067526"/>
                  </a:moveTo>
                  <a:cubicBezTo>
                    <a:pt x="426655" y="4897973"/>
                    <a:pt x="443995" y="4873368"/>
                    <a:pt x="398760" y="4793425"/>
                  </a:cubicBezTo>
                  <a:cubicBezTo>
                    <a:pt x="389736" y="4752493"/>
                    <a:pt x="375065" y="4713563"/>
                    <a:pt x="369425" y="4671902"/>
                  </a:cubicBezTo>
                  <a:lnTo>
                    <a:pt x="369425" y="4671619"/>
                  </a:lnTo>
                  <a:cubicBezTo>
                    <a:pt x="382960" y="4697561"/>
                    <a:pt x="386916" y="4726878"/>
                    <a:pt x="395367" y="4754510"/>
                  </a:cubicBezTo>
                  <a:cubicBezTo>
                    <a:pt x="408347" y="4780461"/>
                    <a:pt x="419053" y="4807531"/>
                    <a:pt x="424701" y="4836293"/>
                  </a:cubicBezTo>
                  <a:cubicBezTo>
                    <a:pt x="442183" y="4885912"/>
                    <a:pt x="468126" y="4932175"/>
                    <a:pt x="494067" y="4978410"/>
                  </a:cubicBezTo>
                  <a:cubicBezTo>
                    <a:pt x="524529" y="5036515"/>
                    <a:pt x="565138" y="5087539"/>
                    <a:pt x="604053" y="5139732"/>
                  </a:cubicBezTo>
                  <a:cubicBezTo>
                    <a:pt x="647067" y="5197440"/>
                    <a:pt x="702359" y="5245346"/>
                    <a:pt x="760286" y="5287498"/>
                  </a:cubicBezTo>
                  <a:cubicBezTo>
                    <a:pt x="767501" y="5292747"/>
                    <a:pt x="772694" y="5299895"/>
                    <a:pt x="777205" y="5307227"/>
                  </a:cubicBezTo>
                  <a:cubicBezTo>
                    <a:pt x="768182" y="5305536"/>
                    <a:pt x="756905" y="5305536"/>
                    <a:pt x="750135" y="5298213"/>
                  </a:cubicBezTo>
                  <a:cubicBezTo>
                    <a:pt x="721928" y="5271698"/>
                    <a:pt x="686971" y="5253087"/>
                    <a:pt x="662150" y="5223197"/>
                  </a:cubicBezTo>
                  <a:cubicBezTo>
                    <a:pt x="651435" y="5210790"/>
                    <a:pt x="641850" y="5197810"/>
                    <a:pt x="629440" y="5187659"/>
                  </a:cubicBezTo>
                  <a:cubicBezTo>
                    <a:pt x="589958" y="5154395"/>
                    <a:pt x="569077" y="5105887"/>
                    <a:pt x="535818" y="5067529"/>
                  </a:cubicBezTo>
                  <a:close/>
                  <a:moveTo>
                    <a:pt x="743927" y="5497876"/>
                  </a:moveTo>
                  <a:cubicBezTo>
                    <a:pt x="739980" y="5515913"/>
                    <a:pt x="736032" y="5534524"/>
                    <a:pt x="726445" y="5550897"/>
                  </a:cubicBezTo>
                  <a:cubicBezTo>
                    <a:pt x="717413" y="5549196"/>
                    <a:pt x="710090" y="5539618"/>
                    <a:pt x="713474" y="5530597"/>
                  </a:cubicBezTo>
                  <a:cubicBezTo>
                    <a:pt x="717411" y="5515224"/>
                    <a:pt x="717411" y="5499489"/>
                    <a:pt x="723623" y="5484843"/>
                  </a:cubicBezTo>
                  <a:lnTo>
                    <a:pt x="723623" y="5484890"/>
                  </a:lnTo>
                  <a:cubicBezTo>
                    <a:pt x="730391" y="5488855"/>
                    <a:pt x="737158" y="5493358"/>
                    <a:pt x="743927" y="5497879"/>
                  </a:cubicBezTo>
                  <a:close/>
                  <a:moveTo>
                    <a:pt x="737158" y="5457199"/>
                  </a:moveTo>
                  <a:cubicBezTo>
                    <a:pt x="733201" y="5435204"/>
                    <a:pt x="721367" y="5417713"/>
                    <a:pt x="707824" y="5400794"/>
                  </a:cubicBezTo>
                  <a:cubicBezTo>
                    <a:pt x="718032" y="5401374"/>
                    <a:pt x="728201" y="5402504"/>
                    <a:pt x="738287" y="5404178"/>
                  </a:cubicBezTo>
                  <a:lnTo>
                    <a:pt x="733203" y="5377158"/>
                  </a:lnTo>
                  <a:lnTo>
                    <a:pt x="733203" y="5377103"/>
                  </a:lnTo>
                  <a:cubicBezTo>
                    <a:pt x="752386" y="5400789"/>
                    <a:pt x="750685" y="5431830"/>
                    <a:pt x="747879" y="5460004"/>
                  </a:cubicBezTo>
                  <a:cubicBezTo>
                    <a:pt x="744242" y="5459332"/>
                    <a:pt x="740659" y="5458396"/>
                    <a:pt x="737158" y="5457202"/>
                  </a:cubicBezTo>
                  <a:close/>
                  <a:moveTo>
                    <a:pt x="712332" y="5290242"/>
                  </a:moveTo>
                  <a:cubicBezTo>
                    <a:pt x="725304" y="5292516"/>
                    <a:pt x="735455" y="5301521"/>
                    <a:pt x="742222" y="5312809"/>
                  </a:cubicBezTo>
                  <a:cubicBezTo>
                    <a:pt x="735455" y="5312236"/>
                    <a:pt x="728687" y="5311108"/>
                    <a:pt x="721923" y="5309980"/>
                  </a:cubicBezTo>
                  <a:cubicBezTo>
                    <a:pt x="717975" y="5303798"/>
                    <a:pt x="715165" y="5296520"/>
                    <a:pt x="712336" y="5290245"/>
                  </a:cubicBezTo>
                  <a:close/>
                  <a:moveTo>
                    <a:pt x="730942" y="5321359"/>
                  </a:moveTo>
                  <a:cubicBezTo>
                    <a:pt x="746167" y="5345044"/>
                    <a:pt x="762523" y="5368731"/>
                    <a:pt x="774931" y="5394672"/>
                  </a:cubicBezTo>
                  <a:cubicBezTo>
                    <a:pt x="749556" y="5378303"/>
                    <a:pt x="739406" y="5348922"/>
                    <a:pt x="730946" y="5321361"/>
                  </a:cubicBezTo>
                  <a:close/>
                  <a:moveTo>
                    <a:pt x="683570" y="5432421"/>
                  </a:moveTo>
                  <a:cubicBezTo>
                    <a:pt x="696999" y="5456042"/>
                    <a:pt x="704543" y="5482549"/>
                    <a:pt x="705563" y="5509701"/>
                  </a:cubicBezTo>
                  <a:cubicBezTo>
                    <a:pt x="688081" y="5467959"/>
                    <a:pt x="663831" y="5428474"/>
                    <a:pt x="651989" y="5384474"/>
                  </a:cubicBezTo>
                  <a:cubicBezTo>
                    <a:pt x="633379" y="5337084"/>
                    <a:pt x="605736" y="5290876"/>
                    <a:pt x="608556" y="5237850"/>
                  </a:cubicBezTo>
                  <a:cubicBezTo>
                    <a:pt x="628294" y="5258708"/>
                    <a:pt x="627166" y="5289179"/>
                    <a:pt x="636763" y="5314556"/>
                  </a:cubicBezTo>
                  <a:cubicBezTo>
                    <a:pt x="652547" y="5354026"/>
                    <a:pt x="662576" y="5395591"/>
                    <a:pt x="683574" y="5432424"/>
                  </a:cubicBezTo>
                  <a:close/>
                  <a:moveTo>
                    <a:pt x="656500" y="5245144"/>
                  </a:moveTo>
                  <a:lnTo>
                    <a:pt x="656500" y="5245126"/>
                  </a:lnTo>
                  <a:cubicBezTo>
                    <a:pt x="665524" y="5241734"/>
                    <a:pt x="668907" y="5245126"/>
                    <a:pt x="666087" y="5254150"/>
                  </a:cubicBezTo>
                  <a:cubicBezTo>
                    <a:pt x="656504" y="5257069"/>
                    <a:pt x="653684" y="5254243"/>
                    <a:pt x="656504" y="5245147"/>
                  </a:cubicBezTo>
                  <a:close/>
                  <a:moveTo>
                    <a:pt x="770983" y="5536706"/>
                  </a:moveTo>
                  <a:cubicBezTo>
                    <a:pt x="759325" y="5574938"/>
                    <a:pt x="760909" y="5625312"/>
                    <a:pt x="690333" y="5690120"/>
                  </a:cubicBezTo>
                  <a:cubicBezTo>
                    <a:pt x="690882" y="5654018"/>
                    <a:pt x="695536" y="5617830"/>
                    <a:pt x="690333" y="5582396"/>
                  </a:cubicBezTo>
                  <a:cubicBezTo>
                    <a:pt x="681868" y="5524732"/>
                    <a:pt x="666046" y="5468299"/>
                    <a:pt x="637886" y="5416569"/>
                  </a:cubicBezTo>
                  <a:cubicBezTo>
                    <a:pt x="596380" y="5340332"/>
                    <a:pt x="563434" y="5252451"/>
                    <a:pt x="581482" y="5164469"/>
                  </a:cubicBezTo>
                  <a:cubicBezTo>
                    <a:pt x="596158" y="5181970"/>
                    <a:pt x="585994" y="5205646"/>
                    <a:pt x="591631" y="5225958"/>
                  </a:cubicBezTo>
                  <a:cubicBezTo>
                    <a:pt x="598399" y="5252455"/>
                    <a:pt x="597218" y="5280480"/>
                    <a:pt x="605730" y="5306594"/>
                  </a:cubicBezTo>
                  <a:cubicBezTo>
                    <a:pt x="618335" y="5345273"/>
                    <a:pt x="636757" y="5381064"/>
                    <a:pt x="651974" y="5418830"/>
                  </a:cubicBezTo>
                  <a:cubicBezTo>
                    <a:pt x="671725" y="5478054"/>
                    <a:pt x="707805" y="5532767"/>
                    <a:pt x="713454" y="5596503"/>
                  </a:cubicBezTo>
                  <a:cubicBezTo>
                    <a:pt x="716838" y="5595939"/>
                    <a:pt x="723604" y="5594802"/>
                    <a:pt x="726426" y="5594238"/>
                  </a:cubicBezTo>
                  <a:cubicBezTo>
                    <a:pt x="744463" y="5547985"/>
                    <a:pt x="758570" y="5498920"/>
                    <a:pt x="761392" y="5449285"/>
                  </a:cubicBezTo>
                  <a:cubicBezTo>
                    <a:pt x="763656" y="5449849"/>
                    <a:pt x="767604" y="5451549"/>
                    <a:pt x="769850" y="5452113"/>
                  </a:cubicBezTo>
                  <a:cubicBezTo>
                    <a:pt x="772115" y="5480314"/>
                    <a:pt x="776062" y="5508521"/>
                    <a:pt x="770987" y="5536709"/>
                  </a:cubicBezTo>
                  <a:close/>
                  <a:moveTo>
                    <a:pt x="761405" y="5438079"/>
                  </a:moveTo>
                  <a:cubicBezTo>
                    <a:pt x="761405" y="5427277"/>
                    <a:pt x="761405" y="5417199"/>
                    <a:pt x="760843" y="5406489"/>
                  </a:cubicBezTo>
                  <a:cubicBezTo>
                    <a:pt x="767045" y="5411574"/>
                    <a:pt x="773249" y="5416639"/>
                    <a:pt x="780015" y="5421724"/>
                  </a:cubicBezTo>
                  <a:cubicBezTo>
                    <a:pt x="773816" y="5426803"/>
                    <a:pt x="767612" y="5432433"/>
                    <a:pt x="761410" y="5438081"/>
                  </a:cubicBezTo>
                  <a:close/>
                  <a:moveTo>
                    <a:pt x="849391" y="5546349"/>
                  </a:moveTo>
                  <a:cubicBezTo>
                    <a:pt x="832482" y="5522117"/>
                    <a:pt x="822321" y="5493902"/>
                    <a:pt x="803716" y="5470774"/>
                  </a:cubicBezTo>
                  <a:cubicBezTo>
                    <a:pt x="795266" y="5460059"/>
                    <a:pt x="786798" y="5448788"/>
                    <a:pt x="783417" y="5435263"/>
                  </a:cubicBezTo>
                  <a:cubicBezTo>
                    <a:pt x="803716" y="5451036"/>
                    <a:pt x="811060" y="5475862"/>
                    <a:pt x="824016" y="5496726"/>
                  </a:cubicBezTo>
                  <a:cubicBezTo>
                    <a:pt x="827973" y="5495025"/>
                    <a:pt x="834731" y="5491659"/>
                    <a:pt x="838115" y="5489976"/>
                  </a:cubicBezTo>
                  <a:cubicBezTo>
                    <a:pt x="830220" y="5457724"/>
                    <a:pt x="835841" y="5424473"/>
                    <a:pt x="827986" y="5392400"/>
                  </a:cubicBezTo>
                  <a:lnTo>
                    <a:pt x="827964" y="5392400"/>
                  </a:lnTo>
                  <a:lnTo>
                    <a:pt x="827964" y="5392291"/>
                  </a:lnTo>
                  <a:cubicBezTo>
                    <a:pt x="827973" y="5392329"/>
                    <a:pt x="827976" y="5392368"/>
                    <a:pt x="827986" y="5392406"/>
                  </a:cubicBezTo>
                  <a:cubicBezTo>
                    <a:pt x="830247" y="5392963"/>
                    <a:pt x="834727" y="5394103"/>
                    <a:pt x="836986" y="5394657"/>
                  </a:cubicBezTo>
                  <a:cubicBezTo>
                    <a:pt x="840935" y="5445413"/>
                    <a:pt x="860679" y="5495022"/>
                    <a:pt x="849395" y="5546351"/>
                  </a:cubicBezTo>
                  <a:close/>
                  <a:moveTo>
                    <a:pt x="804829" y="5417794"/>
                  </a:moveTo>
                  <a:lnTo>
                    <a:pt x="804829" y="5417767"/>
                  </a:lnTo>
                  <a:cubicBezTo>
                    <a:pt x="808786" y="5413264"/>
                    <a:pt x="812733" y="5409308"/>
                    <a:pt x="816671" y="5404795"/>
                  </a:cubicBezTo>
                  <a:cubicBezTo>
                    <a:pt x="818928" y="5420577"/>
                    <a:pt x="821746" y="5436940"/>
                    <a:pt x="823439" y="5452731"/>
                  </a:cubicBezTo>
                  <a:cubicBezTo>
                    <a:pt x="820045" y="5452168"/>
                    <a:pt x="814415" y="5450475"/>
                    <a:pt x="811596" y="5449904"/>
                  </a:cubicBezTo>
                  <a:cubicBezTo>
                    <a:pt x="809909" y="5438627"/>
                    <a:pt x="808226" y="5427895"/>
                    <a:pt x="804833" y="5417797"/>
                  </a:cubicBezTo>
                  <a:close/>
                  <a:moveTo>
                    <a:pt x="830216" y="5352886"/>
                  </a:moveTo>
                  <a:cubicBezTo>
                    <a:pt x="811061" y="5341068"/>
                    <a:pt x="787386" y="5331427"/>
                    <a:pt x="778918" y="5308897"/>
                  </a:cubicBezTo>
                  <a:lnTo>
                    <a:pt x="778891" y="5308888"/>
                  </a:lnTo>
                  <a:lnTo>
                    <a:pt x="778899" y="5308860"/>
                  </a:lnTo>
                  <a:cubicBezTo>
                    <a:pt x="778899" y="5308874"/>
                    <a:pt x="778912" y="5308884"/>
                    <a:pt x="778917" y="5308897"/>
                  </a:cubicBezTo>
                  <a:cubicBezTo>
                    <a:pt x="814238" y="5318994"/>
                    <a:pt x="842767" y="5361619"/>
                    <a:pt x="969524" y="5411545"/>
                  </a:cubicBezTo>
                  <a:cubicBezTo>
                    <a:pt x="981376" y="5414929"/>
                    <a:pt x="994337" y="5416620"/>
                    <a:pt x="1006745" y="5419432"/>
                  </a:cubicBezTo>
                  <a:cubicBezTo>
                    <a:pt x="1007031" y="5423229"/>
                    <a:pt x="1007599" y="5426999"/>
                    <a:pt x="1008446" y="5430710"/>
                  </a:cubicBezTo>
                  <a:cubicBezTo>
                    <a:pt x="985323" y="5427882"/>
                    <a:pt x="967267" y="5413236"/>
                    <a:pt x="945274" y="5407024"/>
                  </a:cubicBezTo>
                  <a:cubicBezTo>
                    <a:pt x="904107" y="5396304"/>
                    <a:pt x="866314" y="5375447"/>
                    <a:pt x="830220" y="5352889"/>
                  </a:cubicBezTo>
                  <a:close/>
                  <a:moveTo>
                    <a:pt x="989815" y="5592602"/>
                  </a:moveTo>
                  <a:cubicBezTo>
                    <a:pt x="936785" y="5539572"/>
                    <a:pt x="914228" y="5466804"/>
                    <a:pt x="882082" y="5400852"/>
                  </a:cubicBezTo>
                  <a:lnTo>
                    <a:pt x="882099" y="5400843"/>
                  </a:lnTo>
                  <a:cubicBezTo>
                    <a:pt x="889827" y="5403076"/>
                    <a:pt x="897369" y="5405907"/>
                    <a:pt x="904657" y="5409311"/>
                  </a:cubicBezTo>
                  <a:cubicBezTo>
                    <a:pt x="918182" y="5430733"/>
                    <a:pt x="922695" y="5457256"/>
                    <a:pt x="935674" y="5479241"/>
                  </a:cubicBezTo>
                  <a:cubicBezTo>
                    <a:pt x="952029" y="5508002"/>
                    <a:pt x="961061" y="5541849"/>
                    <a:pt x="985311" y="5565535"/>
                  </a:cubicBezTo>
                  <a:cubicBezTo>
                    <a:pt x="993203" y="5572302"/>
                    <a:pt x="989819" y="5583573"/>
                    <a:pt x="989819" y="5592604"/>
                  </a:cubicBezTo>
                  <a:close/>
                  <a:moveTo>
                    <a:pt x="989770" y="5539536"/>
                  </a:moveTo>
                  <a:cubicBezTo>
                    <a:pt x="986632" y="5538696"/>
                    <a:pt x="983427" y="5538127"/>
                    <a:pt x="980192" y="5537835"/>
                  </a:cubicBezTo>
                  <a:cubicBezTo>
                    <a:pt x="963273" y="5499632"/>
                    <a:pt x="938532" y="5464067"/>
                    <a:pt x="929443" y="5422316"/>
                  </a:cubicBezTo>
                  <a:lnTo>
                    <a:pt x="929443" y="5422226"/>
                  </a:lnTo>
                  <a:cubicBezTo>
                    <a:pt x="954830" y="5427301"/>
                    <a:pt x="979635" y="5436334"/>
                    <a:pt x="1003331" y="5445912"/>
                  </a:cubicBezTo>
                  <a:cubicBezTo>
                    <a:pt x="998251" y="5476936"/>
                    <a:pt x="995422" y="5508521"/>
                    <a:pt x="989774" y="5539539"/>
                  </a:cubicBezTo>
                  <a:close/>
                  <a:moveTo>
                    <a:pt x="990416" y="5880242"/>
                  </a:moveTo>
                  <a:cubicBezTo>
                    <a:pt x="965041" y="5899415"/>
                    <a:pt x="942470" y="5925916"/>
                    <a:pt x="910335" y="5935509"/>
                  </a:cubicBezTo>
                  <a:cubicBezTo>
                    <a:pt x="923306" y="5911823"/>
                    <a:pt x="941916" y="5892093"/>
                    <a:pt x="948684" y="5865569"/>
                  </a:cubicBezTo>
                  <a:cubicBezTo>
                    <a:pt x="957134" y="5835689"/>
                    <a:pt x="975190" y="5809184"/>
                    <a:pt x="978018" y="5778166"/>
                  </a:cubicBezTo>
                  <a:cubicBezTo>
                    <a:pt x="982531" y="5739262"/>
                    <a:pt x="999440" y="5702591"/>
                    <a:pt x="1001704" y="5663673"/>
                  </a:cubicBezTo>
                  <a:cubicBezTo>
                    <a:pt x="1008472" y="5622496"/>
                    <a:pt x="1014676" y="5580762"/>
                    <a:pt x="1009601" y="5539595"/>
                  </a:cubicBezTo>
                  <a:cubicBezTo>
                    <a:pt x="1006598" y="5506849"/>
                    <a:pt x="1018969" y="5477014"/>
                    <a:pt x="1022971" y="5445451"/>
                  </a:cubicBezTo>
                  <a:lnTo>
                    <a:pt x="1023126" y="5445414"/>
                  </a:lnTo>
                  <a:cubicBezTo>
                    <a:pt x="1034968" y="5408167"/>
                    <a:pt x="1050769" y="5371518"/>
                    <a:pt x="1076710" y="5342183"/>
                  </a:cubicBezTo>
                  <a:cubicBezTo>
                    <a:pt x="1050768" y="5390701"/>
                    <a:pt x="1033841" y="5443713"/>
                    <a:pt x="1024263" y="5497853"/>
                  </a:cubicBezTo>
                  <a:cubicBezTo>
                    <a:pt x="1023126" y="5524931"/>
                    <a:pt x="1020870" y="5551993"/>
                    <a:pt x="1018613" y="5579063"/>
                  </a:cubicBezTo>
                  <a:cubicBezTo>
                    <a:pt x="1018613" y="5596565"/>
                    <a:pt x="1020870" y="5614587"/>
                    <a:pt x="1017486" y="5632083"/>
                  </a:cubicBezTo>
                  <a:cubicBezTo>
                    <a:pt x="1010718" y="5667607"/>
                    <a:pt x="1015793" y="5705415"/>
                    <a:pt x="1002261" y="5739807"/>
                  </a:cubicBezTo>
                  <a:cubicBezTo>
                    <a:pt x="991556" y="5778710"/>
                    <a:pt x="976887" y="5815951"/>
                    <a:pt x="966167" y="5854290"/>
                  </a:cubicBezTo>
                  <a:cubicBezTo>
                    <a:pt x="974062" y="5853725"/>
                    <a:pt x="983086" y="5857117"/>
                    <a:pt x="990417" y="5852607"/>
                  </a:cubicBezTo>
                  <a:cubicBezTo>
                    <a:pt x="1024827" y="5821578"/>
                    <a:pt x="1050196" y="5782666"/>
                    <a:pt x="1076712" y="5746011"/>
                  </a:cubicBezTo>
                  <a:cubicBezTo>
                    <a:pt x="1060350" y="5797342"/>
                    <a:pt x="1027076" y="5841335"/>
                    <a:pt x="990420" y="5880248"/>
                  </a:cubicBezTo>
                  <a:close/>
                  <a:moveTo>
                    <a:pt x="1074409" y="5912337"/>
                  </a:moveTo>
                  <a:cubicBezTo>
                    <a:pt x="1081139" y="5864310"/>
                    <a:pt x="1092419" y="5817011"/>
                    <a:pt x="1091873" y="5768438"/>
                  </a:cubicBezTo>
                  <a:lnTo>
                    <a:pt x="1091891" y="5768511"/>
                  </a:lnTo>
                  <a:cubicBezTo>
                    <a:pt x="1105999" y="5769076"/>
                    <a:pt x="1118969" y="5765691"/>
                    <a:pt x="1128557" y="5755549"/>
                  </a:cubicBezTo>
                  <a:cubicBezTo>
                    <a:pt x="1101491" y="5804063"/>
                    <a:pt x="1108822" y="5866658"/>
                    <a:pt x="1074413" y="5912340"/>
                  </a:cubicBezTo>
                  <a:close/>
                  <a:moveTo>
                    <a:pt x="1137033" y="6184800"/>
                  </a:moveTo>
                  <a:cubicBezTo>
                    <a:pt x="1124635" y="6205658"/>
                    <a:pt x="1107707" y="6225959"/>
                    <a:pt x="1085150" y="6236673"/>
                  </a:cubicBezTo>
                  <a:cubicBezTo>
                    <a:pt x="1095874" y="6200016"/>
                    <a:pt x="1114476" y="6165615"/>
                    <a:pt x="1117294" y="6127258"/>
                  </a:cubicBezTo>
                  <a:cubicBezTo>
                    <a:pt x="1120123" y="6095131"/>
                    <a:pt x="1126362" y="6064100"/>
                    <a:pt x="1126882" y="6031960"/>
                  </a:cubicBezTo>
                  <a:cubicBezTo>
                    <a:pt x="1127162" y="6009191"/>
                    <a:pt x="1129457" y="5986493"/>
                    <a:pt x="1133740" y="5964130"/>
                  </a:cubicBezTo>
                  <a:cubicBezTo>
                    <a:pt x="1133698" y="5963993"/>
                    <a:pt x="1133678" y="5963856"/>
                    <a:pt x="1133636" y="5963712"/>
                  </a:cubicBezTo>
                  <a:lnTo>
                    <a:pt x="1133791" y="5963828"/>
                  </a:lnTo>
                  <a:cubicBezTo>
                    <a:pt x="1133772" y="5963929"/>
                    <a:pt x="1133759" y="5964028"/>
                    <a:pt x="1133740" y="5964127"/>
                  </a:cubicBezTo>
                  <a:cubicBezTo>
                    <a:pt x="1141451" y="5989378"/>
                    <a:pt x="1136471" y="6015725"/>
                    <a:pt x="1137593" y="6041543"/>
                  </a:cubicBezTo>
                  <a:cubicBezTo>
                    <a:pt x="1139294" y="6079883"/>
                    <a:pt x="1125750" y="6117676"/>
                    <a:pt x="1133082" y="6155461"/>
                  </a:cubicBezTo>
                  <a:cubicBezTo>
                    <a:pt x="1153948" y="6139670"/>
                    <a:pt x="1162408" y="6113711"/>
                    <a:pt x="1179335" y="6094562"/>
                  </a:cubicBezTo>
                  <a:cubicBezTo>
                    <a:pt x="1171440" y="6127260"/>
                    <a:pt x="1154520" y="6156030"/>
                    <a:pt x="1137037" y="6184802"/>
                  </a:cubicBezTo>
                  <a:close/>
                  <a:moveTo>
                    <a:pt x="1186137" y="6065218"/>
                  </a:moveTo>
                  <a:cubicBezTo>
                    <a:pt x="1190652" y="6062435"/>
                    <a:pt x="1195361" y="6059980"/>
                    <a:pt x="1200228" y="6057872"/>
                  </a:cubicBezTo>
                  <a:cubicBezTo>
                    <a:pt x="1199665" y="6064084"/>
                    <a:pt x="1198528" y="6070279"/>
                    <a:pt x="1197972" y="6077045"/>
                  </a:cubicBezTo>
                  <a:cubicBezTo>
                    <a:pt x="1195152" y="6077609"/>
                    <a:pt x="1189513" y="6078737"/>
                    <a:pt x="1186684" y="6079292"/>
                  </a:cubicBezTo>
                  <a:cubicBezTo>
                    <a:pt x="1186684" y="6075936"/>
                    <a:pt x="1186138" y="6068595"/>
                    <a:pt x="1186135" y="6065215"/>
                  </a:cubicBezTo>
                  <a:close/>
                  <a:moveTo>
                    <a:pt x="1217648" y="6222611"/>
                  </a:moveTo>
                  <a:lnTo>
                    <a:pt x="1217574" y="6222306"/>
                  </a:lnTo>
                  <a:cubicBezTo>
                    <a:pt x="1202917" y="6187990"/>
                    <a:pt x="1183882" y="6150869"/>
                    <a:pt x="1196817" y="6113185"/>
                  </a:cubicBezTo>
                  <a:cubicBezTo>
                    <a:pt x="1200173" y="6149738"/>
                    <a:pt x="1208595" y="6186291"/>
                    <a:pt x="1217574" y="6222306"/>
                  </a:cubicBezTo>
                  <a:cubicBezTo>
                    <a:pt x="1217613" y="6222398"/>
                    <a:pt x="1217655" y="6222490"/>
                    <a:pt x="1217693" y="6222580"/>
                  </a:cubicBezTo>
                  <a:close/>
                  <a:moveTo>
                    <a:pt x="1217693" y="6144176"/>
                  </a:moveTo>
                  <a:lnTo>
                    <a:pt x="1217630" y="6144221"/>
                  </a:lnTo>
                  <a:cubicBezTo>
                    <a:pt x="1217630" y="6144143"/>
                    <a:pt x="1217630" y="6144066"/>
                    <a:pt x="1217617" y="6143988"/>
                  </a:cubicBezTo>
                  <a:cubicBezTo>
                    <a:pt x="1206389" y="6120353"/>
                    <a:pt x="1207041" y="6092793"/>
                    <a:pt x="1219376" y="6069716"/>
                  </a:cubicBezTo>
                  <a:cubicBezTo>
                    <a:pt x="1219133" y="6072165"/>
                    <a:pt x="1218888" y="6074555"/>
                    <a:pt x="1218646" y="6076925"/>
                  </a:cubicBezTo>
                  <a:cubicBezTo>
                    <a:pt x="1218708" y="6076407"/>
                    <a:pt x="1218752" y="6075885"/>
                    <a:pt x="1218816" y="6075368"/>
                  </a:cubicBezTo>
                  <a:cubicBezTo>
                    <a:pt x="1235171" y="6087212"/>
                    <a:pt x="1229527" y="6108637"/>
                    <a:pt x="1231236" y="6126128"/>
                  </a:cubicBezTo>
                  <a:cubicBezTo>
                    <a:pt x="1234056" y="6153198"/>
                    <a:pt x="1223895" y="6180268"/>
                    <a:pt x="1232919" y="6206778"/>
                  </a:cubicBezTo>
                  <a:cubicBezTo>
                    <a:pt x="1225650" y="6186403"/>
                    <a:pt x="1218820" y="6165573"/>
                    <a:pt x="1217729" y="6144107"/>
                  </a:cubicBezTo>
                  <a:close/>
                  <a:moveTo>
                    <a:pt x="1218767" y="6250217"/>
                  </a:moveTo>
                  <a:cubicBezTo>
                    <a:pt x="1219316" y="6245123"/>
                    <a:pt x="1221041" y="6233844"/>
                    <a:pt x="1222133" y="6228204"/>
                  </a:cubicBezTo>
                  <a:lnTo>
                    <a:pt x="1222151" y="6228222"/>
                  </a:lnTo>
                  <a:cubicBezTo>
                    <a:pt x="1227799" y="6239492"/>
                    <a:pt x="1232866" y="6250779"/>
                    <a:pt x="1237940" y="6262068"/>
                  </a:cubicBezTo>
                  <a:cubicBezTo>
                    <a:pt x="1231183" y="6258106"/>
                    <a:pt x="1224976" y="6254177"/>
                    <a:pt x="1218766" y="6250219"/>
                  </a:cubicBezTo>
                  <a:close/>
                  <a:moveTo>
                    <a:pt x="1253751" y="6352884"/>
                  </a:moveTo>
                  <a:cubicBezTo>
                    <a:pt x="1250385" y="6359069"/>
                    <a:pt x="1242563" y="6360252"/>
                    <a:pt x="1235740" y="6362526"/>
                  </a:cubicBezTo>
                  <a:lnTo>
                    <a:pt x="1235703" y="6362480"/>
                  </a:lnTo>
                  <a:cubicBezTo>
                    <a:pt x="1263347" y="6325249"/>
                    <a:pt x="1284786" y="6282954"/>
                    <a:pt x="1306770" y="6242340"/>
                  </a:cubicBezTo>
                  <a:cubicBezTo>
                    <a:pt x="1305078" y="6284084"/>
                    <a:pt x="1279691" y="6320744"/>
                    <a:pt x="1253750" y="6352886"/>
                  </a:cubicBezTo>
                  <a:close/>
                  <a:moveTo>
                    <a:pt x="1315758" y="6035907"/>
                  </a:moveTo>
                  <a:cubicBezTo>
                    <a:pt x="1316307" y="6032450"/>
                    <a:pt x="1317396" y="6025719"/>
                    <a:pt x="1317942" y="6022354"/>
                  </a:cubicBezTo>
                  <a:lnTo>
                    <a:pt x="1318024" y="6022382"/>
                  </a:lnTo>
                  <a:cubicBezTo>
                    <a:pt x="1321408" y="6021263"/>
                    <a:pt x="1328185" y="6020135"/>
                    <a:pt x="1331559" y="6019008"/>
                  </a:cubicBezTo>
                  <a:cubicBezTo>
                    <a:pt x="1331559" y="6023501"/>
                    <a:pt x="1330995" y="6031406"/>
                    <a:pt x="1330995" y="6035908"/>
                  </a:cubicBezTo>
                  <a:lnTo>
                    <a:pt x="1315757" y="6035908"/>
                  </a:lnTo>
                  <a:close/>
                  <a:moveTo>
                    <a:pt x="1331021" y="6121556"/>
                  </a:moveTo>
                  <a:lnTo>
                    <a:pt x="1331031" y="6121620"/>
                  </a:lnTo>
                  <a:cubicBezTo>
                    <a:pt x="1342873" y="6135728"/>
                    <a:pt x="1342873" y="6154338"/>
                    <a:pt x="1349633" y="6170701"/>
                  </a:cubicBezTo>
                  <a:cubicBezTo>
                    <a:pt x="1355282" y="6184218"/>
                    <a:pt x="1360357" y="6198326"/>
                    <a:pt x="1364857" y="6212424"/>
                  </a:cubicBezTo>
                  <a:cubicBezTo>
                    <a:pt x="1344580" y="6186957"/>
                    <a:pt x="1331566" y="6154302"/>
                    <a:pt x="1331020" y="6121557"/>
                  </a:cubicBezTo>
                  <a:close/>
                  <a:moveTo>
                    <a:pt x="1397559" y="6263172"/>
                  </a:moveTo>
                  <a:cubicBezTo>
                    <a:pt x="1389192" y="6269994"/>
                    <a:pt x="1381277" y="6254167"/>
                    <a:pt x="1388007" y="6248527"/>
                  </a:cubicBezTo>
                  <a:lnTo>
                    <a:pt x="1387972" y="6248508"/>
                  </a:lnTo>
                  <a:cubicBezTo>
                    <a:pt x="1396426" y="6242297"/>
                    <a:pt x="1403752" y="6256965"/>
                    <a:pt x="1397558" y="6263173"/>
                  </a:cubicBezTo>
                  <a:close/>
                  <a:moveTo>
                    <a:pt x="1393657" y="6150362"/>
                  </a:moveTo>
                  <a:cubicBezTo>
                    <a:pt x="1391964" y="6146970"/>
                    <a:pt x="1388017" y="6140761"/>
                    <a:pt x="1386335" y="6137391"/>
                  </a:cubicBezTo>
                  <a:cubicBezTo>
                    <a:pt x="1384079" y="6144704"/>
                    <a:pt x="1381251" y="6152615"/>
                    <a:pt x="1378431" y="6160503"/>
                  </a:cubicBezTo>
                  <a:cubicBezTo>
                    <a:pt x="1378431" y="6160170"/>
                    <a:pt x="1378431" y="6159839"/>
                    <a:pt x="1378421" y="6159506"/>
                  </a:cubicBezTo>
                  <a:cubicBezTo>
                    <a:pt x="1377993" y="6171342"/>
                    <a:pt x="1377820" y="6182150"/>
                    <a:pt x="1377820" y="6183052"/>
                  </a:cubicBezTo>
                  <a:cubicBezTo>
                    <a:pt x="1345183" y="6144689"/>
                    <a:pt x="1349165" y="6090058"/>
                    <a:pt x="1354163" y="6043778"/>
                  </a:cubicBezTo>
                  <a:lnTo>
                    <a:pt x="1354134" y="6043755"/>
                  </a:lnTo>
                  <a:lnTo>
                    <a:pt x="1354171" y="6043700"/>
                  </a:lnTo>
                  <a:lnTo>
                    <a:pt x="1354163" y="6043778"/>
                  </a:lnTo>
                  <a:cubicBezTo>
                    <a:pt x="1366441" y="6052128"/>
                    <a:pt x="1377290" y="6062407"/>
                    <a:pt x="1386289" y="6074219"/>
                  </a:cubicBezTo>
                  <a:lnTo>
                    <a:pt x="1386289" y="6074253"/>
                  </a:lnTo>
                  <a:lnTo>
                    <a:pt x="1386335" y="6074227"/>
                  </a:lnTo>
                  <a:cubicBezTo>
                    <a:pt x="1388026" y="6101279"/>
                    <a:pt x="1387454" y="6130051"/>
                    <a:pt x="1404937" y="6152617"/>
                  </a:cubicBezTo>
                  <a:cubicBezTo>
                    <a:pt x="1402114" y="6152046"/>
                    <a:pt x="1396484" y="6150918"/>
                    <a:pt x="1393655" y="6150363"/>
                  </a:cubicBezTo>
                  <a:close/>
                  <a:moveTo>
                    <a:pt x="1359286" y="5992445"/>
                  </a:moveTo>
                  <a:lnTo>
                    <a:pt x="1359228" y="5992455"/>
                  </a:lnTo>
                  <a:lnTo>
                    <a:pt x="1359246" y="5992390"/>
                  </a:lnTo>
                  <a:cubicBezTo>
                    <a:pt x="1359259" y="5992409"/>
                    <a:pt x="1359272" y="5992428"/>
                    <a:pt x="1359286" y="5992445"/>
                  </a:cubicBezTo>
                  <a:cubicBezTo>
                    <a:pt x="1389157" y="5986273"/>
                    <a:pt x="1419026" y="5991341"/>
                    <a:pt x="1447205" y="5999240"/>
                  </a:cubicBezTo>
                  <a:cubicBezTo>
                    <a:pt x="1448906" y="6021235"/>
                    <a:pt x="1431424" y="6034764"/>
                    <a:pt x="1416188" y="6046603"/>
                  </a:cubicBezTo>
                  <a:cubicBezTo>
                    <a:pt x="1394282" y="6032434"/>
                    <a:pt x="1373932" y="6014435"/>
                    <a:pt x="1359285" y="5992446"/>
                  </a:cubicBezTo>
                  <a:close/>
                  <a:moveTo>
                    <a:pt x="1612515" y="6568318"/>
                  </a:moveTo>
                  <a:cubicBezTo>
                    <a:pt x="1605756" y="6548567"/>
                    <a:pt x="1609603" y="6527620"/>
                    <a:pt x="1605756" y="6507402"/>
                  </a:cubicBezTo>
                  <a:cubicBezTo>
                    <a:pt x="1599721" y="6475661"/>
                    <a:pt x="1588829" y="6444803"/>
                    <a:pt x="1581496" y="6413221"/>
                  </a:cubicBezTo>
                  <a:cubicBezTo>
                    <a:pt x="1575292" y="6395730"/>
                    <a:pt x="1573601" y="6373727"/>
                    <a:pt x="1554426" y="6365275"/>
                  </a:cubicBezTo>
                  <a:cubicBezTo>
                    <a:pt x="1550479" y="6402523"/>
                    <a:pt x="1554990" y="6443128"/>
                    <a:pt x="1528476" y="6473564"/>
                  </a:cubicBezTo>
                  <a:cubicBezTo>
                    <a:pt x="1520571" y="6435215"/>
                    <a:pt x="1512121" y="6395729"/>
                    <a:pt x="1491255" y="6361916"/>
                  </a:cubicBezTo>
                  <a:cubicBezTo>
                    <a:pt x="1461987" y="6308286"/>
                    <a:pt x="1421374" y="6255936"/>
                    <a:pt x="1419679" y="6192239"/>
                  </a:cubicBezTo>
                  <a:cubicBezTo>
                    <a:pt x="1419661" y="6192200"/>
                    <a:pt x="1419642" y="6192161"/>
                    <a:pt x="1419624" y="6192121"/>
                  </a:cubicBezTo>
                  <a:lnTo>
                    <a:pt x="1419671" y="6192092"/>
                  </a:lnTo>
                  <a:cubicBezTo>
                    <a:pt x="1419671" y="6192142"/>
                    <a:pt x="1419679" y="6192190"/>
                    <a:pt x="1419680" y="6192238"/>
                  </a:cubicBezTo>
                  <a:cubicBezTo>
                    <a:pt x="1429250" y="6212500"/>
                    <a:pt x="1438814" y="6232784"/>
                    <a:pt x="1446701" y="6253599"/>
                  </a:cubicBezTo>
                  <a:cubicBezTo>
                    <a:pt x="1466439" y="6305493"/>
                    <a:pt x="1504224" y="6348917"/>
                    <a:pt x="1521151" y="6402510"/>
                  </a:cubicBezTo>
                  <a:cubicBezTo>
                    <a:pt x="1535259" y="6405320"/>
                    <a:pt x="1538079" y="6388393"/>
                    <a:pt x="1541451" y="6378816"/>
                  </a:cubicBezTo>
                  <a:cubicBezTo>
                    <a:pt x="1543715" y="6361906"/>
                    <a:pt x="1548228" y="6344960"/>
                    <a:pt x="1556127" y="6329734"/>
                  </a:cubicBezTo>
                  <a:cubicBezTo>
                    <a:pt x="1584878" y="6385009"/>
                    <a:pt x="1602936" y="6444799"/>
                    <a:pt x="1613659" y="6505710"/>
                  </a:cubicBezTo>
                  <a:cubicBezTo>
                    <a:pt x="1618725" y="6506275"/>
                    <a:pt x="1628313" y="6507402"/>
                    <a:pt x="1633388" y="6507966"/>
                  </a:cubicBezTo>
                  <a:cubicBezTo>
                    <a:pt x="1633952" y="6484827"/>
                    <a:pt x="1629995" y="6460576"/>
                    <a:pt x="1637335" y="6438037"/>
                  </a:cubicBezTo>
                  <a:cubicBezTo>
                    <a:pt x="1645223" y="6482569"/>
                    <a:pt x="1637892" y="6530523"/>
                    <a:pt x="1612515" y="6568318"/>
                  </a:cubicBezTo>
                  <a:close/>
                  <a:moveTo>
                    <a:pt x="1636718" y="6435227"/>
                  </a:moveTo>
                  <a:cubicBezTo>
                    <a:pt x="1628259" y="6434044"/>
                    <a:pt x="1626531" y="6421673"/>
                    <a:pt x="1632170" y="6416573"/>
                  </a:cubicBezTo>
                  <a:lnTo>
                    <a:pt x="1632197" y="6416600"/>
                  </a:lnTo>
                  <a:cubicBezTo>
                    <a:pt x="1644041" y="6409847"/>
                    <a:pt x="1649126" y="6434095"/>
                    <a:pt x="1636718" y="6435224"/>
                  </a:cubicBezTo>
                  <a:close/>
                  <a:moveTo>
                    <a:pt x="1748927" y="6487092"/>
                  </a:moveTo>
                  <a:cubicBezTo>
                    <a:pt x="1745553" y="6509086"/>
                    <a:pt x="1748364" y="6531653"/>
                    <a:pt x="1742169" y="6552501"/>
                  </a:cubicBezTo>
                  <a:cubicBezTo>
                    <a:pt x="1733137" y="6576187"/>
                    <a:pt x="1724123" y="6600447"/>
                    <a:pt x="1709451" y="6621303"/>
                  </a:cubicBezTo>
                  <a:cubicBezTo>
                    <a:pt x="1706058" y="6595362"/>
                    <a:pt x="1699864" y="6569412"/>
                    <a:pt x="1700428" y="6543487"/>
                  </a:cubicBezTo>
                  <a:cubicBezTo>
                    <a:pt x="1699299" y="6518661"/>
                    <a:pt x="1688584" y="6496087"/>
                    <a:pt x="1685203" y="6472420"/>
                  </a:cubicBezTo>
                  <a:cubicBezTo>
                    <a:pt x="1677872" y="6452108"/>
                    <a:pt x="1668857" y="6431807"/>
                    <a:pt x="1662645" y="6411504"/>
                  </a:cubicBezTo>
                  <a:cubicBezTo>
                    <a:pt x="1655823" y="6390673"/>
                    <a:pt x="1641088" y="6372026"/>
                    <a:pt x="1643908" y="6349469"/>
                  </a:cubicBezTo>
                  <a:lnTo>
                    <a:pt x="1644026" y="6349477"/>
                  </a:lnTo>
                  <a:cubicBezTo>
                    <a:pt x="1665658" y="6388610"/>
                    <a:pt x="1682326" y="6430289"/>
                    <a:pt x="1693645" y="6473546"/>
                  </a:cubicBezTo>
                  <a:cubicBezTo>
                    <a:pt x="1702687" y="6497233"/>
                    <a:pt x="1700432" y="6523183"/>
                    <a:pt x="1704378" y="6547997"/>
                  </a:cubicBezTo>
                  <a:cubicBezTo>
                    <a:pt x="1708890" y="6547997"/>
                    <a:pt x="1718476" y="6548562"/>
                    <a:pt x="1722989" y="6548562"/>
                  </a:cubicBezTo>
                  <a:cubicBezTo>
                    <a:pt x="1732690" y="6495467"/>
                    <a:pt x="1730747" y="6434258"/>
                    <a:pt x="1732022" y="6408554"/>
                  </a:cubicBezTo>
                  <a:cubicBezTo>
                    <a:pt x="1724606" y="6379767"/>
                    <a:pt x="1725137" y="6349897"/>
                    <a:pt x="1721233" y="6320661"/>
                  </a:cubicBezTo>
                  <a:lnTo>
                    <a:pt x="1721343" y="6320734"/>
                  </a:lnTo>
                  <a:cubicBezTo>
                    <a:pt x="1729248" y="6344420"/>
                    <a:pt x="1735996" y="6368114"/>
                    <a:pt x="1742219" y="6392374"/>
                  </a:cubicBezTo>
                  <a:cubicBezTo>
                    <a:pt x="1741744" y="6390480"/>
                    <a:pt x="1741216" y="6388594"/>
                    <a:pt x="1740655" y="6386716"/>
                  </a:cubicBezTo>
                  <a:cubicBezTo>
                    <a:pt x="1747269" y="6409436"/>
                    <a:pt x="1742478" y="6424263"/>
                    <a:pt x="1748931" y="6443656"/>
                  </a:cubicBezTo>
                  <a:cubicBezTo>
                    <a:pt x="1753454" y="6457768"/>
                    <a:pt x="1750628" y="6472992"/>
                    <a:pt x="1748927" y="6487090"/>
                  </a:cubicBezTo>
                  <a:close/>
                  <a:moveTo>
                    <a:pt x="1750101" y="6303781"/>
                  </a:moveTo>
                  <a:cubicBezTo>
                    <a:pt x="1755973" y="6286431"/>
                    <a:pt x="1760848" y="6274616"/>
                    <a:pt x="1763108" y="6268761"/>
                  </a:cubicBezTo>
                  <a:lnTo>
                    <a:pt x="1763095" y="6268796"/>
                  </a:lnTo>
                  <a:cubicBezTo>
                    <a:pt x="1781131" y="6268233"/>
                    <a:pt x="1798630" y="6269362"/>
                    <a:pt x="1816101" y="6270488"/>
                  </a:cubicBezTo>
                  <a:cubicBezTo>
                    <a:pt x="1815538" y="6279520"/>
                    <a:pt x="1814401" y="6288544"/>
                    <a:pt x="1813845" y="6297577"/>
                  </a:cubicBezTo>
                  <a:cubicBezTo>
                    <a:pt x="1796363" y="6313937"/>
                    <a:pt x="1770976" y="6314493"/>
                    <a:pt x="1750101" y="6303778"/>
                  </a:cubicBezTo>
                  <a:close/>
                  <a:moveTo>
                    <a:pt x="1740459" y="6799575"/>
                  </a:moveTo>
                  <a:cubicBezTo>
                    <a:pt x="1719909" y="6817302"/>
                    <a:pt x="1694976" y="6829187"/>
                    <a:pt x="1668264" y="6833986"/>
                  </a:cubicBezTo>
                  <a:cubicBezTo>
                    <a:pt x="1706848" y="6800382"/>
                    <a:pt x="1763056" y="6715872"/>
                    <a:pt x="1765845" y="6667038"/>
                  </a:cubicBezTo>
                  <a:cubicBezTo>
                    <a:pt x="1766408" y="6647872"/>
                    <a:pt x="1776551" y="6630390"/>
                    <a:pt x="1774859" y="6611771"/>
                  </a:cubicBezTo>
                  <a:cubicBezTo>
                    <a:pt x="1775423" y="6594297"/>
                    <a:pt x="1769493" y="6577376"/>
                    <a:pt x="1769219" y="6560441"/>
                  </a:cubicBezTo>
                  <a:cubicBezTo>
                    <a:pt x="1768936" y="6542960"/>
                    <a:pt x="1769219" y="6525466"/>
                    <a:pt x="1765271" y="6508558"/>
                  </a:cubicBezTo>
                  <a:cubicBezTo>
                    <a:pt x="1760360" y="6487001"/>
                    <a:pt x="1767636" y="6465533"/>
                    <a:pt x="1764817" y="6444158"/>
                  </a:cubicBezTo>
                  <a:lnTo>
                    <a:pt x="1764727" y="6444259"/>
                  </a:lnTo>
                  <a:cubicBezTo>
                    <a:pt x="1763026" y="6431851"/>
                    <a:pt x="1760200" y="6419432"/>
                    <a:pt x="1760200" y="6406464"/>
                  </a:cubicBezTo>
                  <a:cubicBezTo>
                    <a:pt x="1774863" y="6456674"/>
                    <a:pt x="1790750" y="6507406"/>
                    <a:pt x="1791227" y="6560441"/>
                  </a:cubicBezTo>
                  <a:cubicBezTo>
                    <a:pt x="1792332" y="6683031"/>
                    <a:pt x="1770943" y="6700947"/>
                    <a:pt x="1768661" y="6743180"/>
                  </a:cubicBezTo>
                  <a:cubicBezTo>
                    <a:pt x="1795740" y="6735831"/>
                    <a:pt x="1797987" y="6701447"/>
                    <a:pt x="1821663" y="6688476"/>
                  </a:cubicBezTo>
                  <a:cubicBezTo>
                    <a:pt x="1810398" y="6734718"/>
                    <a:pt x="1775657" y="6769464"/>
                    <a:pt x="1740459" y="6799570"/>
                  </a:cubicBezTo>
                  <a:close/>
                  <a:moveTo>
                    <a:pt x="1917068" y="6655186"/>
                  </a:moveTo>
                  <a:cubicBezTo>
                    <a:pt x="1897329" y="6715520"/>
                    <a:pt x="1865176" y="6778128"/>
                    <a:pt x="1808788" y="6810828"/>
                  </a:cubicBezTo>
                  <a:cubicBezTo>
                    <a:pt x="1814419" y="6789970"/>
                    <a:pt x="1822323" y="6770229"/>
                    <a:pt x="1825697" y="6749365"/>
                  </a:cubicBezTo>
                  <a:cubicBezTo>
                    <a:pt x="1838113" y="6745982"/>
                    <a:pt x="1849947" y="6740907"/>
                    <a:pt x="1856169" y="6729066"/>
                  </a:cubicBezTo>
                  <a:cubicBezTo>
                    <a:pt x="1871950" y="6700850"/>
                    <a:pt x="1891134" y="6673779"/>
                    <a:pt x="1900157" y="6642208"/>
                  </a:cubicBezTo>
                  <a:cubicBezTo>
                    <a:pt x="1906916" y="6625835"/>
                    <a:pt x="1906361" y="6607797"/>
                    <a:pt x="1911445" y="6590870"/>
                  </a:cubicBezTo>
                  <a:cubicBezTo>
                    <a:pt x="1921542" y="6556487"/>
                    <a:pt x="1916448" y="6519831"/>
                    <a:pt x="1923270" y="6484264"/>
                  </a:cubicBezTo>
                  <a:cubicBezTo>
                    <a:pt x="1938242" y="6538123"/>
                    <a:pt x="1930195" y="6625434"/>
                    <a:pt x="1917068" y="6655183"/>
                  </a:cubicBezTo>
                  <a:close/>
                  <a:moveTo>
                    <a:pt x="1983022" y="6463952"/>
                  </a:moveTo>
                  <a:cubicBezTo>
                    <a:pt x="1962165" y="6449276"/>
                    <a:pt x="1948372" y="6424999"/>
                    <a:pt x="1924935" y="6413196"/>
                  </a:cubicBezTo>
                  <a:cubicBezTo>
                    <a:pt x="1915471" y="6408428"/>
                    <a:pt x="1911964" y="6397960"/>
                    <a:pt x="1906889" y="6389510"/>
                  </a:cubicBezTo>
                  <a:cubicBezTo>
                    <a:pt x="1930020" y="6399111"/>
                    <a:pt x="1945247" y="6419400"/>
                    <a:pt x="1959346" y="6438573"/>
                  </a:cubicBezTo>
                  <a:cubicBezTo>
                    <a:pt x="1963858" y="6436882"/>
                    <a:pt x="1972871" y="6434071"/>
                    <a:pt x="1977402" y="6432379"/>
                  </a:cubicBezTo>
                  <a:cubicBezTo>
                    <a:pt x="1958664" y="6396267"/>
                    <a:pt x="1946838" y="6357337"/>
                    <a:pt x="1927101" y="6321772"/>
                  </a:cubicBezTo>
                  <a:lnTo>
                    <a:pt x="1927183" y="6321828"/>
                  </a:lnTo>
                  <a:cubicBezTo>
                    <a:pt x="1935651" y="6322392"/>
                    <a:pt x="1944684" y="6322946"/>
                    <a:pt x="1953707" y="6324084"/>
                  </a:cubicBezTo>
                  <a:cubicBezTo>
                    <a:pt x="1950314" y="6329169"/>
                    <a:pt x="1946366" y="6334799"/>
                    <a:pt x="1942419" y="6340438"/>
                  </a:cubicBezTo>
                  <a:cubicBezTo>
                    <a:pt x="1972871" y="6373698"/>
                    <a:pt x="1985851" y="6419397"/>
                    <a:pt x="1983022" y="6463949"/>
                  </a:cubicBezTo>
                  <a:close/>
                  <a:moveTo>
                    <a:pt x="1881524" y="6211852"/>
                  </a:moveTo>
                  <a:cubicBezTo>
                    <a:pt x="1952037" y="6254148"/>
                    <a:pt x="2008995" y="6325216"/>
                    <a:pt x="2024213" y="6406980"/>
                  </a:cubicBezTo>
                  <a:cubicBezTo>
                    <a:pt x="2002218" y="6384996"/>
                    <a:pt x="1985309" y="6358498"/>
                    <a:pt x="1961615" y="6338187"/>
                  </a:cubicBezTo>
                  <a:cubicBezTo>
                    <a:pt x="1968955" y="6341008"/>
                    <a:pt x="1976850" y="6343811"/>
                    <a:pt x="1984173" y="6346646"/>
                  </a:cubicBezTo>
                  <a:cubicBezTo>
                    <a:pt x="1985302" y="6337068"/>
                    <a:pt x="1987003" y="6326346"/>
                    <a:pt x="1979089" y="6319012"/>
                  </a:cubicBezTo>
                  <a:cubicBezTo>
                    <a:pt x="1951983" y="6278442"/>
                    <a:pt x="1914143" y="6247427"/>
                    <a:pt x="1881488" y="6211860"/>
                  </a:cubicBezTo>
                  <a:close/>
                  <a:moveTo>
                    <a:pt x="1944678" y="6299837"/>
                  </a:moveTo>
                  <a:cubicBezTo>
                    <a:pt x="1927750" y="6297590"/>
                    <a:pt x="1910831" y="6293070"/>
                    <a:pt x="1893349" y="6291960"/>
                  </a:cubicBezTo>
                  <a:cubicBezTo>
                    <a:pt x="1895595" y="6300411"/>
                    <a:pt x="1896169" y="6310562"/>
                    <a:pt x="1903490" y="6316773"/>
                  </a:cubicBezTo>
                  <a:cubicBezTo>
                    <a:pt x="1922673" y="6336512"/>
                    <a:pt x="1930005" y="6364137"/>
                    <a:pt x="1941285" y="6388396"/>
                  </a:cubicBezTo>
                  <a:cubicBezTo>
                    <a:pt x="1923793" y="6381627"/>
                    <a:pt x="1910823" y="6368097"/>
                    <a:pt x="1898987" y="6354559"/>
                  </a:cubicBezTo>
                  <a:cubicBezTo>
                    <a:pt x="1887709" y="6337076"/>
                    <a:pt x="1887709" y="6315645"/>
                    <a:pt x="1884871" y="6296463"/>
                  </a:cubicBezTo>
                  <a:cubicBezTo>
                    <a:pt x="1880322" y="6274543"/>
                    <a:pt x="1873046" y="6253712"/>
                    <a:pt x="1870772" y="6231152"/>
                  </a:cubicBezTo>
                  <a:lnTo>
                    <a:pt x="1870790" y="6231042"/>
                  </a:lnTo>
                  <a:cubicBezTo>
                    <a:pt x="1899539" y="6249083"/>
                    <a:pt x="1921552" y="6275589"/>
                    <a:pt x="1944674" y="6299839"/>
                  </a:cubicBezTo>
                  <a:close/>
                  <a:moveTo>
                    <a:pt x="1862931" y="6171829"/>
                  </a:moveTo>
                  <a:cubicBezTo>
                    <a:pt x="1862367" y="6184227"/>
                    <a:pt x="1871389" y="6194378"/>
                    <a:pt x="1875328" y="6206230"/>
                  </a:cubicBezTo>
                  <a:cubicBezTo>
                    <a:pt x="1856682" y="6194405"/>
                    <a:pt x="1842583" y="6177486"/>
                    <a:pt x="1833032" y="6157748"/>
                  </a:cubicBezTo>
                  <a:lnTo>
                    <a:pt x="1833041" y="6157730"/>
                  </a:lnTo>
                  <a:cubicBezTo>
                    <a:pt x="1845456" y="6139681"/>
                    <a:pt x="1868565" y="6137430"/>
                    <a:pt x="1887754" y="6145322"/>
                  </a:cubicBezTo>
                  <a:cubicBezTo>
                    <a:pt x="1878737" y="6153210"/>
                    <a:pt x="1863492" y="6157731"/>
                    <a:pt x="1862928" y="6171830"/>
                  </a:cubicBezTo>
                  <a:close/>
                  <a:moveTo>
                    <a:pt x="1905227" y="6153765"/>
                  </a:moveTo>
                  <a:cubicBezTo>
                    <a:pt x="1899496" y="6160587"/>
                    <a:pt x="1886580" y="6152129"/>
                    <a:pt x="1892220" y="6144760"/>
                  </a:cubicBezTo>
                  <a:lnTo>
                    <a:pt x="1892257" y="6144723"/>
                  </a:lnTo>
                  <a:cubicBezTo>
                    <a:pt x="1897883" y="6137411"/>
                    <a:pt x="1910300" y="6146425"/>
                    <a:pt x="1905224" y="6153766"/>
                  </a:cubicBezTo>
                  <a:close/>
                  <a:moveTo>
                    <a:pt x="2017954" y="6211878"/>
                  </a:moveTo>
                  <a:cubicBezTo>
                    <a:pt x="1997088" y="6208494"/>
                    <a:pt x="1979606" y="6194961"/>
                    <a:pt x="1961550" y="6185372"/>
                  </a:cubicBezTo>
                  <a:cubicBezTo>
                    <a:pt x="1945268" y="6176456"/>
                    <a:pt x="1928896" y="6166817"/>
                    <a:pt x="1914160" y="6154991"/>
                  </a:cubicBezTo>
                  <a:lnTo>
                    <a:pt x="1914178" y="6154909"/>
                  </a:lnTo>
                  <a:cubicBezTo>
                    <a:pt x="1939552" y="6160548"/>
                    <a:pt x="1963805" y="6171827"/>
                    <a:pt x="1982972" y="6189873"/>
                  </a:cubicBezTo>
                  <a:cubicBezTo>
                    <a:pt x="1986355" y="6184235"/>
                    <a:pt x="1989193" y="6179159"/>
                    <a:pt x="1992573" y="6174092"/>
                  </a:cubicBezTo>
                  <a:cubicBezTo>
                    <a:pt x="2001576" y="6186502"/>
                    <a:pt x="2010055" y="6198910"/>
                    <a:pt x="2017952" y="6211880"/>
                  </a:cubicBezTo>
                  <a:close/>
                  <a:moveTo>
                    <a:pt x="1989765" y="6167850"/>
                  </a:moveTo>
                  <a:cubicBezTo>
                    <a:pt x="1954810" y="6149811"/>
                    <a:pt x="1942957" y="6109762"/>
                    <a:pt x="1916442" y="6083246"/>
                  </a:cubicBezTo>
                  <a:cubicBezTo>
                    <a:pt x="1900069" y="6064146"/>
                    <a:pt x="1879694" y="6049955"/>
                    <a:pt x="1859956" y="6034764"/>
                  </a:cubicBezTo>
                  <a:lnTo>
                    <a:pt x="1860056" y="6034747"/>
                  </a:lnTo>
                  <a:cubicBezTo>
                    <a:pt x="1868524" y="6036437"/>
                    <a:pt x="1876974" y="6038129"/>
                    <a:pt x="1883751" y="6043778"/>
                  </a:cubicBezTo>
                  <a:cubicBezTo>
                    <a:pt x="1929992" y="6073666"/>
                    <a:pt x="1968906" y="6116535"/>
                    <a:pt x="1989762" y="6167856"/>
                  </a:cubicBezTo>
                  <a:close/>
                  <a:moveTo>
                    <a:pt x="1813312" y="6013325"/>
                  </a:moveTo>
                  <a:cubicBezTo>
                    <a:pt x="1813344" y="6013350"/>
                    <a:pt x="1813382" y="6013368"/>
                    <a:pt x="1813414" y="6013391"/>
                  </a:cubicBezTo>
                  <a:cubicBezTo>
                    <a:pt x="1830860" y="6016216"/>
                    <a:pt x="1848296" y="6021874"/>
                    <a:pt x="1861248" y="6034246"/>
                  </a:cubicBezTo>
                  <a:cubicBezTo>
                    <a:pt x="1844000" y="6030781"/>
                    <a:pt x="1827691" y="6023670"/>
                    <a:pt x="1813414" y="6013391"/>
                  </a:cubicBezTo>
                  <a:cubicBezTo>
                    <a:pt x="1813377" y="6013391"/>
                    <a:pt x="1813340" y="6013375"/>
                    <a:pt x="1813303" y="6013371"/>
                  </a:cubicBezTo>
                  <a:close/>
                  <a:moveTo>
                    <a:pt x="1826192" y="6038712"/>
                  </a:moveTo>
                  <a:cubicBezTo>
                    <a:pt x="1844812" y="6049437"/>
                    <a:pt x="1866807" y="6055640"/>
                    <a:pt x="1882042" y="6071986"/>
                  </a:cubicBezTo>
                  <a:cubicBezTo>
                    <a:pt x="1903463" y="6092285"/>
                    <a:pt x="1927717" y="6112585"/>
                    <a:pt x="1935619" y="6142499"/>
                  </a:cubicBezTo>
                  <a:cubicBezTo>
                    <a:pt x="1913069" y="6135158"/>
                    <a:pt x="1891630" y="6124443"/>
                    <a:pt x="1867944" y="6122198"/>
                  </a:cubicBezTo>
                  <a:cubicBezTo>
                    <a:pt x="1851589" y="6119361"/>
                    <a:pt x="1839191" y="6132348"/>
                    <a:pt x="1823955" y="6136289"/>
                  </a:cubicBezTo>
                  <a:cubicBezTo>
                    <a:pt x="1787892" y="6091394"/>
                    <a:pt x="1783082" y="6050850"/>
                    <a:pt x="1693105" y="5984590"/>
                  </a:cubicBezTo>
                  <a:cubicBezTo>
                    <a:pt x="1646869" y="5964278"/>
                    <a:pt x="1602317" y="5940029"/>
                    <a:pt x="1556630" y="5918034"/>
                  </a:cubicBezTo>
                  <a:cubicBezTo>
                    <a:pt x="1522844" y="5905501"/>
                    <a:pt x="1495320" y="5881358"/>
                    <a:pt x="1472140" y="5854302"/>
                  </a:cubicBezTo>
                  <a:cubicBezTo>
                    <a:pt x="1472101" y="5854302"/>
                    <a:pt x="1472062" y="5854302"/>
                    <a:pt x="1472023" y="5854292"/>
                  </a:cubicBezTo>
                  <a:lnTo>
                    <a:pt x="1472033" y="5854183"/>
                  </a:lnTo>
                  <a:cubicBezTo>
                    <a:pt x="1472067" y="5854221"/>
                    <a:pt x="1472106" y="5854262"/>
                    <a:pt x="1472140" y="5854302"/>
                  </a:cubicBezTo>
                  <a:cubicBezTo>
                    <a:pt x="1480565" y="5855414"/>
                    <a:pt x="1489544" y="5854302"/>
                    <a:pt x="1497966" y="5858256"/>
                  </a:cubicBezTo>
                  <a:cubicBezTo>
                    <a:pt x="1530676" y="5872910"/>
                    <a:pt x="1565077" y="5885880"/>
                    <a:pt x="1601742" y="5889838"/>
                  </a:cubicBezTo>
                  <a:cubicBezTo>
                    <a:pt x="1665460" y="5905628"/>
                    <a:pt x="1732025" y="5908457"/>
                    <a:pt x="1795187" y="5929315"/>
                  </a:cubicBezTo>
                  <a:cubicBezTo>
                    <a:pt x="1767563" y="5931579"/>
                    <a:pt x="1739920" y="5931026"/>
                    <a:pt x="1712850" y="5937209"/>
                  </a:cubicBezTo>
                  <a:cubicBezTo>
                    <a:pt x="1702617" y="5944708"/>
                    <a:pt x="1692996" y="5953009"/>
                    <a:pt x="1684080" y="5962035"/>
                  </a:cubicBezTo>
                  <a:cubicBezTo>
                    <a:pt x="1685208" y="5965983"/>
                    <a:pt x="1688606" y="5973879"/>
                    <a:pt x="1690283" y="5977817"/>
                  </a:cubicBezTo>
                  <a:cubicBezTo>
                    <a:pt x="1735946" y="5996985"/>
                    <a:pt x="1780518" y="6018992"/>
                    <a:pt x="1826190" y="6038719"/>
                  </a:cubicBezTo>
                  <a:close/>
                  <a:moveTo>
                    <a:pt x="1964424" y="6007677"/>
                  </a:moveTo>
                  <a:cubicBezTo>
                    <a:pt x="1918179" y="5991886"/>
                    <a:pt x="1872507" y="5973841"/>
                    <a:pt x="1823999" y="5967078"/>
                  </a:cubicBezTo>
                  <a:cubicBezTo>
                    <a:pt x="1796366" y="5960301"/>
                    <a:pt x="1768158" y="5954670"/>
                    <a:pt x="1739388" y="5958063"/>
                  </a:cubicBezTo>
                  <a:cubicBezTo>
                    <a:pt x="1728109" y="5964259"/>
                    <a:pt x="1715702" y="5973845"/>
                    <a:pt x="1703863" y="5962011"/>
                  </a:cubicBezTo>
                  <a:cubicBezTo>
                    <a:pt x="1761951" y="5930420"/>
                    <a:pt x="1826815" y="5958063"/>
                    <a:pt x="1887730" y="5962559"/>
                  </a:cubicBezTo>
                  <a:cubicBezTo>
                    <a:pt x="1878143" y="5943958"/>
                    <a:pt x="1859524" y="5934936"/>
                    <a:pt x="1840922" y="5928159"/>
                  </a:cubicBezTo>
                  <a:cubicBezTo>
                    <a:pt x="1800308" y="5905037"/>
                    <a:pt x="1752917" y="5902799"/>
                    <a:pt x="1709502" y="5890391"/>
                  </a:cubicBezTo>
                  <a:cubicBezTo>
                    <a:pt x="1625675" y="5881935"/>
                    <a:pt x="1540579" y="5865573"/>
                    <a:pt x="1465017" y="5826136"/>
                  </a:cubicBezTo>
                  <a:cubicBezTo>
                    <a:pt x="1464927" y="5826120"/>
                    <a:pt x="1464837" y="5826100"/>
                    <a:pt x="1464743" y="5826082"/>
                  </a:cubicBezTo>
                  <a:lnTo>
                    <a:pt x="1464907" y="5826082"/>
                  </a:lnTo>
                  <a:cubicBezTo>
                    <a:pt x="1464943" y="5826100"/>
                    <a:pt x="1464979" y="5826117"/>
                    <a:pt x="1465014" y="5826136"/>
                  </a:cubicBezTo>
                  <a:cubicBezTo>
                    <a:pt x="1482408" y="5829509"/>
                    <a:pt x="1499802" y="5833406"/>
                    <a:pt x="1517747" y="5833969"/>
                  </a:cubicBezTo>
                  <a:cubicBezTo>
                    <a:pt x="1569640" y="5846384"/>
                    <a:pt x="1621524" y="5860493"/>
                    <a:pt x="1673407" y="5874020"/>
                  </a:cubicBezTo>
                  <a:cubicBezTo>
                    <a:pt x="1691471" y="5878522"/>
                    <a:pt x="1710638" y="5876267"/>
                    <a:pt x="1727556" y="5883044"/>
                  </a:cubicBezTo>
                  <a:cubicBezTo>
                    <a:pt x="1745612" y="5890939"/>
                    <a:pt x="1765349" y="5888118"/>
                    <a:pt x="1783381" y="5895442"/>
                  </a:cubicBezTo>
                  <a:cubicBezTo>
                    <a:pt x="1866895" y="5922284"/>
                    <a:pt x="1883521" y="5921620"/>
                    <a:pt x="1964421" y="6007684"/>
                  </a:cubicBezTo>
                  <a:close/>
                  <a:moveTo>
                    <a:pt x="1700439" y="5663101"/>
                  </a:moveTo>
                  <a:cubicBezTo>
                    <a:pt x="1699311" y="5667040"/>
                    <a:pt x="1697610" y="5675490"/>
                    <a:pt x="1696491" y="5679446"/>
                  </a:cubicBezTo>
                  <a:cubicBezTo>
                    <a:pt x="1730328" y="5707653"/>
                    <a:pt x="1750413" y="5750674"/>
                    <a:pt x="1759655" y="5793374"/>
                  </a:cubicBezTo>
                  <a:cubicBezTo>
                    <a:pt x="1765905" y="5822254"/>
                    <a:pt x="1780530" y="5849213"/>
                    <a:pt x="1781648" y="5879658"/>
                  </a:cubicBezTo>
                  <a:cubicBezTo>
                    <a:pt x="1750057" y="5875156"/>
                    <a:pt x="1735413" y="5843001"/>
                    <a:pt x="1712856" y="5824391"/>
                  </a:cubicBezTo>
                  <a:cubicBezTo>
                    <a:pt x="1645293" y="5742476"/>
                    <a:pt x="1493822" y="5661249"/>
                    <a:pt x="1446643" y="5634884"/>
                  </a:cubicBezTo>
                  <a:cubicBezTo>
                    <a:pt x="1403216" y="5610616"/>
                    <a:pt x="1354136" y="5593225"/>
                    <a:pt x="1317480" y="5558841"/>
                  </a:cubicBezTo>
                  <a:lnTo>
                    <a:pt x="1317480" y="5558749"/>
                  </a:lnTo>
                  <a:cubicBezTo>
                    <a:pt x="1338909" y="5559313"/>
                    <a:pt x="1354476" y="5574970"/>
                    <a:pt x="1372183" y="5584136"/>
                  </a:cubicBezTo>
                  <a:cubicBezTo>
                    <a:pt x="1417875" y="5607794"/>
                    <a:pt x="1462417" y="5633192"/>
                    <a:pt x="1508668" y="5656331"/>
                  </a:cubicBezTo>
                  <a:cubicBezTo>
                    <a:pt x="1550410" y="5680571"/>
                    <a:pt x="1592706" y="5706531"/>
                    <a:pt x="1629369" y="5738679"/>
                  </a:cubicBezTo>
                  <a:cubicBezTo>
                    <a:pt x="1669968" y="5766884"/>
                    <a:pt x="1708332" y="5799578"/>
                    <a:pt x="1744995" y="5832860"/>
                  </a:cubicBezTo>
                  <a:cubicBezTo>
                    <a:pt x="1748933" y="5833978"/>
                    <a:pt x="1756264" y="5835116"/>
                    <a:pt x="1759640" y="5835679"/>
                  </a:cubicBezTo>
                  <a:cubicBezTo>
                    <a:pt x="1757947" y="5819906"/>
                    <a:pt x="1755146" y="5804098"/>
                    <a:pt x="1746114" y="5790563"/>
                  </a:cubicBezTo>
                  <a:cubicBezTo>
                    <a:pt x="1728058" y="5762356"/>
                    <a:pt x="1720035" y="5729340"/>
                    <a:pt x="1699871" y="5702578"/>
                  </a:cubicBezTo>
                  <a:cubicBezTo>
                    <a:pt x="1688252" y="5687156"/>
                    <a:pt x="1689146" y="5666476"/>
                    <a:pt x="1676739" y="5651813"/>
                  </a:cubicBezTo>
                  <a:cubicBezTo>
                    <a:pt x="1701565" y="5651247"/>
                    <a:pt x="1724684" y="5663664"/>
                    <a:pt x="1749498" y="5663664"/>
                  </a:cubicBezTo>
                  <a:cubicBezTo>
                    <a:pt x="1770374" y="5663101"/>
                    <a:pt x="1788974" y="5675499"/>
                    <a:pt x="1809848" y="5676071"/>
                  </a:cubicBezTo>
                  <a:cubicBezTo>
                    <a:pt x="1810412" y="5670996"/>
                    <a:pt x="1810977" y="5661415"/>
                    <a:pt x="1810977" y="5656887"/>
                  </a:cubicBezTo>
                  <a:cubicBezTo>
                    <a:pt x="1779960" y="5641114"/>
                    <a:pt x="1761325" y="5609525"/>
                    <a:pt x="1739337" y="5583565"/>
                  </a:cubicBezTo>
                  <a:cubicBezTo>
                    <a:pt x="1783889" y="5616846"/>
                    <a:pt x="1818308" y="5661418"/>
                    <a:pt x="1863980" y="5692989"/>
                  </a:cubicBezTo>
                  <a:cubicBezTo>
                    <a:pt x="1808161" y="5694117"/>
                    <a:pt x="1753454" y="5678890"/>
                    <a:pt x="1700436" y="5663108"/>
                  </a:cubicBezTo>
                  <a:close/>
                  <a:moveTo>
                    <a:pt x="2150547" y="5596537"/>
                  </a:moveTo>
                  <a:cubicBezTo>
                    <a:pt x="2144199" y="5598221"/>
                    <a:pt x="2137864" y="5600225"/>
                    <a:pt x="2131284" y="5600170"/>
                  </a:cubicBezTo>
                  <a:cubicBezTo>
                    <a:pt x="2137868" y="5600229"/>
                    <a:pt x="2144220" y="5598223"/>
                    <a:pt x="2150574" y="5596537"/>
                  </a:cubicBezTo>
                  <a:cubicBezTo>
                    <a:pt x="2159606" y="5604996"/>
                    <a:pt x="2168066" y="5614011"/>
                    <a:pt x="2176525" y="5623034"/>
                  </a:cubicBezTo>
                  <a:cubicBezTo>
                    <a:pt x="2153395" y="5621897"/>
                    <a:pt x="2130272" y="5617959"/>
                    <a:pt x="2108842" y="5609507"/>
                  </a:cubicBezTo>
                  <a:cubicBezTo>
                    <a:pt x="2098692" y="5608933"/>
                    <a:pt x="2082336" y="5603295"/>
                    <a:pt x="2079516" y="5617393"/>
                  </a:cubicBezTo>
                  <a:cubicBezTo>
                    <a:pt x="2094752" y="5639407"/>
                    <a:pt x="2106030" y="5664201"/>
                    <a:pt x="2123514" y="5684514"/>
                  </a:cubicBezTo>
                  <a:cubicBezTo>
                    <a:pt x="2136485" y="5700306"/>
                    <a:pt x="2151711" y="5714976"/>
                    <a:pt x="2162426" y="5732460"/>
                  </a:cubicBezTo>
                  <a:cubicBezTo>
                    <a:pt x="2127462" y="5731341"/>
                    <a:pt x="2091360" y="5732460"/>
                    <a:pt x="2057522" y="5721735"/>
                  </a:cubicBezTo>
                  <a:cubicBezTo>
                    <a:pt x="1974630" y="5712712"/>
                    <a:pt x="1898478" y="5674372"/>
                    <a:pt x="1829667" y="5628693"/>
                  </a:cubicBezTo>
                  <a:cubicBezTo>
                    <a:pt x="1807654" y="5609046"/>
                    <a:pt x="1781640" y="5594952"/>
                    <a:pt x="1759715" y="5575749"/>
                  </a:cubicBezTo>
                  <a:lnTo>
                    <a:pt x="1759725" y="5575667"/>
                  </a:lnTo>
                  <a:cubicBezTo>
                    <a:pt x="1788495" y="5573956"/>
                    <a:pt x="1806533" y="5599334"/>
                    <a:pt x="1829664" y="5611177"/>
                  </a:cubicBezTo>
                  <a:cubicBezTo>
                    <a:pt x="1881660" y="5639822"/>
                    <a:pt x="1935549" y="5664888"/>
                    <a:pt x="1990954" y="5686204"/>
                  </a:cubicBezTo>
                  <a:cubicBezTo>
                    <a:pt x="2018042" y="5698610"/>
                    <a:pt x="2047932" y="5699730"/>
                    <a:pt x="2076679" y="5708190"/>
                  </a:cubicBezTo>
                  <a:cubicBezTo>
                    <a:pt x="2088531" y="5707070"/>
                    <a:pt x="2114482" y="5716084"/>
                    <a:pt x="2113355" y="5696919"/>
                  </a:cubicBezTo>
                  <a:cubicBezTo>
                    <a:pt x="2086839" y="5664201"/>
                    <a:pt x="2069930" y="5625287"/>
                    <a:pt x="2040032" y="5595420"/>
                  </a:cubicBezTo>
                  <a:cubicBezTo>
                    <a:pt x="2068229" y="5591640"/>
                    <a:pt x="2096876" y="5592966"/>
                    <a:pt x="2124603" y="5599336"/>
                  </a:cubicBezTo>
                  <a:cubicBezTo>
                    <a:pt x="2129121" y="5595973"/>
                    <a:pt x="2133067" y="5592581"/>
                    <a:pt x="2137569" y="5589199"/>
                  </a:cubicBezTo>
                  <a:cubicBezTo>
                    <a:pt x="2117194" y="5570097"/>
                    <a:pt x="2093453" y="5554270"/>
                    <a:pt x="2075442" y="5533441"/>
                  </a:cubicBezTo>
                  <a:lnTo>
                    <a:pt x="2075542" y="5533378"/>
                  </a:lnTo>
                  <a:cubicBezTo>
                    <a:pt x="2104873" y="5548598"/>
                    <a:pt x="2126294" y="5574549"/>
                    <a:pt x="2150544" y="5596540"/>
                  </a:cubicBezTo>
                  <a:close/>
                  <a:moveTo>
                    <a:pt x="2067073" y="5505188"/>
                  </a:moveTo>
                  <a:lnTo>
                    <a:pt x="2067081" y="5505171"/>
                  </a:lnTo>
                  <a:cubicBezTo>
                    <a:pt x="2083463" y="5506854"/>
                    <a:pt x="2096982" y="5517014"/>
                    <a:pt x="2113344" y="5519833"/>
                  </a:cubicBezTo>
                  <a:cubicBezTo>
                    <a:pt x="2130826" y="5522653"/>
                    <a:pt x="2149455" y="5525463"/>
                    <a:pt x="2165219" y="5534478"/>
                  </a:cubicBezTo>
                  <a:cubicBezTo>
                    <a:pt x="2130743" y="5537310"/>
                    <a:pt x="2092993" y="5529488"/>
                    <a:pt x="2067070" y="5505201"/>
                  </a:cubicBezTo>
                  <a:close/>
                  <a:moveTo>
                    <a:pt x="2186649" y="5539000"/>
                  </a:moveTo>
                  <a:cubicBezTo>
                    <a:pt x="2181555" y="5545730"/>
                    <a:pt x="2167995" y="5537818"/>
                    <a:pt x="2174188" y="5530541"/>
                  </a:cubicBezTo>
                  <a:lnTo>
                    <a:pt x="2174233" y="5530549"/>
                  </a:lnTo>
                  <a:cubicBezTo>
                    <a:pt x="2179323" y="5523211"/>
                    <a:pt x="2192840" y="5531115"/>
                    <a:pt x="2186646" y="5539012"/>
                  </a:cubicBezTo>
                  <a:close/>
                  <a:moveTo>
                    <a:pt x="2162945" y="5516422"/>
                  </a:moveTo>
                  <a:lnTo>
                    <a:pt x="2162945" y="5506235"/>
                  </a:lnTo>
                  <a:lnTo>
                    <a:pt x="2162955" y="5506262"/>
                  </a:lnTo>
                  <a:cubicBezTo>
                    <a:pt x="2183507" y="5505103"/>
                    <a:pt x="2204125" y="5506241"/>
                    <a:pt x="2224426" y="5509656"/>
                  </a:cubicBezTo>
                  <a:cubicBezTo>
                    <a:pt x="2251951" y="5514301"/>
                    <a:pt x="2281967" y="5501742"/>
                    <a:pt x="2308463" y="5506262"/>
                  </a:cubicBezTo>
                  <a:cubicBezTo>
                    <a:pt x="2308930" y="5508680"/>
                    <a:pt x="2309120" y="5511143"/>
                    <a:pt x="2309027" y="5513603"/>
                  </a:cubicBezTo>
                  <a:cubicBezTo>
                    <a:pt x="2260515" y="5519254"/>
                    <a:pt x="2212024" y="5517563"/>
                    <a:pt x="2162942" y="5516438"/>
                  </a:cubicBezTo>
                  <a:close/>
                  <a:moveTo>
                    <a:pt x="2282548" y="5444865"/>
                  </a:moveTo>
                  <a:cubicBezTo>
                    <a:pt x="2293273" y="5441474"/>
                    <a:pt x="2305097" y="5439781"/>
                    <a:pt x="2312998" y="5431894"/>
                  </a:cubicBezTo>
                  <a:cubicBezTo>
                    <a:pt x="2310742" y="5417786"/>
                    <a:pt x="2288748" y="5429066"/>
                    <a:pt x="2278597" y="5425673"/>
                  </a:cubicBezTo>
                  <a:cubicBezTo>
                    <a:pt x="2274071" y="5440897"/>
                    <a:pt x="2257731" y="5443165"/>
                    <a:pt x="2245879" y="5449359"/>
                  </a:cubicBezTo>
                  <a:cubicBezTo>
                    <a:pt x="2228900" y="5458802"/>
                    <a:pt x="2208659" y="5452114"/>
                    <a:pt x="2190672" y="5451005"/>
                  </a:cubicBezTo>
                  <a:lnTo>
                    <a:pt x="2190602" y="5451050"/>
                  </a:lnTo>
                  <a:lnTo>
                    <a:pt x="2190574" y="5450995"/>
                  </a:lnTo>
                  <a:cubicBezTo>
                    <a:pt x="2190606" y="5450995"/>
                    <a:pt x="2190640" y="5451002"/>
                    <a:pt x="2190672" y="5451005"/>
                  </a:cubicBezTo>
                  <a:cubicBezTo>
                    <a:pt x="2239727" y="5420007"/>
                    <a:pt x="2285377" y="5383369"/>
                    <a:pt x="2331598" y="5348966"/>
                  </a:cubicBezTo>
                  <a:cubicBezTo>
                    <a:pt x="2358678" y="5350103"/>
                    <a:pt x="2385183" y="5356870"/>
                    <a:pt x="2411700" y="5363074"/>
                  </a:cubicBezTo>
                  <a:cubicBezTo>
                    <a:pt x="2334942" y="5409112"/>
                    <a:pt x="2323600" y="5408500"/>
                    <a:pt x="2322013" y="5439781"/>
                  </a:cubicBezTo>
                  <a:cubicBezTo>
                    <a:pt x="2308487" y="5439228"/>
                    <a:pt x="2295510" y="5442058"/>
                    <a:pt x="2282544" y="5444878"/>
                  </a:cubicBezTo>
                  <a:close/>
                  <a:moveTo>
                    <a:pt x="2356973" y="5433494"/>
                  </a:moveTo>
                  <a:cubicBezTo>
                    <a:pt x="2363750" y="5428982"/>
                    <a:pt x="2380669" y="5427281"/>
                    <a:pt x="2383489" y="5436322"/>
                  </a:cubicBezTo>
                  <a:cubicBezTo>
                    <a:pt x="2376666" y="5440324"/>
                    <a:pt x="2360293" y="5441416"/>
                    <a:pt x="2356928" y="5433502"/>
                  </a:cubicBezTo>
                  <a:close/>
                  <a:moveTo>
                    <a:pt x="2320280" y="5505188"/>
                  </a:moveTo>
                  <a:lnTo>
                    <a:pt x="2320280" y="5498976"/>
                  </a:lnTo>
                  <a:cubicBezTo>
                    <a:pt x="2337208" y="5492199"/>
                    <a:pt x="2355818" y="5497285"/>
                    <a:pt x="2372746" y="5492199"/>
                  </a:cubicBezTo>
                  <a:cubicBezTo>
                    <a:pt x="2398121" y="5474163"/>
                    <a:pt x="2433653" y="5490508"/>
                    <a:pt x="2456220" y="5466825"/>
                  </a:cubicBezTo>
                  <a:cubicBezTo>
                    <a:pt x="2448316" y="5461740"/>
                    <a:pt x="2440421" y="5456683"/>
                    <a:pt x="2431961" y="5452162"/>
                  </a:cubicBezTo>
                  <a:cubicBezTo>
                    <a:pt x="2432597" y="5448796"/>
                    <a:pt x="2433143" y="5441429"/>
                    <a:pt x="2433689" y="5437518"/>
                  </a:cubicBezTo>
                  <a:lnTo>
                    <a:pt x="2433652" y="5437490"/>
                  </a:lnTo>
                  <a:cubicBezTo>
                    <a:pt x="2464102" y="5450462"/>
                    <a:pt x="2498517" y="5452715"/>
                    <a:pt x="2527832" y="5469081"/>
                  </a:cubicBezTo>
                  <a:cubicBezTo>
                    <a:pt x="2497951" y="5478682"/>
                    <a:pt x="2467481" y="5482043"/>
                    <a:pt x="2437032" y="5485436"/>
                  </a:cubicBezTo>
                  <a:cubicBezTo>
                    <a:pt x="2397546" y="5488838"/>
                    <a:pt x="2359761" y="5510841"/>
                    <a:pt x="2320276" y="5505201"/>
                  </a:cubicBezTo>
                  <a:close/>
                  <a:moveTo>
                    <a:pt x="2391902" y="5437496"/>
                  </a:moveTo>
                  <a:cubicBezTo>
                    <a:pt x="2400934" y="5436377"/>
                    <a:pt x="2410521" y="5435795"/>
                    <a:pt x="2419536" y="5434685"/>
                  </a:cubicBezTo>
                  <a:cubicBezTo>
                    <a:pt x="2419536" y="5438060"/>
                    <a:pt x="2420099" y="5444263"/>
                    <a:pt x="2420099" y="5447074"/>
                  </a:cubicBezTo>
                  <a:cubicBezTo>
                    <a:pt x="2411085" y="5447637"/>
                    <a:pt x="2402061" y="5448202"/>
                    <a:pt x="2392466" y="5448775"/>
                  </a:cubicBezTo>
                  <a:cubicBezTo>
                    <a:pt x="2392555" y="5445007"/>
                    <a:pt x="2392372" y="5441237"/>
                    <a:pt x="2391917" y="5437496"/>
                  </a:cubicBezTo>
                  <a:close/>
                  <a:moveTo>
                    <a:pt x="2501336" y="5425062"/>
                  </a:moveTo>
                  <a:cubicBezTo>
                    <a:pt x="2549846" y="5431839"/>
                    <a:pt x="2592136" y="5459464"/>
                    <a:pt x="2631054" y="5487670"/>
                  </a:cubicBezTo>
                  <a:cubicBezTo>
                    <a:pt x="2639999" y="5495674"/>
                    <a:pt x="2648123" y="5504550"/>
                    <a:pt x="2655304" y="5514167"/>
                  </a:cubicBezTo>
                  <a:cubicBezTo>
                    <a:pt x="2633884" y="5513038"/>
                    <a:pt x="2612444" y="5516431"/>
                    <a:pt x="2591013" y="5513038"/>
                  </a:cubicBezTo>
                  <a:cubicBezTo>
                    <a:pt x="2564518" y="5509010"/>
                    <a:pt x="2537644" y="5508070"/>
                    <a:pt x="2510932" y="5510237"/>
                  </a:cubicBezTo>
                  <a:cubicBezTo>
                    <a:pt x="2467498" y="5514731"/>
                    <a:pt x="2424074" y="5514167"/>
                    <a:pt x="2381195" y="5515296"/>
                  </a:cubicBezTo>
                  <a:cubicBezTo>
                    <a:pt x="2395871" y="5507409"/>
                    <a:pt x="2413359" y="5509672"/>
                    <a:pt x="2429705" y="5505708"/>
                  </a:cubicBezTo>
                  <a:cubicBezTo>
                    <a:pt x="2474267" y="5493301"/>
                    <a:pt x="2520504" y="5491054"/>
                    <a:pt x="2566191" y="5485415"/>
                  </a:cubicBezTo>
                  <a:cubicBezTo>
                    <a:pt x="2575223" y="5476392"/>
                    <a:pt x="2563953" y="5470180"/>
                    <a:pt x="2557723" y="5464549"/>
                  </a:cubicBezTo>
                  <a:cubicBezTo>
                    <a:pt x="2496887" y="5431813"/>
                    <a:pt x="2427507" y="5423895"/>
                    <a:pt x="2360395" y="5412620"/>
                  </a:cubicBezTo>
                  <a:lnTo>
                    <a:pt x="2360339" y="5412666"/>
                  </a:lnTo>
                  <a:lnTo>
                    <a:pt x="2360339" y="5412611"/>
                  </a:lnTo>
                  <a:lnTo>
                    <a:pt x="2360395" y="5412620"/>
                  </a:lnTo>
                  <a:cubicBezTo>
                    <a:pt x="2363236" y="5410338"/>
                    <a:pt x="2369377" y="5405314"/>
                    <a:pt x="2372191" y="5403069"/>
                  </a:cubicBezTo>
                  <a:cubicBezTo>
                    <a:pt x="2415592" y="5407582"/>
                    <a:pt x="2459590" y="5412103"/>
                    <a:pt x="2501332" y="5425075"/>
                  </a:cubicBezTo>
                  <a:close/>
                  <a:moveTo>
                    <a:pt x="2457929" y="5360826"/>
                  </a:moveTo>
                  <a:cubicBezTo>
                    <a:pt x="2455109" y="5353458"/>
                    <a:pt x="2452289" y="5345545"/>
                    <a:pt x="2449471" y="5338269"/>
                  </a:cubicBezTo>
                  <a:cubicBezTo>
                    <a:pt x="2469200" y="5336022"/>
                    <a:pt x="2489538" y="5335441"/>
                    <a:pt x="2509272" y="5341653"/>
                  </a:cubicBezTo>
                  <a:cubicBezTo>
                    <a:pt x="2493182" y="5350514"/>
                    <a:pt x="2475884" y="5356978"/>
                    <a:pt x="2457925" y="5360839"/>
                  </a:cubicBezTo>
                  <a:close/>
                  <a:moveTo>
                    <a:pt x="2360875" y="5321313"/>
                  </a:moveTo>
                  <a:cubicBezTo>
                    <a:pt x="2383434" y="5301014"/>
                    <a:pt x="2415015" y="5315101"/>
                    <a:pt x="2442093" y="5308897"/>
                  </a:cubicBezTo>
                  <a:cubicBezTo>
                    <a:pt x="2469199" y="5302258"/>
                    <a:pt x="2497943" y="5305077"/>
                    <a:pt x="2524412" y="5294343"/>
                  </a:cubicBezTo>
                  <a:lnTo>
                    <a:pt x="2524430" y="5294234"/>
                  </a:lnTo>
                  <a:cubicBezTo>
                    <a:pt x="2540230" y="5289707"/>
                    <a:pt x="2554893" y="5281262"/>
                    <a:pt x="2571811" y="5278452"/>
                  </a:cubicBezTo>
                  <a:cubicBezTo>
                    <a:pt x="2512575" y="5323008"/>
                    <a:pt x="2432493" y="5335424"/>
                    <a:pt x="2360871" y="5321325"/>
                  </a:cubicBezTo>
                  <a:close/>
                  <a:moveTo>
                    <a:pt x="2574092" y="5258715"/>
                  </a:moveTo>
                  <a:cubicBezTo>
                    <a:pt x="2543642" y="5275643"/>
                    <a:pt x="2508666" y="5279590"/>
                    <a:pt x="2476519" y="5290305"/>
                  </a:cubicBezTo>
                  <a:cubicBezTo>
                    <a:pt x="2450558" y="5293135"/>
                    <a:pt x="2424626" y="5291996"/>
                    <a:pt x="2399248" y="5291996"/>
                  </a:cubicBezTo>
                  <a:cubicBezTo>
                    <a:pt x="2414473" y="5272831"/>
                    <a:pt x="2431958" y="5255913"/>
                    <a:pt x="2449441" y="5238994"/>
                  </a:cubicBezTo>
                  <a:cubicBezTo>
                    <a:pt x="2450568" y="5244642"/>
                    <a:pt x="2452261" y="5255339"/>
                    <a:pt x="2453406" y="5260989"/>
                  </a:cubicBezTo>
                  <a:cubicBezTo>
                    <a:pt x="2499080" y="5262108"/>
                    <a:pt x="2537999" y="5233345"/>
                    <a:pt x="2580869" y="5220374"/>
                  </a:cubicBezTo>
                  <a:cubicBezTo>
                    <a:pt x="2610193" y="5200075"/>
                    <a:pt x="2646279" y="5196688"/>
                    <a:pt x="2678451" y="5182598"/>
                  </a:cubicBezTo>
                  <a:cubicBezTo>
                    <a:pt x="2701564" y="5172437"/>
                    <a:pt x="2732581" y="5168489"/>
                    <a:pt x="2741050" y="5140302"/>
                  </a:cubicBezTo>
                  <a:cubicBezTo>
                    <a:pt x="2734581" y="5141845"/>
                    <a:pt x="2727949" y="5142596"/>
                    <a:pt x="2721299" y="5142539"/>
                  </a:cubicBezTo>
                  <a:cubicBezTo>
                    <a:pt x="2719028" y="5139687"/>
                    <a:pt x="2716975" y="5136668"/>
                    <a:pt x="2715155" y="5133510"/>
                  </a:cubicBezTo>
                  <a:lnTo>
                    <a:pt x="2715077" y="5133516"/>
                  </a:lnTo>
                  <a:lnTo>
                    <a:pt x="2715114" y="5133442"/>
                  </a:lnTo>
                  <a:cubicBezTo>
                    <a:pt x="2715128" y="5133464"/>
                    <a:pt x="2715143" y="5133488"/>
                    <a:pt x="2715155" y="5133510"/>
                  </a:cubicBezTo>
                  <a:cubicBezTo>
                    <a:pt x="2743892" y="5131244"/>
                    <a:pt x="2773199" y="5126763"/>
                    <a:pt x="2801935" y="5131252"/>
                  </a:cubicBezTo>
                  <a:cubicBezTo>
                    <a:pt x="2755118" y="5159467"/>
                    <a:pt x="2706060" y="5184846"/>
                    <a:pt x="2660374" y="5215299"/>
                  </a:cubicBezTo>
                  <a:cubicBezTo>
                    <a:pt x="2633297" y="5232792"/>
                    <a:pt x="2601706" y="5242372"/>
                    <a:pt x="2574092" y="5258715"/>
                  </a:cubicBezTo>
                  <a:close/>
                  <a:moveTo>
                    <a:pt x="2655938" y="5236592"/>
                  </a:moveTo>
                  <a:cubicBezTo>
                    <a:pt x="2655914" y="5236617"/>
                    <a:pt x="2655888" y="5236641"/>
                    <a:pt x="2655864" y="5236666"/>
                  </a:cubicBezTo>
                  <a:lnTo>
                    <a:pt x="2655836" y="5236629"/>
                  </a:lnTo>
                  <a:cubicBezTo>
                    <a:pt x="2655872" y="5236620"/>
                    <a:pt x="2655903" y="5236603"/>
                    <a:pt x="2655938" y="5236592"/>
                  </a:cubicBezTo>
                  <a:cubicBezTo>
                    <a:pt x="2666636" y="5225353"/>
                    <a:pt x="2680724" y="5215246"/>
                    <a:pt x="2697586" y="5215800"/>
                  </a:cubicBezTo>
                  <a:cubicBezTo>
                    <a:pt x="2684066" y="5224242"/>
                    <a:pt x="2670542" y="5232133"/>
                    <a:pt x="2655938" y="5236595"/>
                  </a:cubicBezTo>
                  <a:close/>
                  <a:moveTo>
                    <a:pt x="2737664" y="5108101"/>
                  </a:moveTo>
                  <a:cubicBezTo>
                    <a:pt x="2836792" y="5104954"/>
                    <a:pt x="2878580" y="5096579"/>
                    <a:pt x="2915310" y="5115432"/>
                  </a:cubicBezTo>
                  <a:cubicBezTo>
                    <a:pt x="2898955" y="5126148"/>
                    <a:pt x="2879218" y="5127830"/>
                    <a:pt x="2861172" y="5134043"/>
                  </a:cubicBezTo>
                  <a:cubicBezTo>
                    <a:pt x="2821121" y="5150979"/>
                    <a:pt x="2782218" y="5168452"/>
                    <a:pt x="2744997" y="5189884"/>
                  </a:cubicBezTo>
                  <a:lnTo>
                    <a:pt x="2741613" y="5194959"/>
                  </a:lnTo>
                  <a:cubicBezTo>
                    <a:pt x="2727505" y="5200598"/>
                    <a:pt x="2713970" y="5208474"/>
                    <a:pt x="2698744" y="5212995"/>
                  </a:cubicBezTo>
                  <a:cubicBezTo>
                    <a:pt x="2718483" y="5196640"/>
                    <a:pt x="2739922" y="5182546"/>
                    <a:pt x="2763608" y="5172381"/>
                  </a:cubicBezTo>
                  <a:cubicBezTo>
                    <a:pt x="2787303" y="5161682"/>
                    <a:pt x="2805904" y="5140808"/>
                    <a:pt x="2831855" y="5135733"/>
                  </a:cubicBezTo>
                  <a:lnTo>
                    <a:pt x="2831855" y="5117687"/>
                  </a:lnTo>
                  <a:cubicBezTo>
                    <a:pt x="2792943" y="5110346"/>
                    <a:pt x="2753457" y="5119934"/>
                    <a:pt x="2713970" y="5115430"/>
                  </a:cubicBezTo>
                  <a:cubicBezTo>
                    <a:pt x="2721301" y="5111469"/>
                    <a:pt x="2728642" y="5106976"/>
                    <a:pt x="2737664" y="5108104"/>
                  </a:cubicBezTo>
                  <a:close/>
                  <a:moveTo>
                    <a:pt x="2702099" y="5096305"/>
                  </a:moveTo>
                  <a:cubicBezTo>
                    <a:pt x="2704372" y="5087759"/>
                    <a:pt x="2707190" y="5079936"/>
                    <a:pt x="2709464" y="5071479"/>
                  </a:cubicBezTo>
                  <a:lnTo>
                    <a:pt x="2709440" y="5071479"/>
                  </a:lnTo>
                  <a:cubicBezTo>
                    <a:pt x="2710948" y="5071391"/>
                    <a:pt x="2703344" y="5071479"/>
                    <a:pt x="2727478" y="5071479"/>
                  </a:cubicBezTo>
                  <a:cubicBezTo>
                    <a:pt x="2719581" y="5079933"/>
                    <a:pt x="2710556" y="5088395"/>
                    <a:pt x="2702099" y="5096308"/>
                  </a:cubicBezTo>
                  <a:close/>
                  <a:moveTo>
                    <a:pt x="2751763" y="5024101"/>
                  </a:moveTo>
                  <a:cubicBezTo>
                    <a:pt x="2741622" y="5025812"/>
                    <a:pt x="2731463" y="5028067"/>
                    <a:pt x="2723010" y="5034826"/>
                  </a:cubicBezTo>
                  <a:cubicBezTo>
                    <a:pt x="2679014" y="5065861"/>
                    <a:pt x="2627135" y="5083908"/>
                    <a:pt x="2574118" y="5092922"/>
                  </a:cubicBezTo>
                  <a:cubicBezTo>
                    <a:pt x="2609768" y="5067066"/>
                    <a:pt x="2652369" y="5086148"/>
                    <a:pt x="2739379" y="5000974"/>
                  </a:cubicBezTo>
                  <a:cubicBezTo>
                    <a:pt x="2746138" y="4992534"/>
                    <a:pt x="2757972" y="4993092"/>
                    <a:pt x="2767553" y="4990847"/>
                  </a:cubicBezTo>
                  <a:cubicBezTo>
                    <a:pt x="2762871" y="5002199"/>
                    <a:pt x="2757601" y="5013300"/>
                    <a:pt x="2751763" y="5024104"/>
                  </a:cubicBezTo>
                  <a:close/>
                  <a:moveTo>
                    <a:pt x="2819965" y="4646624"/>
                  </a:moveTo>
                  <a:lnTo>
                    <a:pt x="2819956" y="4646789"/>
                  </a:lnTo>
                  <a:cubicBezTo>
                    <a:pt x="2844782" y="4629316"/>
                    <a:pt x="2872968" y="4618592"/>
                    <a:pt x="2901184" y="4606767"/>
                  </a:cubicBezTo>
                  <a:cubicBezTo>
                    <a:pt x="2896528" y="4617867"/>
                    <a:pt x="2891059" y="4628608"/>
                    <a:pt x="2884821" y="4638902"/>
                  </a:cubicBezTo>
                  <a:cubicBezTo>
                    <a:pt x="2842130" y="4711934"/>
                    <a:pt x="2840268" y="4799647"/>
                    <a:pt x="2805304" y="4875207"/>
                  </a:cubicBezTo>
                  <a:cubicBezTo>
                    <a:pt x="2795154" y="4902841"/>
                    <a:pt x="2785553" y="4931611"/>
                    <a:pt x="2766391" y="4954734"/>
                  </a:cubicBezTo>
                  <a:cubicBezTo>
                    <a:pt x="2718446" y="5004934"/>
                    <a:pt x="2662615" y="5054573"/>
                    <a:pt x="2592112" y="5066405"/>
                  </a:cubicBezTo>
                  <a:lnTo>
                    <a:pt x="2592112" y="5061330"/>
                  </a:lnTo>
                  <a:cubicBezTo>
                    <a:pt x="2596069" y="5054563"/>
                    <a:pt x="2600570" y="5047796"/>
                    <a:pt x="2604527" y="5040464"/>
                  </a:cubicBezTo>
                  <a:cubicBezTo>
                    <a:pt x="2643995" y="5030877"/>
                    <a:pt x="2680661" y="5010574"/>
                    <a:pt x="2708294" y="4981240"/>
                  </a:cubicBezTo>
                  <a:cubicBezTo>
                    <a:pt x="2757922" y="4936688"/>
                    <a:pt x="2793452" y="4876891"/>
                    <a:pt x="2807550" y="4811481"/>
                  </a:cubicBezTo>
                  <a:cubicBezTo>
                    <a:pt x="2812635" y="4783838"/>
                    <a:pt x="2820531" y="4756768"/>
                    <a:pt x="2828416" y="4729690"/>
                  </a:cubicBezTo>
                  <a:cubicBezTo>
                    <a:pt x="2834065" y="4709951"/>
                    <a:pt x="2847600" y="4692478"/>
                    <a:pt x="2845917" y="4671612"/>
                  </a:cubicBezTo>
                  <a:cubicBezTo>
                    <a:pt x="2793450" y="4681754"/>
                    <a:pt x="2761879" y="4729690"/>
                    <a:pt x="2735366" y="4771986"/>
                  </a:cubicBezTo>
                  <a:cubicBezTo>
                    <a:pt x="2733109" y="4767493"/>
                    <a:pt x="2729726" y="4758461"/>
                    <a:pt x="2727471" y="4754504"/>
                  </a:cubicBezTo>
                  <a:cubicBezTo>
                    <a:pt x="2734607" y="4751194"/>
                    <a:pt x="2741958" y="4748368"/>
                    <a:pt x="2749474" y="4746045"/>
                  </a:cubicBezTo>
                  <a:cubicBezTo>
                    <a:pt x="2755110" y="4703023"/>
                    <a:pt x="2790130" y="4674276"/>
                    <a:pt x="2819965" y="4646627"/>
                  </a:cubicBezTo>
                  <a:close/>
                  <a:moveTo>
                    <a:pt x="2743258" y="4627042"/>
                  </a:moveTo>
                  <a:cubicBezTo>
                    <a:pt x="2741565" y="4641123"/>
                    <a:pt x="2740428" y="4655785"/>
                    <a:pt x="2737627" y="4669902"/>
                  </a:cubicBezTo>
                  <a:cubicBezTo>
                    <a:pt x="2731406" y="4681172"/>
                    <a:pt x="2716761" y="4685684"/>
                    <a:pt x="2712802" y="4698091"/>
                  </a:cubicBezTo>
                  <a:cubicBezTo>
                    <a:pt x="2701531" y="4724615"/>
                    <a:pt x="2689689" y="4752818"/>
                    <a:pt x="2665439" y="4769722"/>
                  </a:cubicBezTo>
                  <a:cubicBezTo>
                    <a:pt x="2668890" y="4745170"/>
                    <a:pt x="2691130" y="4728045"/>
                    <a:pt x="2709982" y="4672630"/>
                  </a:cubicBezTo>
                  <a:lnTo>
                    <a:pt x="2709982" y="4672712"/>
                  </a:lnTo>
                  <a:cubicBezTo>
                    <a:pt x="2716198" y="4654669"/>
                    <a:pt x="2728605" y="4638869"/>
                    <a:pt x="2743258" y="4627045"/>
                  </a:cubicBezTo>
                  <a:close/>
                  <a:moveTo>
                    <a:pt x="2640673" y="4298776"/>
                  </a:moveTo>
                  <a:lnTo>
                    <a:pt x="2640728" y="4298693"/>
                  </a:lnTo>
                  <a:lnTo>
                    <a:pt x="2640687" y="4298756"/>
                  </a:lnTo>
                  <a:cubicBezTo>
                    <a:pt x="2663808" y="4263220"/>
                    <a:pt x="2697076" y="4235600"/>
                    <a:pt x="2734299" y="4216419"/>
                  </a:cubicBezTo>
                  <a:cubicBezTo>
                    <a:pt x="2726958" y="4244626"/>
                    <a:pt x="2716252" y="4271687"/>
                    <a:pt x="2712859" y="4301021"/>
                  </a:cubicBezTo>
                  <a:cubicBezTo>
                    <a:pt x="2706884" y="4330215"/>
                    <a:pt x="2713480" y="4351726"/>
                    <a:pt x="2709145" y="4389443"/>
                  </a:cubicBezTo>
                  <a:cubicBezTo>
                    <a:pt x="2709648" y="4385123"/>
                    <a:pt x="2710180" y="4380770"/>
                    <a:pt x="2710630" y="4376508"/>
                  </a:cubicBezTo>
                  <a:lnTo>
                    <a:pt x="2710621" y="4376636"/>
                  </a:lnTo>
                  <a:cubicBezTo>
                    <a:pt x="2712929" y="4451065"/>
                    <a:pt x="2728336" y="4427248"/>
                    <a:pt x="2717961" y="4596605"/>
                  </a:cubicBezTo>
                  <a:cubicBezTo>
                    <a:pt x="2707237" y="4643968"/>
                    <a:pt x="2692011" y="4689657"/>
                    <a:pt x="2668888" y="4731953"/>
                  </a:cubicBezTo>
                  <a:cubicBezTo>
                    <a:pt x="2664923" y="4731953"/>
                    <a:pt x="2657045" y="4731389"/>
                    <a:pt x="2653107" y="4731389"/>
                  </a:cubicBezTo>
                  <a:cubicBezTo>
                    <a:pt x="2693066" y="4640577"/>
                    <a:pt x="2722372" y="4587942"/>
                    <a:pt x="2704990" y="4426263"/>
                  </a:cubicBezTo>
                  <a:cubicBezTo>
                    <a:pt x="2705474" y="4421393"/>
                    <a:pt x="2706074" y="4416448"/>
                    <a:pt x="2706636" y="4411525"/>
                  </a:cubicBezTo>
                  <a:cubicBezTo>
                    <a:pt x="2706067" y="4416440"/>
                    <a:pt x="2705470" y="4421384"/>
                    <a:pt x="2704970" y="4426227"/>
                  </a:cubicBezTo>
                  <a:cubicBezTo>
                    <a:pt x="2689745" y="4375463"/>
                    <a:pt x="2701022" y="4321341"/>
                    <a:pt x="2700467" y="4268875"/>
                  </a:cubicBezTo>
                  <a:cubicBezTo>
                    <a:pt x="2681838" y="4271121"/>
                    <a:pt x="2670840" y="4287208"/>
                    <a:pt x="2658161" y="4299337"/>
                  </a:cubicBezTo>
                  <a:cubicBezTo>
                    <a:pt x="2638841" y="4317820"/>
                    <a:pt x="2625451" y="4341069"/>
                    <a:pt x="2608524" y="4361363"/>
                  </a:cubicBezTo>
                  <a:cubicBezTo>
                    <a:pt x="2619246" y="4340466"/>
                    <a:pt x="2627156" y="4317934"/>
                    <a:pt x="2640683" y="4298755"/>
                  </a:cubicBezTo>
                  <a:close/>
                  <a:moveTo>
                    <a:pt x="2593821" y="4479858"/>
                  </a:moveTo>
                  <a:cubicBezTo>
                    <a:pt x="2600461" y="4448841"/>
                    <a:pt x="2601097" y="4416186"/>
                    <a:pt x="2616833" y="4387989"/>
                  </a:cubicBezTo>
                  <a:lnTo>
                    <a:pt x="2616934" y="4387916"/>
                  </a:lnTo>
                  <a:cubicBezTo>
                    <a:pt x="2634416" y="4356325"/>
                    <a:pt x="2650207" y="4319678"/>
                    <a:pt x="2682925" y="4301058"/>
                  </a:cubicBezTo>
                  <a:cubicBezTo>
                    <a:pt x="2680669" y="4345610"/>
                    <a:pt x="2684054" y="4390726"/>
                    <a:pt x="2688010" y="4435297"/>
                  </a:cubicBezTo>
                  <a:cubicBezTo>
                    <a:pt x="2707166" y="4524392"/>
                    <a:pt x="2691394" y="4619154"/>
                    <a:pt x="2650779" y="4700372"/>
                  </a:cubicBezTo>
                  <a:cubicBezTo>
                    <a:pt x="2648923" y="4696496"/>
                    <a:pt x="2646846" y="4692730"/>
                    <a:pt x="2644558" y="4689093"/>
                  </a:cubicBezTo>
                  <a:cubicBezTo>
                    <a:pt x="2658102" y="4650180"/>
                    <a:pt x="2665997" y="4610122"/>
                    <a:pt x="2671637" y="4569517"/>
                  </a:cubicBezTo>
                  <a:cubicBezTo>
                    <a:pt x="2661495" y="4505236"/>
                    <a:pt x="2669944" y="4439244"/>
                    <a:pt x="2664860" y="4373808"/>
                  </a:cubicBezTo>
                  <a:cubicBezTo>
                    <a:pt x="2657547" y="4364230"/>
                    <a:pt x="2649635" y="4376637"/>
                    <a:pt x="2642311" y="4380029"/>
                  </a:cubicBezTo>
                  <a:cubicBezTo>
                    <a:pt x="2637064" y="4380492"/>
                    <a:pt x="2631796" y="4380677"/>
                    <a:pt x="2626529" y="4380585"/>
                  </a:cubicBezTo>
                  <a:cubicBezTo>
                    <a:pt x="2629340" y="4400336"/>
                    <a:pt x="2633287" y="4421199"/>
                    <a:pt x="2625965" y="4440363"/>
                  </a:cubicBezTo>
                  <a:cubicBezTo>
                    <a:pt x="2609602" y="4481540"/>
                    <a:pt x="2633297" y="4531732"/>
                    <a:pt x="2603416" y="4568398"/>
                  </a:cubicBezTo>
                  <a:cubicBezTo>
                    <a:pt x="2612994" y="4577976"/>
                    <a:pt x="2609611" y="4591520"/>
                    <a:pt x="2607919" y="4603363"/>
                  </a:cubicBezTo>
                  <a:cubicBezTo>
                    <a:pt x="2593821" y="4592092"/>
                    <a:pt x="2585361" y="4575729"/>
                    <a:pt x="2576320" y="4559928"/>
                  </a:cubicBezTo>
                  <a:cubicBezTo>
                    <a:pt x="2563359" y="4536242"/>
                    <a:pt x="2537416" y="4522707"/>
                    <a:pt x="2525564" y="4497911"/>
                  </a:cubicBezTo>
                  <a:cubicBezTo>
                    <a:pt x="2518243" y="4486059"/>
                    <a:pt x="2520498" y="4471951"/>
                    <a:pt x="2520498" y="4458989"/>
                  </a:cubicBezTo>
                  <a:cubicBezTo>
                    <a:pt x="2548122" y="4482102"/>
                    <a:pt x="2565623" y="4518214"/>
                    <a:pt x="2599451" y="4534004"/>
                  </a:cubicBezTo>
                  <a:cubicBezTo>
                    <a:pt x="2597768" y="4515955"/>
                    <a:pt x="2590427" y="4497918"/>
                    <a:pt x="2593821" y="4479861"/>
                  </a:cubicBezTo>
                  <a:close/>
                  <a:moveTo>
                    <a:pt x="2558328" y="4454409"/>
                  </a:moveTo>
                  <a:cubicBezTo>
                    <a:pt x="2563976" y="4462877"/>
                    <a:pt x="2575246" y="4461740"/>
                    <a:pt x="2584279" y="4464569"/>
                  </a:cubicBezTo>
                  <a:cubicBezTo>
                    <a:pt x="2582586" y="4475268"/>
                    <a:pt x="2580895" y="4485989"/>
                    <a:pt x="2579194" y="4497270"/>
                  </a:cubicBezTo>
                  <a:cubicBezTo>
                    <a:pt x="2554282" y="4474054"/>
                    <a:pt x="2532101" y="4445822"/>
                    <a:pt x="2517151" y="4414933"/>
                  </a:cubicBezTo>
                  <a:cubicBezTo>
                    <a:pt x="2532949" y="4425650"/>
                    <a:pt x="2545911" y="4439739"/>
                    <a:pt x="2558328" y="4454409"/>
                  </a:cubicBezTo>
                  <a:close/>
                  <a:moveTo>
                    <a:pt x="2479920" y="4364658"/>
                  </a:moveTo>
                  <a:cubicBezTo>
                    <a:pt x="2479931" y="4364691"/>
                    <a:pt x="2479938" y="4364725"/>
                    <a:pt x="2479949" y="4364758"/>
                  </a:cubicBezTo>
                  <a:cubicBezTo>
                    <a:pt x="2494000" y="4368749"/>
                    <a:pt x="2500749" y="4382242"/>
                    <a:pt x="2508636" y="4394057"/>
                  </a:cubicBezTo>
                  <a:cubicBezTo>
                    <a:pt x="2488897" y="4420007"/>
                    <a:pt x="2506935" y="4453281"/>
                    <a:pt x="2504110" y="4483180"/>
                  </a:cubicBezTo>
                  <a:cubicBezTo>
                    <a:pt x="2478299" y="4448736"/>
                    <a:pt x="2492893" y="4403123"/>
                    <a:pt x="2479944" y="4364758"/>
                  </a:cubicBezTo>
                  <a:cubicBezTo>
                    <a:pt x="2479911" y="4364748"/>
                    <a:pt x="2479883" y="4364732"/>
                    <a:pt x="2479850" y="4364722"/>
                  </a:cubicBezTo>
                  <a:close/>
                  <a:moveTo>
                    <a:pt x="2482148" y="4518717"/>
                  </a:moveTo>
                  <a:cubicBezTo>
                    <a:pt x="2501321" y="4527176"/>
                    <a:pt x="2513729" y="4546351"/>
                    <a:pt x="2529528" y="4559865"/>
                  </a:cubicBezTo>
                  <a:cubicBezTo>
                    <a:pt x="2521642" y="4563822"/>
                    <a:pt x="2514293" y="4568343"/>
                    <a:pt x="2506406" y="4572845"/>
                  </a:cubicBezTo>
                  <a:cubicBezTo>
                    <a:pt x="2490033" y="4563840"/>
                    <a:pt x="2473114" y="4557108"/>
                    <a:pt x="2456196" y="4549740"/>
                  </a:cubicBezTo>
                  <a:cubicBezTo>
                    <a:pt x="2464080" y="4539022"/>
                    <a:pt x="2464093" y="4514191"/>
                    <a:pt x="2482148" y="4518720"/>
                  </a:cubicBezTo>
                  <a:close/>
                  <a:moveTo>
                    <a:pt x="2187145" y="4160052"/>
                  </a:moveTo>
                  <a:cubicBezTo>
                    <a:pt x="2180086" y="4142346"/>
                    <a:pt x="2180961" y="4129485"/>
                    <a:pt x="2180961" y="4114944"/>
                  </a:cubicBezTo>
                  <a:cubicBezTo>
                    <a:pt x="2202956" y="4135244"/>
                    <a:pt x="2223249" y="4157805"/>
                    <a:pt x="2252010" y="4169074"/>
                  </a:cubicBezTo>
                  <a:cubicBezTo>
                    <a:pt x="2326625" y="4214598"/>
                    <a:pt x="2454192" y="4244525"/>
                    <a:pt x="2465775" y="4351241"/>
                  </a:cubicBezTo>
                  <a:cubicBezTo>
                    <a:pt x="2469748" y="4387846"/>
                    <a:pt x="2473135" y="4424509"/>
                    <a:pt x="2475936" y="4461229"/>
                  </a:cubicBezTo>
                  <a:cubicBezTo>
                    <a:pt x="2469714" y="4460092"/>
                    <a:pt x="2463520" y="4458973"/>
                    <a:pt x="2457870" y="4457855"/>
                  </a:cubicBezTo>
                  <a:cubicBezTo>
                    <a:pt x="2450539" y="4429639"/>
                    <a:pt x="2454496" y="4400322"/>
                    <a:pt x="2451113" y="4372117"/>
                  </a:cubicBezTo>
                  <a:cubicBezTo>
                    <a:pt x="2445472" y="4345610"/>
                    <a:pt x="2442089" y="4316849"/>
                    <a:pt x="2422915" y="4296529"/>
                  </a:cubicBezTo>
                  <a:cubicBezTo>
                    <a:pt x="2377216" y="4239571"/>
                    <a:pt x="2301648" y="4223224"/>
                    <a:pt x="2244133" y="4181491"/>
                  </a:cubicBezTo>
                  <a:cubicBezTo>
                    <a:pt x="2228333" y="4171890"/>
                    <a:pt x="2216489" y="4156105"/>
                    <a:pt x="2199007" y="4148773"/>
                  </a:cubicBezTo>
                  <a:cubicBezTo>
                    <a:pt x="2199007" y="4189942"/>
                    <a:pt x="2226641" y="4224348"/>
                    <a:pt x="2241867" y="4261001"/>
                  </a:cubicBezTo>
                  <a:cubicBezTo>
                    <a:pt x="2208022" y="4237881"/>
                    <a:pt x="2201263" y="4195587"/>
                    <a:pt x="2187145" y="4160055"/>
                  </a:cubicBezTo>
                  <a:close/>
                  <a:moveTo>
                    <a:pt x="2208657" y="4271669"/>
                  </a:moveTo>
                  <a:cubicBezTo>
                    <a:pt x="2206957" y="4308334"/>
                    <a:pt x="2245315" y="4326944"/>
                    <a:pt x="2256039" y="4358518"/>
                  </a:cubicBezTo>
                  <a:cubicBezTo>
                    <a:pt x="2219292" y="4333686"/>
                    <a:pt x="2200099" y="4291481"/>
                    <a:pt x="2173630" y="4257552"/>
                  </a:cubicBezTo>
                  <a:cubicBezTo>
                    <a:pt x="2191310" y="4263512"/>
                    <a:pt x="2183668" y="4260435"/>
                    <a:pt x="2208657" y="4271672"/>
                  </a:cubicBezTo>
                  <a:close/>
                  <a:moveTo>
                    <a:pt x="2088563" y="4251960"/>
                  </a:moveTo>
                  <a:lnTo>
                    <a:pt x="2088578" y="4251970"/>
                  </a:lnTo>
                  <a:cubicBezTo>
                    <a:pt x="2121801" y="4259885"/>
                    <a:pt x="2147732" y="4282968"/>
                    <a:pt x="2175876" y="4301006"/>
                  </a:cubicBezTo>
                  <a:cubicBezTo>
                    <a:pt x="2192785" y="4314531"/>
                    <a:pt x="2205211" y="4332597"/>
                    <a:pt x="2219309" y="4348378"/>
                  </a:cubicBezTo>
                  <a:cubicBezTo>
                    <a:pt x="2211978" y="4348942"/>
                    <a:pt x="2204647" y="4348942"/>
                    <a:pt x="2197870" y="4349506"/>
                  </a:cubicBezTo>
                  <a:cubicBezTo>
                    <a:pt x="2187728" y="4324680"/>
                    <a:pt x="2166297" y="4307773"/>
                    <a:pt x="2147687" y="4289164"/>
                  </a:cubicBezTo>
                  <a:cubicBezTo>
                    <a:pt x="2129227" y="4275704"/>
                    <a:pt x="2107767" y="4265519"/>
                    <a:pt x="2088571" y="4251971"/>
                  </a:cubicBezTo>
                  <a:cubicBezTo>
                    <a:pt x="2088529" y="4251962"/>
                    <a:pt x="2088489" y="4251944"/>
                    <a:pt x="2088448" y="4251934"/>
                  </a:cubicBezTo>
                  <a:close/>
                  <a:moveTo>
                    <a:pt x="2036061" y="4230563"/>
                  </a:moveTo>
                  <a:cubicBezTo>
                    <a:pt x="2051870" y="4232819"/>
                    <a:pt x="2070480" y="4233947"/>
                    <a:pt x="2080623" y="4248046"/>
                  </a:cubicBezTo>
                  <a:cubicBezTo>
                    <a:pt x="2064250" y="4246948"/>
                    <a:pt x="2049605" y="4239041"/>
                    <a:pt x="2036046" y="4230581"/>
                  </a:cubicBezTo>
                  <a:close/>
                  <a:moveTo>
                    <a:pt x="1844271" y="4130680"/>
                  </a:moveTo>
                  <a:lnTo>
                    <a:pt x="1844317" y="4130690"/>
                  </a:lnTo>
                  <a:cubicBezTo>
                    <a:pt x="1873641" y="4145352"/>
                    <a:pt x="1899030" y="4167929"/>
                    <a:pt x="1929474" y="4180910"/>
                  </a:cubicBezTo>
                  <a:cubicBezTo>
                    <a:pt x="1964439" y="4196118"/>
                    <a:pt x="1998849" y="4212491"/>
                    <a:pt x="2033241" y="4228838"/>
                  </a:cubicBezTo>
                  <a:cubicBezTo>
                    <a:pt x="2005617" y="4219250"/>
                    <a:pt x="1977417" y="4214193"/>
                    <a:pt x="1950340" y="4204023"/>
                  </a:cubicBezTo>
                  <a:cubicBezTo>
                    <a:pt x="1931738" y="4198383"/>
                    <a:pt x="1918195" y="4180337"/>
                    <a:pt x="1897873" y="4181474"/>
                  </a:cubicBezTo>
                  <a:cubicBezTo>
                    <a:pt x="1909743" y="4224335"/>
                    <a:pt x="1935112" y="4263237"/>
                    <a:pt x="1963874" y="4296511"/>
                  </a:cubicBezTo>
                  <a:cubicBezTo>
                    <a:pt x="1953732" y="4294810"/>
                    <a:pt x="1944135" y="4292564"/>
                    <a:pt x="1933985" y="4290881"/>
                  </a:cubicBezTo>
                  <a:cubicBezTo>
                    <a:pt x="1932292" y="4280166"/>
                    <a:pt x="1930592" y="4268887"/>
                    <a:pt x="1921587" y="4262120"/>
                  </a:cubicBezTo>
                  <a:cubicBezTo>
                    <a:pt x="1883112" y="4226547"/>
                    <a:pt x="1866830" y="4176337"/>
                    <a:pt x="1844271" y="4130675"/>
                  </a:cubicBezTo>
                  <a:close/>
                  <a:moveTo>
                    <a:pt x="1808278" y="4219869"/>
                  </a:moveTo>
                  <a:cubicBezTo>
                    <a:pt x="1808253" y="4219858"/>
                    <a:pt x="1808231" y="4219842"/>
                    <a:pt x="1808206" y="4219830"/>
                  </a:cubicBezTo>
                  <a:lnTo>
                    <a:pt x="1808270" y="4219840"/>
                  </a:lnTo>
                  <a:lnTo>
                    <a:pt x="1808278" y="4219869"/>
                  </a:lnTo>
                  <a:cubicBezTo>
                    <a:pt x="1826845" y="4228891"/>
                    <a:pt x="1841495" y="4245230"/>
                    <a:pt x="1860080" y="4254804"/>
                  </a:cubicBezTo>
                  <a:cubicBezTo>
                    <a:pt x="1855005" y="4276798"/>
                    <a:pt x="1875880" y="4290328"/>
                    <a:pt x="1886041" y="4307251"/>
                  </a:cubicBezTo>
                  <a:cubicBezTo>
                    <a:pt x="1851121" y="4288605"/>
                    <a:pt x="1817295" y="4259327"/>
                    <a:pt x="1808278" y="4219865"/>
                  </a:cubicBezTo>
                  <a:close/>
                  <a:moveTo>
                    <a:pt x="1535253" y="4315693"/>
                  </a:moveTo>
                  <a:cubicBezTo>
                    <a:pt x="1513245" y="4306690"/>
                    <a:pt x="1492965" y="4295411"/>
                    <a:pt x="1472684" y="4282954"/>
                  </a:cubicBezTo>
                  <a:lnTo>
                    <a:pt x="1472653" y="4282954"/>
                  </a:lnTo>
                  <a:lnTo>
                    <a:pt x="1472671" y="4282945"/>
                  </a:lnTo>
                  <a:lnTo>
                    <a:pt x="1472683" y="4282945"/>
                  </a:lnTo>
                  <a:cubicBezTo>
                    <a:pt x="1501441" y="4279581"/>
                    <a:pt x="1529067" y="4289733"/>
                    <a:pt x="1557818" y="4289169"/>
                  </a:cubicBezTo>
                  <a:cubicBezTo>
                    <a:pt x="1619815" y="4287091"/>
                    <a:pt x="1746559" y="4269930"/>
                    <a:pt x="1825143" y="4296491"/>
                  </a:cubicBezTo>
                  <a:cubicBezTo>
                    <a:pt x="1851649" y="4312290"/>
                    <a:pt x="1885493" y="4320185"/>
                    <a:pt x="1899030" y="4350075"/>
                  </a:cubicBezTo>
                  <a:cubicBezTo>
                    <a:pt x="1872524" y="4351202"/>
                    <a:pt x="1855033" y="4326962"/>
                    <a:pt x="1830228" y="4319625"/>
                  </a:cubicBezTo>
                  <a:cubicBezTo>
                    <a:pt x="1700637" y="4280986"/>
                    <a:pt x="1722059" y="4303399"/>
                    <a:pt x="1687519" y="4302142"/>
                  </a:cubicBezTo>
                  <a:cubicBezTo>
                    <a:pt x="1653692" y="4301013"/>
                    <a:pt x="1619845" y="4306099"/>
                    <a:pt x="1586009" y="4303826"/>
                  </a:cubicBezTo>
                  <a:cubicBezTo>
                    <a:pt x="1571900" y="4299896"/>
                    <a:pt x="1558929" y="4293683"/>
                    <a:pt x="1543703" y="4292554"/>
                  </a:cubicBezTo>
                  <a:cubicBezTo>
                    <a:pt x="1543139" y="4297080"/>
                    <a:pt x="1541438" y="4306671"/>
                    <a:pt x="1540319" y="4311173"/>
                  </a:cubicBezTo>
                  <a:cubicBezTo>
                    <a:pt x="1563908" y="4316550"/>
                    <a:pt x="1586541" y="4325488"/>
                    <a:pt x="1607439" y="4337680"/>
                  </a:cubicBezTo>
                  <a:cubicBezTo>
                    <a:pt x="1580369" y="4342212"/>
                    <a:pt x="1558939" y="4323592"/>
                    <a:pt x="1535253" y="4315687"/>
                  </a:cubicBezTo>
                  <a:close/>
                  <a:moveTo>
                    <a:pt x="1470925" y="4394110"/>
                  </a:moveTo>
                  <a:cubicBezTo>
                    <a:pt x="1492920" y="4386214"/>
                    <a:pt x="1516031" y="4383386"/>
                    <a:pt x="1538599" y="4379448"/>
                  </a:cubicBezTo>
                  <a:cubicBezTo>
                    <a:pt x="1540292" y="4386779"/>
                    <a:pt x="1542547" y="4394110"/>
                    <a:pt x="1544249" y="4401441"/>
                  </a:cubicBezTo>
                  <a:cubicBezTo>
                    <a:pt x="1569063" y="4405408"/>
                    <a:pt x="1589923" y="4419487"/>
                    <a:pt x="1610787" y="4432477"/>
                  </a:cubicBezTo>
                  <a:cubicBezTo>
                    <a:pt x="1545337" y="4431261"/>
                    <a:pt x="1532972" y="4418284"/>
                    <a:pt x="1470926" y="4394105"/>
                  </a:cubicBezTo>
                  <a:close/>
                  <a:moveTo>
                    <a:pt x="1489500" y="4490619"/>
                  </a:moveTo>
                  <a:lnTo>
                    <a:pt x="1489573" y="4490528"/>
                  </a:lnTo>
                  <a:cubicBezTo>
                    <a:pt x="1518334" y="4482050"/>
                    <a:pt x="1547660" y="4467398"/>
                    <a:pt x="1578114" y="4476984"/>
                  </a:cubicBezTo>
                  <a:cubicBezTo>
                    <a:pt x="1565620" y="4491512"/>
                    <a:pt x="1550507" y="4503563"/>
                    <a:pt x="1533561" y="4512508"/>
                  </a:cubicBezTo>
                  <a:cubicBezTo>
                    <a:pt x="1531297" y="4505185"/>
                    <a:pt x="1529050" y="4497863"/>
                    <a:pt x="1526794" y="4491088"/>
                  </a:cubicBezTo>
                  <a:cubicBezTo>
                    <a:pt x="1503108" y="4497863"/>
                    <a:pt x="1478848" y="4503495"/>
                    <a:pt x="1455163" y="4511954"/>
                  </a:cubicBezTo>
                  <a:cubicBezTo>
                    <a:pt x="1423019" y="4530573"/>
                    <a:pt x="1385798" y="4541298"/>
                    <a:pt x="1355899" y="4564974"/>
                  </a:cubicBezTo>
                  <a:cubicBezTo>
                    <a:pt x="1340675" y="4577372"/>
                    <a:pt x="1319806" y="4571178"/>
                    <a:pt x="1301760" y="4571752"/>
                  </a:cubicBezTo>
                  <a:cubicBezTo>
                    <a:pt x="1365339" y="4547009"/>
                    <a:pt x="1422917" y="4508078"/>
                    <a:pt x="1489500" y="4490619"/>
                  </a:cubicBezTo>
                  <a:close/>
                  <a:moveTo>
                    <a:pt x="1236348" y="4625310"/>
                  </a:moveTo>
                  <a:cubicBezTo>
                    <a:pt x="1213789" y="4612894"/>
                    <a:pt x="1187839" y="4603880"/>
                    <a:pt x="1173185" y="4580748"/>
                  </a:cubicBezTo>
                  <a:cubicBezTo>
                    <a:pt x="1163035" y="4570598"/>
                    <a:pt x="1164716" y="4555373"/>
                    <a:pt x="1163583" y="4541834"/>
                  </a:cubicBezTo>
                  <a:cubicBezTo>
                    <a:pt x="1189689" y="4546382"/>
                    <a:pt x="1215612" y="4552021"/>
                    <a:pt x="1242176" y="4549748"/>
                  </a:cubicBezTo>
                  <a:lnTo>
                    <a:pt x="1241976" y="4549740"/>
                  </a:lnTo>
                  <a:cubicBezTo>
                    <a:pt x="1285973" y="4544656"/>
                    <a:pt x="1328270" y="4529440"/>
                    <a:pt x="1370566" y="4518151"/>
                  </a:cubicBezTo>
                  <a:cubicBezTo>
                    <a:pt x="1368267" y="4520910"/>
                    <a:pt x="1365819" y="4523543"/>
                    <a:pt x="1363235" y="4526037"/>
                  </a:cubicBezTo>
                  <a:cubicBezTo>
                    <a:pt x="1336165" y="4536179"/>
                    <a:pt x="1310224" y="4549732"/>
                    <a:pt x="1282585" y="4558173"/>
                  </a:cubicBezTo>
                  <a:cubicBezTo>
                    <a:pt x="1255515" y="4570588"/>
                    <a:pt x="1222797" y="4558173"/>
                    <a:pt x="1196300" y="4575101"/>
                  </a:cubicBezTo>
                  <a:cubicBezTo>
                    <a:pt x="1208708" y="4593147"/>
                    <a:pt x="1226750" y="4606118"/>
                    <a:pt x="1245364" y="4616851"/>
                  </a:cubicBezTo>
                  <a:cubicBezTo>
                    <a:pt x="1257206" y="4621345"/>
                    <a:pt x="1269623" y="4625310"/>
                    <a:pt x="1280339" y="4633188"/>
                  </a:cubicBezTo>
                  <a:cubicBezTo>
                    <a:pt x="1265111" y="4634331"/>
                    <a:pt x="1249883" y="4633184"/>
                    <a:pt x="1236348" y="4625310"/>
                  </a:cubicBezTo>
                  <a:close/>
                  <a:moveTo>
                    <a:pt x="1291534" y="4575155"/>
                  </a:moveTo>
                  <a:cubicBezTo>
                    <a:pt x="1279870" y="4584676"/>
                    <a:pt x="1269109" y="4595254"/>
                    <a:pt x="1259390" y="4606754"/>
                  </a:cubicBezTo>
                  <a:cubicBezTo>
                    <a:pt x="1247564" y="4600567"/>
                    <a:pt x="1236285" y="4593837"/>
                    <a:pt x="1227190" y="4584832"/>
                  </a:cubicBezTo>
                  <a:lnTo>
                    <a:pt x="1227245" y="4584760"/>
                  </a:lnTo>
                  <a:cubicBezTo>
                    <a:pt x="1248673" y="4581365"/>
                    <a:pt x="1270102" y="4577972"/>
                    <a:pt x="1291534" y="4575152"/>
                  </a:cubicBezTo>
                  <a:close/>
                  <a:moveTo>
                    <a:pt x="1265619" y="4677750"/>
                  </a:moveTo>
                  <a:lnTo>
                    <a:pt x="1265619" y="4668745"/>
                  </a:lnTo>
                  <a:lnTo>
                    <a:pt x="1265629" y="4668718"/>
                  </a:lnTo>
                  <a:cubicBezTo>
                    <a:pt x="1276908" y="4665335"/>
                    <a:pt x="1287624" y="4660277"/>
                    <a:pt x="1298339" y="4655193"/>
                  </a:cubicBezTo>
                  <a:cubicBezTo>
                    <a:pt x="1293828" y="4663080"/>
                    <a:pt x="1289871" y="4670984"/>
                    <a:pt x="1285359" y="4678888"/>
                  </a:cubicBezTo>
                  <a:cubicBezTo>
                    <a:pt x="1311300" y="4680589"/>
                    <a:pt x="1337807" y="4677188"/>
                    <a:pt x="1363759" y="4680589"/>
                  </a:cubicBezTo>
                  <a:cubicBezTo>
                    <a:pt x="1357555" y="4684519"/>
                    <a:pt x="1351342" y="4690177"/>
                    <a:pt x="1343459" y="4688467"/>
                  </a:cubicBezTo>
                  <a:cubicBezTo>
                    <a:pt x="1316939" y="4688461"/>
                    <a:pt x="1291552" y="4681703"/>
                    <a:pt x="1265619" y="4677746"/>
                  </a:cubicBezTo>
                  <a:close/>
                  <a:moveTo>
                    <a:pt x="1129273" y="4849126"/>
                  </a:moveTo>
                  <a:cubicBezTo>
                    <a:pt x="1165366" y="4783206"/>
                    <a:pt x="1226809" y="4725767"/>
                    <a:pt x="1302895" y="4713360"/>
                  </a:cubicBezTo>
                  <a:cubicBezTo>
                    <a:pt x="1271878" y="4728585"/>
                    <a:pt x="1236913" y="4739302"/>
                    <a:pt x="1209843" y="4762987"/>
                  </a:cubicBezTo>
                  <a:cubicBezTo>
                    <a:pt x="1181040" y="4789426"/>
                    <a:pt x="1161313" y="4825385"/>
                    <a:pt x="1129273" y="4849123"/>
                  </a:cubicBezTo>
                  <a:cubicBezTo>
                    <a:pt x="1129245" y="4849173"/>
                    <a:pt x="1129215" y="4849221"/>
                    <a:pt x="1129188" y="4849270"/>
                  </a:cubicBezTo>
                  <a:lnTo>
                    <a:pt x="1129160" y="4849215"/>
                  </a:lnTo>
                  <a:cubicBezTo>
                    <a:pt x="1129200" y="4849185"/>
                    <a:pt x="1129238" y="4849155"/>
                    <a:pt x="1129273" y="4849122"/>
                  </a:cubicBezTo>
                  <a:close/>
                  <a:moveTo>
                    <a:pt x="1102655" y="4881929"/>
                  </a:moveTo>
                  <a:cubicBezTo>
                    <a:pt x="1129761" y="4879655"/>
                    <a:pt x="1156777" y="4883027"/>
                    <a:pt x="1183337" y="4876199"/>
                  </a:cubicBezTo>
                  <a:lnTo>
                    <a:pt x="1183310" y="4876289"/>
                  </a:lnTo>
                  <a:cubicBezTo>
                    <a:pt x="1208123" y="4868403"/>
                    <a:pt x="1232937" y="4858253"/>
                    <a:pt x="1256633" y="4848092"/>
                  </a:cubicBezTo>
                  <a:cubicBezTo>
                    <a:pt x="1248728" y="4867266"/>
                    <a:pt x="1227872" y="4873466"/>
                    <a:pt x="1212071" y="4883616"/>
                  </a:cubicBezTo>
                  <a:cubicBezTo>
                    <a:pt x="1172030" y="4906175"/>
                    <a:pt x="1125213" y="4906175"/>
                    <a:pt x="1081220" y="4899408"/>
                  </a:cubicBezTo>
                  <a:cubicBezTo>
                    <a:pt x="1087993" y="4893194"/>
                    <a:pt x="1094195" y="4885863"/>
                    <a:pt x="1102655" y="4881925"/>
                  </a:cubicBezTo>
                  <a:close/>
                  <a:moveTo>
                    <a:pt x="1086255" y="4935577"/>
                  </a:moveTo>
                  <a:cubicBezTo>
                    <a:pt x="1087392" y="4946284"/>
                    <a:pt x="1092458" y="4957572"/>
                    <a:pt x="1090203" y="4968841"/>
                  </a:cubicBezTo>
                  <a:cubicBezTo>
                    <a:pt x="1081734" y="4985204"/>
                    <a:pt x="1070464" y="5000985"/>
                    <a:pt x="1055793" y="5011710"/>
                  </a:cubicBezTo>
                  <a:cubicBezTo>
                    <a:pt x="1035494" y="5007199"/>
                    <a:pt x="1010677" y="4996485"/>
                    <a:pt x="1008421" y="4973352"/>
                  </a:cubicBezTo>
                  <a:cubicBezTo>
                    <a:pt x="1028796" y="4963709"/>
                    <a:pt x="1053628" y="4958071"/>
                    <a:pt x="1060905" y="4933874"/>
                  </a:cubicBezTo>
                  <a:lnTo>
                    <a:pt x="1060878" y="4933866"/>
                  </a:lnTo>
                  <a:cubicBezTo>
                    <a:pt x="1069337" y="4934426"/>
                    <a:pt x="1077795" y="4934426"/>
                    <a:pt x="1086255" y="4935573"/>
                  </a:cubicBezTo>
                  <a:close/>
                  <a:moveTo>
                    <a:pt x="1059794" y="4914638"/>
                  </a:moveTo>
                  <a:cubicBezTo>
                    <a:pt x="1053017" y="4924216"/>
                    <a:pt x="1046815" y="4933793"/>
                    <a:pt x="1039495" y="4942835"/>
                  </a:cubicBezTo>
                  <a:cubicBezTo>
                    <a:pt x="1023131" y="4952436"/>
                    <a:pt x="996061" y="4957497"/>
                    <a:pt x="996635" y="4981193"/>
                  </a:cubicBezTo>
                  <a:cubicBezTo>
                    <a:pt x="995506" y="5012774"/>
                    <a:pt x="1035547" y="5013894"/>
                    <a:pt x="1048528" y="5037017"/>
                  </a:cubicBezTo>
                  <a:cubicBezTo>
                    <a:pt x="1018627" y="5031943"/>
                    <a:pt x="993815" y="5009947"/>
                    <a:pt x="978576" y="4984570"/>
                  </a:cubicBezTo>
                  <a:cubicBezTo>
                    <a:pt x="972300" y="4966652"/>
                    <a:pt x="991401" y="4954189"/>
                    <a:pt x="1006137" y="4949641"/>
                  </a:cubicBezTo>
                  <a:lnTo>
                    <a:pt x="1006210" y="4949596"/>
                  </a:lnTo>
                  <a:cubicBezTo>
                    <a:pt x="1024821" y="4947339"/>
                    <a:pt x="1031597" y="4928164"/>
                    <a:pt x="1039492" y="4914058"/>
                  </a:cubicBezTo>
                  <a:cubicBezTo>
                    <a:pt x="1044568" y="4914060"/>
                    <a:pt x="1054710" y="4914060"/>
                    <a:pt x="1059794" y="4914634"/>
                  </a:cubicBezTo>
                  <a:close/>
                  <a:moveTo>
                    <a:pt x="1044550" y="4890415"/>
                  </a:moveTo>
                  <a:cubicBezTo>
                    <a:pt x="1027632" y="4906207"/>
                    <a:pt x="1019737" y="4932157"/>
                    <a:pt x="996041" y="4938361"/>
                  </a:cubicBezTo>
                  <a:cubicBezTo>
                    <a:pt x="988154" y="4941181"/>
                    <a:pt x="980823" y="4948511"/>
                    <a:pt x="971801" y="4946248"/>
                  </a:cubicBezTo>
                  <a:cubicBezTo>
                    <a:pt x="957124" y="4941173"/>
                    <a:pt x="945840" y="4929902"/>
                    <a:pt x="933442" y="4920873"/>
                  </a:cubicBezTo>
                  <a:cubicBezTo>
                    <a:pt x="935699" y="4916370"/>
                    <a:pt x="939646" y="4907902"/>
                    <a:pt x="941901" y="4903399"/>
                  </a:cubicBezTo>
                  <a:cubicBezTo>
                    <a:pt x="956546" y="4902217"/>
                    <a:pt x="971828" y="4903947"/>
                    <a:pt x="986478" y="4900579"/>
                  </a:cubicBezTo>
                  <a:cubicBezTo>
                    <a:pt x="1002260" y="4892111"/>
                    <a:pt x="1014676" y="4878584"/>
                    <a:pt x="1029330" y="4867861"/>
                  </a:cubicBezTo>
                  <a:cubicBezTo>
                    <a:pt x="1034407" y="4875184"/>
                    <a:pt x="1039484" y="4882515"/>
                    <a:pt x="1044550" y="4890411"/>
                  </a:cubicBezTo>
                  <a:close/>
                  <a:moveTo>
                    <a:pt x="1021979" y="4850406"/>
                  </a:moveTo>
                  <a:cubicBezTo>
                    <a:pt x="1009572" y="4862813"/>
                    <a:pt x="998857" y="4879177"/>
                    <a:pt x="981938" y="4885930"/>
                  </a:cubicBezTo>
                  <a:cubicBezTo>
                    <a:pt x="965583" y="4890456"/>
                    <a:pt x="948656" y="4890456"/>
                    <a:pt x="932301" y="4891570"/>
                  </a:cubicBezTo>
                  <a:cubicBezTo>
                    <a:pt x="923843" y="4903986"/>
                    <a:pt x="919895" y="4918085"/>
                    <a:pt x="915946" y="4932193"/>
                  </a:cubicBezTo>
                  <a:cubicBezTo>
                    <a:pt x="910306" y="4922051"/>
                    <a:pt x="904676" y="4911327"/>
                    <a:pt x="899601" y="4900602"/>
                  </a:cubicBezTo>
                  <a:cubicBezTo>
                    <a:pt x="905241" y="4894398"/>
                    <a:pt x="910871" y="4887631"/>
                    <a:pt x="918203" y="4882556"/>
                  </a:cubicBezTo>
                  <a:cubicBezTo>
                    <a:pt x="936850" y="4877462"/>
                    <a:pt x="957134" y="4881374"/>
                    <a:pt x="975781" y="4874097"/>
                  </a:cubicBezTo>
                  <a:lnTo>
                    <a:pt x="975736" y="4874106"/>
                  </a:lnTo>
                  <a:cubicBezTo>
                    <a:pt x="990401" y="4865065"/>
                    <a:pt x="1004509" y="4853790"/>
                    <a:pt x="1021979" y="4850406"/>
                  </a:cubicBezTo>
                  <a:close/>
                  <a:moveTo>
                    <a:pt x="998839" y="4843620"/>
                  </a:moveTo>
                  <a:cubicBezTo>
                    <a:pt x="996020" y="4823886"/>
                    <a:pt x="992107" y="4804697"/>
                    <a:pt x="987562" y="4784963"/>
                  </a:cubicBezTo>
                  <a:cubicBezTo>
                    <a:pt x="1003362" y="4798509"/>
                    <a:pt x="1011813" y="4826140"/>
                    <a:pt x="998842" y="4843620"/>
                  </a:cubicBezTo>
                  <a:close/>
                  <a:moveTo>
                    <a:pt x="973998" y="4797398"/>
                  </a:moveTo>
                  <a:cubicBezTo>
                    <a:pt x="977955" y="4803601"/>
                    <a:pt x="981337" y="4810369"/>
                    <a:pt x="985286" y="4816563"/>
                  </a:cubicBezTo>
                  <a:cubicBezTo>
                    <a:pt x="979638" y="4830107"/>
                    <a:pt x="978509" y="4844770"/>
                    <a:pt x="972315" y="4858305"/>
                  </a:cubicBezTo>
                  <a:cubicBezTo>
                    <a:pt x="951439" y="4860551"/>
                    <a:pt x="930573" y="4861689"/>
                    <a:pt x="910836" y="4870139"/>
                  </a:cubicBezTo>
                  <a:cubicBezTo>
                    <a:pt x="890536" y="4879181"/>
                    <a:pt x="867976" y="4857177"/>
                    <a:pt x="873059" y="4836311"/>
                  </a:cubicBezTo>
                  <a:cubicBezTo>
                    <a:pt x="892861" y="4832855"/>
                    <a:pt x="913200" y="4830581"/>
                    <a:pt x="932301" y="4823850"/>
                  </a:cubicBezTo>
                  <a:lnTo>
                    <a:pt x="932256" y="4823895"/>
                  </a:lnTo>
                  <a:cubicBezTo>
                    <a:pt x="946355" y="4821084"/>
                    <a:pt x="951995" y="4805858"/>
                    <a:pt x="960463" y="4795698"/>
                  </a:cubicBezTo>
                  <a:cubicBezTo>
                    <a:pt x="963849" y="4796258"/>
                    <a:pt x="970617" y="4796823"/>
                    <a:pt x="974001" y="4797395"/>
                  </a:cubicBezTo>
                  <a:close/>
                  <a:moveTo>
                    <a:pt x="954287" y="4728586"/>
                  </a:moveTo>
                  <a:cubicBezTo>
                    <a:pt x="937914" y="4721218"/>
                    <a:pt x="921087" y="4716125"/>
                    <a:pt x="904114" y="4711121"/>
                  </a:cubicBezTo>
                  <a:lnTo>
                    <a:pt x="904096" y="4711103"/>
                  </a:lnTo>
                  <a:cubicBezTo>
                    <a:pt x="911435" y="4707720"/>
                    <a:pt x="918758" y="4704354"/>
                    <a:pt x="926089" y="4702653"/>
                  </a:cubicBezTo>
                  <a:cubicBezTo>
                    <a:pt x="938508" y="4707717"/>
                    <a:pt x="945267" y="4719561"/>
                    <a:pt x="954289" y="4728583"/>
                  </a:cubicBezTo>
                  <a:close/>
                  <a:moveTo>
                    <a:pt x="928912" y="4690819"/>
                  </a:moveTo>
                  <a:cubicBezTo>
                    <a:pt x="921025" y="4677284"/>
                    <a:pt x="923272" y="4657537"/>
                    <a:pt x="908046" y="4649086"/>
                  </a:cubicBezTo>
                  <a:cubicBezTo>
                    <a:pt x="896202" y="4635542"/>
                    <a:pt x="881540" y="4651333"/>
                    <a:pt x="870253" y="4657537"/>
                  </a:cubicBezTo>
                  <a:cubicBezTo>
                    <a:pt x="869717" y="4654717"/>
                    <a:pt x="868580" y="4649078"/>
                    <a:pt x="868024" y="4646258"/>
                  </a:cubicBezTo>
                  <a:lnTo>
                    <a:pt x="868006" y="4646249"/>
                  </a:lnTo>
                  <a:cubicBezTo>
                    <a:pt x="881541" y="4638918"/>
                    <a:pt x="896767" y="4621999"/>
                    <a:pt x="912558" y="4632723"/>
                  </a:cubicBezTo>
                  <a:cubicBezTo>
                    <a:pt x="932869" y="4644563"/>
                    <a:pt x="932296" y="4670515"/>
                    <a:pt x="928912" y="4690816"/>
                  </a:cubicBezTo>
                  <a:close/>
                  <a:moveTo>
                    <a:pt x="901288" y="4564976"/>
                  </a:moveTo>
                  <a:cubicBezTo>
                    <a:pt x="910866" y="4579630"/>
                    <a:pt x="906928" y="4597122"/>
                    <a:pt x="902979" y="4612348"/>
                  </a:cubicBezTo>
                  <a:cubicBezTo>
                    <a:pt x="897904" y="4595993"/>
                    <a:pt x="903543" y="4574000"/>
                    <a:pt x="887189" y="4563285"/>
                  </a:cubicBezTo>
                  <a:cubicBezTo>
                    <a:pt x="878197" y="4555859"/>
                    <a:pt x="867527" y="4551944"/>
                    <a:pt x="857426" y="4546345"/>
                  </a:cubicBezTo>
                  <a:lnTo>
                    <a:pt x="857289" y="4546374"/>
                  </a:lnTo>
                  <a:lnTo>
                    <a:pt x="857289" y="4546274"/>
                  </a:lnTo>
                  <a:cubicBezTo>
                    <a:pt x="857334" y="4546299"/>
                    <a:pt x="857379" y="4546319"/>
                    <a:pt x="857426" y="4546345"/>
                  </a:cubicBezTo>
                  <a:cubicBezTo>
                    <a:pt x="860306" y="4545761"/>
                    <a:pt x="866913" y="4544112"/>
                    <a:pt x="869697" y="4543546"/>
                  </a:cubicBezTo>
                  <a:cubicBezTo>
                    <a:pt x="885479" y="4536193"/>
                    <a:pt x="895638" y="4553695"/>
                    <a:pt x="901288" y="4564973"/>
                  </a:cubicBezTo>
                  <a:close/>
                  <a:moveTo>
                    <a:pt x="889998" y="4477018"/>
                  </a:moveTo>
                  <a:cubicBezTo>
                    <a:pt x="871798" y="4469401"/>
                    <a:pt x="851631" y="4467839"/>
                    <a:pt x="832475" y="4472560"/>
                  </a:cubicBezTo>
                  <a:lnTo>
                    <a:pt x="832475" y="4472515"/>
                  </a:lnTo>
                  <a:cubicBezTo>
                    <a:pt x="844873" y="4463491"/>
                    <a:pt x="855588" y="4445991"/>
                    <a:pt x="873643" y="4451641"/>
                  </a:cubicBezTo>
                  <a:cubicBezTo>
                    <a:pt x="885479" y="4453901"/>
                    <a:pt x="885479" y="4467428"/>
                    <a:pt x="889998" y="4477015"/>
                  </a:cubicBezTo>
                  <a:close/>
                  <a:moveTo>
                    <a:pt x="869124" y="4255389"/>
                  </a:moveTo>
                  <a:cubicBezTo>
                    <a:pt x="848258" y="4251432"/>
                    <a:pt x="824572" y="4251432"/>
                    <a:pt x="807653" y="4236779"/>
                  </a:cubicBezTo>
                  <a:cubicBezTo>
                    <a:pt x="796374" y="4228321"/>
                    <a:pt x="781711" y="4223772"/>
                    <a:pt x="771559" y="4213129"/>
                  </a:cubicBezTo>
                  <a:cubicBezTo>
                    <a:pt x="771559" y="4199034"/>
                    <a:pt x="778223" y="4186225"/>
                    <a:pt x="783967" y="4173598"/>
                  </a:cubicBezTo>
                  <a:cubicBezTo>
                    <a:pt x="789042" y="4173034"/>
                    <a:pt x="798621" y="4171905"/>
                    <a:pt x="803142" y="4171351"/>
                  </a:cubicBezTo>
                  <a:cubicBezTo>
                    <a:pt x="816677" y="4180952"/>
                    <a:pt x="829084" y="4192791"/>
                    <a:pt x="842618" y="4202369"/>
                  </a:cubicBezTo>
                  <a:cubicBezTo>
                    <a:pt x="857843" y="4204615"/>
                    <a:pt x="873635" y="4204615"/>
                    <a:pt x="888861" y="4205179"/>
                  </a:cubicBezTo>
                  <a:cubicBezTo>
                    <a:pt x="887734" y="4223244"/>
                    <a:pt x="891677" y="4249177"/>
                    <a:pt x="869124" y="4255389"/>
                  </a:cubicBezTo>
                  <a:close/>
                  <a:moveTo>
                    <a:pt x="842054" y="4179814"/>
                  </a:moveTo>
                  <a:cubicBezTo>
                    <a:pt x="849395" y="4175302"/>
                    <a:pt x="860674" y="4176986"/>
                    <a:pt x="866314" y="4182634"/>
                  </a:cubicBezTo>
                  <a:cubicBezTo>
                    <a:pt x="863494" y="4191090"/>
                    <a:pt x="841500" y="4189362"/>
                    <a:pt x="842054" y="4179814"/>
                  </a:cubicBezTo>
                  <a:close/>
                  <a:moveTo>
                    <a:pt x="909738" y="4226004"/>
                  </a:moveTo>
                  <a:cubicBezTo>
                    <a:pt x="904138" y="4206824"/>
                    <a:pt x="894558" y="4188823"/>
                    <a:pt x="883289" y="4173004"/>
                  </a:cubicBezTo>
                  <a:lnTo>
                    <a:pt x="883232" y="4172983"/>
                  </a:lnTo>
                  <a:lnTo>
                    <a:pt x="883268" y="4172974"/>
                  </a:lnTo>
                  <a:lnTo>
                    <a:pt x="883287" y="4173003"/>
                  </a:lnTo>
                  <a:cubicBezTo>
                    <a:pt x="895682" y="4177529"/>
                    <a:pt x="910308" y="4181482"/>
                    <a:pt x="914813" y="4196105"/>
                  </a:cubicBezTo>
                  <a:cubicBezTo>
                    <a:pt x="922145" y="4205699"/>
                    <a:pt x="912547" y="4216414"/>
                    <a:pt x="909738" y="4226001"/>
                  </a:cubicBezTo>
                  <a:close/>
                  <a:moveTo>
                    <a:pt x="906345" y="4161758"/>
                  </a:moveTo>
                  <a:cubicBezTo>
                    <a:pt x="887170" y="4162322"/>
                    <a:pt x="867423" y="4164578"/>
                    <a:pt x="848248" y="4162322"/>
                  </a:cubicBezTo>
                  <a:cubicBezTo>
                    <a:pt x="833023" y="4151606"/>
                    <a:pt x="811027" y="4142583"/>
                    <a:pt x="809336" y="4121153"/>
                  </a:cubicBezTo>
                  <a:cubicBezTo>
                    <a:pt x="804261" y="4104325"/>
                    <a:pt x="814420" y="4087952"/>
                    <a:pt x="821178" y="4072762"/>
                  </a:cubicBezTo>
                  <a:lnTo>
                    <a:pt x="821187" y="4072652"/>
                  </a:lnTo>
                  <a:cubicBezTo>
                    <a:pt x="836411" y="4069260"/>
                    <a:pt x="853599" y="4071740"/>
                    <a:pt x="863483" y="4084496"/>
                  </a:cubicBezTo>
                  <a:cubicBezTo>
                    <a:pt x="877725" y="4102875"/>
                    <a:pt x="901277" y="4105372"/>
                    <a:pt x="922697" y="4107618"/>
                  </a:cubicBezTo>
                  <a:cubicBezTo>
                    <a:pt x="925519" y="4127918"/>
                    <a:pt x="918188" y="4145974"/>
                    <a:pt x="906345" y="4161755"/>
                  </a:cubicBezTo>
                  <a:close/>
                  <a:moveTo>
                    <a:pt x="877019" y="4075473"/>
                  </a:moveTo>
                  <a:cubicBezTo>
                    <a:pt x="882103" y="4069834"/>
                    <a:pt x="892810" y="4073773"/>
                    <a:pt x="895075" y="4081114"/>
                  </a:cubicBezTo>
                  <a:cubicBezTo>
                    <a:pt x="893384" y="4091757"/>
                    <a:pt x="871944" y="4085567"/>
                    <a:pt x="877019" y="4075471"/>
                  </a:cubicBezTo>
                  <a:close/>
                  <a:moveTo>
                    <a:pt x="920499" y="4082783"/>
                  </a:moveTo>
                  <a:lnTo>
                    <a:pt x="920437" y="4082751"/>
                  </a:lnTo>
                  <a:lnTo>
                    <a:pt x="920447" y="4082706"/>
                  </a:lnTo>
                  <a:lnTo>
                    <a:pt x="920499" y="4082783"/>
                  </a:lnTo>
                  <a:cubicBezTo>
                    <a:pt x="927246" y="4086152"/>
                    <a:pt x="934002" y="4090092"/>
                    <a:pt x="940739" y="4093466"/>
                  </a:cubicBezTo>
                  <a:cubicBezTo>
                    <a:pt x="941303" y="4101362"/>
                    <a:pt x="941867" y="4109821"/>
                    <a:pt x="943004" y="4117726"/>
                  </a:cubicBezTo>
                  <a:cubicBezTo>
                    <a:pt x="936286" y="4105923"/>
                    <a:pt x="928392" y="4094666"/>
                    <a:pt x="920496" y="4082780"/>
                  </a:cubicBezTo>
                  <a:close/>
                  <a:moveTo>
                    <a:pt x="923275" y="4065896"/>
                  </a:moveTo>
                  <a:cubicBezTo>
                    <a:pt x="907986" y="4062804"/>
                    <a:pt x="889657" y="4065108"/>
                    <a:pt x="877585" y="4053498"/>
                  </a:cubicBezTo>
                  <a:cubicBezTo>
                    <a:pt x="862635" y="4039117"/>
                    <a:pt x="845441" y="4023026"/>
                    <a:pt x="844321" y="4001031"/>
                  </a:cubicBezTo>
                  <a:cubicBezTo>
                    <a:pt x="845967" y="3996789"/>
                    <a:pt x="844721" y="3999827"/>
                    <a:pt x="857310" y="3971106"/>
                  </a:cubicBezTo>
                  <a:lnTo>
                    <a:pt x="857294" y="3971143"/>
                  </a:lnTo>
                  <a:cubicBezTo>
                    <a:pt x="869700" y="3971143"/>
                    <a:pt x="881552" y="3971143"/>
                    <a:pt x="893385" y="3970579"/>
                  </a:cubicBezTo>
                  <a:cubicBezTo>
                    <a:pt x="902972" y="3981294"/>
                    <a:pt x="911441" y="3994829"/>
                    <a:pt x="924967" y="4001029"/>
                  </a:cubicBezTo>
                  <a:cubicBezTo>
                    <a:pt x="938511" y="4006113"/>
                    <a:pt x="957676" y="4004986"/>
                    <a:pt x="962752" y="4021904"/>
                  </a:cubicBezTo>
                  <a:cubicBezTo>
                    <a:pt x="958802" y="4041070"/>
                    <a:pt x="947986" y="4070890"/>
                    <a:pt x="923272" y="4065893"/>
                  </a:cubicBezTo>
                  <a:close/>
                  <a:moveTo>
                    <a:pt x="960551" y="4074855"/>
                  </a:moveTo>
                  <a:cubicBezTo>
                    <a:pt x="953183" y="4070943"/>
                    <a:pt x="953183" y="4067037"/>
                    <a:pt x="960551" y="4063031"/>
                  </a:cubicBezTo>
                  <a:lnTo>
                    <a:pt x="960551" y="4063013"/>
                  </a:lnTo>
                  <a:cubicBezTo>
                    <a:pt x="967872" y="4066967"/>
                    <a:pt x="967871" y="4070913"/>
                    <a:pt x="960548" y="4074852"/>
                  </a:cubicBezTo>
                  <a:close/>
                  <a:moveTo>
                    <a:pt x="981918" y="4047231"/>
                  </a:moveTo>
                  <a:cubicBezTo>
                    <a:pt x="977970" y="4032006"/>
                    <a:pt x="976843" y="4016782"/>
                    <a:pt x="975140" y="4000978"/>
                  </a:cubicBezTo>
                  <a:cubicBezTo>
                    <a:pt x="968410" y="3996520"/>
                    <a:pt x="961132" y="3991973"/>
                    <a:pt x="954310" y="3986879"/>
                  </a:cubicBezTo>
                  <a:lnTo>
                    <a:pt x="954274" y="3986879"/>
                  </a:lnTo>
                  <a:cubicBezTo>
                    <a:pt x="964376" y="3985667"/>
                    <a:pt x="974560" y="3985292"/>
                    <a:pt x="984724" y="3985760"/>
                  </a:cubicBezTo>
                  <a:cubicBezTo>
                    <a:pt x="993185" y="4005496"/>
                    <a:pt x="990939" y="4028044"/>
                    <a:pt x="981915" y="4047228"/>
                  </a:cubicBezTo>
                  <a:close/>
                  <a:moveTo>
                    <a:pt x="968392" y="3969450"/>
                  </a:moveTo>
                  <a:cubicBezTo>
                    <a:pt x="938502" y="3973962"/>
                    <a:pt x="914244" y="3949151"/>
                    <a:pt x="897324" y="3927154"/>
                  </a:cubicBezTo>
                  <a:cubicBezTo>
                    <a:pt x="893404" y="3910146"/>
                    <a:pt x="891152" y="3885312"/>
                    <a:pt x="908630" y="3875216"/>
                  </a:cubicBezTo>
                  <a:lnTo>
                    <a:pt x="908612" y="3875271"/>
                  </a:lnTo>
                  <a:cubicBezTo>
                    <a:pt x="918762" y="3865670"/>
                    <a:pt x="939630" y="3864000"/>
                    <a:pt x="946397" y="3877527"/>
                  </a:cubicBezTo>
                  <a:cubicBezTo>
                    <a:pt x="959932" y="3896692"/>
                    <a:pt x="977988" y="3911928"/>
                    <a:pt x="999408" y="3919815"/>
                  </a:cubicBezTo>
                  <a:cubicBezTo>
                    <a:pt x="999405" y="3940113"/>
                    <a:pt x="987003" y="3960424"/>
                    <a:pt x="968389" y="3969448"/>
                  </a:cubicBezTo>
                  <a:close/>
                  <a:moveTo>
                    <a:pt x="1015245" y="3949712"/>
                  </a:moveTo>
                  <a:cubicBezTo>
                    <a:pt x="1014116" y="3937304"/>
                    <a:pt x="1013552" y="3924325"/>
                    <a:pt x="1012988" y="3911354"/>
                  </a:cubicBezTo>
                  <a:cubicBezTo>
                    <a:pt x="996616" y="3898983"/>
                    <a:pt x="978061" y="3890523"/>
                    <a:pt x="963961" y="3875334"/>
                  </a:cubicBezTo>
                  <a:lnTo>
                    <a:pt x="963915" y="3875271"/>
                  </a:lnTo>
                  <a:cubicBezTo>
                    <a:pt x="987038" y="3888786"/>
                    <a:pt x="1012988" y="3893307"/>
                    <a:pt x="1037238" y="3904032"/>
                  </a:cubicBezTo>
                  <a:cubicBezTo>
                    <a:pt x="1034973" y="3921216"/>
                    <a:pt x="1027265" y="3937223"/>
                    <a:pt x="1015242" y="3949709"/>
                  </a:cubicBezTo>
                  <a:close/>
                  <a:moveTo>
                    <a:pt x="1027079" y="3881438"/>
                  </a:moveTo>
                  <a:cubicBezTo>
                    <a:pt x="1007340" y="3881438"/>
                    <a:pt x="987038" y="3870713"/>
                    <a:pt x="978015" y="3852685"/>
                  </a:cubicBezTo>
                  <a:cubicBezTo>
                    <a:pt x="969390" y="3836362"/>
                    <a:pt x="958984" y="3821044"/>
                    <a:pt x="946988" y="3807010"/>
                  </a:cubicBezTo>
                  <a:cubicBezTo>
                    <a:pt x="953173" y="3794549"/>
                    <a:pt x="959905" y="3782087"/>
                    <a:pt x="972363" y="3774811"/>
                  </a:cubicBezTo>
                  <a:lnTo>
                    <a:pt x="972371" y="3774856"/>
                  </a:lnTo>
                  <a:cubicBezTo>
                    <a:pt x="981959" y="3766397"/>
                    <a:pt x="1000005" y="3766969"/>
                    <a:pt x="1007336" y="3778240"/>
                  </a:cubicBezTo>
                  <a:cubicBezTo>
                    <a:pt x="1014103" y="3788964"/>
                    <a:pt x="1018051" y="3800807"/>
                    <a:pt x="1024818" y="3811513"/>
                  </a:cubicBezTo>
                  <a:cubicBezTo>
                    <a:pt x="1034406" y="3821115"/>
                    <a:pt x="1047376" y="3827868"/>
                    <a:pt x="1058665" y="3835763"/>
                  </a:cubicBezTo>
                  <a:cubicBezTo>
                    <a:pt x="1060350" y="3856048"/>
                    <a:pt x="1046815" y="3876358"/>
                    <a:pt x="1027076" y="3881435"/>
                  </a:cubicBezTo>
                  <a:close/>
                  <a:moveTo>
                    <a:pt x="1052466" y="3893835"/>
                  </a:moveTo>
                  <a:cubicBezTo>
                    <a:pt x="1061490" y="3876343"/>
                    <a:pt x="1077279" y="3858311"/>
                    <a:pt x="1073896" y="3837439"/>
                  </a:cubicBezTo>
                  <a:cubicBezTo>
                    <a:pt x="1069369" y="3817701"/>
                    <a:pt x="1048521" y="3812613"/>
                    <a:pt x="1035537" y="3800210"/>
                  </a:cubicBezTo>
                  <a:cubicBezTo>
                    <a:pt x="1026506" y="3787239"/>
                    <a:pt x="1023695" y="3770875"/>
                    <a:pt x="1013544" y="3759596"/>
                  </a:cubicBezTo>
                  <a:cubicBezTo>
                    <a:pt x="996052" y="3750008"/>
                    <a:pt x="971812" y="3752264"/>
                    <a:pt x="957130" y="3766371"/>
                  </a:cubicBezTo>
                  <a:cubicBezTo>
                    <a:pt x="947580" y="3774376"/>
                    <a:pt x="939665" y="3783928"/>
                    <a:pt x="930109" y="3792386"/>
                  </a:cubicBezTo>
                  <a:lnTo>
                    <a:pt x="930072" y="3792315"/>
                  </a:lnTo>
                  <a:cubicBezTo>
                    <a:pt x="935147" y="3768073"/>
                    <a:pt x="952067" y="3744379"/>
                    <a:pt x="977445" y="3740986"/>
                  </a:cubicBezTo>
                  <a:cubicBezTo>
                    <a:pt x="991543" y="3734236"/>
                    <a:pt x="1006771" y="3739866"/>
                    <a:pt x="1018044" y="3749444"/>
                  </a:cubicBezTo>
                  <a:cubicBezTo>
                    <a:pt x="1028194" y="3766371"/>
                    <a:pt x="1033280" y="3786102"/>
                    <a:pt x="1047945" y="3800208"/>
                  </a:cubicBezTo>
                  <a:cubicBezTo>
                    <a:pt x="1064300" y="3810370"/>
                    <a:pt x="1086857" y="3810370"/>
                    <a:pt x="1099829" y="3826715"/>
                  </a:cubicBezTo>
                  <a:cubicBezTo>
                    <a:pt x="1096457" y="3855484"/>
                    <a:pt x="1073321" y="3875785"/>
                    <a:pt x="1052463" y="3893835"/>
                  </a:cubicBezTo>
                  <a:close/>
                  <a:moveTo>
                    <a:pt x="1138169" y="3745524"/>
                  </a:moveTo>
                  <a:cubicBezTo>
                    <a:pt x="1131401" y="3764690"/>
                    <a:pt x="1116739" y="3779907"/>
                    <a:pt x="1100384" y="3791199"/>
                  </a:cubicBezTo>
                  <a:cubicBezTo>
                    <a:pt x="1082892" y="3799685"/>
                    <a:pt x="1061462" y="3788960"/>
                    <a:pt x="1047927" y="3777118"/>
                  </a:cubicBezTo>
                  <a:cubicBezTo>
                    <a:pt x="1043970" y="3757367"/>
                    <a:pt x="1031000" y="3742135"/>
                    <a:pt x="1020294" y="3726344"/>
                  </a:cubicBezTo>
                  <a:cubicBezTo>
                    <a:pt x="1016382" y="3703239"/>
                    <a:pt x="1032755" y="3679590"/>
                    <a:pt x="1051947" y="3667765"/>
                  </a:cubicBezTo>
                  <a:lnTo>
                    <a:pt x="1051875" y="3667702"/>
                  </a:lnTo>
                  <a:cubicBezTo>
                    <a:pt x="1061462" y="3667139"/>
                    <a:pt x="1072741" y="3664311"/>
                    <a:pt x="1081201" y="3669959"/>
                  </a:cubicBezTo>
                  <a:cubicBezTo>
                    <a:pt x="1091906" y="3683494"/>
                    <a:pt x="1094987" y="3702843"/>
                    <a:pt x="1110527" y="3713383"/>
                  </a:cubicBezTo>
                  <a:cubicBezTo>
                    <a:pt x="1122568" y="3721546"/>
                    <a:pt x="1141540" y="3726894"/>
                    <a:pt x="1138166" y="3745522"/>
                  </a:cubicBezTo>
                  <a:close/>
                  <a:moveTo>
                    <a:pt x="1148311" y="3772613"/>
                  </a:moveTo>
                  <a:cubicBezTo>
                    <a:pt x="1150668" y="3755651"/>
                    <a:pt x="1153303" y="3729024"/>
                    <a:pt x="1144927" y="3712270"/>
                  </a:cubicBezTo>
                  <a:cubicBezTo>
                    <a:pt x="1155199" y="3716322"/>
                    <a:pt x="1165026" y="3721421"/>
                    <a:pt x="1174253" y="3727488"/>
                  </a:cubicBezTo>
                  <a:cubicBezTo>
                    <a:pt x="1168610" y="3743848"/>
                    <a:pt x="1161843" y="3760757"/>
                    <a:pt x="1148304" y="3772611"/>
                  </a:cubicBezTo>
                  <a:close/>
                  <a:moveTo>
                    <a:pt x="1167522" y="3700408"/>
                  </a:moveTo>
                  <a:cubicBezTo>
                    <a:pt x="1148903" y="3701536"/>
                    <a:pt x="1133121" y="3686873"/>
                    <a:pt x="1125790" y="3670518"/>
                  </a:cubicBezTo>
                  <a:cubicBezTo>
                    <a:pt x="1118968" y="3656510"/>
                    <a:pt x="1100867" y="3645776"/>
                    <a:pt x="1104323" y="3628313"/>
                  </a:cubicBezTo>
                  <a:lnTo>
                    <a:pt x="1104359" y="3628222"/>
                  </a:lnTo>
                  <a:cubicBezTo>
                    <a:pt x="1105486" y="3605100"/>
                    <a:pt x="1127481" y="3588720"/>
                    <a:pt x="1148902" y="3586480"/>
                  </a:cubicBezTo>
                  <a:cubicBezTo>
                    <a:pt x="1155115" y="3600589"/>
                    <a:pt x="1160190" y="3615251"/>
                    <a:pt x="1166957" y="3628777"/>
                  </a:cubicBezTo>
                  <a:cubicBezTo>
                    <a:pt x="1179373" y="3640628"/>
                    <a:pt x="1195164" y="3647396"/>
                    <a:pt x="1208699" y="3656983"/>
                  </a:cubicBezTo>
                  <a:cubicBezTo>
                    <a:pt x="1195717" y="3672208"/>
                    <a:pt x="1187267" y="3692510"/>
                    <a:pt x="1167520" y="3700405"/>
                  </a:cubicBezTo>
                  <a:close/>
                  <a:moveTo>
                    <a:pt x="1196838" y="3703228"/>
                  </a:moveTo>
                  <a:cubicBezTo>
                    <a:pt x="1203050" y="3693641"/>
                    <a:pt x="1209817" y="3684609"/>
                    <a:pt x="1216031" y="3675031"/>
                  </a:cubicBezTo>
                  <a:cubicBezTo>
                    <a:pt x="1220542" y="3662624"/>
                    <a:pt x="1218277" y="3649656"/>
                    <a:pt x="1217723" y="3637246"/>
                  </a:cubicBezTo>
                  <a:cubicBezTo>
                    <a:pt x="1205871" y="3633289"/>
                    <a:pt x="1192336" y="3633854"/>
                    <a:pt x="1183322" y="3624267"/>
                  </a:cubicBezTo>
                  <a:cubicBezTo>
                    <a:pt x="1172034" y="3615816"/>
                    <a:pt x="1175981" y="3599441"/>
                    <a:pt x="1168097" y="3588729"/>
                  </a:cubicBezTo>
                  <a:cubicBezTo>
                    <a:pt x="1161821" y="3578542"/>
                    <a:pt x="1149992" y="3573447"/>
                    <a:pt x="1140990" y="3566716"/>
                  </a:cubicBezTo>
                  <a:lnTo>
                    <a:pt x="1141018" y="3566733"/>
                  </a:lnTo>
                  <a:cubicBezTo>
                    <a:pt x="1153981" y="3564477"/>
                    <a:pt x="1170334" y="3558275"/>
                    <a:pt x="1179930" y="3570690"/>
                  </a:cubicBezTo>
                  <a:cubicBezTo>
                    <a:pt x="1188962" y="3585915"/>
                    <a:pt x="1191772" y="3603409"/>
                    <a:pt x="1200230" y="3618636"/>
                  </a:cubicBezTo>
                  <a:cubicBezTo>
                    <a:pt x="1213765" y="3629335"/>
                    <a:pt x="1228991" y="3636674"/>
                    <a:pt x="1243099" y="3645714"/>
                  </a:cubicBezTo>
                  <a:cubicBezTo>
                    <a:pt x="1243098" y="3672772"/>
                    <a:pt x="1221668" y="3695894"/>
                    <a:pt x="1196835" y="3703225"/>
                  </a:cubicBezTo>
                  <a:close/>
                  <a:moveTo>
                    <a:pt x="1212584" y="3606156"/>
                  </a:moveTo>
                  <a:cubicBezTo>
                    <a:pt x="1205852" y="3586508"/>
                    <a:pt x="1196757" y="3567316"/>
                    <a:pt x="1187751" y="3548670"/>
                  </a:cubicBezTo>
                  <a:lnTo>
                    <a:pt x="1187769" y="3548632"/>
                  </a:lnTo>
                  <a:cubicBezTo>
                    <a:pt x="1200184" y="3528881"/>
                    <a:pt x="1214847" y="3504080"/>
                    <a:pt x="1241917" y="3504644"/>
                  </a:cubicBezTo>
                  <a:cubicBezTo>
                    <a:pt x="1261092" y="3522700"/>
                    <a:pt x="1248129" y="3552016"/>
                    <a:pt x="1264474" y="3571191"/>
                  </a:cubicBezTo>
                  <a:cubicBezTo>
                    <a:pt x="1271805" y="3578522"/>
                    <a:pt x="1281393" y="3584153"/>
                    <a:pt x="1289288" y="3591484"/>
                  </a:cubicBezTo>
                  <a:cubicBezTo>
                    <a:pt x="1279136" y="3622508"/>
                    <a:pt x="1231764" y="3635488"/>
                    <a:pt x="1212581" y="3606153"/>
                  </a:cubicBezTo>
                  <a:close/>
                  <a:moveTo>
                    <a:pt x="1291039" y="3631616"/>
                  </a:moveTo>
                  <a:cubicBezTo>
                    <a:pt x="1282094" y="3635744"/>
                    <a:pt x="1271864" y="3638383"/>
                    <a:pt x="1261713" y="3640639"/>
                  </a:cubicBezTo>
                  <a:cubicBezTo>
                    <a:pt x="1275812" y="3625985"/>
                    <a:pt x="1302312" y="3617507"/>
                    <a:pt x="1301189" y="3593831"/>
                  </a:cubicBezTo>
                  <a:cubicBezTo>
                    <a:pt x="1304009" y="3574080"/>
                    <a:pt x="1276363" y="3570145"/>
                    <a:pt x="1274119" y="3552089"/>
                  </a:cubicBezTo>
                  <a:cubicBezTo>
                    <a:pt x="1270331" y="3533188"/>
                    <a:pt x="1265287" y="3514560"/>
                    <a:pt x="1259021" y="3496330"/>
                  </a:cubicBezTo>
                  <a:lnTo>
                    <a:pt x="1258903" y="3496239"/>
                  </a:lnTo>
                  <a:cubicBezTo>
                    <a:pt x="1262286" y="3497939"/>
                    <a:pt x="1268504" y="3500765"/>
                    <a:pt x="1271310" y="3502452"/>
                  </a:cubicBezTo>
                  <a:cubicBezTo>
                    <a:pt x="1276385" y="3519371"/>
                    <a:pt x="1280334" y="3536853"/>
                    <a:pt x="1288229" y="3552653"/>
                  </a:cubicBezTo>
                  <a:cubicBezTo>
                    <a:pt x="1294423" y="3563359"/>
                    <a:pt x="1305711" y="3570135"/>
                    <a:pt x="1311915" y="3580860"/>
                  </a:cubicBezTo>
                  <a:cubicBezTo>
                    <a:pt x="1316421" y="3600022"/>
                    <a:pt x="1309812" y="3622944"/>
                    <a:pt x="1291034" y="3631613"/>
                  </a:cubicBezTo>
                  <a:close/>
                  <a:moveTo>
                    <a:pt x="1330502" y="3588106"/>
                  </a:moveTo>
                  <a:cubicBezTo>
                    <a:pt x="1351931" y="3571197"/>
                    <a:pt x="1387461" y="3562155"/>
                    <a:pt x="1382950" y="3527755"/>
                  </a:cubicBezTo>
                  <a:lnTo>
                    <a:pt x="1376737" y="3529448"/>
                  </a:lnTo>
                  <a:cubicBezTo>
                    <a:pt x="1362074" y="3539609"/>
                    <a:pt x="1353624" y="3558219"/>
                    <a:pt x="1335004" y="3563285"/>
                  </a:cubicBezTo>
                  <a:cubicBezTo>
                    <a:pt x="1315275" y="3570636"/>
                    <a:pt x="1301167" y="3548067"/>
                    <a:pt x="1298911" y="3531712"/>
                  </a:cubicBezTo>
                  <a:cubicBezTo>
                    <a:pt x="1295527" y="3510282"/>
                    <a:pt x="1282556" y="3492797"/>
                    <a:pt x="1268461" y="3476999"/>
                  </a:cubicBezTo>
                  <a:cubicBezTo>
                    <a:pt x="1275792" y="3457248"/>
                    <a:pt x="1295531" y="3447098"/>
                    <a:pt x="1315834" y="3444281"/>
                  </a:cubicBezTo>
                  <a:cubicBezTo>
                    <a:pt x="1331069" y="3449921"/>
                    <a:pt x="1335585" y="3466276"/>
                    <a:pt x="1336700" y="3480938"/>
                  </a:cubicBezTo>
                  <a:cubicBezTo>
                    <a:pt x="1337827" y="3501238"/>
                    <a:pt x="1356438" y="3510828"/>
                    <a:pt x="1369973" y="3522689"/>
                  </a:cubicBezTo>
                  <a:cubicBezTo>
                    <a:pt x="1371665" y="3522125"/>
                    <a:pt x="1375613" y="3520978"/>
                    <a:pt x="1377305" y="3520424"/>
                  </a:cubicBezTo>
                  <a:cubicBezTo>
                    <a:pt x="1390276" y="3499558"/>
                    <a:pt x="1350235" y="3498994"/>
                    <a:pt x="1353055" y="3479255"/>
                  </a:cubicBezTo>
                  <a:cubicBezTo>
                    <a:pt x="1352491" y="3459517"/>
                    <a:pt x="1339512" y="3443731"/>
                    <a:pt x="1327668" y="3429055"/>
                  </a:cubicBezTo>
                  <a:cubicBezTo>
                    <a:pt x="1314312" y="3430228"/>
                    <a:pt x="1300860" y="3429677"/>
                    <a:pt x="1287644" y="3427417"/>
                  </a:cubicBezTo>
                  <a:lnTo>
                    <a:pt x="1287644" y="3427372"/>
                  </a:lnTo>
                  <a:cubicBezTo>
                    <a:pt x="1306246" y="3414965"/>
                    <a:pt x="1328244" y="3422861"/>
                    <a:pt x="1344604" y="3434149"/>
                  </a:cubicBezTo>
                  <a:cubicBezTo>
                    <a:pt x="1359280" y="3445993"/>
                    <a:pt x="1353636" y="3466859"/>
                    <a:pt x="1363788" y="3481521"/>
                  </a:cubicBezTo>
                  <a:cubicBezTo>
                    <a:pt x="1371119" y="3500696"/>
                    <a:pt x="1398189" y="3505208"/>
                    <a:pt x="1401009" y="3526066"/>
                  </a:cubicBezTo>
                  <a:cubicBezTo>
                    <a:pt x="1408891" y="3564993"/>
                    <a:pt x="1363782" y="3589806"/>
                    <a:pt x="1330502" y="3588106"/>
                  </a:cubicBezTo>
                  <a:close/>
                  <a:moveTo>
                    <a:pt x="1417287" y="3498455"/>
                  </a:moveTo>
                  <a:cubicBezTo>
                    <a:pt x="1402062" y="3498138"/>
                    <a:pt x="1391354" y="3486057"/>
                    <a:pt x="1380066" y="3477597"/>
                  </a:cubicBezTo>
                  <a:cubicBezTo>
                    <a:pt x="1372248" y="3453402"/>
                    <a:pt x="1367149" y="3426299"/>
                    <a:pt x="1345682" y="3409923"/>
                  </a:cubicBezTo>
                  <a:cubicBezTo>
                    <a:pt x="1358662" y="3394698"/>
                    <a:pt x="1376132" y="3378332"/>
                    <a:pt x="1397556" y="3386228"/>
                  </a:cubicBezTo>
                  <a:cubicBezTo>
                    <a:pt x="1409408" y="3396927"/>
                    <a:pt x="1412792" y="3413306"/>
                    <a:pt x="1420114" y="3426828"/>
                  </a:cubicBezTo>
                  <a:cubicBezTo>
                    <a:pt x="1426891" y="3445439"/>
                    <a:pt x="1442671" y="3457277"/>
                    <a:pt x="1457344" y="3469689"/>
                  </a:cubicBezTo>
                  <a:cubicBezTo>
                    <a:pt x="1456781" y="3473072"/>
                    <a:pt x="1455080" y="3480967"/>
                    <a:pt x="1454524" y="3484351"/>
                  </a:cubicBezTo>
                  <a:cubicBezTo>
                    <a:pt x="1442109" y="3489441"/>
                    <a:pt x="1430830" y="3498738"/>
                    <a:pt x="1417287" y="3498456"/>
                  </a:cubicBezTo>
                  <a:close/>
                  <a:moveTo>
                    <a:pt x="1476592" y="3500747"/>
                  </a:moveTo>
                  <a:cubicBezTo>
                    <a:pt x="1467560" y="3509761"/>
                    <a:pt x="1455726" y="3508078"/>
                    <a:pt x="1444438" y="3508078"/>
                  </a:cubicBezTo>
                  <a:cubicBezTo>
                    <a:pt x="1461356" y="3495525"/>
                    <a:pt x="1478821" y="3482609"/>
                    <a:pt x="1478821" y="3459506"/>
                  </a:cubicBezTo>
                  <a:lnTo>
                    <a:pt x="1478839" y="3459579"/>
                  </a:lnTo>
                  <a:cubicBezTo>
                    <a:pt x="1489558" y="3470850"/>
                    <a:pt x="1491810" y="3492290"/>
                    <a:pt x="1476592" y="3500749"/>
                  </a:cubicBezTo>
                  <a:close/>
                  <a:moveTo>
                    <a:pt x="1490673" y="3446599"/>
                  </a:moveTo>
                  <a:cubicBezTo>
                    <a:pt x="1478265" y="3440959"/>
                    <a:pt x="1468124" y="3431923"/>
                    <a:pt x="1459655" y="3421212"/>
                  </a:cubicBezTo>
                  <a:cubicBezTo>
                    <a:pt x="1454221" y="3404365"/>
                    <a:pt x="1445528" y="3379443"/>
                    <a:pt x="1445003" y="3378351"/>
                  </a:cubicBezTo>
                  <a:cubicBezTo>
                    <a:pt x="1459092" y="3359740"/>
                    <a:pt x="1481659" y="3345641"/>
                    <a:pt x="1505910" y="3350717"/>
                  </a:cubicBezTo>
                  <a:cubicBezTo>
                    <a:pt x="1512677" y="3360878"/>
                    <a:pt x="1517992" y="3372150"/>
                    <a:pt x="1517744" y="3385109"/>
                  </a:cubicBezTo>
                  <a:cubicBezTo>
                    <a:pt x="1517470" y="3399785"/>
                    <a:pt x="1526776" y="3411633"/>
                    <a:pt x="1531852" y="3425160"/>
                  </a:cubicBezTo>
                  <a:cubicBezTo>
                    <a:pt x="1530157" y="3444900"/>
                    <a:pt x="1505899" y="3443199"/>
                    <a:pt x="1490673" y="3446601"/>
                  </a:cubicBezTo>
                  <a:close/>
                  <a:moveTo>
                    <a:pt x="1560048" y="3438139"/>
                  </a:moveTo>
                  <a:cubicBezTo>
                    <a:pt x="1553281" y="3455621"/>
                    <a:pt x="1533534" y="3461825"/>
                    <a:pt x="1516052" y="3465209"/>
                  </a:cubicBezTo>
                  <a:cubicBezTo>
                    <a:pt x="1528459" y="3453938"/>
                    <a:pt x="1542002" y="3444343"/>
                    <a:pt x="1551590" y="3430817"/>
                  </a:cubicBezTo>
                  <a:cubicBezTo>
                    <a:pt x="1548133" y="3418901"/>
                    <a:pt x="1543676" y="3407077"/>
                    <a:pt x="1540857" y="3395252"/>
                  </a:cubicBezTo>
                  <a:lnTo>
                    <a:pt x="1540875" y="3395270"/>
                  </a:lnTo>
                  <a:cubicBezTo>
                    <a:pt x="1549334" y="3408251"/>
                    <a:pt x="1569072" y="3420668"/>
                    <a:pt x="1560048" y="3438141"/>
                  </a:cubicBezTo>
                  <a:close/>
                  <a:moveTo>
                    <a:pt x="1563996" y="3398662"/>
                  </a:moveTo>
                  <a:cubicBezTo>
                    <a:pt x="1548623" y="3384563"/>
                    <a:pt x="1552625" y="3362006"/>
                    <a:pt x="1543621" y="3344541"/>
                  </a:cubicBezTo>
                  <a:lnTo>
                    <a:pt x="1543693" y="3344514"/>
                  </a:lnTo>
                  <a:cubicBezTo>
                    <a:pt x="1552717" y="3324775"/>
                    <a:pt x="1571327" y="3313496"/>
                    <a:pt x="1592193" y="3307858"/>
                  </a:cubicBezTo>
                  <a:cubicBezTo>
                    <a:pt x="1606869" y="3310122"/>
                    <a:pt x="1610803" y="3326468"/>
                    <a:pt x="1616453" y="3337748"/>
                  </a:cubicBezTo>
                  <a:cubicBezTo>
                    <a:pt x="1620964" y="3351282"/>
                    <a:pt x="1627731" y="3364254"/>
                    <a:pt x="1629424" y="3378347"/>
                  </a:cubicBezTo>
                  <a:cubicBezTo>
                    <a:pt x="1618709" y="3403166"/>
                    <a:pt x="1586563" y="3400346"/>
                    <a:pt x="1563996" y="3398663"/>
                  </a:cubicBezTo>
                  <a:close/>
                  <a:moveTo>
                    <a:pt x="1653055" y="3400873"/>
                  </a:moveTo>
                  <a:cubicBezTo>
                    <a:pt x="1634445" y="3421739"/>
                    <a:pt x="1603992" y="3426247"/>
                    <a:pt x="1577480" y="3421739"/>
                  </a:cubicBezTo>
                  <a:cubicBezTo>
                    <a:pt x="1600039" y="3415535"/>
                    <a:pt x="1625426" y="3412715"/>
                    <a:pt x="1640652" y="3393540"/>
                  </a:cubicBezTo>
                  <a:cubicBezTo>
                    <a:pt x="1647429" y="3379996"/>
                    <a:pt x="1647647" y="3362737"/>
                    <a:pt x="1639524" y="3349551"/>
                  </a:cubicBezTo>
                  <a:cubicBezTo>
                    <a:pt x="1627770" y="3330473"/>
                    <a:pt x="1614287" y="3298402"/>
                    <a:pt x="1613009" y="3294848"/>
                  </a:cubicBezTo>
                  <a:cubicBezTo>
                    <a:pt x="1623733" y="3304425"/>
                    <a:pt x="1639523" y="3312894"/>
                    <a:pt x="1639523" y="3329812"/>
                  </a:cubicBezTo>
                  <a:cubicBezTo>
                    <a:pt x="1637828" y="3354639"/>
                    <a:pt x="1666590" y="3376069"/>
                    <a:pt x="1653052" y="3400874"/>
                  </a:cubicBezTo>
                  <a:close/>
                  <a:moveTo>
                    <a:pt x="1668874" y="3361440"/>
                  </a:moveTo>
                  <a:cubicBezTo>
                    <a:pt x="1661056" y="3338883"/>
                    <a:pt x="1652592" y="3315778"/>
                    <a:pt x="1643587" y="3293766"/>
                  </a:cubicBezTo>
                  <a:lnTo>
                    <a:pt x="1643477" y="3293756"/>
                  </a:lnTo>
                  <a:cubicBezTo>
                    <a:pt x="1653079" y="3286998"/>
                    <a:pt x="1662097" y="3279667"/>
                    <a:pt x="1672812" y="3274583"/>
                  </a:cubicBezTo>
                  <a:cubicBezTo>
                    <a:pt x="1686347" y="3269516"/>
                    <a:pt x="1697625" y="3280786"/>
                    <a:pt x="1709468" y="3285871"/>
                  </a:cubicBezTo>
                  <a:cubicBezTo>
                    <a:pt x="1708904" y="3306171"/>
                    <a:pt x="1718492" y="3322528"/>
                    <a:pt x="1732590" y="3336627"/>
                  </a:cubicBezTo>
                  <a:cubicBezTo>
                    <a:pt x="1725259" y="3345659"/>
                    <a:pt x="1719055" y="3355810"/>
                    <a:pt x="1708340" y="3360887"/>
                  </a:cubicBezTo>
                  <a:cubicBezTo>
                    <a:pt x="1695369" y="3364261"/>
                    <a:pt x="1681826" y="3362015"/>
                    <a:pt x="1668874" y="3361442"/>
                  </a:cubicBezTo>
                  <a:close/>
                  <a:moveTo>
                    <a:pt x="1742205" y="3372130"/>
                  </a:moveTo>
                  <a:cubicBezTo>
                    <a:pt x="1733201" y="3376587"/>
                    <a:pt x="1723014" y="3378860"/>
                    <a:pt x="1712917" y="3381680"/>
                  </a:cubicBezTo>
                  <a:cubicBezTo>
                    <a:pt x="1728126" y="3366470"/>
                    <a:pt x="1745607" y="3353493"/>
                    <a:pt x="1755185" y="3333781"/>
                  </a:cubicBezTo>
                  <a:cubicBezTo>
                    <a:pt x="1753485" y="3347308"/>
                    <a:pt x="1753485" y="3362543"/>
                    <a:pt x="1742206" y="3372131"/>
                  </a:cubicBezTo>
                  <a:close/>
                  <a:moveTo>
                    <a:pt x="1768693" y="3327004"/>
                  </a:moveTo>
                  <a:cubicBezTo>
                    <a:pt x="1742861" y="3307357"/>
                    <a:pt x="1727034" y="3276340"/>
                    <a:pt x="1724760" y="3244139"/>
                  </a:cubicBezTo>
                  <a:lnTo>
                    <a:pt x="1724705" y="3244093"/>
                  </a:lnTo>
                  <a:cubicBezTo>
                    <a:pt x="1726396" y="3205745"/>
                    <a:pt x="1748955" y="3174164"/>
                    <a:pt x="1765304" y="3141454"/>
                  </a:cubicBezTo>
                  <a:cubicBezTo>
                    <a:pt x="1757409" y="3165704"/>
                    <a:pt x="1750642" y="3190517"/>
                    <a:pt x="1746685" y="3215894"/>
                  </a:cubicBezTo>
                  <a:cubicBezTo>
                    <a:pt x="1748385" y="3233941"/>
                    <a:pt x="1754580" y="3251419"/>
                    <a:pt x="1758528" y="3268915"/>
                  </a:cubicBezTo>
                  <a:cubicBezTo>
                    <a:pt x="1776021" y="3294866"/>
                    <a:pt x="1805345" y="3307264"/>
                    <a:pt x="1835799" y="3308956"/>
                  </a:cubicBezTo>
                  <a:cubicBezTo>
                    <a:pt x="1816066" y="3322494"/>
                    <a:pt x="1793504" y="3335473"/>
                    <a:pt x="1768693" y="3327005"/>
                  </a:cubicBezTo>
                  <a:close/>
                  <a:moveTo>
                    <a:pt x="1885995" y="3380653"/>
                  </a:moveTo>
                  <a:cubicBezTo>
                    <a:pt x="1869067" y="3386293"/>
                    <a:pt x="1852704" y="3395877"/>
                    <a:pt x="1834102" y="3395306"/>
                  </a:cubicBezTo>
                  <a:cubicBezTo>
                    <a:pt x="1817184" y="3395879"/>
                    <a:pt x="1802512" y="3385727"/>
                    <a:pt x="1787294" y="3381216"/>
                  </a:cubicBezTo>
                  <a:cubicBezTo>
                    <a:pt x="1787294" y="3370493"/>
                    <a:pt x="1785601" y="3358649"/>
                    <a:pt x="1791251" y="3348498"/>
                  </a:cubicBezTo>
                  <a:cubicBezTo>
                    <a:pt x="1800838" y="3342294"/>
                    <a:pt x="1812107" y="3341167"/>
                    <a:pt x="1822268" y="3338348"/>
                  </a:cubicBezTo>
                  <a:cubicBezTo>
                    <a:pt x="1820558" y="3349627"/>
                    <a:pt x="1819448" y="3361471"/>
                    <a:pt x="1818311" y="3372758"/>
                  </a:cubicBezTo>
                  <a:cubicBezTo>
                    <a:pt x="1836357" y="3373887"/>
                    <a:pt x="1855934" y="3375813"/>
                    <a:pt x="1873024" y="3367118"/>
                  </a:cubicBezTo>
                  <a:cubicBezTo>
                    <a:pt x="1905368" y="3350659"/>
                    <a:pt x="1937333" y="3331552"/>
                    <a:pt x="1964348" y="3306811"/>
                  </a:cubicBezTo>
                  <a:cubicBezTo>
                    <a:pt x="1974509" y="3294353"/>
                    <a:pt x="1993518" y="3274321"/>
                    <a:pt x="2010074" y="3261077"/>
                  </a:cubicBezTo>
                  <a:cubicBezTo>
                    <a:pt x="1978228" y="3309755"/>
                    <a:pt x="1935817" y="3350627"/>
                    <a:pt x="1885995" y="3380654"/>
                  </a:cubicBezTo>
                  <a:close/>
                  <a:moveTo>
                    <a:pt x="1957636" y="3387901"/>
                  </a:moveTo>
                  <a:cubicBezTo>
                    <a:pt x="1941836" y="3388465"/>
                    <a:pt x="1922660" y="3393550"/>
                    <a:pt x="1912502" y="3378314"/>
                  </a:cubicBezTo>
                  <a:cubicBezTo>
                    <a:pt x="1928857" y="3375494"/>
                    <a:pt x="1945766" y="3376058"/>
                    <a:pt x="1962138" y="3372674"/>
                  </a:cubicBezTo>
                  <a:cubicBezTo>
                    <a:pt x="1993702" y="3362487"/>
                    <a:pt x="2023537" y="3345021"/>
                    <a:pt x="2045550" y="3320190"/>
                  </a:cubicBezTo>
                  <a:lnTo>
                    <a:pt x="2045613" y="3320227"/>
                  </a:lnTo>
                  <a:cubicBezTo>
                    <a:pt x="2064778" y="3301052"/>
                    <a:pt x="2077758" y="3276228"/>
                    <a:pt x="2098060" y="3257055"/>
                  </a:cubicBezTo>
                  <a:cubicBezTo>
                    <a:pt x="2082270" y="3286381"/>
                    <a:pt x="2066469" y="3316270"/>
                    <a:pt x="2038845" y="3336008"/>
                  </a:cubicBezTo>
                  <a:cubicBezTo>
                    <a:pt x="2012895" y="3355194"/>
                    <a:pt x="1993164" y="3389030"/>
                    <a:pt x="1957636" y="3387903"/>
                  </a:cubicBezTo>
                  <a:close/>
                  <a:moveTo>
                    <a:pt x="2091310" y="3399235"/>
                  </a:moveTo>
                  <a:cubicBezTo>
                    <a:pt x="2069890" y="3412197"/>
                    <a:pt x="2043938" y="3398108"/>
                    <a:pt x="2026447" y="3385128"/>
                  </a:cubicBezTo>
                  <a:cubicBezTo>
                    <a:pt x="2015177" y="3379488"/>
                    <a:pt x="2027584" y="3369347"/>
                    <a:pt x="2029849" y="3362015"/>
                  </a:cubicBezTo>
                  <a:cubicBezTo>
                    <a:pt x="2049578" y="3369337"/>
                    <a:pt x="2070329" y="3378549"/>
                    <a:pt x="2091874" y="3371593"/>
                  </a:cubicBezTo>
                  <a:cubicBezTo>
                    <a:pt x="2154734" y="3351302"/>
                    <a:pt x="2202465" y="3297664"/>
                    <a:pt x="2225026" y="3237370"/>
                  </a:cubicBezTo>
                  <a:lnTo>
                    <a:pt x="2224985" y="3237370"/>
                  </a:lnTo>
                  <a:lnTo>
                    <a:pt x="2225040" y="3237342"/>
                  </a:lnTo>
                  <a:lnTo>
                    <a:pt x="2225026" y="3237375"/>
                  </a:lnTo>
                  <a:cubicBezTo>
                    <a:pt x="2229537" y="3237943"/>
                    <a:pt x="2237967" y="3239636"/>
                    <a:pt x="2242477" y="3240188"/>
                  </a:cubicBezTo>
                  <a:cubicBezTo>
                    <a:pt x="2221057" y="3274590"/>
                    <a:pt x="2199052" y="3308990"/>
                    <a:pt x="2170273" y="3337761"/>
                  </a:cubicBezTo>
                  <a:cubicBezTo>
                    <a:pt x="2148288" y="3363135"/>
                    <a:pt x="2122893" y="3386821"/>
                    <a:pt x="2091310" y="3399236"/>
                  </a:cubicBezTo>
                  <a:close/>
                  <a:moveTo>
                    <a:pt x="2146051" y="3384572"/>
                  </a:moveTo>
                  <a:cubicBezTo>
                    <a:pt x="2158421" y="3371474"/>
                    <a:pt x="2169701" y="3355193"/>
                    <a:pt x="2187802" y="3349553"/>
                  </a:cubicBezTo>
                  <a:lnTo>
                    <a:pt x="2187785" y="3349608"/>
                  </a:lnTo>
                  <a:cubicBezTo>
                    <a:pt x="2235157" y="3330434"/>
                    <a:pt x="2267302" y="3288692"/>
                    <a:pt x="2297765" y="3249779"/>
                  </a:cubicBezTo>
                  <a:cubicBezTo>
                    <a:pt x="2279719" y="3287564"/>
                    <a:pt x="2257152" y="3325340"/>
                    <a:pt x="2222190" y="3350172"/>
                  </a:cubicBezTo>
                  <a:cubicBezTo>
                    <a:pt x="2199626" y="3365954"/>
                    <a:pt x="2175931" y="3389086"/>
                    <a:pt x="2146051" y="3384574"/>
                  </a:cubicBezTo>
                  <a:close/>
                  <a:moveTo>
                    <a:pt x="2222723" y="3372738"/>
                  </a:moveTo>
                  <a:cubicBezTo>
                    <a:pt x="2240734" y="3356911"/>
                    <a:pt x="2257743" y="3340629"/>
                    <a:pt x="2272934" y="3321441"/>
                  </a:cubicBezTo>
                  <a:lnTo>
                    <a:pt x="2272916" y="3321413"/>
                  </a:lnTo>
                  <a:cubicBezTo>
                    <a:pt x="2303943" y="3310698"/>
                    <a:pt x="2325936" y="3283628"/>
                    <a:pt x="2353006" y="3265573"/>
                  </a:cubicBezTo>
                  <a:cubicBezTo>
                    <a:pt x="2326933" y="3308833"/>
                    <a:pt x="2272422" y="3366262"/>
                    <a:pt x="2222730" y="3372740"/>
                  </a:cubicBezTo>
                  <a:close/>
                  <a:moveTo>
                    <a:pt x="2499077" y="3625345"/>
                  </a:moveTo>
                  <a:cubicBezTo>
                    <a:pt x="2491259" y="3631621"/>
                    <a:pt x="2479885" y="3618614"/>
                    <a:pt x="2489527" y="3612974"/>
                  </a:cubicBezTo>
                  <a:lnTo>
                    <a:pt x="2489490" y="3612937"/>
                  </a:lnTo>
                  <a:cubicBezTo>
                    <a:pt x="2497384" y="3606171"/>
                    <a:pt x="2508100" y="3619142"/>
                    <a:pt x="2499084" y="3625346"/>
                  </a:cubicBezTo>
                  <a:close/>
                  <a:moveTo>
                    <a:pt x="2567353" y="3548701"/>
                  </a:moveTo>
                  <a:cubicBezTo>
                    <a:pt x="2552128" y="3575779"/>
                    <a:pt x="2535762" y="3605661"/>
                    <a:pt x="2506454" y="3619768"/>
                  </a:cubicBezTo>
                  <a:cubicBezTo>
                    <a:pt x="2523282" y="3585930"/>
                    <a:pt x="2553754" y="3558825"/>
                    <a:pt x="2564486" y="3521075"/>
                  </a:cubicBezTo>
                  <a:lnTo>
                    <a:pt x="2564532" y="3521067"/>
                  </a:lnTo>
                  <a:cubicBezTo>
                    <a:pt x="2566224" y="3512053"/>
                    <a:pt x="2570735" y="3505843"/>
                    <a:pt x="2580895" y="3505843"/>
                  </a:cubicBezTo>
                  <a:cubicBezTo>
                    <a:pt x="2578638" y="3520505"/>
                    <a:pt x="2574691" y="3535162"/>
                    <a:pt x="2567361" y="3548702"/>
                  </a:cubicBezTo>
                  <a:close/>
                  <a:moveTo>
                    <a:pt x="2912456" y="3399736"/>
                  </a:moveTo>
                  <a:cubicBezTo>
                    <a:pt x="2890452" y="3394661"/>
                    <a:pt x="2900595" y="3370975"/>
                    <a:pt x="2903978" y="3356320"/>
                  </a:cubicBezTo>
                  <a:cubicBezTo>
                    <a:pt x="2891007" y="3343341"/>
                    <a:pt x="2884493" y="3324996"/>
                    <a:pt x="2872951" y="3311195"/>
                  </a:cubicBezTo>
                  <a:cubicBezTo>
                    <a:pt x="2863701" y="3300134"/>
                    <a:pt x="2852145" y="3291471"/>
                    <a:pt x="2842501" y="3281294"/>
                  </a:cubicBezTo>
                  <a:cubicBezTo>
                    <a:pt x="2893842" y="3294271"/>
                    <a:pt x="2909625" y="3353484"/>
                    <a:pt x="2912463" y="3399737"/>
                  </a:cubicBezTo>
                  <a:close/>
                  <a:moveTo>
                    <a:pt x="2832420" y="3325831"/>
                  </a:moveTo>
                  <a:lnTo>
                    <a:pt x="2832411" y="3325867"/>
                  </a:lnTo>
                  <a:cubicBezTo>
                    <a:pt x="2840307" y="3320227"/>
                    <a:pt x="2848896" y="3333361"/>
                    <a:pt x="2841425" y="3338838"/>
                  </a:cubicBezTo>
                  <a:cubicBezTo>
                    <a:pt x="2834274" y="3344091"/>
                    <a:pt x="2825605" y="3331471"/>
                    <a:pt x="2832427" y="3325832"/>
                  </a:cubicBezTo>
                  <a:close/>
                  <a:moveTo>
                    <a:pt x="3027533" y="3035414"/>
                  </a:moveTo>
                  <a:cubicBezTo>
                    <a:pt x="3017391" y="3033723"/>
                    <a:pt x="3007233" y="3032594"/>
                    <a:pt x="2997084" y="3031457"/>
                  </a:cubicBezTo>
                  <a:cubicBezTo>
                    <a:pt x="2997716" y="3029198"/>
                    <a:pt x="2998259" y="3024699"/>
                    <a:pt x="2998801" y="3021875"/>
                  </a:cubicBezTo>
                  <a:lnTo>
                    <a:pt x="2998784" y="3021875"/>
                  </a:lnTo>
                  <a:lnTo>
                    <a:pt x="2998812" y="3021812"/>
                  </a:lnTo>
                  <a:cubicBezTo>
                    <a:pt x="2998812" y="3021830"/>
                    <a:pt x="2998805" y="3021854"/>
                    <a:pt x="2998801" y="3021872"/>
                  </a:cubicBezTo>
                  <a:cubicBezTo>
                    <a:pt x="3002171" y="3021296"/>
                    <a:pt x="3008939" y="3019610"/>
                    <a:pt x="3012319" y="3019056"/>
                  </a:cubicBezTo>
                  <a:cubicBezTo>
                    <a:pt x="3017394" y="3024135"/>
                    <a:pt x="3022458" y="3029775"/>
                    <a:pt x="3027533" y="3035414"/>
                  </a:cubicBezTo>
                  <a:close/>
                  <a:moveTo>
                    <a:pt x="2985211" y="2998739"/>
                  </a:moveTo>
                  <a:lnTo>
                    <a:pt x="2985229" y="2998774"/>
                  </a:lnTo>
                  <a:cubicBezTo>
                    <a:pt x="2992560" y="2992007"/>
                    <a:pt x="3006095" y="3003287"/>
                    <a:pt x="2998764" y="3011746"/>
                  </a:cubicBezTo>
                  <a:cubicBezTo>
                    <a:pt x="2991398" y="3018480"/>
                    <a:pt x="2977300" y="3006017"/>
                    <a:pt x="2985214" y="2998739"/>
                  </a:cubicBezTo>
                  <a:close/>
                  <a:moveTo>
                    <a:pt x="2902915" y="2975671"/>
                  </a:moveTo>
                  <a:cubicBezTo>
                    <a:pt x="2926037" y="2968894"/>
                    <a:pt x="2948589" y="2978491"/>
                    <a:pt x="2969453" y="2988069"/>
                  </a:cubicBezTo>
                  <a:cubicBezTo>
                    <a:pt x="2947440" y="2984703"/>
                    <a:pt x="2922608" y="2988618"/>
                    <a:pt x="2902869" y="2975699"/>
                  </a:cubicBezTo>
                  <a:close/>
                  <a:moveTo>
                    <a:pt x="2930494" y="3037142"/>
                  </a:moveTo>
                  <a:cubicBezTo>
                    <a:pt x="2923773" y="3027507"/>
                    <a:pt x="2917041" y="3018508"/>
                    <a:pt x="2910223" y="3009507"/>
                  </a:cubicBezTo>
                  <a:lnTo>
                    <a:pt x="2910191" y="3009507"/>
                  </a:lnTo>
                  <a:lnTo>
                    <a:pt x="2910209" y="3009489"/>
                  </a:lnTo>
                  <a:lnTo>
                    <a:pt x="2910223" y="3009507"/>
                  </a:lnTo>
                  <a:cubicBezTo>
                    <a:pt x="2914749" y="3009507"/>
                    <a:pt x="2924863" y="3008942"/>
                    <a:pt x="2929366" y="3008380"/>
                  </a:cubicBezTo>
                  <a:cubicBezTo>
                    <a:pt x="2929927" y="3017967"/>
                    <a:pt x="2929927" y="3027555"/>
                    <a:pt x="2930491" y="3037142"/>
                  </a:cubicBezTo>
                  <a:close/>
                  <a:moveTo>
                    <a:pt x="2893282" y="2975616"/>
                  </a:moveTo>
                  <a:cubicBezTo>
                    <a:pt x="2893183" y="2979395"/>
                    <a:pt x="2892813" y="2983161"/>
                    <a:pt x="2892172" y="2986887"/>
                  </a:cubicBezTo>
                  <a:cubicBezTo>
                    <a:pt x="2887824" y="2987006"/>
                    <a:pt x="2883487" y="2987382"/>
                    <a:pt x="2879183" y="2988014"/>
                  </a:cubicBezTo>
                  <a:cubicBezTo>
                    <a:pt x="2879274" y="2984740"/>
                    <a:pt x="2878635" y="2977918"/>
                    <a:pt x="2878635" y="2974552"/>
                  </a:cubicBezTo>
                  <a:lnTo>
                    <a:pt x="2878627" y="2974488"/>
                  </a:lnTo>
                  <a:cubicBezTo>
                    <a:pt x="2882006" y="2974489"/>
                    <a:pt x="2889340" y="2975616"/>
                    <a:pt x="2893279" y="2975616"/>
                  </a:cubicBezTo>
                  <a:close/>
                  <a:moveTo>
                    <a:pt x="2790124" y="2775413"/>
                  </a:moveTo>
                  <a:cubicBezTo>
                    <a:pt x="2783394" y="2781054"/>
                    <a:pt x="2779937" y="2779416"/>
                    <a:pt x="2778845" y="2771502"/>
                  </a:cubicBezTo>
                  <a:lnTo>
                    <a:pt x="2778845" y="2771465"/>
                  </a:lnTo>
                  <a:cubicBezTo>
                    <a:pt x="2785610" y="2766390"/>
                    <a:pt x="2789560" y="2767519"/>
                    <a:pt x="2790121" y="2775413"/>
                  </a:cubicBezTo>
                  <a:close/>
                  <a:moveTo>
                    <a:pt x="2757979" y="2735964"/>
                  </a:moveTo>
                  <a:cubicBezTo>
                    <a:pt x="2766448" y="2739921"/>
                    <a:pt x="2774344" y="2743860"/>
                    <a:pt x="2782805" y="2747807"/>
                  </a:cubicBezTo>
                  <a:cubicBezTo>
                    <a:pt x="2773773" y="2748936"/>
                    <a:pt x="2764759" y="2749500"/>
                    <a:pt x="2755735" y="2751191"/>
                  </a:cubicBezTo>
                  <a:cubicBezTo>
                    <a:pt x="2734268" y="2759650"/>
                    <a:pt x="2718441" y="2778298"/>
                    <a:pt x="2697067" y="2787303"/>
                  </a:cubicBezTo>
                  <a:cubicBezTo>
                    <a:pt x="2711158" y="2763616"/>
                    <a:pt x="2736545" y="2751201"/>
                    <a:pt x="2757976" y="2735964"/>
                  </a:cubicBezTo>
                  <a:close/>
                  <a:moveTo>
                    <a:pt x="2475978" y="2967148"/>
                  </a:moveTo>
                  <a:cubicBezTo>
                    <a:pt x="2537440" y="2959252"/>
                    <a:pt x="2591580" y="2915819"/>
                    <a:pt x="2615274" y="2858870"/>
                  </a:cubicBezTo>
                  <a:cubicBezTo>
                    <a:pt x="2618640" y="2834673"/>
                    <a:pt x="2616912" y="2806475"/>
                    <a:pt x="2635558" y="2788918"/>
                  </a:cubicBezTo>
                  <a:lnTo>
                    <a:pt x="2635576" y="2788927"/>
                  </a:lnTo>
                  <a:cubicBezTo>
                    <a:pt x="2655315" y="2773137"/>
                    <a:pt x="2678455" y="2789490"/>
                    <a:pt x="2694801" y="2801334"/>
                  </a:cubicBezTo>
                  <a:cubicBezTo>
                    <a:pt x="2703259" y="2825594"/>
                    <a:pt x="2667731" y="2831224"/>
                    <a:pt x="2668294" y="2854355"/>
                  </a:cubicBezTo>
                  <a:cubicBezTo>
                    <a:pt x="2689161" y="2850971"/>
                    <a:pt x="2704952" y="2834055"/>
                    <a:pt x="2712839" y="2814877"/>
                  </a:cubicBezTo>
                  <a:cubicBezTo>
                    <a:pt x="2717350" y="2815441"/>
                    <a:pt x="2726383" y="2815441"/>
                    <a:pt x="2730894" y="2816006"/>
                  </a:cubicBezTo>
                  <a:cubicBezTo>
                    <a:pt x="2734278" y="2821646"/>
                    <a:pt x="2737662" y="2827294"/>
                    <a:pt x="2741609" y="2832925"/>
                  </a:cubicBezTo>
                  <a:cubicBezTo>
                    <a:pt x="2730894" y="2861686"/>
                    <a:pt x="2698184" y="2865635"/>
                    <a:pt x="2673934" y="2876913"/>
                  </a:cubicBezTo>
                  <a:cubicBezTo>
                    <a:pt x="2681275" y="2880870"/>
                    <a:pt x="2689159" y="2885372"/>
                    <a:pt x="2696493" y="2889311"/>
                  </a:cubicBezTo>
                  <a:cubicBezTo>
                    <a:pt x="2675618" y="2905111"/>
                    <a:pt x="2649675" y="2901163"/>
                    <a:pt x="2625435" y="2905666"/>
                  </a:cubicBezTo>
                  <a:cubicBezTo>
                    <a:pt x="2634449" y="2924849"/>
                    <a:pt x="2662082" y="2914698"/>
                    <a:pt x="2679011" y="2922585"/>
                  </a:cubicBezTo>
                  <a:cubicBezTo>
                    <a:pt x="2663786" y="2934428"/>
                    <a:pt x="2644035" y="2932186"/>
                    <a:pt x="2626000" y="2931617"/>
                  </a:cubicBezTo>
                  <a:cubicBezTo>
                    <a:pt x="2628256" y="2942896"/>
                    <a:pt x="2634458" y="2951929"/>
                    <a:pt x="2642355" y="2960378"/>
                  </a:cubicBezTo>
                  <a:cubicBezTo>
                    <a:pt x="2622604" y="2964890"/>
                    <a:pt x="2603997" y="2957558"/>
                    <a:pt x="2587088" y="2948536"/>
                  </a:cubicBezTo>
                  <a:cubicBezTo>
                    <a:pt x="2587088" y="2952483"/>
                    <a:pt x="2586524" y="2960378"/>
                    <a:pt x="2586524" y="2964327"/>
                  </a:cubicBezTo>
                  <a:cubicBezTo>
                    <a:pt x="2595002" y="2969967"/>
                    <a:pt x="2603452" y="2975615"/>
                    <a:pt x="2611911" y="2981817"/>
                  </a:cubicBezTo>
                  <a:cubicBezTo>
                    <a:pt x="2593300" y="2988012"/>
                    <a:pt x="2574680" y="2981817"/>
                    <a:pt x="2557198" y="2976169"/>
                  </a:cubicBezTo>
                  <a:cubicBezTo>
                    <a:pt x="2556634" y="2989140"/>
                    <a:pt x="2566776" y="2998172"/>
                    <a:pt x="2574116" y="3007196"/>
                  </a:cubicBezTo>
                  <a:cubicBezTo>
                    <a:pt x="2555497" y="3008879"/>
                    <a:pt x="2536886" y="3007196"/>
                    <a:pt x="2518276" y="3006059"/>
                  </a:cubicBezTo>
                  <a:cubicBezTo>
                    <a:pt x="2522779" y="3014518"/>
                    <a:pt x="2527863" y="3023550"/>
                    <a:pt x="2532938" y="3032010"/>
                  </a:cubicBezTo>
                  <a:cubicBezTo>
                    <a:pt x="2522215" y="3032010"/>
                    <a:pt x="2512054" y="3030882"/>
                    <a:pt x="2501349" y="3030309"/>
                  </a:cubicBezTo>
                  <a:cubicBezTo>
                    <a:pt x="2493455" y="3034814"/>
                    <a:pt x="2486140" y="3039322"/>
                    <a:pt x="2478259" y="3044397"/>
                  </a:cubicBezTo>
                  <a:cubicBezTo>
                    <a:pt x="2478390" y="3046333"/>
                    <a:pt x="2478192" y="3048277"/>
                    <a:pt x="2477674" y="3050148"/>
                  </a:cubicBezTo>
                  <a:cubicBezTo>
                    <a:pt x="2498477" y="3072132"/>
                    <a:pt x="2508642" y="3101942"/>
                    <a:pt x="2533403" y="3119405"/>
                  </a:cubicBezTo>
                  <a:cubicBezTo>
                    <a:pt x="2545811" y="3128429"/>
                    <a:pt x="2559354" y="3136888"/>
                    <a:pt x="2574026" y="3141964"/>
                  </a:cubicBezTo>
                  <a:cubicBezTo>
                    <a:pt x="2601637" y="3143757"/>
                    <a:pt x="2629342" y="3143569"/>
                    <a:pt x="2656927" y="3141400"/>
                  </a:cubicBezTo>
                  <a:cubicBezTo>
                    <a:pt x="2683423" y="3130112"/>
                    <a:pt x="2713887" y="3123345"/>
                    <a:pt x="2735316" y="3102488"/>
                  </a:cubicBezTo>
                  <a:cubicBezTo>
                    <a:pt x="2751962" y="3086571"/>
                    <a:pt x="2770063" y="3072471"/>
                    <a:pt x="2782434" y="3053279"/>
                  </a:cubicBezTo>
                  <a:lnTo>
                    <a:pt x="2782752" y="3053441"/>
                  </a:lnTo>
                  <a:cubicBezTo>
                    <a:pt x="2804182" y="3025798"/>
                    <a:pt x="2818276" y="2992516"/>
                    <a:pt x="2847616" y="2971659"/>
                  </a:cubicBezTo>
                  <a:lnTo>
                    <a:pt x="2866790" y="2990833"/>
                  </a:lnTo>
                  <a:cubicBezTo>
                    <a:pt x="2854938" y="3001531"/>
                    <a:pt x="2841393" y="3011699"/>
                    <a:pt x="2841393" y="3029745"/>
                  </a:cubicBezTo>
                  <a:cubicBezTo>
                    <a:pt x="2854374" y="3022969"/>
                    <a:pt x="2864533" y="3011135"/>
                    <a:pt x="2878059" y="3007188"/>
                  </a:cubicBezTo>
                  <a:cubicBezTo>
                    <a:pt x="2894966" y="3007188"/>
                    <a:pt x="2903446" y="3022969"/>
                    <a:pt x="2910787" y="3035385"/>
                  </a:cubicBezTo>
                  <a:cubicBezTo>
                    <a:pt x="2901753" y="3044986"/>
                    <a:pt x="2893285" y="3055124"/>
                    <a:pt x="2881452" y="3061328"/>
                  </a:cubicBezTo>
                  <a:cubicBezTo>
                    <a:pt x="2866790" y="3064157"/>
                    <a:pt x="2851562" y="3063592"/>
                    <a:pt x="2836318" y="3065840"/>
                  </a:cubicBezTo>
                  <a:lnTo>
                    <a:pt x="2856618" y="3087843"/>
                  </a:lnTo>
                  <a:cubicBezTo>
                    <a:pt x="2839717" y="3092918"/>
                    <a:pt x="2822781" y="3087843"/>
                    <a:pt x="2810373" y="3076555"/>
                  </a:cubicBezTo>
                  <a:cubicBezTo>
                    <a:pt x="2807009" y="3077913"/>
                    <a:pt x="2803796" y="3079617"/>
                    <a:pt x="2800786" y="3081640"/>
                  </a:cubicBezTo>
                  <a:cubicBezTo>
                    <a:pt x="2808682" y="3091227"/>
                    <a:pt x="2817704" y="3100249"/>
                    <a:pt x="2826183" y="3109273"/>
                  </a:cubicBezTo>
                  <a:cubicBezTo>
                    <a:pt x="2810375" y="3110974"/>
                    <a:pt x="2794585" y="3109837"/>
                    <a:pt x="2778793" y="3110411"/>
                  </a:cubicBezTo>
                  <a:cubicBezTo>
                    <a:pt x="2786698" y="3122253"/>
                    <a:pt x="2796849" y="3131277"/>
                    <a:pt x="2807000" y="3140860"/>
                  </a:cubicBezTo>
                  <a:cubicBezTo>
                    <a:pt x="2785570" y="3145935"/>
                    <a:pt x="2768067" y="3131828"/>
                    <a:pt x="2747765" y="3128998"/>
                  </a:cubicBezTo>
                  <a:cubicBezTo>
                    <a:pt x="2752859" y="3139723"/>
                    <a:pt x="2759053" y="3149874"/>
                    <a:pt x="2764695" y="3160589"/>
                  </a:cubicBezTo>
                  <a:cubicBezTo>
                    <a:pt x="2747212" y="3160034"/>
                    <a:pt x="2732548" y="3151565"/>
                    <a:pt x="2717311" y="3143680"/>
                  </a:cubicBezTo>
                  <a:cubicBezTo>
                    <a:pt x="2719569" y="3157779"/>
                    <a:pt x="2726913" y="3169621"/>
                    <a:pt x="2734241" y="3181465"/>
                  </a:cubicBezTo>
                  <a:cubicBezTo>
                    <a:pt x="2711109" y="3184275"/>
                    <a:pt x="2692489" y="3169067"/>
                    <a:pt x="2671623" y="3161165"/>
                  </a:cubicBezTo>
                  <a:cubicBezTo>
                    <a:pt x="2675017" y="3175264"/>
                    <a:pt x="2682912" y="3187106"/>
                    <a:pt x="2689679" y="3199514"/>
                  </a:cubicBezTo>
                  <a:cubicBezTo>
                    <a:pt x="2664853" y="3202905"/>
                    <a:pt x="2645689" y="3185979"/>
                    <a:pt x="2625942" y="3173571"/>
                  </a:cubicBezTo>
                  <a:cubicBezTo>
                    <a:pt x="2625942" y="3179765"/>
                    <a:pt x="2625942" y="3192181"/>
                    <a:pt x="2625378" y="3198385"/>
                  </a:cubicBezTo>
                  <a:cubicBezTo>
                    <a:pt x="2605079" y="3193300"/>
                    <a:pt x="2595489" y="3174125"/>
                    <a:pt x="2580245" y="3161719"/>
                  </a:cubicBezTo>
                  <a:cubicBezTo>
                    <a:pt x="2579680" y="3176395"/>
                    <a:pt x="2584771" y="3191063"/>
                    <a:pt x="2588148" y="3205154"/>
                  </a:cubicBezTo>
                  <a:cubicBezTo>
                    <a:pt x="2575177" y="3194993"/>
                    <a:pt x="2566708" y="3180894"/>
                    <a:pt x="2558258" y="3166240"/>
                  </a:cubicBezTo>
                  <a:cubicBezTo>
                    <a:pt x="2555428" y="3165103"/>
                    <a:pt x="2549799" y="3163412"/>
                    <a:pt x="2546979" y="3162275"/>
                  </a:cubicBezTo>
                  <a:cubicBezTo>
                    <a:pt x="2548098" y="3175254"/>
                    <a:pt x="2552064" y="3188225"/>
                    <a:pt x="2554874" y="3201197"/>
                  </a:cubicBezTo>
                  <a:cubicBezTo>
                    <a:pt x="2544713" y="3200623"/>
                    <a:pt x="2533435" y="3203443"/>
                    <a:pt x="2526103" y="3196112"/>
                  </a:cubicBezTo>
                  <a:cubicBezTo>
                    <a:pt x="2510879" y="3185962"/>
                    <a:pt x="2508065" y="3161147"/>
                    <a:pt x="2487199" y="3161147"/>
                  </a:cubicBezTo>
                  <a:cubicBezTo>
                    <a:pt x="2490575" y="3174692"/>
                    <a:pt x="2496223" y="3187090"/>
                    <a:pt x="2500725" y="3200059"/>
                  </a:cubicBezTo>
                  <a:cubicBezTo>
                    <a:pt x="2493967" y="3198932"/>
                    <a:pt x="2486636" y="3197795"/>
                    <a:pt x="2479850" y="3196676"/>
                  </a:cubicBezTo>
                  <a:cubicBezTo>
                    <a:pt x="2473656" y="3175810"/>
                    <a:pt x="2468016" y="3154934"/>
                    <a:pt x="2469126" y="3132940"/>
                  </a:cubicBezTo>
                  <a:cubicBezTo>
                    <a:pt x="2470263" y="3123339"/>
                    <a:pt x="2461804" y="3118278"/>
                    <a:pt x="2453927" y="3116021"/>
                  </a:cubicBezTo>
                  <a:cubicBezTo>
                    <a:pt x="2452217" y="3140272"/>
                    <a:pt x="2454938" y="3164901"/>
                    <a:pt x="2464060" y="3188208"/>
                  </a:cubicBezTo>
                  <a:cubicBezTo>
                    <a:pt x="2476552" y="3220123"/>
                    <a:pt x="2485490" y="3258708"/>
                    <a:pt x="2516527" y="3277885"/>
                  </a:cubicBezTo>
                  <a:cubicBezTo>
                    <a:pt x="2550918" y="3303272"/>
                    <a:pt x="2596608" y="3299307"/>
                    <a:pt x="2637228" y="3295931"/>
                  </a:cubicBezTo>
                  <a:cubicBezTo>
                    <a:pt x="2686293" y="3296495"/>
                    <a:pt x="2730853" y="3272246"/>
                    <a:pt x="2775396" y="3254763"/>
                  </a:cubicBezTo>
                  <a:cubicBezTo>
                    <a:pt x="2792315" y="3245731"/>
                    <a:pt x="2811498" y="3249688"/>
                    <a:pt x="2829553" y="3253080"/>
                  </a:cubicBezTo>
                  <a:cubicBezTo>
                    <a:pt x="2829553" y="3261531"/>
                    <a:pt x="2832920" y="3271118"/>
                    <a:pt x="2828980" y="3279013"/>
                  </a:cubicBezTo>
                  <a:cubicBezTo>
                    <a:pt x="2811498" y="3297624"/>
                    <a:pt x="2784428" y="3298752"/>
                    <a:pt x="2765245" y="3314537"/>
                  </a:cubicBezTo>
                  <a:cubicBezTo>
                    <a:pt x="2781617" y="3318495"/>
                    <a:pt x="2797963" y="3317921"/>
                    <a:pt x="2814318" y="3317921"/>
                  </a:cubicBezTo>
                  <a:lnTo>
                    <a:pt x="2812625" y="3348371"/>
                  </a:lnTo>
                  <a:cubicBezTo>
                    <a:pt x="2796420" y="3363772"/>
                    <a:pt x="2771873" y="3366323"/>
                    <a:pt x="2752847" y="3354583"/>
                  </a:cubicBezTo>
                  <a:cubicBezTo>
                    <a:pt x="2748334" y="3360223"/>
                    <a:pt x="2744388" y="3366426"/>
                    <a:pt x="2739321" y="3372065"/>
                  </a:cubicBezTo>
                  <a:cubicBezTo>
                    <a:pt x="2725205" y="3372065"/>
                    <a:pt x="2709977" y="3370364"/>
                    <a:pt x="2699271" y="3360786"/>
                  </a:cubicBezTo>
                  <a:cubicBezTo>
                    <a:pt x="2690248" y="3348943"/>
                    <a:pt x="2687419" y="3331442"/>
                    <a:pt x="2672183" y="3325239"/>
                  </a:cubicBezTo>
                  <a:cubicBezTo>
                    <a:pt x="2671073" y="3342731"/>
                    <a:pt x="2676148" y="3359648"/>
                    <a:pt x="2677831" y="3377140"/>
                  </a:cubicBezTo>
                  <a:cubicBezTo>
                    <a:pt x="2647382" y="3374877"/>
                    <a:pt x="2642307" y="3341038"/>
                    <a:pt x="2620863" y="3326376"/>
                  </a:cubicBezTo>
                  <a:cubicBezTo>
                    <a:pt x="2614659" y="3347232"/>
                    <a:pt x="2628768" y="3365297"/>
                    <a:pt x="2636654" y="3383344"/>
                  </a:cubicBezTo>
                  <a:cubicBezTo>
                    <a:pt x="2621303" y="3385124"/>
                    <a:pt x="2605821" y="3385501"/>
                    <a:pt x="2590401" y="3384471"/>
                  </a:cubicBezTo>
                  <a:cubicBezTo>
                    <a:pt x="2573492" y="3364161"/>
                    <a:pt x="2566715" y="3338797"/>
                    <a:pt x="2555992" y="3315669"/>
                  </a:cubicBezTo>
                  <a:cubicBezTo>
                    <a:pt x="2538527" y="3331450"/>
                    <a:pt x="2554882" y="3354018"/>
                    <a:pt x="2557137" y="3373192"/>
                  </a:cubicBezTo>
                  <a:cubicBezTo>
                    <a:pt x="2523290" y="3361922"/>
                    <a:pt x="2538527" y="3315669"/>
                    <a:pt x="2509201" y="3302692"/>
                  </a:cubicBezTo>
                  <a:cubicBezTo>
                    <a:pt x="2508637" y="3320738"/>
                    <a:pt x="2517078" y="3339913"/>
                    <a:pt x="2506937" y="3356842"/>
                  </a:cubicBezTo>
                  <a:cubicBezTo>
                    <a:pt x="2487771" y="3335975"/>
                    <a:pt x="2478176" y="3308342"/>
                    <a:pt x="2477602" y="3280135"/>
                  </a:cubicBezTo>
                  <a:cubicBezTo>
                    <a:pt x="2460110" y="3282955"/>
                    <a:pt x="2465759" y="3303257"/>
                    <a:pt x="2462378" y="3315673"/>
                  </a:cubicBezTo>
                  <a:cubicBezTo>
                    <a:pt x="2452776" y="3312853"/>
                    <a:pt x="2442067" y="3310588"/>
                    <a:pt x="2433607" y="3304385"/>
                  </a:cubicBezTo>
                  <a:cubicBezTo>
                    <a:pt x="2419498" y="3288030"/>
                    <a:pt x="2422328" y="3265472"/>
                    <a:pt x="2417242" y="3245724"/>
                  </a:cubicBezTo>
                  <a:cubicBezTo>
                    <a:pt x="2414986" y="3248544"/>
                    <a:pt x="2410483" y="3254192"/>
                    <a:pt x="2408218" y="3257012"/>
                  </a:cubicBezTo>
                  <a:cubicBezTo>
                    <a:pt x="2404271" y="3299300"/>
                    <a:pt x="2420634" y="3339359"/>
                    <a:pt x="2440937" y="3375451"/>
                  </a:cubicBezTo>
                  <a:cubicBezTo>
                    <a:pt x="2456727" y="3399701"/>
                    <a:pt x="2481536" y="3416051"/>
                    <a:pt x="2507492" y="3428472"/>
                  </a:cubicBezTo>
                  <a:cubicBezTo>
                    <a:pt x="2526094" y="3433547"/>
                    <a:pt x="2545833" y="3430163"/>
                    <a:pt x="2565589" y="3432419"/>
                  </a:cubicBezTo>
                  <a:cubicBezTo>
                    <a:pt x="2579680" y="3435795"/>
                    <a:pt x="2591522" y="3445955"/>
                    <a:pt x="2602810" y="3455542"/>
                  </a:cubicBezTo>
                  <a:cubicBezTo>
                    <a:pt x="2598766" y="3466358"/>
                    <a:pt x="2593663" y="3476748"/>
                    <a:pt x="2587574" y="3486559"/>
                  </a:cubicBezTo>
                  <a:cubicBezTo>
                    <a:pt x="2568955" y="3490517"/>
                    <a:pt x="2559941" y="3474717"/>
                    <a:pt x="2549798" y="3462318"/>
                  </a:cubicBezTo>
                  <a:cubicBezTo>
                    <a:pt x="2547533" y="3482047"/>
                    <a:pt x="2544150" y="3502349"/>
                    <a:pt x="2530059" y="3517577"/>
                  </a:cubicBezTo>
                  <a:cubicBezTo>
                    <a:pt x="2514260" y="3524908"/>
                    <a:pt x="2496212" y="3520406"/>
                    <a:pt x="2479295" y="3518706"/>
                  </a:cubicBezTo>
                  <a:cubicBezTo>
                    <a:pt x="2472518" y="3501223"/>
                    <a:pt x="2468570" y="3483181"/>
                    <a:pt x="2460677" y="3466822"/>
                  </a:cubicBezTo>
                  <a:cubicBezTo>
                    <a:pt x="2456728" y="3476972"/>
                    <a:pt x="2453354" y="3487122"/>
                    <a:pt x="2449960" y="3497284"/>
                  </a:cubicBezTo>
                  <a:cubicBezTo>
                    <a:pt x="2438682" y="3492199"/>
                    <a:pt x="2426274" y="3487123"/>
                    <a:pt x="2419498" y="3476418"/>
                  </a:cubicBezTo>
                  <a:cubicBezTo>
                    <a:pt x="2416114" y="3462319"/>
                    <a:pt x="2415542" y="3445956"/>
                    <a:pt x="2421755" y="3432421"/>
                  </a:cubicBezTo>
                  <a:cubicBezTo>
                    <a:pt x="2430213" y="3420013"/>
                    <a:pt x="2442055" y="3409862"/>
                    <a:pt x="2446014" y="3395190"/>
                  </a:cubicBezTo>
                  <a:cubicBezTo>
                    <a:pt x="2434744" y="3399147"/>
                    <a:pt x="2423456" y="3404232"/>
                    <a:pt x="2414424" y="3412682"/>
                  </a:cubicBezTo>
                  <a:cubicBezTo>
                    <a:pt x="2406519" y="3425654"/>
                    <a:pt x="2403145" y="3440889"/>
                    <a:pt x="2396378" y="3454415"/>
                  </a:cubicBezTo>
                  <a:cubicBezTo>
                    <a:pt x="2393783" y="3446667"/>
                    <a:pt x="2391710" y="3438754"/>
                    <a:pt x="2390174" y="3430728"/>
                  </a:cubicBezTo>
                  <a:cubicBezTo>
                    <a:pt x="2395814" y="3413246"/>
                    <a:pt x="2407656" y="3399138"/>
                    <a:pt x="2414424" y="3382783"/>
                  </a:cubicBezTo>
                  <a:cubicBezTo>
                    <a:pt x="2396378" y="3386166"/>
                    <a:pt x="2386217" y="3401393"/>
                    <a:pt x="2373824" y="3413232"/>
                  </a:cubicBezTo>
                  <a:cubicBezTo>
                    <a:pt x="2360289" y="3390101"/>
                    <a:pt x="2377190" y="3368655"/>
                    <a:pt x="2387923" y="3348369"/>
                  </a:cubicBezTo>
                  <a:cubicBezTo>
                    <a:pt x="2383966" y="3348369"/>
                    <a:pt x="2376071" y="3347805"/>
                    <a:pt x="2372698" y="3347805"/>
                  </a:cubicBezTo>
                  <a:cubicBezTo>
                    <a:pt x="2365921" y="3356829"/>
                    <a:pt x="2359163" y="3365852"/>
                    <a:pt x="2351832" y="3374312"/>
                  </a:cubicBezTo>
                  <a:cubicBezTo>
                    <a:pt x="2345055" y="3343862"/>
                    <a:pt x="2370442" y="3324119"/>
                    <a:pt x="2387926" y="3304382"/>
                  </a:cubicBezTo>
                  <a:cubicBezTo>
                    <a:pt x="2366504" y="3299869"/>
                    <a:pt x="2354652" y="3320737"/>
                    <a:pt x="2338853" y="3331452"/>
                  </a:cubicBezTo>
                  <a:cubicBezTo>
                    <a:pt x="2335478" y="3310586"/>
                    <a:pt x="2347876" y="3294231"/>
                    <a:pt x="2360848" y="3280132"/>
                  </a:cubicBezTo>
                  <a:cubicBezTo>
                    <a:pt x="2391309" y="3245167"/>
                    <a:pt x="2402024" y="3198359"/>
                    <a:pt x="2428522" y="3161129"/>
                  </a:cubicBezTo>
                  <a:cubicBezTo>
                    <a:pt x="2434832" y="3117777"/>
                    <a:pt x="2462331" y="3078630"/>
                    <a:pt x="2468616" y="3066281"/>
                  </a:cubicBezTo>
                  <a:cubicBezTo>
                    <a:pt x="2456916" y="3044368"/>
                    <a:pt x="2466436" y="3021329"/>
                    <a:pt x="2475999" y="3001092"/>
                  </a:cubicBezTo>
                  <a:cubicBezTo>
                    <a:pt x="2475985" y="2994137"/>
                    <a:pt x="2475981" y="3018726"/>
                    <a:pt x="2475981" y="2967148"/>
                  </a:cubicBezTo>
                  <a:close/>
                  <a:moveTo>
                    <a:pt x="2455085" y="2915903"/>
                  </a:moveTo>
                  <a:cubicBezTo>
                    <a:pt x="2418419" y="2887704"/>
                    <a:pt x="2371047" y="2893344"/>
                    <a:pt x="2328177" y="2892216"/>
                  </a:cubicBezTo>
                  <a:cubicBezTo>
                    <a:pt x="2350735" y="2864928"/>
                    <a:pt x="2386210" y="2853649"/>
                    <a:pt x="2419501" y="2848646"/>
                  </a:cubicBezTo>
                  <a:lnTo>
                    <a:pt x="2419547" y="2848783"/>
                  </a:lnTo>
                  <a:cubicBezTo>
                    <a:pt x="2443269" y="2843232"/>
                    <a:pt x="2466479" y="2835686"/>
                    <a:pt x="2488930" y="2826226"/>
                  </a:cubicBezTo>
                  <a:cubicBezTo>
                    <a:pt x="2479329" y="2851052"/>
                    <a:pt x="2457895" y="2869649"/>
                    <a:pt x="2450564" y="2895592"/>
                  </a:cubicBezTo>
                  <a:cubicBezTo>
                    <a:pt x="2461843" y="2896165"/>
                    <a:pt x="2472558" y="2896165"/>
                    <a:pt x="2483282" y="2897292"/>
                  </a:cubicBezTo>
                  <a:cubicBezTo>
                    <a:pt x="2473697" y="2904067"/>
                    <a:pt x="2464110" y="2909712"/>
                    <a:pt x="2455087" y="2915903"/>
                  </a:cubicBezTo>
                  <a:close/>
                  <a:moveTo>
                    <a:pt x="2546409" y="2741613"/>
                  </a:moveTo>
                  <a:cubicBezTo>
                    <a:pt x="2546972" y="2767564"/>
                    <a:pt x="2539077" y="2792943"/>
                    <a:pt x="2527799" y="2816064"/>
                  </a:cubicBezTo>
                  <a:cubicBezTo>
                    <a:pt x="2518775" y="2830162"/>
                    <a:pt x="2507499" y="2843133"/>
                    <a:pt x="2500165" y="2858360"/>
                  </a:cubicBezTo>
                  <a:cubicBezTo>
                    <a:pt x="2511436" y="2859488"/>
                    <a:pt x="2522160" y="2857796"/>
                    <a:pt x="2533429" y="2855540"/>
                  </a:cubicBezTo>
                  <a:cubicBezTo>
                    <a:pt x="2531191" y="2860052"/>
                    <a:pt x="2528926" y="2864563"/>
                    <a:pt x="2526670" y="2869075"/>
                  </a:cubicBezTo>
                  <a:cubicBezTo>
                    <a:pt x="2510315" y="2869638"/>
                    <a:pt x="2495079" y="2872468"/>
                    <a:pt x="2479298" y="2875852"/>
                  </a:cubicBezTo>
                  <a:cubicBezTo>
                    <a:pt x="2492815" y="2847645"/>
                    <a:pt x="2514262" y="2821702"/>
                    <a:pt x="2513135" y="2788994"/>
                  </a:cubicBezTo>
                  <a:cubicBezTo>
                    <a:pt x="2490012" y="2801401"/>
                    <a:pt x="2470829" y="2823969"/>
                    <a:pt x="2443205" y="2826779"/>
                  </a:cubicBezTo>
                  <a:cubicBezTo>
                    <a:pt x="2411060" y="2835237"/>
                    <a:pt x="2376650" y="2837502"/>
                    <a:pt x="2348452" y="2856113"/>
                  </a:cubicBezTo>
                  <a:cubicBezTo>
                    <a:pt x="2323065" y="2868511"/>
                    <a:pt x="2309531" y="2896154"/>
                    <a:pt x="2282461" y="2905732"/>
                  </a:cubicBezTo>
                  <a:cubicBezTo>
                    <a:pt x="2288462" y="2892813"/>
                    <a:pt x="2297335" y="2881436"/>
                    <a:pt x="2308403" y="2872468"/>
                  </a:cubicBezTo>
                  <a:cubicBezTo>
                    <a:pt x="2335055" y="2851547"/>
                    <a:pt x="2364980" y="2832900"/>
                    <a:pt x="2398181" y="2826715"/>
                  </a:cubicBezTo>
                  <a:lnTo>
                    <a:pt x="2398081" y="2826770"/>
                  </a:lnTo>
                  <a:cubicBezTo>
                    <a:pt x="2455050" y="2814363"/>
                    <a:pt x="2504106" y="2780525"/>
                    <a:pt x="2546411" y="2741613"/>
                  </a:cubicBezTo>
                  <a:close/>
                  <a:moveTo>
                    <a:pt x="2470330" y="2747216"/>
                  </a:moveTo>
                  <a:cubicBezTo>
                    <a:pt x="2465263" y="2732554"/>
                    <a:pt x="2456240" y="2719019"/>
                    <a:pt x="2457369" y="2703237"/>
                  </a:cubicBezTo>
                  <a:cubicBezTo>
                    <a:pt x="2456732" y="2690138"/>
                    <a:pt x="2463008" y="2678860"/>
                    <a:pt x="2466373" y="2667035"/>
                  </a:cubicBezTo>
                  <a:lnTo>
                    <a:pt x="2466391" y="2667135"/>
                  </a:lnTo>
                  <a:cubicBezTo>
                    <a:pt x="2480472" y="2668263"/>
                    <a:pt x="2494580" y="2668826"/>
                    <a:pt x="2508123" y="2669392"/>
                  </a:cubicBezTo>
                  <a:cubicBezTo>
                    <a:pt x="2512626" y="2678979"/>
                    <a:pt x="2517137" y="2688001"/>
                    <a:pt x="2522222" y="2697589"/>
                  </a:cubicBezTo>
                  <a:cubicBezTo>
                    <a:pt x="2505861" y="2715070"/>
                    <a:pt x="2489526" y="2732552"/>
                    <a:pt x="2470333" y="2747216"/>
                  </a:cubicBezTo>
                  <a:close/>
                  <a:moveTo>
                    <a:pt x="2539641" y="2680715"/>
                  </a:moveTo>
                  <a:cubicBezTo>
                    <a:pt x="2536257" y="2679578"/>
                    <a:pt x="2528926" y="2676758"/>
                    <a:pt x="2525533" y="2675631"/>
                  </a:cubicBezTo>
                  <a:cubicBezTo>
                    <a:pt x="2520985" y="2655346"/>
                    <a:pt x="2521530" y="2633335"/>
                    <a:pt x="2533351" y="2615325"/>
                  </a:cubicBezTo>
                  <a:lnTo>
                    <a:pt x="2533424" y="2615287"/>
                  </a:lnTo>
                  <a:cubicBezTo>
                    <a:pt x="2548086" y="2623182"/>
                    <a:pt x="2562768" y="2629950"/>
                    <a:pt x="2577421" y="2637845"/>
                  </a:cubicBezTo>
                  <a:cubicBezTo>
                    <a:pt x="2565021" y="2652509"/>
                    <a:pt x="2552615" y="2666617"/>
                    <a:pt x="2539644" y="2680715"/>
                  </a:cubicBezTo>
                  <a:close/>
                  <a:moveTo>
                    <a:pt x="2598894" y="2611340"/>
                  </a:moveTo>
                  <a:cubicBezTo>
                    <a:pt x="2578018" y="2619235"/>
                    <a:pt x="2552649" y="2613587"/>
                    <a:pt x="2539114" y="2595540"/>
                  </a:cubicBezTo>
                  <a:cubicBezTo>
                    <a:pt x="2525016" y="2583170"/>
                    <a:pt x="2530110" y="2561799"/>
                    <a:pt x="2532292" y="2545421"/>
                  </a:cubicBezTo>
                  <a:lnTo>
                    <a:pt x="2532337" y="2545340"/>
                  </a:lnTo>
                  <a:cubicBezTo>
                    <a:pt x="2541939" y="2536890"/>
                    <a:pt x="2553767" y="2531241"/>
                    <a:pt x="2565619" y="2525611"/>
                  </a:cubicBezTo>
                  <a:cubicBezTo>
                    <a:pt x="2566729" y="2551552"/>
                    <a:pt x="2562235" y="2578058"/>
                    <a:pt x="2565046" y="2604564"/>
                  </a:cubicBezTo>
                  <a:cubicBezTo>
                    <a:pt x="2583665" y="2583698"/>
                    <a:pt x="2596073" y="2556619"/>
                    <a:pt x="2622014" y="2543093"/>
                  </a:cubicBezTo>
                  <a:cubicBezTo>
                    <a:pt x="2618071" y="2566778"/>
                    <a:pt x="2617515" y="2593293"/>
                    <a:pt x="2598896" y="2611340"/>
                  </a:cubicBezTo>
                  <a:close/>
                  <a:moveTo>
                    <a:pt x="2932827" y="2289859"/>
                  </a:moveTo>
                  <a:cubicBezTo>
                    <a:pt x="2902055" y="2441079"/>
                    <a:pt x="2799136" y="2473335"/>
                    <a:pt x="2755146" y="2513202"/>
                  </a:cubicBezTo>
                  <a:cubicBezTo>
                    <a:pt x="2658103" y="2573886"/>
                    <a:pt x="2662882" y="2610383"/>
                    <a:pt x="2632759" y="2644053"/>
                  </a:cubicBezTo>
                  <a:cubicBezTo>
                    <a:pt x="2620915" y="2598937"/>
                    <a:pt x="2634460" y="2551564"/>
                    <a:pt x="2654753" y="2511523"/>
                  </a:cubicBezTo>
                  <a:cubicBezTo>
                    <a:pt x="2652270" y="2507168"/>
                    <a:pt x="2649441" y="2503018"/>
                    <a:pt x="2646294" y="2499116"/>
                  </a:cubicBezTo>
                  <a:cubicBezTo>
                    <a:pt x="2627742" y="2520689"/>
                    <a:pt x="2605370" y="2538657"/>
                    <a:pt x="2580302" y="2552118"/>
                  </a:cubicBezTo>
                  <a:cubicBezTo>
                    <a:pt x="2580302" y="2532953"/>
                    <a:pt x="2582576" y="2513770"/>
                    <a:pt x="2594978" y="2498542"/>
                  </a:cubicBezTo>
                  <a:cubicBezTo>
                    <a:pt x="2600602" y="2505319"/>
                    <a:pt x="2606249" y="2511523"/>
                    <a:pt x="2611887" y="2518293"/>
                  </a:cubicBezTo>
                  <a:cubicBezTo>
                    <a:pt x="2635010" y="2499684"/>
                    <a:pt x="2655303" y="2473741"/>
                    <a:pt x="2688030" y="2472619"/>
                  </a:cubicBezTo>
                  <a:cubicBezTo>
                    <a:pt x="2680126" y="2501945"/>
                    <a:pt x="2667155" y="2529015"/>
                    <a:pt x="2660387" y="2558344"/>
                  </a:cubicBezTo>
                  <a:cubicBezTo>
                    <a:pt x="2676742" y="2556651"/>
                    <a:pt x="2684073" y="2541425"/>
                    <a:pt x="2694225" y="2531274"/>
                  </a:cubicBezTo>
                  <a:cubicBezTo>
                    <a:pt x="2718474" y="2501384"/>
                    <a:pt x="2754586" y="2485593"/>
                    <a:pt x="2785025" y="2463599"/>
                  </a:cubicBezTo>
                  <a:cubicBezTo>
                    <a:pt x="2870639" y="2416035"/>
                    <a:pt x="2893518" y="2319337"/>
                    <a:pt x="2908538" y="2271282"/>
                  </a:cubicBezTo>
                  <a:cubicBezTo>
                    <a:pt x="2915296" y="2234616"/>
                    <a:pt x="2915087" y="2196002"/>
                    <a:pt x="2904026" y="2160174"/>
                  </a:cubicBezTo>
                  <a:cubicBezTo>
                    <a:pt x="2900912" y="2150087"/>
                    <a:pt x="2902388" y="2138890"/>
                    <a:pt x="2905208" y="2128793"/>
                  </a:cubicBezTo>
                  <a:lnTo>
                    <a:pt x="2905171" y="2128575"/>
                  </a:lnTo>
                  <a:cubicBezTo>
                    <a:pt x="2922090" y="2153390"/>
                    <a:pt x="2927156" y="2183279"/>
                    <a:pt x="2931668" y="2212613"/>
                  </a:cubicBezTo>
                  <a:cubicBezTo>
                    <a:pt x="2932247" y="2238539"/>
                    <a:pt x="2937967" y="2264604"/>
                    <a:pt x="2932828" y="2289859"/>
                  </a:cubicBezTo>
                  <a:close/>
                  <a:moveTo>
                    <a:pt x="3193355" y="2403759"/>
                  </a:moveTo>
                  <a:cubicBezTo>
                    <a:pt x="3102459" y="2374270"/>
                    <a:pt x="3080784" y="2265287"/>
                    <a:pt x="3032055" y="2198453"/>
                  </a:cubicBezTo>
                  <a:cubicBezTo>
                    <a:pt x="3027529" y="2189429"/>
                    <a:pt x="3017393" y="2189429"/>
                    <a:pt x="3008933" y="2186610"/>
                  </a:cubicBezTo>
                  <a:cubicBezTo>
                    <a:pt x="3013426" y="2219320"/>
                    <a:pt x="3010060" y="2253166"/>
                    <a:pt x="2993697" y="2283064"/>
                  </a:cubicBezTo>
                  <a:cubicBezTo>
                    <a:pt x="2990877" y="2283628"/>
                    <a:pt x="2985238" y="2284193"/>
                    <a:pt x="2982409" y="2284757"/>
                  </a:cubicBezTo>
                  <a:cubicBezTo>
                    <a:pt x="2980162" y="2252612"/>
                    <a:pt x="2971710" y="2219894"/>
                    <a:pt x="2953102" y="2193387"/>
                  </a:cubicBezTo>
                  <a:cubicBezTo>
                    <a:pt x="2937294" y="2171392"/>
                    <a:pt x="2931654" y="2144888"/>
                    <a:pt x="2924331" y="2120074"/>
                  </a:cubicBezTo>
                  <a:cubicBezTo>
                    <a:pt x="2920875" y="2108794"/>
                    <a:pt x="2924331" y="2098061"/>
                    <a:pt x="2925428" y="2087328"/>
                  </a:cubicBezTo>
                  <a:lnTo>
                    <a:pt x="2925474" y="2087356"/>
                  </a:lnTo>
                  <a:cubicBezTo>
                    <a:pt x="2942383" y="2117257"/>
                    <a:pt x="2947556" y="2151288"/>
                    <a:pt x="2963814" y="2182109"/>
                  </a:cubicBezTo>
                  <a:cubicBezTo>
                    <a:pt x="2973226" y="2199956"/>
                    <a:pt x="2977930" y="2219894"/>
                    <a:pt x="2992021" y="2235120"/>
                  </a:cubicBezTo>
                  <a:cubicBezTo>
                    <a:pt x="2998798" y="2217082"/>
                    <a:pt x="2997669" y="2197899"/>
                    <a:pt x="2998798" y="2178725"/>
                  </a:cubicBezTo>
                  <a:cubicBezTo>
                    <a:pt x="2992585" y="2178161"/>
                    <a:pt x="2980178" y="2175897"/>
                    <a:pt x="2973972" y="2175341"/>
                  </a:cubicBezTo>
                  <a:cubicBezTo>
                    <a:pt x="2984122" y="2173650"/>
                    <a:pt x="2994829" y="2175890"/>
                    <a:pt x="3004980" y="2177588"/>
                  </a:cubicBezTo>
                  <a:cubicBezTo>
                    <a:pt x="3005544" y="2171384"/>
                    <a:pt x="3006690" y="2158986"/>
                    <a:pt x="3007244" y="2152774"/>
                  </a:cubicBezTo>
                  <a:cubicBezTo>
                    <a:pt x="3056871" y="2188876"/>
                    <a:pt x="3077451" y="2249908"/>
                    <a:pt x="3114969" y="2296037"/>
                  </a:cubicBezTo>
                  <a:cubicBezTo>
                    <a:pt x="3129871" y="2314358"/>
                    <a:pt x="3142602" y="2333821"/>
                    <a:pt x="3156701" y="2352441"/>
                  </a:cubicBezTo>
                  <a:cubicBezTo>
                    <a:pt x="3161304" y="2351001"/>
                    <a:pt x="3165823" y="2349303"/>
                    <a:pt x="3170235" y="2347356"/>
                  </a:cubicBezTo>
                  <a:cubicBezTo>
                    <a:pt x="3185470" y="2360326"/>
                    <a:pt x="3188845" y="2384586"/>
                    <a:pt x="3193359" y="2403759"/>
                  </a:cubicBezTo>
                  <a:close/>
                  <a:moveTo>
                    <a:pt x="3092379" y="2231761"/>
                  </a:moveTo>
                  <a:cubicBezTo>
                    <a:pt x="3082283" y="2222664"/>
                    <a:pt x="3073825" y="2212477"/>
                    <a:pt x="3075461" y="2199015"/>
                  </a:cubicBezTo>
                  <a:lnTo>
                    <a:pt x="3075461" y="2199052"/>
                  </a:lnTo>
                  <a:cubicBezTo>
                    <a:pt x="3083357" y="2208631"/>
                    <a:pt x="3088443" y="2219911"/>
                    <a:pt x="3092381" y="2231763"/>
                  </a:cubicBezTo>
                  <a:close/>
                  <a:moveTo>
                    <a:pt x="3099740" y="2057444"/>
                  </a:moveTo>
                  <a:cubicBezTo>
                    <a:pt x="3091281" y="2060810"/>
                    <a:pt x="3080001" y="2047348"/>
                    <a:pt x="3086187" y="2039979"/>
                  </a:cubicBezTo>
                  <a:lnTo>
                    <a:pt x="3086195" y="2039962"/>
                  </a:lnTo>
                  <a:cubicBezTo>
                    <a:pt x="3095802" y="2035454"/>
                    <a:pt x="3104826" y="2050115"/>
                    <a:pt x="3099741" y="2057447"/>
                  </a:cubicBezTo>
                  <a:close/>
                  <a:moveTo>
                    <a:pt x="3097456" y="2146521"/>
                  </a:moveTo>
                  <a:cubicBezTo>
                    <a:pt x="3089542" y="2152798"/>
                    <a:pt x="3083357" y="2138703"/>
                    <a:pt x="3089542" y="2133605"/>
                  </a:cubicBezTo>
                  <a:lnTo>
                    <a:pt x="3089559" y="2133560"/>
                  </a:lnTo>
                  <a:cubicBezTo>
                    <a:pt x="3097457" y="2127359"/>
                    <a:pt x="3104234" y="2141448"/>
                    <a:pt x="3097457" y="2146524"/>
                  </a:cubicBezTo>
                  <a:close/>
                  <a:moveTo>
                    <a:pt x="3118941" y="2010690"/>
                  </a:moveTo>
                  <a:cubicBezTo>
                    <a:pt x="3155588" y="2068778"/>
                    <a:pt x="3172159" y="2138198"/>
                    <a:pt x="3169141" y="2206392"/>
                  </a:cubicBezTo>
                  <a:cubicBezTo>
                    <a:pt x="3167171" y="2250990"/>
                    <a:pt x="3181539" y="2297207"/>
                    <a:pt x="3169705" y="2341195"/>
                  </a:cubicBezTo>
                  <a:cubicBezTo>
                    <a:pt x="3161810" y="2337802"/>
                    <a:pt x="3161810" y="2327087"/>
                    <a:pt x="3157861" y="2320896"/>
                  </a:cubicBezTo>
                  <a:cubicBezTo>
                    <a:pt x="3149383" y="2291006"/>
                    <a:pt x="3144890" y="2259980"/>
                    <a:pt x="3146001" y="2228963"/>
                  </a:cubicBezTo>
                  <a:cubicBezTo>
                    <a:pt x="3160677" y="2173695"/>
                    <a:pt x="3149384" y="2113337"/>
                    <a:pt x="3121759" y="2064280"/>
                  </a:cubicBezTo>
                  <a:cubicBezTo>
                    <a:pt x="3108780" y="2032126"/>
                    <a:pt x="3083401" y="2007876"/>
                    <a:pt x="3065918" y="1978555"/>
                  </a:cubicBezTo>
                  <a:cubicBezTo>
                    <a:pt x="3049617" y="1950722"/>
                    <a:pt x="3009511" y="1927067"/>
                    <a:pt x="2998208" y="1852793"/>
                  </a:cubicBezTo>
                  <a:lnTo>
                    <a:pt x="2998236" y="1852775"/>
                  </a:lnTo>
                  <a:cubicBezTo>
                    <a:pt x="3014591" y="1868000"/>
                    <a:pt x="3023062" y="1889432"/>
                    <a:pt x="3035447" y="1906923"/>
                  </a:cubicBezTo>
                  <a:cubicBezTo>
                    <a:pt x="3061983" y="1943009"/>
                    <a:pt x="3091312" y="1975710"/>
                    <a:pt x="3118942" y="2010693"/>
                  </a:cubicBezTo>
                  <a:close/>
                  <a:moveTo>
                    <a:pt x="3061418" y="1862917"/>
                  </a:moveTo>
                  <a:cubicBezTo>
                    <a:pt x="3065375" y="1891678"/>
                    <a:pt x="3080592" y="1917065"/>
                    <a:pt x="3086232" y="1945254"/>
                  </a:cubicBezTo>
                  <a:cubicBezTo>
                    <a:pt x="3067622" y="1935104"/>
                    <a:pt x="3068186" y="1911972"/>
                    <a:pt x="3059736" y="1895071"/>
                  </a:cubicBezTo>
                  <a:cubicBezTo>
                    <a:pt x="3049585" y="1875320"/>
                    <a:pt x="3052395" y="1852766"/>
                    <a:pt x="3045627" y="1831899"/>
                  </a:cubicBezTo>
                  <a:cubicBezTo>
                    <a:pt x="3038860" y="1804266"/>
                    <a:pt x="3045627" y="1773239"/>
                    <a:pt x="3068176" y="1754629"/>
                  </a:cubicBezTo>
                  <a:cubicBezTo>
                    <a:pt x="3079455" y="1764216"/>
                    <a:pt x="3091316" y="1772675"/>
                    <a:pt x="3106552" y="1774929"/>
                  </a:cubicBezTo>
                  <a:cubicBezTo>
                    <a:pt x="3130238" y="1797487"/>
                    <a:pt x="3151660" y="1823438"/>
                    <a:pt x="3177611" y="1844295"/>
                  </a:cubicBezTo>
                  <a:cubicBezTo>
                    <a:pt x="3199032" y="1861213"/>
                    <a:pt x="3214842" y="1886591"/>
                    <a:pt x="3240792" y="1897879"/>
                  </a:cubicBezTo>
                  <a:cubicBezTo>
                    <a:pt x="3241902" y="1873629"/>
                    <a:pt x="3227803" y="1853317"/>
                    <a:pt x="3218225" y="1832460"/>
                  </a:cubicBezTo>
                  <a:cubicBezTo>
                    <a:pt x="3187208" y="1760266"/>
                    <a:pt x="3162385" y="1684687"/>
                    <a:pt x="3134743" y="1610810"/>
                  </a:cubicBezTo>
                  <a:cubicBezTo>
                    <a:pt x="3123464" y="1580360"/>
                    <a:pt x="3105285" y="1554300"/>
                    <a:pt x="3088498" y="1526772"/>
                  </a:cubicBezTo>
                  <a:cubicBezTo>
                    <a:pt x="3075385" y="1505273"/>
                    <a:pt x="3055662" y="1489751"/>
                    <a:pt x="3039925" y="1470558"/>
                  </a:cubicBezTo>
                  <a:lnTo>
                    <a:pt x="3039989" y="1470368"/>
                  </a:lnTo>
                  <a:cubicBezTo>
                    <a:pt x="3036031" y="1459098"/>
                    <a:pt x="3039412" y="1455714"/>
                    <a:pt x="3050130" y="1460218"/>
                  </a:cubicBezTo>
                  <a:cubicBezTo>
                    <a:pt x="3072133" y="1476009"/>
                    <a:pt x="3083985" y="1500817"/>
                    <a:pt x="3099767" y="1521698"/>
                  </a:cubicBezTo>
                  <a:cubicBezTo>
                    <a:pt x="3151087" y="1591064"/>
                    <a:pt x="3182052" y="1672124"/>
                    <a:pt x="3202406" y="1755748"/>
                  </a:cubicBezTo>
                  <a:cubicBezTo>
                    <a:pt x="3209170" y="1783538"/>
                    <a:pt x="3222791" y="1808578"/>
                    <a:pt x="3230614" y="1835839"/>
                  </a:cubicBezTo>
                  <a:cubicBezTo>
                    <a:pt x="3241066" y="1872270"/>
                    <a:pt x="3266138" y="1900702"/>
                    <a:pt x="3280814" y="1935103"/>
                  </a:cubicBezTo>
                  <a:cubicBezTo>
                    <a:pt x="3236252" y="1924953"/>
                    <a:pt x="3200765" y="1895662"/>
                    <a:pt x="3167459" y="1865173"/>
                  </a:cubicBezTo>
                  <a:cubicBezTo>
                    <a:pt x="3145093" y="1844698"/>
                    <a:pt x="3130230" y="1816664"/>
                    <a:pt x="3105415" y="1797498"/>
                  </a:cubicBezTo>
                  <a:cubicBezTo>
                    <a:pt x="3092836" y="1792987"/>
                    <a:pt x="3079081" y="1792987"/>
                    <a:pt x="3066501" y="1797498"/>
                  </a:cubicBezTo>
                  <a:cubicBezTo>
                    <a:pt x="3046756" y="1813856"/>
                    <a:pt x="3054087" y="1841488"/>
                    <a:pt x="3061420" y="1862920"/>
                  </a:cubicBezTo>
                  <a:close/>
                  <a:moveTo>
                    <a:pt x="3093017" y="1574136"/>
                  </a:moveTo>
                  <a:cubicBezTo>
                    <a:pt x="3082285" y="1577502"/>
                    <a:pt x="3077190" y="1559947"/>
                    <a:pt x="3087923" y="1557763"/>
                  </a:cubicBezTo>
                  <a:lnTo>
                    <a:pt x="3087923" y="1557781"/>
                  </a:lnTo>
                  <a:cubicBezTo>
                    <a:pt x="3098649" y="1553836"/>
                    <a:pt x="3103716" y="1571882"/>
                    <a:pt x="3093019" y="1574139"/>
                  </a:cubicBezTo>
                  <a:close/>
                  <a:moveTo>
                    <a:pt x="3103104" y="1581986"/>
                  </a:moveTo>
                  <a:cubicBezTo>
                    <a:pt x="3112691" y="1581422"/>
                    <a:pt x="3117766" y="1598331"/>
                    <a:pt x="3108198" y="1601724"/>
                  </a:cubicBezTo>
                  <a:cubicBezTo>
                    <a:pt x="3098649" y="1602364"/>
                    <a:pt x="3094101" y="1585445"/>
                    <a:pt x="3103108" y="1581988"/>
                  </a:cubicBezTo>
                  <a:close/>
                  <a:moveTo>
                    <a:pt x="3117758" y="1761350"/>
                  </a:moveTo>
                  <a:cubicBezTo>
                    <a:pt x="3123398" y="1753455"/>
                    <a:pt x="3135804" y="1763042"/>
                    <a:pt x="3129610" y="1770374"/>
                  </a:cubicBezTo>
                  <a:cubicBezTo>
                    <a:pt x="3123970" y="1778288"/>
                    <a:pt x="3112146" y="1768099"/>
                    <a:pt x="3117786" y="1761369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D4D418B-DA8D-984E-DD7D-9B311C72FA57}"/>
                </a:ext>
              </a:extLst>
            </p:cNvPr>
            <p:cNvSpPr/>
            <p:nvPr/>
          </p:nvSpPr>
          <p:spPr>
            <a:xfrm>
              <a:off x="10246107" y="8860286"/>
              <a:ext cx="1383" cy="6858"/>
            </a:xfrm>
            <a:custGeom>
              <a:avLst/>
              <a:gdLst>
                <a:gd name="connsiteX0" fmla="*/ 0 w 1383"/>
                <a:gd name="connsiteY0" fmla="*/ 6275 h 6858"/>
                <a:gd name="connsiteX1" fmla="*/ 1384 w 1383"/>
                <a:gd name="connsiteY1" fmla="*/ 6858 h 6858"/>
                <a:gd name="connsiteX2" fmla="*/ 1384 w 1383"/>
                <a:gd name="connsiteY2" fmla="*/ 0 h 6858"/>
                <a:gd name="connsiteX3" fmla="*/ 1362 w 1383"/>
                <a:gd name="connsiteY3" fmla="*/ 6847 h 6858"/>
                <a:gd name="connsiteX4" fmla="*/ 0 w 1383"/>
                <a:gd name="connsiteY4" fmla="*/ 6275 h 6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3" h="6858">
                  <a:moveTo>
                    <a:pt x="0" y="6275"/>
                  </a:moveTo>
                  <a:cubicBezTo>
                    <a:pt x="472" y="6476"/>
                    <a:pt x="988" y="6699"/>
                    <a:pt x="1384" y="6858"/>
                  </a:cubicBezTo>
                  <a:cubicBezTo>
                    <a:pt x="1384" y="4572"/>
                    <a:pt x="1384" y="2286"/>
                    <a:pt x="1384" y="0"/>
                  </a:cubicBezTo>
                  <a:cubicBezTo>
                    <a:pt x="1370" y="2250"/>
                    <a:pt x="1362" y="4527"/>
                    <a:pt x="1362" y="6847"/>
                  </a:cubicBezTo>
                  <a:cubicBezTo>
                    <a:pt x="974" y="6693"/>
                    <a:pt x="465" y="6472"/>
                    <a:pt x="0" y="6275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038BF2A-B23A-6A51-1419-0F0460CBEEC6}"/>
                </a:ext>
              </a:extLst>
            </p:cNvPr>
            <p:cNvSpPr/>
            <p:nvPr/>
          </p:nvSpPr>
          <p:spPr>
            <a:xfrm>
              <a:off x="9946388" y="3447510"/>
              <a:ext cx="431993" cy="346976"/>
            </a:xfrm>
            <a:custGeom>
              <a:avLst/>
              <a:gdLst>
                <a:gd name="connsiteX0" fmla="*/ 69924 w 431993"/>
                <a:gd name="connsiteY0" fmla="*/ 116857 h 346976"/>
                <a:gd name="connsiteX1" fmla="*/ 151698 w 431993"/>
                <a:gd name="connsiteY1" fmla="*/ 88659 h 346976"/>
                <a:gd name="connsiteX2" fmla="*/ 240802 w 431993"/>
                <a:gd name="connsiteY2" fmla="*/ 93170 h 346976"/>
                <a:gd name="connsiteX3" fmla="*/ 289875 w 431993"/>
                <a:gd name="connsiteY3" fmla="*/ 169313 h 346976"/>
                <a:gd name="connsiteX4" fmla="*/ 225012 w 431993"/>
                <a:gd name="connsiteY4" fmla="*/ 319907 h 346976"/>
                <a:gd name="connsiteX5" fmla="*/ 221629 w 431993"/>
                <a:gd name="connsiteY5" fmla="*/ 346977 h 346976"/>
                <a:gd name="connsiteX6" fmla="*/ 280298 w 431993"/>
                <a:gd name="connsiteY6" fmla="*/ 256745 h 346976"/>
                <a:gd name="connsiteX7" fmla="*/ 302847 w 431993"/>
                <a:gd name="connsiteY7" fmla="*/ 144508 h 346976"/>
                <a:gd name="connsiteX8" fmla="*/ 260541 w 431993"/>
                <a:gd name="connsiteY8" fmla="*/ 90924 h 346976"/>
                <a:gd name="connsiteX9" fmla="*/ 182707 w 431993"/>
                <a:gd name="connsiteY9" fmla="*/ 65549 h 346976"/>
                <a:gd name="connsiteX10" fmla="*/ 317510 w 431993"/>
                <a:gd name="connsiteY10" fmla="*/ 14785 h 346976"/>
                <a:gd name="connsiteX11" fmla="*/ 398161 w 431993"/>
                <a:gd name="connsiteY11" fmla="*/ 49194 h 346976"/>
                <a:gd name="connsiteX12" fmla="*/ 407175 w 431993"/>
                <a:gd name="connsiteY12" fmla="*/ 146767 h 346976"/>
                <a:gd name="connsiteX13" fmla="*/ 336118 w 431993"/>
                <a:gd name="connsiteY13" fmla="*/ 249980 h 346976"/>
                <a:gd name="connsiteX14" fmla="*/ 300593 w 431993"/>
                <a:gd name="connsiteY14" fmla="*/ 300744 h 346976"/>
                <a:gd name="connsiteX15" fmla="*/ 323706 w 431993"/>
                <a:gd name="connsiteY15" fmla="*/ 288337 h 346976"/>
                <a:gd name="connsiteX16" fmla="*/ 387441 w 431993"/>
                <a:gd name="connsiteY16" fmla="*/ 211057 h 346976"/>
                <a:gd name="connsiteX17" fmla="*/ 431994 w 431993"/>
                <a:gd name="connsiteY17" fmla="*/ 112920 h 346976"/>
                <a:gd name="connsiteX18" fmla="*/ 396469 w 431993"/>
                <a:gd name="connsiteY18" fmla="*/ 28327 h 346976"/>
                <a:gd name="connsiteX19" fmla="*/ 311866 w 431993"/>
                <a:gd name="connsiteY19" fmla="*/ 129 h 346976"/>
                <a:gd name="connsiteX20" fmla="*/ 199075 w 431993"/>
                <a:gd name="connsiteY20" fmla="*/ 33965 h 346976"/>
                <a:gd name="connsiteX21" fmla="*/ 199213 w 431993"/>
                <a:gd name="connsiteY21" fmla="*/ 34048 h 346976"/>
                <a:gd name="connsiteX22" fmla="*/ 163551 w 431993"/>
                <a:gd name="connsiteY22" fmla="*/ 70613 h 346976"/>
                <a:gd name="connsiteX23" fmla="*/ 89101 w 431993"/>
                <a:gd name="connsiteY23" fmla="*/ 105005 h 346976"/>
                <a:gd name="connsiteX24" fmla="*/ 58651 w 431993"/>
                <a:gd name="connsiteY24" fmla="*/ 114037 h 346976"/>
                <a:gd name="connsiteX25" fmla="*/ 0 w 431993"/>
                <a:gd name="connsiteY25" fmla="*/ 169312 h 346976"/>
                <a:gd name="connsiteX26" fmla="*/ 69924 w 431993"/>
                <a:gd name="connsiteY26" fmla="*/ 116857 h 34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1993" h="346976">
                  <a:moveTo>
                    <a:pt x="69924" y="116857"/>
                  </a:moveTo>
                  <a:cubicBezTo>
                    <a:pt x="99241" y="115737"/>
                    <a:pt x="122373" y="92607"/>
                    <a:pt x="151698" y="88659"/>
                  </a:cubicBezTo>
                  <a:cubicBezTo>
                    <a:pt x="181024" y="78509"/>
                    <a:pt x="212605" y="81892"/>
                    <a:pt x="240802" y="93170"/>
                  </a:cubicBezTo>
                  <a:cubicBezTo>
                    <a:pt x="266189" y="110089"/>
                    <a:pt x="296078" y="134903"/>
                    <a:pt x="289875" y="169313"/>
                  </a:cubicBezTo>
                  <a:cubicBezTo>
                    <a:pt x="288748" y="226281"/>
                    <a:pt x="252090" y="272526"/>
                    <a:pt x="225012" y="319907"/>
                  </a:cubicBezTo>
                  <a:cubicBezTo>
                    <a:pt x="218800" y="327802"/>
                    <a:pt x="221065" y="337953"/>
                    <a:pt x="221629" y="346977"/>
                  </a:cubicBezTo>
                  <a:cubicBezTo>
                    <a:pt x="247016" y="321034"/>
                    <a:pt x="262797" y="288326"/>
                    <a:pt x="280298" y="256745"/>
                  </a:cubicBezTo>
                  <a:cubicBezTo>
                    <a:pt x="300017" y="223461"/>
                    <a:pt x="307358" y="182857"/>
                    <a:pt x="302847" y="144508"/>
                  </a:cubicBezTo>
                  <a:cubicBezTo>
                    <a:pt x="300017" y="119694"/>
                    <a:pt x="278860" y="104861"/>
                    <a:pt x="260541" y="90924"/>
                  </a:cubicBezTo>
                  <a:cubicBezTo>
                    <a:pt x="238184" y="73916"/>
                    <a:pt x="208657" y="72314"/>
                    <a:pt x="182707" y="65549"/>
                  </a:cubicBezTo>
                  <a:cubicBezTo>
                    <a:pt x="223855" y="32428"/>
                    <a:pt x="248406" y="16848"/>
                    <a:pt x="317510" y="14785"/>
                  </a:cubicBezTo>
                  <a:cubicBezTo>
                    <a:pt x="345717" y="20997"/>
                    <a:pt x="378426" y="24935"/>
                    <a:pt x="398161" y="49194"/>
                  </a:cubicBezTo>
                  <a:cubicBezTo>
                    <a:pt x="412251" y="79095"/>
                    <a:pt x="423535" y="115176"/>
                    <a:pt x="407175" y="146767"/>
                  </a:cubicBezTo>
                  <a:cubicBezTo>
                    <a:pt x="388565" y="183988"/>
                    <a:pt x="367707" y="221773"/>
                    <a:pt x="336118" y="249980"/>
                  </a:cubicBezTo>
                  <a:cubicBezTo>
                    <a:pt x="322001" y="264642"/>
                    <a:pt x="301707" y="278187"/>
                    <a:pt x="300593" y="300744"/>
                  </a:cubicBezTo>
                  <a:cubicBezTo>
                    <a:pt x="309607" y="299052"/>
                    <a:pt x="317934" y="296137"/>
                    <a:pt x="323706" y="288337"/>
                  </a:cubicBezTo>
                  <a:cubicBezTo>
                    <a:pt x="343578" y="261484"/>
                    <a:pt x="371088" y="240956"/>
                    <a:pt x="387441" y="211057"/>
                  </a:cubicBezTo>
                  <a:cubicBezTo>
                    <a:pt x="407171" y="181168"/>
                    <a:pt x="428041" y="149595"/>
                    <a:pt x="431994" y="112920"/>
                  </a:cubicBezTo>
                  <a:cubicBezTo>
                    <a:pt x="426927" y="83040"/>
                    <a:pt x="420151" y="49194"/>
                    <a:pt x="396469" y="28327"/>
                  </a:cubicBezTo>
                  <a:cubicBezTo>
                    <a:pt x="370527" y="13664"/>
                    <a:pt x="342893" y="-1563"/>
                    <a:pt x="311866" y="129"/>
                  </a:cubicBezTo>
                  <a:cubicBezTo>
                    <a:pt x="272390" y="-434"/>
                    <a:pt x="231785" y="10279"/>
                    <a:pt x="199075" y="33965"/>
                  </a:cubicBezTo>
                  <a:lnTo>
                    <a:pt x="199213" y="34048"/>
                  </a:lnTo>
                  <a:cubicBezTo>
                    <a:pt x="184568" y="43052"/>
                    <a:pt x="169287" y="53240"/>
                    <a:pt x="163551" y="70613"/>
                  </a:cubicBezTo>
                  <a:cubicBezTo>
                    <a:pt x="137045" y="77371"/>
                    <a:pt x="108838" y="84148"/>
                    <a:pt x="89101" y="105005"/>
                  </a:cubicBezTo>
                  <a:cubicBezTo>
                    <a:pt x="81769" y="115165"/>
                    <a:pt x="67671" y="107269"/>
                    <a:pt x="58651" y="114037"/>
                  </a:cubicBezTo>
                  <a:cubicBezTo>
                    <a:pt x="35359" y="128038"/>
                    <a:pt x="15356" y="146890"/>
                    <a:pt x="0" y="169312"/>
                  </a:cubicBezTo>
                  <a:cubicBezTo>
                    <a:pt x="30443" y="164802"/>
                    <a:pt x="41721" y="127581"/>
                    <a:pt x="69924" y="116857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7B4C24E-34E4-912F-B5DF-A543827B9A97}"/>
                </a:ext>
              </a:extLst>
            </p:cNvPr>
            <p:cNvSpPr/>
            <p:nvPr/>
          </p:nvSpPr>
          <p:spPr>
            <a:xfrm>
              <a:off x="9558894" y="3651265"/>
              <a:ext cx="66497" cy="68405"/>
            </a:xfrm>
            <a:custGeom>
              <a:avLst/>
              <a:gdLst>
                <a:gd name="connsiteX0" fmla="*/ 64317 w 66497"/>
                <a:gd name="connsiteY0" fmla="*/ 35524 h 68405"/>
                <a:gd name="connsiteX1" fmla="*/ 51920 w 66497"/>
                <a:gd name="connsiteY1" fmla="*/ 0 h 68405"/>
                <a:gd name="connsiteX2" fmla="*/ 592 w 66497"/>
                <a:gd name="connsiteY2" fmla="*/ 40599 h 68405"/>
                <a:gd name="connsiteX3" fmla="*/ 682 w 66497"/>
                <a:gd name="connsiteY3" fmla="*/ 40490 h 68405"/>
                <a:gd name="connsiteX4" fmla="*/ 28789 w 66497"/>
                <a:gd name="connsiteY4" fmla="*/ 68233 h 68405"/>
                <a:gd name="connsiteX5" fmla="*/ 64317 w 66497"/>
                <a:gd name="connsiteY5" fmla="*/ 35524 h 68405"/>
                <a:gd name="connsiteX6" fmla="*/ 19695 w 66497"/>
                <a:gd name="connsiteY6" fmla="*/ 49611 h 68405"/>
                <a:gd name="connsiteX7" fmla="*/ 47902 w 66497"/>
                <a:gd name="connsiteY7" fmla="*/ 26488 h 68405"/>
                <a:gd name="connsiteX8" fmla="*/ 19705 w 66497"/>
                <a:gd name="connsiteY8" fmla="*/ 49591 h 68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497" h="68405">
                  <a:moveTo>
                    <a:pt x="64317" y="35524"/>
                  </a:moveTo>
                  <a:cubicBezTo>
                    <a:pt x="71649" y="21989"/>
                    <a:pt x="58694" y="10709"/>
                    <a:pt x="51920" y="0"/>
                  </a:cubicBezTo>
                  <a:cubicBezTo>
                    <a:pt x="31620" y="8459"/>
                    <a:pt x="11320" y="20311"/>
                    <a:pt x="592" y="40599"/>
                  </a:cubicBezTo>
                  <a:lnTo>
                    <a:pt x="682" y="40490"/>
                  </a:lnTo>
                  <a:cubicBezTo>
                    <a:pt x="-3866" y="57408"/>
                    <a:pt x="15327" y="65316"/>
                    <a:pt x="28789" y="68233"/>
                  </a:cubicBezTo>
                  <a:cubicBezTo>
                    <a:pt x="47965" y="70489"/>
                    <a:pt x="57553" y="50187"/>
                    <a:pt x="64317" y="35524"/>
                  </a:cubicBezTo>
                  <a:close/>
                  <a:moveTo>
                    <a:pt x="19695" y="49611"/>
                  </a:moveTo>
                  <a:cubicBezTo>
                    <a:pt x="19695" y="33256"/>
                    <a:pt x="32666" y="27052"/>
                    <a:pt x="47902" y="26488"/>
                  </a:cubicBezTo>
                  <a:cubicBezTo>
                    <a:pt x="50176" y="44593"/>
                    <a:pt x="33803" y="48501"/>
                    <a:pt x="19705" y="49591"/>
                  </a:cubicBezTo>
                  <a:close/>
                </a:path>
              </a:pathLst>
            </a:custGeom>
            <a:grpFill/>
            <a:ln w="1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弧形 42">
            <a:extLst>
              <a:ext uri="{FF2B5EF4-FFF2-40B4-BE49-F238E27FC236}">
                <a16:creationId xmlns:a16="http://schemas.microsoft.com/office/drawing/2014/main" id="{979B19F3-765F-CA5E-CC49-C153A9F53C1C}"/>
              </a:ext>
            </a:extLst>
          </p:cNvPr>
          <p:cNvSpPr/>
          <p:nvPr/>
        </p:nvSpPr>
        <p:spPr>
          <a:xfrm>
            <a:off x="1183955" y="3221717"/>
            <a:ext cx="9802484" cy="3450555"/>
          </a:xfrm>
          <a:prstGeom prst="arc">
            <a:avLst>
              <a:gd name="adj1" fmla="val 10853309"/>
              <a:gd name="adj2" fmla="val 21531391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73000"/>
                </a:schemeClr>
              </a:gs>
              <a:gs pos="43000">
                <a:srgbClr val="FF0000">
                  <a:alpha val="0"/>
                </a:srgbClr>
              </a:gs>
            </a:gsLst>
            <a:lin ang="5400000" scaled="1"/>
          </a:gradFill>
          <a:ln w="762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43000">
                  <a:srgbClr val="FF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9EF769AF-8D68-7E21-4392-5E0008AB77C3}"/>
              </a:ext>
            </a:extLst>
          </p:cNvPr>
          <p:cNvSpPr/>
          <p:nvPr/>
        </p:nvSpPr>
        <p:spPr>
          <a:xfrm>
            <a:off x="2553954" y="4039834"/>
            <a:ext cx="7062486" cy="2486054"/>
          </a:xfrm>
          <a:prstGeom prst="arc">
            <a:avLst>
              <a:gd name="adj1" fmla="val 10853309"/>
              <a:gd name="adj2" fmla="val 21531391"/>
            </a:avLst>
          </a:prstGeom>
          <a:gradFill>
            <a:gsLst>
              <a:gs pos="0">
                <a:schemeClr val="accent4">
                  <a:lumMod val="20000"/>
                  <a:lumOff val="80000"/>
                  <a:alpha val="52000"/>
                </a:schemeClr>
              </a:gs>
              <a:gs pos="43000">
                <a:srgbClr val="FF0000">
                  <a:alpha val="0"/>
                </a:srgbClr>
              </a:gs>
            </a:gsLst>
            <a:lin ang="5400000" scaled="1"/>
          </a:gradFill>
          <a:ln w="254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43000">
                  <a:srgbClr val="FF0000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FC4D22-8C8C-F173-AB4D-A2468E81B240}"/>
              </a:ext>
            </a:extLst>
          </p:cNvPr>
          <p:cNvGrpSpPr/>
          <p:nvPr/>
        </p:nvGrpSpPr>
        <p:grpSpPr>
          <a:xfrm>
            <a:off x="4002151" y="5418329"/>
            <a:ext cx="4378193" cy="315056"/>
            <a:chOff x="4006602" y="4182898"/>
            <a:chExt cx="4378193" cy="315056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A2F332-CDDB-9C1B-1313-105B93418AD1}"/>
                </a:ext>
              </a:extLst>
            </p:cNvPr>
            <p:cNvSpPr txBox="1"/>
            <p:nvPr/>
          </p:nvSpPr>
          <p:spPr>
            <a:xfrm>
              <a:off x="4340070" y="4190177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汇报人：</a:t>
              </a:r>
              <a:r>
                <a:rPr lang="en-US" altLang="zh-CN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51PPT</a:t>
              </a:r>
              <a:r>
                <a:rPr lang="zh-CN" altLang="en-US" sz="1400" dirty="0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sym typeface="+mn-lt"/>
                </a:rPr>
                <a:t>模板网</a:t>
              </a:r>
            </a:p>
          </p:txBody>
        </p:sp>
        <p:sp>
          <p:nvSpPr>
            <p:cNvPr id="12" name="iconfont-10019-4889788">
              <a:extLst>
                <a:ext uri="{FF2B5EF4-FFF2-40B4-BE49-F238E27FC236}">
                  <a16:creationId xmlns:a16="http://schemas.microsoft.com/office/drawing/2014/main" id="{1133F8AA-FB07-C746-2E86-D2C83E4D2C2D}"/>
                </a:ext>
              </a:extLst>
            </p:cNvPr>
            <p:cNvSpPr/>
            <p:nvPr/>
          </p:nvSpPr>
          <p:spPr>
            <a:xfrm>
              <a:off x="4006602" y="4182900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8D870"/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dist="127000" dir="2700000" algn="tl">
                <a:srgbClr val="000000">
                  <a:alpha val="2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D8E3F4-DB6F-00BF-E961-8CA2493FD02C}"/>
                </a:ext>
              </a:extLst>
            </p:cNvPr>
            <p:cNvSpPr txBox="1"/>
            <p:nvPr/>
          </p:nvSpPr>
          <p:spPr>
            <a:xfrm>
              <a:off x="6716590" y="4182898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b="1">
                  <a:gradFill>
                    <a:gsLst>
                      <a:gs pos="100000">
                        <a:srgbClr val="FDF268"/>
                      </a:gs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2024.01.19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5" name="iconfont-11899-5651509">
              <a:extLst>
                <a:ext uri="{FF2B5EF4-FFF2-40B4-BE49-F238E27FC236}">
                  <a16:creationId xmlns:a16="http://schemas.microsoft.com/office/drawing/2014/main" id="{DE2CC502-3365-5C2D-F606-A7083018F52F}"/>
                </a:ext>
              </a:extLst>
            </p:cNvPr>
            <p:cNvSpPr/>
            <p:nvPr/>
          </p:nvSpPr>
          <p:spPr>
            <a:xfrm>
              <a:off x="6387976" y="4182902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8D870"/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dist="127000" dir="2700000" algn="tl">
                <a:srgbClr val="000000">
                  <a:alpha val="27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endParaRPr>
            </a:p>
          </p:txBody>
        </p:sp>
      </p:grp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139EE60-749A-024C-833A-9CB72FA2D9ED}"/>
              </a:ext>
            </a:extLst>
          </p:cNvPr>
          <p:cNvSpPr txBox="1"/>
          <p:nvPr/>
        </p:nvSpPr>
        <p:spPr>
          <a:xfrm>
            <a:off x="3103511" y="1719993"/>
            <a:ext cx="1297019" cy="1650751"/>
          </a:xfrm>
          <a:custGeom>
            <a:avLst/>
            <a:gdLst/>
            <a:ahLst/>
            <a:cxnLst/>
            <a:rect l="l" t="t" r="r" b="b"/>
            <a:pathLst>
              <a:path w="1291667" h="1643939">
                <a:moveTo>
                  <a:pt x="327737" y="650215"/>
                </a:moveTo>
                <a:cubicBezTo>
                  <a:pt x="331242" y="650215"/>
                  <a:pt x="338836" y="660730"/>
                  <a:pt x="350520" y="681761"/>
                </a:cubicBezTo>
                <a:cubicBezTo>
                  <a:pt x="425298" y="688772"/>
                  <a:pt x="471450" y="695782"/>
                  <a:pt x="488976" y="702793"/>
                </a:cubicBezTo>
                <a:cubicBezTo>
                  <a:pt x="533375" y="724992"/>
                  <a:pt x="555575" y="757123"/>
                  <a:pt x="555575" y="799186"/>
                </a:cubicBezTo>
                <a:cubicBezTo>
                  <a:pt x="555575" y="837743"/>
                  <a:pt x="522275" y="857022"/>
                  <a:pt x="455676" y="857022"/>
                </a:cubicBezTo>
                <a:cubicBezTo>
                  <a:pt x="371552" y="882726"/>
                  <a:pt x="286843" y="902005"/>
                  <a:pt x="201549" y="914857"/>
                </a:cubicBezTo>
                <a:cubicBezTo>
                  <a:pt x="265811" y="878637"/>
                  <a:pt x="318389" y="844169"/>
                  <a:pt x="359283" y="811454"/>
                </a:cubicBezTo>
                <a:cubicBezTo>
                  <a:pt x="316053" y="775234"/>
                  <a:pt x="294437" y="740182"/>
                  <a:pt x="294437" y="706298"/>
                </a:cubicBezTo>
                <a:cubicBezTo>
                  <a:pt x="294437" y="687603"/>
                  <a:pt x="298527" y="672999"/>
                  <a:pt x="306705" y="662483"/>
                </a:cubicBezTo>
                <a:cubicBezTo>
                  <a:pt x="312547" y="654304"/>
                  <a:pt x="319558" y="650215"/>
                  <a:pt x="327737" y="650215"/>
                </a:cubicBezTo>
                <a:close/>
                <a:moveTo>
                  <a:pt x="445161" y="0"/>
                </a:moveTo>
                <a:cubicBezTo>
                  <a:pt x="480213" y="0"/>
                  <a:pt x="504749" y="9347"/>
                  <a:pt x="518770" y="28042"/>
                </a:cubicBezTo>
                <a:cubicBezTo>
                  <a:pt x="559664" y="82956"/>
                  <a:pt x="580111" y="126771"/>
                  <a:pt x="580111" y="159487"/>
                </a:cubicBezTo>
                <a:cubicBezTo>
                  <a:pt x="580111" y="175844"/>
                  <a:pt x="557911" y="216154"/>
                  <a:pt x="513512" y="280416"/>
                </a:cubicBezTo>
                <a:cubicBezTo>
                  <a:pt x="622173" y="246533"/>
                  <a:pt x="707467" y="219659"/>
                  <a:pt x="769392" y="199796"/>
                </a:cubicBezTo>
                <a:cubicBezTo>
                  <a:pt x="813791" y="181102"/>
                  <a:pt x="853517" y="171755"/>
                  <a:pt x="888569" y="171755"/>
                </a:cubicBezTo>
                <a:cubicBezTo>
                  <a:pt x="927126" y="171755"/>
                  <a:pt x="958088" y="179349"/>
                  <a:pt x="981456" y="194539"/>
                </a:cubicBezTo>
                <a:cubicBezTo>
                  <a:pt x="1011835" y="214401"/>
                  <a:pt x="1027024" y="235433"/>
                  <a:pt x="1027024" y="257632"/>
                </a:cubicBezTo>
                <a:cubicBezTo>
                  <a:pt x="1027024" y="285674"/>
                  <a:pt x="1000735" y="307289"/>
                  <a:pt x="948157" y="322479"/>
                </a:cubicBezTo>
                <a:cubicBezTo>
                  <a:pt x="904926" y="332994"/>
                  <a:pt x="854101" y="348183"/>
                  <a:pt x="795681" y="368046"/>
                </a:cubicBezTo>
                <a:cubicBezTo>
                  <a:pt x="816712" y="389077"/>
                  <a:pt x="828396" y="410109"/>
                  <a:pt x="830733" y="431140"/>
                </a:cubicBezTo>
                <a:cubicBezTo>
                  <a:pt x="928878" y="436982"/>
                  <a:pt x="977951" y="465023"/>
                  <a:pt x="977951" y="515265"/>
                </a:cubicBezTo>
                <a:cubicBezTo>
                  <a:pt x="977951" y="539801"/>
                  <a:pt x="962762" y="559080"/>
                  <a:pt x="932384" y="573100"/>
                </a:cubicBezTo>
                <a:cubicBezTo>
                  <a:pt x="898500" y="584784"/>
                  <a:pt x="861695" y="593547"/>
                  <a:pt x="821970" y="599389"/>
                </a:cubicBezTo>
                <a:lnTo>
                  <a:pt x="821970" y="871042"/>
                </a:lnTo>
                <a:cubicBezTo>
                  <a:pt x="893242" y="865200"/>
                  <a:pt x="962762" y="860527"/>
                  <a:pt x="1030529" y="857022"/>
                </a:cubicBezTo>
                <a:cubicBezTo>
                  <a:pt x="1000151" y="818464"/>
                  <a:pt x="957504" y="775818"/>
                  <a:pt x="902589" y="729082"/>
                </a:cubicBezTo>
                <a:cubicBezTo>
                  <a:pt x="979704" y="759460"/>
                  <a:pt x="1055066" y="795681"/>
                  <a:pt x="1128675" y="837743"/>
                </a:cubicBezTo>
                <a:cubicBezTo>
                  <a:pt x="1237336" y="864616"/>
                  <a:pt x="1291667" y="906094"/>
                  <a:pt x="1291667" y="962178"/>
                </a:cubicBezTo>
                <a:cubicBezTo>
                  <a:pt x="1291667" y="1007745"/>
                  <a:pt x="1264209" y="1031113"/>
                  <a:pt x="1209294" y="1032282"/>
                </a:cubicBezTo>
                <a:cubicBezTo>
                  <a:pt x="1071423" y="1010082"/>
                  <a:pt x="983793" y="998982"/>
                  <a:pt x="946404" y="998982"/>
                </a:cubicBezTo>
                <a:cubicBezTo>
                  <a:pt x="916026" y="998982"/>
                  <a:pt x="876885" y="1000735"/>
                  <a:pt x="828980" y="1004240"/>
                </a:cubicBezTo>
                <a:cubicBezTo>
                  <a:pt x="830149" y="1153795"/>
                  <a:pt x="830733" y="1240257"/>
                  <a:pt x="830733" y="1263625"/>
                </a:cubicBezTo>
                <a:cubicBezTo>
                  <a:pt x="830733" y="1388644"/>
                  <a:pt x="788086" y="1515415"/>
                  <a:pt x="702793" y="1643939"/>
                </a:cubicBezTo>
                <a:cubicBezTo>
                  <a:pt x="671246" y="1559814"/>
                  <a:pt x="655473" y="1464005"/>
                  <a:pt x="655473" y="1356513"/>
                </a:cubicBezTo>
                <a:cubicBezTo>
                  <a:pt x="655473" y="1315619"/>
                  <a:pt x="657810" y="1206373"/>
                  <a:pt x="662483" y="1028776"/>
                </a:cubicBezTo>
                <a:cubicBezTo>
                  <a:pt x="547980" y="1055650"/>
                  <a:pt x="445161" y="1089533"/>
                  <a:pt x="354026" y="1130427"/>
                </a:cubicBezTo>
                <a:cubicBezTo>
                  <a:pt x="282753" y="1158469"/>
                  <a:pt x="236601" y="1172490"/>
                  <a:pt x="215570" y="1172490"/>
                </a:cubicBezTo>
                <a:cubicBezTo>
                  <a:pt x="182855" y="1172490"/>
                  <a:pt x="133782" y="1153795"/>
                  <a:pt x="68352" y="1116406"/>
                </a:cubicBezTo>
                <a:cubicBezTo>
                  <a:pt x="22784" y="1086028"/>
                  <a:pt x="0" y="1059155"/>
                  <a:pt x="0" y="1035787"/>
                </a:cubicBezTo>
                <a:cubicBezTo>
                  <a:pt x="0" y="1014756"/>
                  <a:pt x="8763" y="1004240"/>
                  <a:pt x="26289" y="1004240"/>
                </a:cubicBezTo>
                <a:cubicBezTo>
                  <a:pt x="39142" y="1004240"/>
                  <a:pt x="59005" y="1008914"/>
                  <a:pt x="85878" y="1018261"/>
                </a:cubicBezTo>
                <a:cubicBezTo>
                  <a:pt x="269317" y="965683"/>
                  <a:pt x="463855" y="922452"/>
                  <a:pt x="669494" y="888568"/>
                </a:cubicBezTo>
                <a:lnTo>
                  <a:pt x="669494" y="630936"/>
                </a:lnTo>
                <a:cubicBezTo>
                  <a:pt x="579527" y="643789"/>
                  <a:pt x="518770" y="650215"/>
                  <a:pt x="487223" y="650215"/>
                </a:cubicBezTo>
                <a:cubicBezTo>
                  <a:pt x="456845" y="650215"/>
                  <a:pt x="424130" y="642036"/>
                  <a:pt x="389078" y="625678"/>
                </a:cubicBezTo>
                <a:cubicBezTo>
                  <a:pt x="352857" y="606984"/>
                  <a:pt x="334747" y="590042"/>
                  <a:pt x="334747" y="574853"/>
                </a:cubicBezTo>
                <a:cubicBezTo>
                  <a:pt x="334747" y="560832"/>
                  <a:pt x="341173" y="553822"/>
                  <a:pt x="354026" y="553822"/>
                </a:cubicBezTo>
                <a:cubicBezTo>
                  <a:pt x="361036" y="553822"/>
                  <a:pt x="372136" y="557327"/>
                  <a:pt x="387325" y="564337"/>
                </a:cubicBezTo>
                <a:cubicBezTo>
                  <a:pt x="476123" y="543306"/>
                  <a:pt x="570180" y="514680"/>
                  <a:pt x="669494" y="478460"/>
                </a:cubicBezTo>
                <a:lnTo>
                  <a:pt x="669494" y="450418"/>
                </a:lnTo>
                <a:lnTo>
                  <a:pt x="650215" y="417119"/>
                </a:lnTo>
                <a:cubicBezTo>
                  <a:pt x="603479" y="434645"/>
                  <a:pt x="556159" y="449834"/>
                  <a:pt x="508254" y="462687"/>
                </a:cubicBezTo>
                <a:cubicBezTo>
                  <a:pt x="549148" y="436982"/>
                  <a:pt x="588874" y="409524"/>
                  <a:pt x="627431" y="380314"/>
                </a:cubicBezTo>
                <a:cubicBezTo>
                  <a:pt x="550317" y="387325"/>
                  <a:pt x="461518" y="410109"/>
                  <a:pt x="361036" y="448666"/>
                </a:cubicBezTo>
                <a:cubicBezTo>
                  <a:pt x="336500" y="459181"/>
                  <a:pt x="313132" y="464439"/>
                  <a:pt x="290932" y="464439"/>
                </a:cubicBezTo>
                <a:cubicBezTo>
                  <a:pt x="274574" y="464439"/>
                  <a:pt x="266396" y="444576"/>
                  <a:pt x="266396" y="404851"/>
                </a:cubicBezTo>
                <a:cubicBezTo>
                  <a:pt x="266396" y="355778"/>
                  <a:pt x="282753" y="321310"/>
                  <a:pt x="315468" y="301447"/>
                </a:cubicBezTo>
                <a:cubicBezTo>
                  <a:pt x="349352" y="246533"/>
                  <a:pt x="386741" y="179349"/>
                  <a:pt x="427635" y="99898"/>
                </a:cubicBezTo>
                <a:cubicBezTo>
                  <a:pt x="417119" y="63678"/>
                  <a:pt x="411861" y="40310"/>
                  <a:pt x="411861" y="29794"/>
                </a:cubicBezTo>
                <a:cubicBezTo>
                  <a:pt x="411861" y="9931"/>
                  <a:pt x="422961" y="0"/>
                  <a:pt x="44516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gradFill flip="none" rotWithShape="1">
                <a:gsLst>
                  <a:gs pos="100000">
                    <a:srgbClr val="FDF268"/>
                  </a:gs>
                  <a:gs pos="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  <a:effectLst>
                <a:outerShdw dist="203200" dir="2700000" algn="tl">
                  <a:srgbClr val="000000">
                    <a:alpha val="0"/>
                  </a:srgbClr>
                </a:outerShdw>
              </a:effectLst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6F34E44-2005-78B1-3028-FD29D4BB7DD7}"/>
              </a:ext>
            </a:extLst>
          </p:cNvPr>
          <p:cNvSpPr txBox="1"/>
          <p:nvPr/>
        </p:nvSpPr>
        <p:spPr>
          <a:xfrm>
            <a:off x="4400843" y="1886070"/>
            <a:ext cx="1104034" cy="1144722"/>
          </a:xfrm>
          <a:custGeom>
            <a:avLst/>
            <a:gdLst/>
            <a:ahLst/>
            <a:cxnLst/>
            <a:rect l="l" t="t" r="r" b="b"/>
            <a:pathLst>
              <a:path w="992429" h="1029005">
                <a:moveTo>
                  <a:pt x="563271" y="577901"/>
                </a:moveTo>
                <a:cubicBezTo>
                  <a:pt x="569773" y="577901"/>
                  <a:pt x="577088" y="582778"/>
                  <a:pt x="585216" y="592532"/>
                </a:cubicBezTo>
                <a:cubicBezTo>
                  <a:pt x="593344" y="601473"/>
                  <a:pt x="612445" y="608381"/>
                  <a:pt x="642519" y="613258"/>
                </a:cubicBezTo>
                <a:cubicBezTo>
                  <a:pt x="670154" y="617322"/>
                  <a:pt x="687223" y="623012"/>
                  <a:pt x="693725" y="630327"/>
                </a:cubicBezTo>
                <a:cubicBezTo>
                  <a:pt x="718922" y="655524"/>
                  <a:pt x="731520" y="680314"/>
                  <a:pt x="731520" y="704698"/>
                </a:cubicBezTo>
                <a:cubicBezTo>
                  <a:pt x="731520" y="728269"/>
                  <a:pt x="712013" y="740868"/>
                  <a:pt x="672999" y="742493"/>
                </a:cubicBezTo>
                <a:cubicBezTo>
                  <a:pt x="621792" y="758749"/>
                  <a:pt x="586029" y="775005"/>
                  <a:pt x="565709" y="791261"/>
                </a:cubicBezTo>
                <a:cubicBezTo>
                  <a:pt x="620979" y="802641"/>
                  <a:pt x="669341" y="822148"/>
                  <a:pt x="710794" y="849783"/>
                </a:cubicBezTo>
                <a:cubicBezTo>
                  <a:pt x="754685" y="893674"/>
                  <a:pt x="776631" y="935533"/>
                  <a:pt x="776631" y="975361"/>
                </a:cubicBezTo>
                <a:cubicBezTo>
                  <a:pt x="776631" y="1011124"/>
                  <a:pt x="759155" y="1029005"/>
                  <a:pt x="724205" y="1029005"/>
                </a:cubicBezTo>
                <a:cubicBezTo>
                  <a:pt x="694131" y="1029005"/>
                  <a:pt x="664058" y="1011124"/>
                  <a:pt x="633984" y="975361"/>
                </a:cubicBezTo>
                <a:cubicBezTo>
                  <a:pt x="608787" y="943661"/>
                  <a:pt x="581152" y="911962"/>
                  <a:pt x="551079" y="880263"/>
                </a:cubicBezTo>
                <a:cubicBezTo>
                  <a:pt x="521818" y="860756"/>
                  <a:pt x="507187" y="839623"/>
                  <a:pt x="507187" y="816865"/>
                </a:cubicBezTo>
                <a:cubicBezTo>
                  <a:pt x="507187" y="797357"/>
                  <a:pt x="526695" y="775005"/>
                  <a:pt x="565709" y="749809"/>
                </a:cubicBezTo>
                <a:cubicBezTo>
                  <a:pt x="577901" y="733553"/>
                  <a:pt x="585216" y="718922"/>
                  <a:pt x="587655" y="705917"/>
                </a:cubicBezTo>
                <a:cubicBezTo>
                  <a:pt x="553517" y="679908"/>
                  <a:pt x="536448" y="654305"/>
                  <a:pt x="536448" y="629108"/>
                </a:cubicBezTo>
                <a:cubicBezTo>
                  <a:pt x="540512" y="594970"/>
                  <a:pt x="549453" y="577901"/>
                  <a:pt x="563271" y="577901"/>
                </a:cubicBezTo>
                <a:close/>
                <a:moveTo>
                  <a:pt x="582778" y="0"/>
                </a:moveTo>
                <a:cubicBezTo>
                  <a:pt x="598221" y="0"/>
                  <a:pt x="614883" y="8535"/>
                  <a:pt x="632765" y="25604"/>
                </a:cubicBezTo>
                <a:cubicBezTo>
                  <a:pt x="647395" y="41047"/>
                  <a:pt x="654711" y="56490"/>
                  <a:pt x="654711" y="71933"/>
                </a:cubicBezTo>
                <a:cubicBezTo>
                  <a:pt x="654711" y="79248"/>
                  <a:pt x="649834" y="91440"/>
                  <a:pt x="640080" y="108509"/>
                </a:cubicBezTo>
                <a:cubicBezTo>
                  <a:pt x="659587" y="101194"/>
                  <a:pt x="686410" y="88189"/>
                  <a:pt x="720547" y="69495"/>
                </a:cubicBezTo>
                <a:cubicBezTo>
                  <a:pt x="736803" y="48362"/>
                  <a:pt x="753872" y="37796"/>
                  <a:pt x="771754" y="37796"/>
                </a:cubicBezTo>
                <a:cubicBezTo>
                  <a:pt x="835152" y="54864"/>
                  <a:pt x="866851" y="83719"/>
                  <a:pt x="866851" y="124359"/>
                </a:cubicBezTo>
                <a:cubicBezTo>
                  <a:pt x="866851" y="141428"/>
                  <a:pt x="842467" y="164186"/>
                  <a:pt x="793699" y="192634"/>
                </a:cubicBezTo>
                <a:cubicBezTo>
                  <a:pt x="718109" y="287732"/>
                  <a:pt x="674624" y="343408"/>
                  <a:pt x="663245" y="359665"/>
                </a:cubicBezTo>
                <a:cubicBezTo>
                  <a:pt x="744525" y="364541"/>
                  <a:pt x="812394" y="379985"/>
                  <a:pt x="866851" y="405994"/>
                </a:cubicBezTo>
                <a:cubicBezTo>
                  <a:pt x="950570" y="453949"/>
                  <a:pt x="992429" y="498653"/>
                  <a:pt x="992429" y="540106"/>
                </a:cubicBezTo>
                <a:cubicBezTo>
                  <a:pt x="992429" y="573431"/>
                  <a:pt x="975360" y="590093"/>
                  <a:pt x="941223" y="590093"/>
                </a:cubicBezTo>
                <a:cubicBezTo>
                  <a:pt x="925779" y="590093"/>
                  <a:pt x="902208" y="587655"/>
                  <a:pt x="870509" y="582778"/>
                </a:cubicBezTo>
                <a:cubicBezTo>
                  <a:pt x="793293" y="585217"/>
                  <a:pt x="741274" y="586436"/>
                  <a:pt x="714451" y="586436"/>
                </a:cubicBezTo>
                <a:cubicBezTo>
                  <a:pt x="669747" y="586436"/>
                  <a:pt x="637235" y="584404"/>
                  <a:pt x="616915" y="580340"/>
                </a:cubicBezTo>
                <a:cubicBezTo>
                  <a:pt x="677875" y="566522"/>
                  <a:pt x="727863" y="550673"/>
                  <a:pt x="766877" y="532791"/>
                </a:cubicBezTo>
                <a:cubicBezTo>
                  <a:pt x="717296" y="506781"/>
                  <a:pt x="653898" y="483210"/>
                  <a:pt x="576682" y="462077"/>
                </a:cubicBezTo>
                <a:cubicBezTo>
                  <a:pt x="508407" y="540106"/>
                  <a:pt x="452730" y="594564"/>
                  <a:pt x="409651" y="625450"/>
                </a:cubicBezTo>
                <a:cubicBezTo>
                  <a:pt x="403962" y="630327"/>
                  <a:pt x="397053" y="633985"/>
                  <a:pt x="388925" y="636423"/>
                </a:cubicBezTo>
                <a:cubicBezTo>
                  <a:pt x="385674" y="662433"/>
                  <a:pt x="377749" y="686817"/>
                  <a:pt x="365151" y="709575"/>
                </a:cubicBezTo>
                <a:cubicBezTo>
                  <a:pt x="352552" y="732333"/>
                  <a:pt x="334467" y="754685"/>
                  <a:pt x="310896" y="776631"/>
                </a:cubicBezTo>
                <a:cubicBezTo>
                  <a:pt x="287325" y="799389"/>
                  <a:pt x="260909" y="822351"/>
                  <a:pt x="231648" y="845516"/>
                </a:cubicBezTo>
                <a:cubicBezTo>
                  <a:pt x="202387" y="868681"/>
                  <a:pt x="162967" y="895300"/>
                  <a:pt x="113386" y="925373"/>
                </a:cubicBezTo>
                <a:cubicBezTo>
                  <a:pt x="93879" y="940004"/>
                  <a:pt x="76403" y="947319"/>
                  <a:pt x="60960" y="947319"/>
                </a:cubicBezTo>
                <a:cubicBezTo>
                  <a:pt x="47955" y="947319"/>
                  <a:pt x="38202" y="941223"/>
                  <a:pt x="31699" y="929031"/>
                </a:cubicBezTo>
                <a:cubicBezTo>
                  <a:pt x="15443" y="894081"/>
                  <a:pt x="7315" y="868884"/>
                  <a:pt x="7315" y="853441"/>
                </a:cubicBezTo>
                <a:cubicBezTo>
                  <a:pt x="21133" y="820929"/>
                  <a:pt x="34138" y="804673"/>
                  <a:pt x="46330" y="804673"/>
                </a:cubicBezTo>
                <a:cubicBezTo>
                  <a:pt x="50394" y="804673"/>
                  <a:pt x="54051" y="806501"/>
                  <a:pt x="57303" y="810159"/>
                </a:cubicBezTo>
                <a:cubicBezTo>
                  <a:pt x="60554" y="813817"/>
                  <a:pt x="62586" y="819303"/>
                  <a:pt x="63399" y="826618"/>
                </a:cubicBezTo>
                <a:cubicBezTo>
                  <a:pt x="102413" y="812801"/>
                  <a:pt x="136957" y="798577"/>
                  <a:pt x="167031" y="783946"/>
                </a:cubicBezTo>
                <a:lnTo>
                  <a:pt x="263347" y="736397"/>
                </a:lnTo>
                <a:cubicBezTo>
                  <a:pt x="265786" y="733959"/>
                  <a:pt x="277571" y="726644"/>
                  <a:pt x="298704" y="714452"/>
                </a:cubicBezTo>
                <a:cubicBezTo>
                  <a:pt x="319024" y="703885"/>
                  <a:pt x="335890" y="693319"/>
                  <a:pt x="349301" y="682753"/>
                </a:cubicBezTo>
                <a:cubicBezTo>
                  <a:pt x="362712" y="672186"/>
                  <a:pt x="375514" y="657149"/>
                  <a:pt x="387706" y="637642"/>
                </a:cubicBezTo>
                <a:cubicBezTo>
                  <a:pt x="370637" y="644145"/>
                  <a:pt x="353975" y="647396"/>
                  <a:pt x="337719" y="647396"/>
                </a:cubicBezTo>
                <a:cubicBezTo>
                  <a:pt x="319837" y="647396"/>
                  <a:pt x="310896" y="639674"/>
                  <a:pt x="310896" y="624231"/>
                </a:cubicBezTo>
                <a:cubicBezTo>
                  <a:pt x="310896" y="612039"/>
                  <a:pt x="319431" y="594970"/>
                  <a:pt x="336499" y="573025"/>
                </a:cubicBezTo>
                <a:cubicBezTo>
                  <a:pt x="341376" y="548641"/>
                  <a:pt x="347066" y="523037"/>
                  <a:pt x="353568" y="496215"/>
                </a:cubicBezTo>
                <a:cubicBezTo>
                  <a:pt x="284480" y="584810"/>
                  <a:pt x="200762" y="652273"/>
                  <a:pt x="102413" y="698602"/>
                </a:cubicBezTo>
                <a:cubicBezTo>
                  <a:pt x="86157" y="710794"/>
                  <a:pt x="71527" y="716890"/>
                  <a:pt x="58522" y="716890"/>
                </a:cubicBezTo>
                <a:cubicBezTo>
                  <a:pt x="40640" y="716890"/>
                  <a:pt x="30480" y="703479"/>
                  <a:pt x="28042" y="676657"/>
                </a:cubicBezTo>
                <a:cubicBezTo>
                  <a:pt x="27229" y="669341"/>
                  <a:pt x="26823" y="659588"/>
                  <a:pt x="26823" y="647396"/>
                </a:cubicBezTo>
                <a:cubicBezTo>
                  <a:pt x="26823" y="619761"/>
                  <a:pt x="31699" y="601066"/>
                  <a:pt x="41453" y="591313"/>
                </a:cubicBezTo>
                <a:lnTo>
                  <a:pt x="76810" y="575463"/>
                </a:lnTo>
                <a:lnTo>
                  <a:pt x="115824" y="525476"/>
                </a:lnTo>
                <a:cubicBezTo>
                  <a:pt x="176784" y="447447"/>
                  <a:pt x="214579" y="397053"/>
                  <a:pt x="229210" y="374295"/>
                </a:cubicBezTo>
                <a:cubicBezTo>
                  <a:pt x="219456" y="378359"/>
                  <a:pt x="192227" y="398679"/>
                  <a:pt x="147523" y="435255"/>
                </a:cubicBezTo>
                <a:cubicBezTo>
                  <a:pt x="114199" y="463703"/>
                  <a:pt x="93066" y="480365"/>
                  <a:pt x="84125" y="485242"/>
                </a:cubicBezTo>
                <a:cubicBezTo>
                  <a:pt x="66243" y="498247"/>
                  <a:pt x="49987" y="504749"/>
                  <a:pt x="35357" y="504749"/>
                </a:cubicBezTo>
                <a:cubicBezTo>
                  <a:pt x="11786" y="504749"/>
                  <a:pt x="0" y="484429"/>
                  <a:pt x="0" y="443789"/>
                </a:cubicBezTo>
                <a:cubicBezTo>
                  <a:pt x="0" y="427533"/>
                  <a:pt x="3251" y="415545"/>
                  <a:pt x="9754" y="407823"/>
                </a:cubicBezTo>
                <a:cubicBezTo>
                  <a:pt x="16256" y="400101"/>
                  <a:pt x="28042" y="390957"/>
                  <a:pt x="45111" y="380391"/>
                </a:cubicBezTo>
                <a:cubicBezTo>
                  <a:pt x="75184" y="350317"/>
                  <a:pt x="101194" y="310084"/>
                  <a:pt x="123139" y="259690"/>
                </a:cubicBezTo>
                <a:cubicBezTo>
                  <a:pt x="145085" y="209296"/>
                  <a:pt x="162560" y="153213"/>
                  <a:pt x="175565" y="91440"/>
                </a:cubicBezTo>
                <a:cubicBezTo>
                  <a:pt x="154432" y="71120"/>
                  <a:pt x="143866" y="54052"/>
                  <a:pt x="143866" y="40234"/>
                </a:cubicBezTo>
                <a:cubicBezTo>
                  <a:pt x="143866" y="26417"/>
                  <a:pt x="162560" y="17882"/>
                  <a:pt x="199949" y="14631"/>
                </a:cubicBezTo>
                <a:cubicBezTo>
                  <a:pt x="223520" y="14631"/>
                  <a:pt x="247904" y="31700"/>
                  <a:pt x="273101" y="65837"/>
                </a:cubicBezTo>
                <a:cubicBezTo>
                  <a:pt x="291795" y="87783"/>
                  <a:pt x="301143" y="109728"/>
                  <a:pt x="301143" y="131674"/>
                </a:cubicBezTo>
                <a:cubicBezTo>
                  <a:pt x="301143" y="147117"/>
                  <a:pt x="290170" y="165812"/>
                  <a:pt x="268224" y="187757"/>
                </a:cubicBezTo>
                <a:cubicBezTo>
                  <a:pt x="221082" y="247092"/>
                  <a:pt x="180035" y="300737"/>
                  <a:pt x="145085" y="348692"/>
                </a:cubicBezTo>
                <a:cubicBezTo>
                  <a:pt x="179223" y="341377"/>
                  <a:pt x="216611" y="328372"/>
                  <a:pt x="257251" y="309677"/>
                </a:cubicBezTo>
                <a:lnTo>
                  <a:pt x="262128" y="285293"/>
                </a:lnTo>
                <a:cubicBezTo>
                  <a:pt x="254000" y="271476"/>
                  <a:pt x="249936" y="261316"/>
                  <a:pt x="249936" y="254813"/>
                </a:cubicBezTo>
                <a:cubicBezTo>
                  <a:pt x="249936" y="239370"/>
                  <a:pt x="263754" y="227585"/>
                  <a:pt x="291389" y="219456"/>
                </a:cubicBezTo>
                <a:cubicBezTo>
                  <a:pt x="306019" y="219456"/>
                  <a:pt x="323495" y="231242"/>
                  <a:pt x="343815" y="254813"/>
                </a:cubicBezTo>
                <a:cubicBezTo>
                  <a:pt x="357632" y="267818"/>
                  <a:pt x="364541" y="285293"/>
                  <a:pt x="364541" y="307239"/>
                </a:cubicBezTo>
                <a:cubicBezTo>
                  <a:pt x="364541" y="324308"/>
                  <a:pt x="354381" y="340564"/>
                  <a:pt x="334061" y="356007"/>
                </a:cubicBezTo>
                <a:cubicBezTo>
                  <a:pt x="317805" y="373076"/>
                  <a:pt x="290983" y="405181"/>
                  <a:pt x="253594" y="452324"/>
                </a:cubicBezTo>
                <a:cubicBezTo>
                  <a:pt x="216205" y="499466"/>
                  <a:pt x="188570" y="535229"/>
                  <a:pt x="170688" y="559613"/>
                </a:cubicBezTo>
                <a:cubicBezTo>
                  <a:pt x="271475" y="518973"/>
                  <a:pt x="341376" y="486055"/>
                  <a:pt x="380391" y="460858"/>
                </a:cubicBezTo>
                <a:lnTo>
                  <a:pt x="360883" y="487681"/>
                </a:lnTo>
                <a:cubicBezTo>
                  <a:pt x="366573" y="508813"/>
                  <a:pt x="375107" y="529133"/>
                  <a:pt x="386487" y="548641"/>
                </a:cubicBezTo>
                <a:cubicBezTo>
                  <a:pt x="414935" y="523444"/>
                  <a:pt x="447853" y="488087"/>
                  <a:pt x="485242" y="442570"/>
                </a:cubicBezTo>
                <a:cubicBezTo>
                  <a:pt x="466547" y="440132"/>
                  <a:pt x="439319" y="438100"/>
                  <a:pt x="403555" y="436474"/>
                </a:cubicBezTo>
                <a:cubicBezTo>
                  <a:pt x="384861" y="434849"/>
                  <a:pt x="375514" y="429159"/>
                  <a:pt x="375514" y="419405"/>
                </a:cubicBezTo>
                <a:cubicBezTo>
                  <a:pt x="375514" y="406401"/>
                  <a:pt x="382829" y="396241"/>
                  <a:pt x="397459" y="388925"/>
                </a:cubicBezTo>
                <a:cubicBezTo>
                  <a:pt x="435661" y="375921"/>
                  <a:pt x="484835" y="368199"/>
                  <a:pt x="544983" y="365761"/>
                </a:cubicBezTo>
                <a:cubicBezTo>
                  <a:pt x="587248" y="306426"/>
                  <a:pt x="632765" y="239370"/>
                  <a:pt x="681533" y="164592"/>
                </a:cubicBezTo>
                <a:cubicBezTo>
                  <a:pt x="644957" y="180848"/>
                  <a:pt x="600253" y="210922"/>
                  <a:pt x="547421" y="254813"/>
                </a:cubicBezTo>
                <a:cubicBezTo>
                  <a:pt x="492151" y="317399"/>
                  <a:pt x="454355" y="348692"/>
                  <a:pt x="434035" y="348692"/>
                </a:cubicBezTo>
                <a:cubicBezTo>
                  <a:pt x="411277" y="348692"/>
                  <a:pt x="399898" y="335281"/>
                  <a:pt x="399898" y="308458"/>
                </a:cubicBezTo>
                <a:cubicBezTo>
                  <a:pt x="399898" y="273508"/>
                  <a:pt x="407619" y="238557"/>
                  <a:pt x="423063" y="203607"/>
                </a:cubicBezTo>
                <a:cubicBezTo>
                  <a:pt x="428752" y="193040"/>
                  <a:pt x="446634" y="183287"/>
                  <a:pt x="476707" y="174346"/>
                </a:cubicBezTo>
                <a:cubicBezTo>
                  <a:pt x="511658" y="137770"/>
                  <a:pt x="542951" y="97536"/>
                  <a:pt x="570586" y="53645"/>
                </a:cubicBezTo>
                <a:cubicBezTo>
                  <a:pt x="556768" y="41453"/>
                  <a:pt x="549859" y="30887"/>
                  <a:pt x="549859" y="21946"/>
                </a:cubicBezTo>
                <a:cubicBezTo>
                  <a:pt x="549859" y="13005"/>
                  <a:pt x="560832" y="5690"/>
                  <a:pt x="582778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35CFF06-6053-E88F-7217-339762E6965D}"/>
              </a:ext>
            </a:extLst>
          </p:cNvPr>
          <p:cNvSpPr txBox="1"/>
          <p:nvPr/>
        </p:nvSpPr>
        <p:spPr>
          <a:xfrm>
            <a:off x="5441046" y="1898329"/>
            <a:ext cx="736634" cy="988495"/>
          </a:xfrm>
          <a:custGeom>
            <a:avLst/>
            <a:gdLst/>
            <a:ahLst/>
            <a:cxnLst/>
            <a:rect l="l" t="t" r="r" b="b"/>
            <a:pathLst>
              <a:path w="736634" h="988495">
                <a:moveTo>
                  <a:pt x="81353" y="687601"/>
                </a:moveTo>
                <a:cubicBezTo>
                  <a:pt x="97698" y="687601"/>
                  <a:pt x="105870" y="701345"/>
                  <a:pt x="105870" y="728834"/>
                </a:cubicBezTo>
                <a:lnTo>
                  <a:pt x="103641" y="875939"/>
                </a:lnTo>
                <a:cubicBezTo>
                  <a:pt x="103641" y="907143"/>
                  <a:pt x="100484" y="930731"/>
                  <a:pt x="94169" y="946705"/>
                </a:cubicBezTo>
                <a:cubicBezTo>
                  <a:pt x="87853" y="962678"/>
                  <a:pt x="79124" y="970665"/>
                  <a:pt x="67980" y="970665"/>
                </a:cubicBezTo>
                <a:cubicBezTo>
                  <a:pt x="50892" y="970665"/>
                  <a:pt x="36033" y="959149"/>
                  <a:pt x="23403" y="936118"/>
                </a:cubicBezTo>
                <a:cubicBezTo>
                  <a:pt x="7801" y="907143"/>
                  <a:pt x="0" y="878539"/>
                  <a:pt x="0" y="850307"/>
                </a:cubicBezTo>
                <a:cubicBezTo>
                  <a:pt x="0" y="826532"/>
                  <a:pt x="19316" y="780470"/>
                  <a:pt x="57950" y="712118"/>
                </a:cubicBezTo>
                <a:cubicBezTo>
                  <a:pt x="66865" y="695773"/>
                  <a:pt x="74666" y="687601"/>
                  <a:pt x="81353" y="687601"/>
                </a:cubicBezTo>
                <a:close/>
                <a:moveTo>
                  <a:pt x="330984" y="622964"/>
                </a:moveTo>
                <a:cubicBezTo>
                  <a:pt x="336185" y="622964"/>
                  <a:pt x="338785" y="631508"/>
                  <a:pt x="338785" y="648596"/>
                </a:cubicBezTo>
                <a:cubicBezTo>
                  <a:pt x="338785" y="661226"/>
                  <a:pt x="346586" y="676457"/>
                  <a:pt x="362188" y="694287"/>
                </a:cubicBezTo>
                <a:cubicBezTo>
                  <a:pt x="423853" y="649710"/>
                  <a:pt x="487746" y="627422"/>
                  <a:pt x="553869" y="627422"/>
                </a:cubicBezTo>
                <a:cubicBezTo>
                  <a:pt x="596217" y="627422"/>
                  <a:pt x="633365" y="637080"/>
                  <a:pt x="665311" y="656397"/>
                </a:cubicBezTo>
                <a:cubicBezTo>
                  <a:pt x="712860" y="683143"/>
                  <a:pt x="736634" y="713233"/>
                  <a:pt x="736634" y="746665"/>
                </a:cubicBezTo>
                <a:cubicBezTo>
                  <a:pt x="736634" y="771183"/>
                  <a:pt x="729577" y="783441"/>
                  <a:pt x="715460" y="783441"/>
                </a:cubicBezTo>
                <a:cubicBezTo>
                  <a:pt x="705059" y="783441"/>
                  <a:pt x="683885" y="774897"/>
                  <a:pt x="651938" y="757810"/>
                </a:cubicBezTo>
                <a:lnTo>
                  <a:pt x="571700" y="747780"/>
                </a:lnTo>
                <a:lnTo>
                  <a:pt x="599560" y="721034"/>
                </a:lnTo>
                <a:cubicBezTo>
                  <a:pt x="546811" y="687601"/>
                  <a:pt x="514121" y="670884"/>
                  <a:pt x="501491" y="670884"/>
                </a:cubicBezTo>
                <a:cubicBezTo>
                  <a:pt x="477717" y="670884"/>
                  <a:pt x="458400" y="679057"/>
                  <a:pt x="443541" y="695402"/>
                </a:cubicBezTo>
                <a:cubicBezTo>
                  <a:pt x="528237" y="741465"/>
                  <a:pt x="603647" y="790871"/>
                  <a:pt x="669769" y="843620"/>
                </a:cubicBezTo>
                <a:cubicBezTo>
                  <a:pt x="708402" y="859222"/>
                  <a:pt x="727719" y="881139"/>
                  <a:pt x="727719" y="909371"/>
                </a:cubicBezTo>
                <a:cubicBezTo>
                  <a:pt x="727719" y="962121"/>
                  <a:pt x="661225" y="988495"/>
                  <a:pt x="528237" y="988495"/>
                </a:cubicBezTo>
                <a:cubicBezTo>
                  <a:pt x="407879" y="988495"/>
                  <a:pt x="310924" y="947633"/>
                  <a:pt x="237372" y="865909"/>
                </a:cubicBezTo>
                <a:cubicBezTo>
                  <a:pt x="191309" y="817617"/>
                  <a:pt x="164935" y="773412"/>
                  <a:pt x="158248" y="733292"/>
                </a:cubicBezTo>
                <a:cubicBezTo>
                  <a:pt x="158248" y="720662"/>
                  <a:pt x="162334" y="714347"/>
                  <a:pt x="170507" y="714347"/>
                </a:cubicBezTo>
                <a:cubicBezTo>
                  <a:pt x="176450" y="714347"/>
                  <a:pt x="190566" y="729949"/>
                  <a:pt x="212855" y="761153"/>
                </a:cubicBezTo>
                <a:cubicBezTo>
                  <a:pt x="299780" y="847335"/>
                  <a:pt x="388563" y="890426"/>
                  <a:pt x="479202" y="890426"/>
                </a:cubicBezTo>
                <a:cubicBezTo>
                  <a:pt x="489604" y="890426"/>
                  <a:pt x="510778" y="885597"/>
                  <a:pt x="542725" y="875939"/>
                </a:cubicBezTo>
                <a:cubicBezTo>
                  <a:pt x="515235" y="803130"/>
                  <a:pt x="478088" y="748523"/>
                  <a:pt x="431282" y="712118"/>
                </a:cubicBezTo>
                <a:lnTo>
                  <a:pt x="410108" y="736635"/>
                </a:lnTo>
                <a:cubicBezTo>
                  <a:pt x="410108" y="782698"/>
                  <a:pt x="400821" y="805730"/>
                  <a:pt x="382247" y="805730"/>
                </a:cubicBezTo>
                <a:cubicBezTo>
                  <a:pt x="356244" y="805730"/>
                  <a:pt x="330612" y="793471"/>
                  <a:pt x="305352" y="768954"/>
                </a:cubicBezTo>
                <a:cubicBezTo>
                  <a:pt x="280835" y="745179"/>
                  <a:pt x="268576" y="719919"/>
                  <a:pt x="268576" y="693173"/>
                </a:cubicBezTo>
                <a:cubicBezTo>
                  <a:pt x="268576" y="676828"/>
                  <a:pt x="277863" y="660483"/>
                  <a:pt x="296437" y="644138"/>
                </a:cubicBezTo>
                <a:cubicBezTo>
                  <a:pt x="312782" y="630022"/>
                  <a:pt x="324297" y="622964"/>
                  <a:pt x="330984" y="622964"/>
                </a:cubicBezTo>
                <a:close/>
                <a:moveTo>
                  <a:pt x="446884" y="330985"/>
                </a:moveTo>
                <a:cubicBezTo>
                  <a:pt x="387448" y="336185"/>
                  <a:pt x="330984" y="352530"/>
                  <a:pt x="277491" y="380020"/>
                </a:cubicBezTo>
                <a:cubicBezTo>
                  <a:pt x="255203" y="387449"/>
                  <a:pt x="219170" y="391164"/>
                  <a:pt x="169392" y="391164"/>
                </a:cubicBezTo>
                <a:cubicBezTo>
                  <a:pt x="181279" y="426082"/>
                  <a:pt x="195767" y="473631"/>
                  <a:pt x="212855" y="533810"/>
                </a:cubicBezTo>
                <a:cubicBezTo>
                  <a:pt x="229200" y="526381"/>
                  <a:pt x="262632" y="515979"/>
                  <a:pt x="313153" y="502606"/>
                </a:cubicBezTo>
                <a:cubicBezTo>
                  <a:pt x="361445" y="475860"/>
                  <a:pt x="406022" y="418653"/>
                  <a:pt x="446884" y="330985"/>
                </a:cubicBezTo>
                <a:close/>
                <a:moveTo>
                  <a:pt x="498148" y="244060"/>
                </a:moveTo>
                <a:cubicBezTo>
                  <a:pt x="513750" y="244060"/>
                  <a:pt x="536410" y="259290"/>
                  <a:pt x="566128" y="289751"/>
                </a:cubicBezTo>
                <a:cubicBezTo>
                  <a:pt x="582472" y="308325"/>
                  <a:pt x="590645" y="326899"/>
                  <a:pt x="590645" y="345472"/>
                </a:cubicBezTo>
                <a:cubicBezTo>
                  <a:pt x="590645" y="366275"/>
                  <a:pt x="578386" y="382248"/>
                  <a:pt x="553869" y="393393"/>
                </a:cubicBezTo>
                <a:cubicBezTo>
                  <a:pt x="531580" y="427568"/>
                  <a:pt x="510406" y="457286"/>
                  <a:pt x="490347" y="482547"/>
                </a:cubicBezTo>
                <a:cubicBezTo>
                  <a:pt x="509663" y="503349"/>
                  <a:pt x="519322" y="520437"/>
                  <a:pt x="519322" y="533810"/>
                </a:cubicBezTo>
                <a:cubicBezTo>
                  <a:pt x="519322" y="566500"/>
                  <a:pt x="497776" y="582845"/>
                  <a:pt x="454685" y="582845"/>
                </a:cubicBezTo>
                <a:cubicBezTo>
                  <a:pt x="421995" y="582845"/>
                  <a:pt x="387077" y="583588"/>
                  <a:pt x="349929" y="585074"/>
                </a:cubicBezTo>
                <a:cubicBezTo>
                  <a:pt x="309810" y="593989"/>
                  <a:pt x="282321" y="598447"/>
                  <a:pt x="267462" y="598447"/>
                </a:cubicBezTo>
                <a:cubicBezTo>
                  <a:pt x="252603" y="598447"/>
                  <a:pt x="239230" y="596961"/>
                  <a:pt x="227342" y="593989"/>
                </a:cubicBezTo>
                <a:lnTo>
                  <a:pt x="229571" y="618506"/>
                </a:lnTo>
                <a:cubicBezTo>
                  <a:pt x="230314" y="629651"/>
                  <a:pt x="227900" y="638380"/>
                  <a:pt x="222327" y="644695"/>
                </a:cubicBezTo>
                <a:cubicBezTo>
                  <a:pt x="216755" y="651010"/>
                  <a:pt x="208769" y="654168"/>
                  <a:pt x="198367" y="654168"/>
                </a:cubicBezTo>
                <a:cubicBezTo>
                  <a:pt x="178308" y="654168"/>
                  <a:pt x="158991" y="637452"/>
                  <a:pt x="140417" y="604019"/>
                </a:cubicBezTo>
                <a:cubicBezTo>
                  <a:pt x="109956" y="537896"/>
                  <a:pt x="94726" y="479575"/>
                  <a:pt x="94726" y="429054"/>
                </a:cubicBezTo>
                <a:cubicBezTo>
                  <a:pt x="94726" y="389678"/>
                  <a:pt x="102527" y="348816"/>
                  <a:pt x="118129" y="306467"/>
                </a:cubicBezTo>
                <a:cubicBezTo>
                  <a:pt x="122586" y="296809"/>
                  <a:pt x="126301" y="289937"/>
                  <a:pt x="129273" y="285851"/>
                </a:cubicBezTo>
                <a:cubicBezTo>
                  <a:pt x="132245" y="281764"/>
                  <a:pt x="135588" y="279721"/>
                  <a:pt x="139303" y="279721"/>
                </a:cubicBezTo>
                <a:cubicBezTo>
                  <a:pt x="149704" y="279721"/>
                  <a:pt x="154905" y="287894"/>
                  <a:pt x="154905" y="304239"/>
                </a:cubicBezTo>
                <a:cubicBezTo>
                  <a:pt x="154905" y="315383"/>
                  <a:pt x="155648" y="332842"/>
                  <a:pt x="157134" y="356617"/>
                </a:cubicBezTo>
                <a:cubicBezTo>
                  <a:pt x="247031" y="309068"/>
                  <a:pt x="346586" y="276378"/>
                  <a:pt x="455799" y="258547"/>
                </a:cubicBezTo>
                <a:cubicBezTo>
                  <a:pt x="472887" y="248889"/>
                  <a:pt x="487003" y="244060"/>
                  <a:pt x="498148" y="244060"/>
                </a:cubicBezTo>
                <a:close/>
                <a:moveTo>
                  <a:pt x="141532" y="100299"/>
                </a:moveTo>
                <a:cubicBezTo>
                  <a:pt x="148961" y="100299"/>
                  <a:pt x="155276" y="111072"/>
                  <a:pt x="160477" y="132617"/>
                </a:cubicBezTo>
                <a:lnTo>
                  <a:pt x="189452" y="170507"/>
                </a:lnTo>
                <a:cubicBezTo>
                  <a:pt x="228828" y="157877"/>
                  <a:pt x="261518" y="140418"/>
                  <a:pt x="287521" y="118130"/>
                </a:cubicBezTo>
                <a:cubicBezTo>
                  <a:pt x="273405" y="158992"/>
                  <a:pt x="256689" y="192796"/>
                  <a:pt x="237372" y="219542"/>
                </a:cubicBezTo>
                <a:cubicBezTo>
                  <a:pt x="228457" y="266348"/>
                  <a:pt x="218798" y="289751"/>
                  <a:pt x="208397" y="289751"/>
                </a:cubicBezTo>
                <a:cubicBezTo>
                  <a:pt x="184623" y="289751"/>
                  <a:pt x="164935" y="283807"/>
                  <a:pt x="149333" y="271920"/>
                </a:cubicBezTo>
                <a:cubicBezTo>
                  <a:pt x="119615" y="239973"/>
                  <a:pt x="104756" y="206169"/>
                  <a:pt x="104756" y="170507"/>
                </a:cubicBezTo>
                <a:cubicBezTo>
                  <a:pt x="104756" y="145247"/>
                  <a:pt x="107356" y="127416"/>
                  <a:pt x="112557" y="117015"/>
                </a:cubicBezTo>
                <a:cubicBezTo>
                  <a:pt x="123701" y="105871"/>
                  <a:pt x="133359" y="100299"/>
                  <a:pt x="141532" y="100299"/>
                </a:cubicBezTo>
                <a:close/>
                <a:moveTo>
                  <a:pt x="446884" y="0"/>
                </a:moveTo>
                <a:cubicBezTo>
                  <a:pt x="489232" y="0"/>
                  <a:pt x="524894" y="19689"/>
                  <a:pt x="553869" y="59065"/>
                </a:cubicBezTo>
                <a:cubicBezTo>
                  <a:pt x="567985" y="74667"/>
                  <a:pt x="575043" y="88040"/>
                  <a:pt x="575043" y="99184"/>
                </a:cubicBezTo>
                <a:cubicBezTo>
                  <a:pt x="575043" y="123702"/>
                  <a:pt x="520436" y="165678"/>
                  <a:pt x="411222" y="225114"/>
                </a:cubicBezTo>
                <a:cubicBezTo>
                  <a:pt x="359216" y="246660"/>
                  <a:pt x="317982" y="257433"/>
                  <a:pt x="287521" y="257433"/>
                </a:cubicBezTo>
                <a:cubicBezTo>
                  <a:pt x="355130" y="209141"/>
                  <a:pt x="407136" y="150819"/>
                  <a:pt x="443541" y="82468"/>
                </a:cubicBezTo>
                <a:cubicBezTo>
                  <a:pt x="419023" y="55722"/>
                  <a:pt x="406765" y="36776"/>
                  <a:pt x="406765" y="25632"/>
                </a:cubicBezTo>
                <a:cubicBezTo>
                  <a:pt x="406765" y="17460"/>
                  <a:pt x="410108" y="11145"/>
                  <a:pt x="416795" y="6687"/>
                </a:cubicBezTo>
                <a:cubicBezTo>
                  <a:pt x="423481" y="2229"/>
                  <a:pt x="433511" y="0"/>
                  <a:pt x="446884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99425A0-52B5-FC67-EF36-878F72242634}"/>
              </a:ext>
            </a:extLst>
          </p:cNvPr>
          <p:cNvSpPr txBox="1"/>
          <p:nvPr/>
        </p:nvSpPr>
        <p:spPr>
          <a:xfrm>
            <a:off x="6220833" y="2037295"/>
            <a:ext cx="871175" cy="868027"/>
          </a:xfrm>
          <a:custGeom>
            <a:avLst/>
            <a:gdLst/>
            <a:ahLst/>
            <a:cxnLst/>
            <a:rect l="l" t="t" r="r" b="b"/>
            <a:pathLst>
              <a:path w="1011936" h="1008279">
                <a:moveTo>
                  <a:pt x="374294" y="641300"/>
                </a:moveTo>
                <a:cubicBezTo>
                  <a:pt x="371856" y="669748"/>
                  <a:pt x="364540" y="695960"/>
                  <a:pt x="352348" y="719938"/>
                </a:cubicBezTo>
                <a:cubicBezTo>
                  <a:pt x="340156" y="743916"/>
                  <a:pt x="322681" y="768096"/>
                  <a:pt x="299923" y="792480"/>
                </a:cubicBezTo>
                <a:cubicBezTo>
                  <a:pt x="275539" y="816864"/>
                  <a:pt x="249326" y="841045"/>
                  <a:pt x="221284" y="865023"/>
                </a:cubicBezTo>
                <a:cubicBezTo>
                  <a:pt x="193243" y="889000"/>
                  <a:pt x="155244" y="916839"/>
                  <a:pt x="107289" y="948538"/>
                </a:cubicBezTo>
                <a:cubicBezTo>
                  <a:pt x="91033" y="963981"/>
                  <a:pt x="74371" y="971703"/>
                  <a:pt x="57302" y="971703"/>
                </a:cubicBezTo>
                <a:cubicBezTo>
                  <a:pt x="43484" y="971703"/>
                  <a:pt x="34137" y="965200"/>
                  <a:pt x="29260" y="952196"/>
                </a:cubicBezTo>
                <a:cubicBezTo>
                  <a:pt x="13004" y="914807"/>
                  <a:pt x="4876" y="887984"/>
                  <a:pt x="4876" y="871728"/>
                </a:cubicBezTo>
                <a:cubicBezTo>
                  <a:pt x="18694" y="838404"/>
                  <a:pt x="31292" y="821741"/>
                  <a:pt x="42672" y="821741"/>
                </a:cubicBezTo>
                <a:cubicBezTo>
                  <a:pt x="51612" y="821741"/>
                  <a:pt x="57302" y="829056"/>
                  <a:pt x="59740" y="843687"/>
                </a:cubicBezTo>
                <a:cubicBezTo>
                  <a:pt x="94691" y="831495"/>
                  <a:pt x="128016" y="816458"/>
                  <a:pt x="159715" y="798576"/>
                </a:cubicBezTo>
                <a:lnTo>
                  <a:pt x="252374" y="748589"/>
                </a:lnTo>
                <a:cubicBezTo>
                  <a:pt x="259689" y="742900"/>
                  <a:pt x="271475" y="735178"/>
                  <a:pt x="287731" y="725424"/>
                </a:cubicBezTo>
                <a:cubicBezTo>
                  <a:pt x="307238" y="714045"/>
                  <a:pt x="323494" y="702666"/>
                  <a:pt x="336499" y="691287"/>
                </a:cubicBezTo>
                <a:cubicBezTo>
                  <a:pt x="349504" y="679908"/>
                  <a:pt x="362102" y="663245"/>
                  <a:pt x="374294" y="641300"/>
                </a:cubicBezTo>
                <a:close/>
                <a:moveTo>
                  <a:pt x="655929" y="0"/>
                </a:moveTo>
                <a:cubicBezTo>
                  <a:pt x="671372" y="0"/>
                  <a:pt x="700633" y="13411"/>
                  <a:pt x="743712" y="40234"/>
                </a:cubicBezTo>
                <a:cubicBezTo>
                  <a:pt x="775411" y="59741"/>
                  <a:pt x="791260" y="80061"/>
                  <a:pt x="791260" y="101194"/>
                </a:cubicBezTo>
                <a:cubicBezTo>
                  <a:pt x="791260" y="110947"/>
                  <a:pt x="784758" y="122733"/>
                  <a:pt x="771753" y="136551"/>
                </a:cubicBezTo>
                <a:lnTo>
                  <a:pt x="746150" y="286512"/>
                </a:lnTo>
                <a:lnTo>
                  <a:pt x="829056" y="268224"/>
                </a:lnTo>
                <a:cubicBezTo>
                  <a:pt x="855065" y="238151"/>
                  <a:pt x="873353" y="223114"/>
                  <a:pt x="883920" y="223114"/>
                </a:cubicBezTo>
                <a:cubicBezTo>
                  <a:pt x="909929" y="223114"/>
                  <a:pt x="938377" y="233680"/>
                  <a:pt x="969264" y="254813"/>
                </a:cubicBezTo>
                <a:cubicBezTo>
                  <a:pt x="997712" y="273507"/>
                  <a:pt x="1011936" y="293421"/>
                  <a:pt x="1011936" y="314554"/>
                </a:cubicBezTo>
                <a:cubicBezTo>
                  <a:pt x="1011936" y="341376"/>
                  <a:pt x="992022" y="354788"/>
                  <a:pt x="952195" y="354788"/>
                </a:cubicBezTo>
                <a:cubicBezTo>
                  <a:pt x="870915" y="354788"/>
                  <a:pt x="797763" y="361696"/>
                  <a:pt x="732739" y="375514"/>
                </a:cubicBezTo>
                <a:cubicBezTo>
                  <a:pt x="721360" y="415341"/>
                  <a:pt x="705916" y="451917"/>
                  <a:pt x="686409" y="485242"/>
                </a:cubicBezTo>
                <a:lnTo>
                  <a:pt x="747369" y="470612"/>
                </a:lnTo>
                <a:cubicBezTo>
                  <a:pt x="770128" y="449479"/>
                  <a:pt x="783539" y="438912"/>
                  <a:pt x="787603" y="438912"/>
                </a:cubicBezTo>
                <a:cubicBezTo>
                  <a:pt x="814425" y="438912"/>
                  <a:pt x="840841" y="445415"/>
                  <a:pt x="866851" y="458420"/>
                </a:cubicBezTo>
                <a:cubicBezTo>
                  <a:pt x="891235" y="470612"/>
                  <a:pt x="903427" y="489306"/>
                  <a:pt x="903427" y="514503"/>
                </a:cubicBezTo>
                <a:cubicBezTo>
                  <a:pt x="903427" y="531572"/>
                  <a:pt x="886358" y="542138"/>
                  <a:pt x="852220" y="546202"/>
                </a:cubicBezTo>
                <a:cubicBezTo>
                  <a:pt x="765251" y="550266"/>
                  <a:pt x="697788" y="560426"/>
                  <a:pt x="649833" y="576682"/>
                </a:cubicBezTo>
                <a:cubicBezTo>
                  <a:pt x="561238" y="608381"/>
                  <a:pt x="516940" y="652272"/>
                  <a:pt x="516940" y="708356"/>
                </a:cubicBezTo>
                <a:cubicBezTo>
                  <a:pt x="516940" y="714858"/>
                  <a:pt x="518972" y="726237"/>
                  <a:pt x="523036" y="742493"/>
                </a:cubicBezTo>
                <a:cubicBezTo>
                  <a:pt x="567740" y="714045"/>
                  <a:pt x="662838" y="685191"/>
                  <a:pt x="808329" y="655930"/>
                </a:cubicBezTo>
                <a:cubicBezTo>
                  <a:pt x="831088" y="642112"/>
                  <a:pt x="848563" y="635204"/>
                  <a:pt x="860755" y="635204"/>
                </a:cubicBezTo>
                <a:cubicBezTo>
                  <a:pt x="875385" y="635204"/>
                  <a:pt x="896924" y="649428"/>
                  <a:pt x="925372" y="677876"/>
                </a:cubicBezTo>
                <a:cubicBezTo>
                  <a:pt x="944880" y="694944"/>
                  <a:pt x="954633" y="719735"/>
                  <a:pt x="954633" y="752247"/>
                </a:cubicBezTo>
                <a:cubicBezTo>
                  <a:pt x="954633" y="764439"/>
                  <a:pt x="946099" y="775818"/>
                  <a:pt x="929030" y="786384"/>
                </a:cubicBezTo>
                <a:cubicBezTo>
                  <a:pt x="902208" y="813207"/>
                  <a:pt x="871728" y="840436"/>
                  <a:pt x="837590" y="868071"/>
                </a:cubicBezTo>
                <a:cubicBezTo>
                  <a:pt x="864412" y="885952"/>
                  <a:pt x="877824" y="905053"/>
                  <a:pt x="877824" y="925373"/>
                </a:cubicBezTo>
                <a:cubicBezTo>
                  <a:pt x="877824" y="947319"/>
                  <a:pt x="860755" y="958292"/>
                  <a:pt x="826617" y="958292"/>
                </a:cubicBezTo>
                <a:cubicBezTo>
                  <a:pt x="803046" y="958292"/>
                  <a:pt x="734364" y="963981"/>
                  <a:pt x="620572" y="975360"/>
                </a:cubicBezTo>
                <a:cubicBezTo>
                  <a:pt x="615696" y="975360"/>
                  <a:pt x="608380" y="971703"/>
                  <a:pt x="598627" y="964388"/>
                </a:cubicBezTo>
                <a:cubicBezTo>
                  <a:pt x="589686" y="957072"/>
                  <a:pt x="585216" y="950164"/>
                  <a:pt x="585216" y="943661"/>
                </a:cubicBezTo>
                <a:cubicBezTo>
                  <a:pt x="585216" y="919277"/>
                  <a:pt x="591312" y="905460"/>
                  <a:pt x="603504" y="902208"/>
                </a:cubicBezTo>
                <a:cubicBezTo>
                  <a:pt x="630326" y="893268"/>
                  <a:pt x="657555" y="885140"/>
                  <a:pt x="685190" y="877824"/>
                </a:cubicBezTo>
                <a:cubicBezTo>
                  <a:pt x="739648" y="830682"/>
                  <a:pt x="779881" y="777037"/>
                  <a:pt x="805891" y="716890"/>
                </a:cubicBezTo>
                <a:cubicBezTo>
                  <a:pt x="647395" y="748589"/>
                  <a:pt x="560832" y="785978"/>
                  <a:pt x="546201" y="829056"/>
                </a:cubicBezTo>
                <a:cubicBezTo>
                  <a:pt x="569772" y="904647"/>
                  <a:pt x="581558" y="953415"/>
                  <a:pt x="581558" y="975360"/>
                </a:cubicBezTo>
                <a:cubicBezTo>
                  <a:pt x="581558" y="997306"/>
                  <a:pt x="569772" y="1008279"/>
                  <a:pt x="546201" y="1008279"/>
                </a:cubicBezTo>
                <a:cubicBezTo>
                  <a:pt x="529132" y="1008279"/>
                  <a:pt x="508812" y="985520"/>
                  <a:pt x="485241" y="940004"/>
                </a:cubicBezTo>
                <a:cubicBezTo>
                  <a:pt x="456793" y="852221"/>
                  <a:pt x="442569" y="794106"/>
                  <a:pt x="442569" y="765658"/>
                </a:cubicBezTo>
                <a:cubicBezTo>
                  <a:pt x="442569" y="710388"/>
                  <a:pt x="474268" y="654711"/>
                  <a:pt x="537667" y="598628"/>
                </a:cubicBezTo>
                <a:cubicBezTo>
                  <a:pt x="510032" y="592125"/>
                  <a:pt x="489712" y="584810"/>
                  <a:pt x="476707" y="576682"/>
                </a:cubicBezTo>
                <a:cubicBezTo>
                  <a:pt x="463702" y="568554"/>
                  <a:pt x="457200" y="559613"/>
                  <a:pt x="457200" y="549860"/>
                </a:cubicBezTo>
                <a:cubicBezTo>
                  <a:pt x="457200" y="539293"/>
                  <a:pt x="476300" y="534010"/>
                  <a:pt x="514502" y="534010"/>
                </a:cubicBezTo>
                <a:lnTo>
                  <a:pt x="588873" y="512064"/>
                </a:lnTo>
                <a:cubicBezTo>
                  <a:pt x="608380" y="483616"/>
                  <a:pt x="622198" y="446228"/>
                  <a:pt x="630326" y="399898"/>
                </a:cubicBezTo>
                <a:cubicBezTo>
                  <a:pt x="505968" y="433223"/>
                  <a:pt x="435660" y="449885"/>
                  <a:pt x="419404" y="449885"/>
                </a:cubicBezTo>
                <a:cubicBezTo>
                  <a:pt x="405587" y="449885"/>
                  <a:pt x="390550" y="445415"/>
                  <a:pt x="374294" y="436474"/>
                </a:cubicBezTo>
                <a:cubicBezTo>
                  <a:pt x="346659" y="421844"/>
                  <a:pt x="332841" y="406807"/>
                  <a:pt x="332841" y="391364"/>
                </a:cubicBezTo>
                <a:cubicBezTo>
                  <a:pt x="332841" y="388112"/>
                  <a:pt x="333248" y="385674"/>
                  <a:pt x="334060" y="384048"/>
                </a:cubicBezTo>
                <a:cubicBezTo>
                  <a:pt x="297484" y="420624"/>
                  <a:pt x="250748" y="471018"/>
                  <a:pt x="193852" y="535229"/>
                </a:cubicBezTo>
                <a:lnTo>
                  <a:pt x="165811" y="565709"/>
                </a:lnTo>
                <a:cubicBezTo>
                  <a:pt x="266598" y="529133"/>
                  <a:pt x="342188" y="496215"/>
                  <a:pt x="392582" y="466954"/>
                </a:cubicBezTo>
                <a:cubicBezTo>
                  <a:pt x="302361" y="575056"/>
                  <a:pt x="198729" y="654304"/>
                  <a:pt x="81686" y="704698"/>
                </a:cubicBezTo>
                <a:cubicBezTo>
                  <a:pt x="63804" y="717703"/>
                  <a:pt x="48361" y="724205"/>
                  <a:pt x="35356" y="724205"/>
                </a:cubicBezTo>
                <a:cubicBezTo>
                  <a:pt x="16662" y="724205"/>
                  <a:pt x="7315" y="710388"/>
                  <a:pt x="7315" y="682752"/>
                </a:cubicBezTo>
                <a:cubicBezTo>
                  <a:pt x="7315" y="638861"/>
                  <a:pt x="14630" y="610820"/>
                  <a:pt x="29260" y="598628"/>
                </a:cubicBezTo>
                <a:lnTo>
                  <a:pt x="65836" y="581559"/>
                </a:lnTo>
                <a:lnTo>
                  <a:pt x="82905" y="562052"/>
                </a:lnTo>
                <a:cubicBezTo>
                  <a:pt x="110540" y="532791"/>
                  <a:pt x="140817" y="499872"/>
                  <a:pt x="173736" y="463296"/>
                </a:cubicBezTo>
                <a:cubicBezTo>
                  <a:pt x="206654" y="426720"/>
                  <a:pt x="230022" y="399085"/>
                  <a:pt x="243840" y="380391"/>
                </a:cubicBezTo>
                <a:cubicBezTo>
                  <a:pt x="229209" y="386893"/>
                  <a:pt x="199948" y="407213"/>
                  <a:pt x="156057" y="441351"/>
                </a:cubicBezTo>
                <a:cubicBezTo>
                  <a:pt x="144678" y="448666"/>
                  <a:pt x="131267" y="458013"/>
                  <a:pt x="115824" y="469392"/>
                </a:cubicBezTo>
                <a:cubicBezTo>
                  <a:pt x="100380" y="480772"/>
                  <a:pt x="89408" y="488087"/>
                  <a:pt x="82905" y="491338"/>
                </a:cubicBezTo>
                <a:cubicBezTo>
                  <a:pt x="62585" y="505156"/>
                  <a:pt x="45110" y="512064"/>
                  <a:pt x="30480" y="512064"/>
                </a:cubicBezTo>
                <a:cubicBezTo>
                  <a:pt x="19913" y="512064"/>
                  <a:pt x="12192" y="507797"/>
                  <a:pt x="7315" y="499263"/>
                </a:cubicBezTo>
                <a:cubicBezTo>
                  <a:pt x="2438" y="490728"/>
                  <a:pt x="0" y="477927"/>
                  <a:pt x="0" y="460858"/>
                </a:cubicBezTo>
                <a:cubicBezTo>
                  <a:pt x="0" y="441351"/>
                  <a:pt x="3657" y="427127"/>
                  <a:pt x="10972" y="418186"/>
                </a:cubicBezTo>
                <a:cubicBezTo>
                  <a:pt x="18288" y="409245"/>
                  <a:pt x="32105" y="399085"/>
                  <a:pt x="52425" y="387706"/>
                </a:cubicBezTo>
                <a:cubicBezTo>
                  <a:pt x="86563" y="357632"/>
                  <a:pt x="117246" y="317399"/>
                  <a:pt x="144475" y="267005"/>
                </a:cubicBezTo>
                <a:cubicBezTo>
                  <a:pt x="171704" y="216611"/>
                  <a:pt x="194665" y="160122"/>
                  <a:pt x="213360" y="97536"/>
                </a:cubicBezTo>
                <a:cubicBezTo>
                  <a:pt x="194665" y="78842"/>
                  <a:pt x="185318" y="62179"/>
                  <a:pt x="185318" y="47549"/>
                </a:cubicBezTo>
                <a:cubicBezTo>
                  <a:pt x="185318" y="33731"/>
                  <a:pt x="205638" y="25197"/>
                  <a:pt x="246278" y="21946"/>
                </a:cubicBezTo>
                <a:cubicBezTo>
                  <a:pt x="270662" y="21946"/>
                  <a:pt x="294233" y="38608"/>
                  <a:pt x="316992" y="71933"/>
                </a:cubicBezTo>
                <a:cubicBezTo>
                  <a:pt x="333248" y="93066"/>
                  <a:pt x="341376" y="113386"/>
                  <a:pt x="341376" y="132893"/>
                </a:cubicBezTo>
                <a:cubicBezTo>
                  <a:pt x="341376" y="150775"/>
                  <a:pt x="328371" y="171095"/>
                  <a:pt x="302361" y="193853"/>
                </a:cubicBezTo>
                <a:cubicBezTo>
                  <a:pt x="261721" y="236119"/>
                  <a:pt x="213766" y="290170"/>
                  <a:pt x="158496" y="356007"/>
                </a:cubicBezTo>
                <a:cubicBezTo>
                  <a:pt x="202387" y="346253"/>
                  <a:pt x="242214" y="332842"/>
                  <a:pt x="277977" y="315773"/>
                </a:cubicBezTo>
                <a:lnTo>
                  <a:pt x="285292" y="291389"/>
                </a:lnTo>
                <a:cubicBezTo>
                  <a:pt x="278790" y="281636"/>
                  <a:pt x="275539" y="272695"/>
                  <a:pt x="275539" y="264567"/>
                </a:cubicBezTo>
                <a:cubicBezTo>
                  <a:pt x="275539" y="248311"/>
                  <a:pt x="290982" y="235306"/>
                  <a:pt x="321868" y="225552"/>
                </a:cubicBezTo>
                <a:cubicBezTo>
                  <a:pt x="336499" y="225552"/>
                  <a:pt x="353568" y="237338"/>
                  <a:pt x="373075" y="260909"/>
                </a:cubicBezTo>
                <a:cubicBezTo>
                  <a:pt x="385267" y="273914"/>
                  <a:pt x="391363" y="289764"/>
                  <a:pt x="391363" y="308458"/>
                </a:cubicBezTo>
                <a:cubicBezTo>
                  <a:pt x="391363" y="326339"/>
                  <a:pt x="379171" y="344627"/>
                  <a:pt x="354787" y="363322"/>
                </a:cubicBezTo>
                <a:lnTo>
                  <a:pt x="345033" y="371856"/>
                </a:lnTo>
                <a:lnTo>
                  <a:pt x="347472" y="371856"/>
                </a:lnTo>
                <a:lnTo>
                  <a:pt x="380390" y="379172"/>
                </a:lnTo>
                <a:lnTo>
                  <a:pt x="640080" y="312115"/>
                </a:lnTo>
                <a:cubicBezTo>
                  <a:pt x="642518" y="286106"/>
                  <a:pt x="643737" y="246279"/>
                  <a:pt x="643737" y="192634"/>
                </a:cubicBezTo>
                <a:cubicBezTo>
                  <a:pt x="643737" y="139802"/>
                  <a:pt x="642518" y="100381"/>
                  <a:pt x="640080" y="74371"/>
                </a:cubicBezTo>
                <a:cubicBezTo>
                  <a:pt x="619760" y="71933"/>
                  <a:pt x="604723" y="68072"/>
                  <a:pt x="594969" y="62789"/>
                </a:cubicBezTo>
                <a:cubicBezTo>
                  <a:pt x="585216" y="57506"/>
                  <a:pt x="580339" y="50394"/>
                  <a:pt x="580339" y="41453"/>
                </a:cubicBezTo>
                <a:cubicBezTo>
                  <a:pt x="580339" y="33325"/>
                  <a:pt x="594156" y="22759"/>
                  <a:pt x="621792" y="9754"/>
                </a:cubicBezTo>
                <a:cubicBezTo>
                  <a:pt x="635609" y="3252"/>
                  <a:pt x="646988" y="0"/>
                  <a:pt x="65592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3DA3E7B-3DE9-D7AA-2863-CC00F770C8DF}"/>
              </a:ext>
            </a:extLst>
          </p:cNvPr>
          <p:cNvSpPr txBox="1"/>
          <p:nvPr/>
        </p:nvSpPr>
        <p:spPr>
          <a:xfrm>
            <a:off x="7006895" y="2035743"/>
            <a:ext cx="971702" cy="1019252"/>
          </a:xfrm>
          <a:custGeom>
            <a:avLst/>
            <a:gdLst/>
            <a:ahLst/>
            <a:cxnLst/>
            <a:rect l="l" t="t" r="r" b="b"/>
            <a:pathLst>
              <a:path w="971702" h="1019252">
                <a:moveTo>
                  <a:pt x="425501" y="0"/>
                </a:moveTo>
                <a:cubicBezTo>
                  <a:pt x="441757" y="0"/>
                  <a:pt x="465328" y="10160"/>
                  <a:pt x="496214" y="30480"/>
                </a:cubicBezTo>
                <a:cubicBezTo>
                  <a:pt x="528726" y="55677"/>
                  <a:pt x="544982" y="75997"/>
                  <a:pt x="544982" y="91440"/>
                </a:cubicBezTo>
                <a:cubicBezTo>
                  <a:pt x="544982" y="106071"/>
                  <a:pt x="538886" y="123952"/>
                  <a:pt x="526694" y="145085"/>
                </a:cubicBezTo>
                <a:lnTo>
                  <a:pt x="508406" y="282855"/>
                </a:lnTo>
                <a:lnTo>
                  <a:pt x="624230" y="257252"/>
                </a:lnTo>
                <a:cubicBezTo>
                  <a:pt x="599033" y="227178"/>
                  <a:pt x="572617" y="200355"/>
                  <a:pt x="544982" y="176784"/>
                </a:cubicBezTo>
                <a:lnTo>
                  <a:pt x="691286" y="218237"/>
                </a:lnTo>
                <a:cubicBezTo>
                  <a:pt x="724611" y="218237"/>
                  <a:pt x="750621" y="223927"/>
                  <a:pt x="769315" y="235306"/>
                </a:cubicBezTo>
                <a:cubicBezTo>
                  <a:pt x="797763" y="261315"/>
                  <a:pt x="811987" y="285293"/>
                  <a:pt x="811987" y="307239"/>
                </a:cubicBezTo>
                <a:cubicBezTo>
                  <a:pt x="811987" y="343002"/>
                  <a:pt x="772566" y="371044"/>
                  <a:pt x="693725" y="391364"/>
                </a:cubicBezTo>
                <a:lnTo>
                  <a:pt x="626669" y="407213"/>
                </a:lnTo>
                <a:lnTo>
                  <a:pt x="491337" y="440132"/>
                </a:lnTo>
                <a:lnTo>
                  <a:pt x="460857" y="591312"/>
                </a:lnTo>
                <a:cubicBezTo>
                  <a:pt x="662432" y="628701"/>
                  <a:pt x="802233" y="682752"/>
                  <a:pt x="880262" y="753466"/>
                </a:cubicBezTo>
                <a:cubicBezTo>
                  <a:pt x="941222" y="814426"/>
                  <a:pt x="971702" y="877824"/>
                  <a:pt x="971702" y="943661"/>
                </a:cubicBezTo>
                <a:cubicBezTo>
                  <a:pt x="971702" y="994055"/>
                  <a:pt x="946099" y="1019252"/>
                  <a:pt x="894893" y="1019252"/>
                </a:cubicBezTo>
                <a:cubicBezTo>
                  <a:pt x="879449" y="1019252"/>
                  <a:pt x="845312" y="994868"/>
                  <a:pt x="792480" y="946100"/>
                </a:cubicBezTo>
                <a:cubicBezTo>
                  <a:pt x="614477" y="780288"/>
                  <a:pt x="498653" y="688848"/>
                  <a:pt x="445008" y="671780"/>
                </a:cubicBezTo>
                <a:cubicBezTo>
                  <a:pt x="392176" y="863600"/>
                  <a:pt x="250342" y="959511"/>
                  <a:pt x="19507" y="959511"/>
                </a:cubicBezTo>
                <a:cubicBezTo>
                  <a:pt x="6502" y="959511"/>
                  <a:pt x="0" y="953821"/>
                  <a:pt x="0" y="942442"/>
                </a:cubicBezTo>
                <a:cubicBezTo>
                  <a:pt x="0" y="926999"/>
                  <a:pt x="17069" y="915213"/>
                  <a:pt x="51206" y="907085"/>
                </a:cubicBezTo>
                <a:cubicBezTo>
                  <a:pt x="138989" y="872948"/>
                  <a:pt x="208889" y="819709"/>
                  <a:pt x="260909" y="747370"/>
                </a:cubicBezTo>
                <a:cubicBezTo>
                  <a:pt x="329184" y="641706"/>
                  <a:pt x="369011" y="547421"/>
                  <a:pt x="380390" y="464516"/>
                </a:cubicBezTo>
                <a:cubicBezTo>
                  <a:pt x="299110" y="479146"/>
                  <a:pt x="247091" y="486461"/>
                  <a:pt x="224333" y="486461"/>
                </a:cubicBezTo>
                <a:cubicBezTo>
                  <a:pt x="177190" y="486461"/>
                  <a:pt x="117449" y="466141"/>
                  <a:pt x="45110" y="425501"/>
                </a:cubicBezTo>
                <a:cubicBezTo>
                  <a:pt x="33731" y="416560"/>
                  <a:pt x="28041" y="406807"/>
                  <a:pt x="28041" y="396240"/>
                </a:cubicBezTo>
                <a:cubicBezTo>
                  <a:pt x="28041" y="381610"/>
                  <a:pt x="34137" y="374295"/>
                  <a:pt x="46329" y="374295"/>
                </a:cubicBezTo>
                <a:lnTo>
                  <a:pt x="86563" y="382829"/>
                </a:lnTo>
                <a:cubicBezTo>
                  <a:pt x="188976" y="368199"/>
                  <a:pt x="291795" y="345034"/>
                  <a:pt x="395021" y="313335"/>
                </a:cubicBezTo>
                <a:cubicBezTo>
                  <a:pt x="397459" y="274320"/>
                  <a:pt x="398678" y="236119"/>
                  <a:pt x="398678" y="198730"/>
                </a:cubicBezTo>
                <a:cubicBezTo>
                  <a:pt x="398678" y="169469"/>
                  <a:pt x="397053" y="138583"/>
                  <a:pt x="393801" y="106071"/>
                </a:cubicBezTo>
                <a:cubicBezTo>
                  <a:pt x="362102" y="87376"/>
                  <a:pt x="346253" y="71527"/>
                  <a:pt x="346253" y="58522"/>
                </a:cubicBezTo>
                <a:cubicBezTo>
                  <a:pt x="346253" y="43079"/>
                  <a:pt x="354787" y="30074"/>
                  <a:pt x="371856" y="19507"/>
                </a:cubicBezTo>
                <a:cubicBezTo>
                  <a:pt x="390550" y="6503"/>
                  <a:pt x="408432" y="0"/>
                  <a:pt x="425501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51F54FB-C6B7-009D-1BCE-215E0FB1031A}"/>
              </a:ext>
            </a:extLst>
          </p:cNvPr>
          <p:cNvSpPr txBox="1"/>
          <p:nvPr/>
        </p:nvSpPr>
        <p:spPr>
          <a:xfrm>
            <a:off x="7769864" y="1766184"/>
            <a:ext cx="1297019" cy="1246013"/>
          </a:xfrm>
          <a:custGeom>
            <a:avLst/>
            <a:gdLst/>
            <a:ahLst/>
            <a:cxnLst/>
            <a:rect l="l" t="t" r="r" b="b"/>
            <a:pathLst>
              <a:path w="1297019" h="1246013">
                <a:moveTo>
                  <a:pt x="725747" y="613534"/>
                </a:moveTo>
                <a:cubicBezTo>
                  <a:pt x="736434" y="613534"/>
                  <a:pt x="760723" y="622764"/>
                  <a:pt x="798614" y="641223"/>
                </a:cubicBezTo>
                <a:cubicBezTo>
                  <a:pt x="825817" y="653854"/>
                  <a:pt x="839419" y="675714"/>
                  <a:pt x="839419" y="706803"/>
                </a:cubicBezTo>
                <a:cubicBezTo>
                  <a:pt x="839419" y="735950"/>
                  <a:pt x="810758" y="759753"/>
                  <a:pt x="753437" y="778212"/>
                </a:cubicBezTo>
                <a:cubicBezTo>
                  <a:pt x="685428" y="803472"/>
                  <a:pt x="589730" y="892369"/>
                  <a:pt x="466344" y="1044903"/>
                </a:cubicBezTo>
                <a:cubicBezTo>
                  <a:pt x="554755" y="1021585"/>
                  <a:pt x="646080" y="992439"/>
                  <a:pt x="740321" y="957463"/>
                </a:cubicBezTo>
                <a:cubicBezTo>
                  <a:pt x="699516" y="916658"/>
                  <a:pt x="679113" y="889940"/>
                  <a:pt x="679113" y="877310"/>
                </a:cubicBezTo>
                <a:cubicBezTo>
                  <a:pt x="679113" y="856908"/>
                  <a:pt x="690286" y="846706"/>
                  <a:pt x="712632" y="846706"/>
                </a:cubicBezTo>
                <a:cubicBezTo>
                  <a:pt x="778697" y="846706"/>
                  <a:pt x="848163" y="880225"/>
                  <a:pt x="921029" y="947262"/>
                </a:cubicBezTo>
                <a:cubicBezTo>
                  <a:pt x="976407" y="999725"/>
                  <a:pt x="1004096" y="1056075"/>
                  <a:pt x="1004096" y="1116311"/>
                </a:cubicBezTo>
                <a:cubicBezTo>
                  <a:pt x="1004096" y="1202779"/>
                  <a:pt x="981751" y="1246013"/>
                  <a:pt x="937059" y="1246013"/>
                </a:cubicBezTo>
                <a:cubicBezTo>
                  <a:pt x="919572" y="1246013"/>
                  <a:pt x="901112" y="1231440"/>
                  <a:pt x="881681" y="1202294"/>
                </a:cubicBezTo>
                <a:cubicBezTo>
                  <a:pt x="799099" y="1190635"/>
                  <a:pt x="737406" y="1177033"/>
                  <a:pt x="696601" y="1161489"/>
                </a:cubicBezTo>
                <a:cubicBezTo>
                  <a:pt x="741292" y="1148858"/>
                  <a:pt x="786955" y="1130885"/>
                  <a:pt x="833589" y="1107567"/>
                </a:cubicBezTo>
                <a:cubicBezTo>
                  <a:pt x="820959" y="1079393"/>
                  <a:pt x="804929" y="1052189"/>
                  <a:pt x="785498" y="1025957"/>
                </a:cubicBezTo>
                <a:cubicBezTo>
                  <a:pt x="749550" y="1066762"/>
                  <a:pt x="618391" y="1127970"/>
                  <a:pt x="392020" y="1209580"/>
                </a:cubicBezTo>
                <a:cubicBezTo>
                  <a:pt x="361902" y="1220267"/>
                  <a:pt x="339556" y="1225611"/>
                  <a:pt x="324983" y="1225611"/>
                </a:cubicBezTo>
                <a:cubicBezTo>
                  <a:pt x="290007" y="1225611"/>
                  <a:pt x="272519" y="1198893"/>
                  <a:pt x="272519" y="1145458"/>
                </a:cubicBezTo>
                <a:cubicBezTo>
                  <a:pt x="272519" y="1113397"/>
                  <a:pt x="277863" y="1091537"/>
                  <a:pt x="288550" y="1079878"/>
                </a:cubicBezTo>
                <a:cubicBezTo>
                  <a:pt x="294379" y="1073078"/>
                  <a:pt x="320611" y="1058018"/>
                  <a:pt x="367245" y="1034701"/>
                </a:cubicBezTo>
                <a:cubicBezTo>
                  <a:pt x="421652" y="981266"/>
                  <a:pt x="470716" y="925888"/>
                  <a:pt x="514435" y="868566"/>
                </a:cubicBezTo>
                <a:cubicBezTo>
                  <a:pt x="492090" y="872452"/>
                  <a:pt x="473144" y="874395"/>
                  <a:pt x="457600" y="874395"/>
                </a:cubicBezTo>
                <a:cubicBezTo>
                  <a:pt x="432339" y="874395"/>
                  <a:pt x="394449" y="865166"/>
                  <a:pt x="343928" y="846706"/>
                </a:cubicBezTo>
                <a:cubicBezTo>
                  <a:pt x="306038" y="825332"/>
                  <a:pt x="287093" y="801529"/>
                  <a:pt x="287093" y="775297"/>
                </a:cubicBezTo>
                <a:cubicBezTo>
                  <a:pt x="287093" y="762667"/>
                  <a:pt x="294865" y="756352"/>
                  <a:pt x="310410" y="756352"/>
                </a:cubicBezTo>
                <a:cubicBezTo>
                  <a:pt x="317211" y="756352"/>
                  <a:pt x="334699" y="759753"/>
                  <a:pt x="362873" y="766553"/>
                </a:cubicBezTo>
                <a:cubicBezTo>
                  <a:pt x="455171" y="741293"/>
                  <a:pt x="549897" y="711175"/>
                  <a:pt x="647052" y="676199"/>
                </a:cubicBezTo>
                <a:cubicBezTo>
                  <a:pt x="684942" y="634423"/>
                  <a:pt x="711174" y="613534"/>
                  <a:pt x="725747" y="613534"/>
                </a:cubicBezTo>
                <a:close/>
                <a:moveTo>
                  <a:pt x="625192" y="0"/>
                </a:moveTo>
                <a:cubicBezTo>
                  <a:pt x="639765" y="0"/>
                  <a:pt x="659196" y="13116"/>
                  <a:pt x="683485" y="39348"/>
                </a:cubicBezTo>
                <a:cubicBezTo>
                  <a:pt x="705831" y="61694"/>
                  <a:pt x="717003" y="84525"/>
                  <a:pt x="717003" y="107842"/>
                </a:cubicBezTo>
                <a:cubicBezTo>
                  <a:pt x="717003" y="119501"/>
                  <a:pt x="698544" y="149619"/>
                  <a:pt x="661625" y="198197"/>
                </a:cubicBezTo>
                <a:cubicBezTo>
                  <a:pt x="776268" y="257461"/>
                  <a:pt x="902084" y="343929"/>
                  <a:pt x="1039072" y="457600"/>
                </a:cubicBezTo>
                <a:cubicBezTo>
                  <a:pt x="1153715" y="491605"/>
                  <a:pt x="1217837" y="516379"/>
                  <a:pt x="1231439" y="531924"/>
                </a:cubicBezTo>
                <a:cubicBezTo>
                  <a:pt x="1275159" y="572729"/>
                  <a:pt x="1297019" y="618878"/>
                  <a:pt x="1297019" y="670370"/>
                </a:cubicBezTo>
                <a:cubicBezTo>
                  <a:pt x="1297019" y="700488"/>
                  <a:pt x="1263500" y="717490"/>
                  <a:pt x="1196463" y="721376"/>
                </a:cubicBezTo>
                <a:cubicBezTo>
                  <a:pt x="1137199" y="721376"/>
                  <a:pt x="1082792" y="711661"/>
                  <a:pt x="1033243" y="692230"/>
                </a:cubicBezTo>
                <a:cubicBezTo>
                  <a:pt x="1018670" y="687372"/>
                  <a:pt x="988552" y="658226"/>
                  <a:pt x="942889" y="604790"/>
                </a:cubicBezTo>
                <a:cubicBezTo>
                  <a:pt x="804929" y="433798"/>
                  <a:pt x="691743" y="322069"/>
                  <a:pt x="603332" y="269606"/>
                </a:cubicBezTo>
                <a:cubicBezTo>
                  <a:pt x="542124" y="350244"/>
                  <a:pt x="487232" y="424568"/>
                  <a:pt x="438654" y="492576"/>
                </a:cubicBezTo>
                <a:cubicBezTo>
                  <a:pt x="467801" y="500349"/>
                  <a:pt x="488203" y="504235"/>
                  <a:pt x="499862" y="504235"/>
                </a:cubicBezTo>
                <a:cubicBezTo>
                  <a:pt x="509578" y="504235"/>
                  <a:pt x="555726" y="486747"/>
                  <a:pt x="638308" y="451771"/>
                </a:cubicBezTo>
                <a:cubicBezTo>
                  <a:pt x="661625" y="424568"/>
                  <a:pt x="679599" y="410966"/>
                  <a:pt x="692229" y="410966"/>
                </a:cubicBezTo>
                <a:cubicBezTo>
                  <a:pt x="715546" y="410966"/>
                  <a:pt x="740806" y="418739"/>
                  <a:pt x="768010" y="434283"/>
                </a:cubicBezTo>
                <a:cubicBezTo>
                  <a:pt x="789384" y="445942"/>
                  <a:pt x="800071" y="462944"/>
                  <a:pt x="800071" y="485290"/>
                </a:cubicBezTo>
                <a:cubicBezTo>
                  <a:pt x="800071" y="511522"/>
                  <a:pt x="789384" y="528524"/>
                  <a:pt x="768010" y="536296"/>
                </a:cubicBezTo>
                <a:cubicBezTo>
                  <a:pt x="648509" y="581959"/>
                  <a:pt x="572728" y="604790"/>
                  <a:pt x="540667" y="604790"/>
                </a:cubicBezTo>
                <a:cubicBezTo>
                  <a:pt x="497919" y="604790"/>
                  <a:pt x="454685" y="581473"/>
                  <a:pt x="410965" y="534839"/>
                </a:cubicBezTo>
                <a:cubicBezTo>
                  <a:pt x="328383" y="650453"/>
                  <a:pt x="254060" y="725748"/>
                  <a:pt x="187995" y="760724"/>
                </a:cubicBezTo>
                <a:cubicBezTo>
                  <a:pt x="112214" y="801529"/>
                  <a:pt x="56835" y="821932"/>
                  <a:pt x="21860" y="821932"/>
                </a:cubicBezTo>
                <a:cubicBezTo>
                  <a:pt x="7286" y="821932"/>
                  <a:pt x="0" y="816103"/>
                  <a:pt x="0" y="804444"/>
                </a:cubicBezTo>
                <a:cubicBezTo>
                  <a:pt x="0" y="791814"/>
                  <a:pt x="13116" y="778212"/>
                  <a:pt x="39347" y="763639"/>
                </a:cubicBezTo>
                <a:cubicBezTo>
                  <a:pt x="73352" y="739350"/>
                  <a:pt x="107356" y="709718"/>
                  <a:pt x="141360" y="674742"/>
                </a:cubicBezTo>
                <a:cubicBezTo>
                  <a:pt x="289036" y="508607"/>
                  <a:pt x="426510" y="322069"/>
                  <a:pt x="553783" y="115129"/>
                </a:cubicBezTo>
                <a:cubicBezTo>
                  <a:pt x="530466" y="92783"/>
                  <a:pt x="518807" y="76267"/>
                  <a:pt x="518807" y="65580"/>
                </a:cubicBezTo>
                <a:cubicBezTo>
                  <a:pt x="518807" y="53921"/>
                  <a:pt x="530466" y="40806"/>
                  <a:pt x="553783" y="26232"/>
                </a:cubicBezTo>
                <a:cubicBezTo>
                  <a:pt x="586816" y="8744"/>
                  <a:pt x="610619" y="0"/>
                  <a:pt x="625192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8D870"/>
              </a:gs>
              <a:gs pos="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63500" dist="127000" dir="2700000" algn="tl">
              <a:srgbClr val="000000">
                <a:alpha val="27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380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dist="203200" dir="2700000" algn="tl">
                    <a:srgbClr val="000000">
                      <a:alpha val="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430A779-C6C9-8288-B9E1-D92F78B572E1}"/>
              </a:ext>
            </a:extLst>
          </p:cNvPr>
          <p:cNvGrpSpPr/>
          <p:nvPr/>
        </p:nvGrpSpPr>
        <p:grpSpPr>
          <a:xfrm>
            <a:off x="569670" y="2791948"/>
            <a:ext cx="3211205" cy="927713"/>
            <a:chOff x="347849" y="3080591"/>
            <a:chExt cx="3211205" cy="92771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A1C133B-3378-6B94-68F4-911D650468E5}"/>
                </a:ext>
              </a:extLst>
            </p:cNvPr>
            <p:cNvSpPr/>
            <p:nvPr/>
          </p:nvSpPr>
          <p:spPr>
            <a:xfrm rot="1334269">
              <a:off x="1343157" y="3080591"/>
              <a:ext cx="2018689" cy="525094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40336">
                  <a:srgbClr val="E81911"/>
                </a:gs>
                <a:gs pos="100000">
                  <a:srgbClr val="F8D870"/>
                </a:gs>
                <a:gs pos="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0EE3D8F-A1CC-5116-80E0-7CC1E1314AC8}"/>
                </a:ext>
              </a:extLst>
            </p:cNvPr>
            <p:cNvSpPr/>
            <p:nvPr/>
          </p:nvSpPr>
          <p:spPr>
            <a:xfrm rot="694794">
              <a:off x="347849" y="3173017"/>
              <a:ext cx="3211205" cy="835287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</a:schemeClr>
                </a:gs>
                <a:gs pos="1200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B20161F-4264-56BF-020B-2D0FA75A718A}"/>
              </a:ext>
            </a:extLst>
          </p:cNvPr>
          <p:cNvGrpSpPr/>
          <p:nvPr/>
        </p:nvGrpSpPr>
        <p:grpSpPr>
          <a:xfrm flipH="1">
            <a:off x="8061597" y="2804290"/>
            <a:ext cx="3520968" cy="927713"/>
            <a:chOff x="347849" y="3080591"/>
            <a:chExt cx="3211205" cy="927713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595175F-0F5D-5FF6-E036-D52E2CB8C750}"/>
                </a:ext>
              </a:extLst>
            </p:cNvPr>
            <p:cNvSpPr/>
            <p:nvPr/>
          </p:nvSpPr>
          <p:spPr>
            <a:xfrm rot="1334269">
              <a:off x="1343157" y="3080591"/>
              <a:ext cx="2018689" cy="525094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40336">
                  <a:srgbClr val="E81911"/>
                </a:gs>
                <a:gs pos="100000">
                  <a:srgbClr val="F8D870"/>
                </a:gs>
                <a:gs pos="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ABDE251-10E2-C0E7-7849-35D46E424137}"/>
                </a:ext>
              </a:extLst>
            </p:cNvPr>
            <p:cNvSpPr/>
            <p:nvPr/>
          </p:nvSpPr>
          <p:spPr>
            <a:xfrm rot="694794">
              <a:off x="347849" y="3173017"/>
              <a:ext cx="3211205" cy="835287"/>
            </a:xfrm>
            <a:custGeom>
              <a:avLst/>
              <a:gdLst>
                <a:gd name="connsiteX0" fmla="*/ 690982 w 996166"/>
                <a:gd name="connsiteY0" fmla="*/ 0 h 259119"/>
                <a:gd name="connsiteX1" fmla="*/ 996166 w 996166"/>
                <a:gd name="connsiteY1" fmla="*/ 74857 h 259119"/>
                <a:gd name="connsiteX2" fmla="*/ 725531 w 996166"/>
                <a:gd name="connsiteY2" fmla="*/ 40307 h 259119"/>
                <a:gd name="connsiteX3" fmla="*/ 97889 w 996166"/>
                <a:gd name="connsiteY3" fmla="*/ 259119 h 259119"/>
                <a:gd name="connsiteX4" fmla="*/ 0 w 996166"/>
                <a:gd name="connsiteY4" fmla="*/ 259119 h 259119"/>
                <a:gd name="connsiteX5" fmla="*/ 57582 w 996166"/>
                <a:gd name="connsiteY5" fmla="*/ 155471 h 259119"/>
                <a:gd name="connsiteX6" fmla="*/ 46066 w 996166"/>
                <a:gd name="connsiteY6" fmla="*/ 132438 h 259119"/>
                <a:gd name="connsiteX7" fmla="*/ 132438 w 996166"/>
                <a:gd name="connsiteY7" fmla="*/ 143955 h 259119"/>
                <a:gd name="connsiteX8" fmla="*/ 690982 w 996166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6166" h="259119">
                  <a:moveTo>
                    <a:pt x="690982" y="0"/>
                  </a:moveTo>
                  <a:cubicBezTo>
                    <a:pt x="794630" y="0"/>
                    <a:pt x="886761" y="11517"/>
                    <a:pt x="996166" y="74857"/>
                  </a:cubicBezTo>
                  <a:cubicBezTo>
                    <a:pt x="909794" y="57582"/>
                    <a:pt x="742806" y="40307"/>
                    <a:pt x="725531" y="40307"/>
                  </a:cubicBezTo>
                  <a:cubicBezTo>
                    <a:pt x="472171" y="40307"/>
                    <a:pt x="264877" y="259119"/>
                    <a:pt x="97889" y="259119"/>
                  </a:cubicBezTo>
                  <a:lnTo>
                    <a:pt x="0" y="259119"/>
                  </a:lnTo>
                  <a:cubicBezTo>
                    <a:pt x="23033" y="224569"/>
                    <a:pt x="57582" y="172746"/>
                    <a:pt x="57582" y="155471"/>
                  </a:cubicBezTo>
                  <a:cubicBezTo>
                    <a:pt x="57582" y="143955"/>
                    <a:pt x="51824" y="138197"/>
                    <a:pt x="46066" y="132438"/>
                  </a:cubicBezTo>
                  <a:cubicBezTo>
                    <a:pt x="74856" y="138197"/>
                    <a:pt x="120922" y="143955"/>
                    <a:pt x="132438" y="143955"/>
                  </a:cubicBezTo>
                  <a:cubicBezTo>
                    <a:pt x="316700" y="143955"/>
                    <a:pt x="489446" y="0"/>
                    <a:pt x="690982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4">
                    <a:lumMod val="20000"/>
                    <a:lumOff val="80000"/>
                  </a:schemeClr>
                </a:gs>
                <a:gs pos="12000">
                  <a:srgbClr val="E81911">
                    <a:alpha val="0"/>
                  </a:srgbClr>
                </a:gs>
              </a:gsLst>
              <a:lin ang="10800000" scaled="1"/>
              <a:tileRect/>
            </a:gra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DD142BA-D4D6-0A52-AC33-6F4B33ED89E6}"/>
              </a:ext>
            </a:extLst>
          </p:cNvPr>
          <p:cNvSpPr txBox="1"/>
          <p:nvPr/>
        </p:nvSpPr>
        <p:spPr>
          <a:xfrm>
            <a:off x="4164182" y="3535417"/>
            <a:ext cx="3842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企业年会年终总结大会</a:t>
            </a:r>
            <a:r>
              <a:rPr lang="en-US" altLang="zh-CN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PPT</a:t>
            </a:r>
            <a:r>
              <a:rPr lang="zh-CN" altLang="en-US" sz="1400" b="1" dirty="0">
                <a:gradFill flip="none" rotWithShape="1"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n-ea"/>
              </a:rPr>
              <a:t>模板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183347" y="1124615"/>
            <a:ext cx="18036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gradFill>
                  <a:gsLst>
                    <a:gs pos="1800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4800" dirty="0">
              <a:gradFill>
                <a:gsLst>
                  <a:gs pos="18000">
                    <a:schemeClr val="accent4">
                      <a:lumMod val="20000"/>
                      <a:lumOff val="80000"/>
                    </a:schemeClr>
                  </a:gs>
                  <a:gs pos="100000">
                    <a:srgbClr val="FF0000">
                      <a:alpha val="0"/>
                    </a:srgbClr>
                  </a:gs>
                </a:gsLst>
                <a:lin ang="54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8DB17E58-B5B1-74F7-C815-7004CC1405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6147" y="6690"/>
            <a:ext cx="1425992" cy="756322"/>
          </a:xfrm>
          <a:custGeom>
            <a:avLst/>
            <a:gdLst>
              <a:gd name="connsiteX0" fmla="*/ 0 w 2314574"/>
              <a:gd name="connsiteY0" fmla="*/ 0 h 1227610"/>
              <a:gd name="connsiteX1" fmla="*/ 2314574 w 2314574"/>
              <a:gd name="connsiteY1" fmla="*/ 0 h 1227610"/>
              <a:gd name="connsiteX2" fmla="*/ 2314574 w 2314574"/>
              <a:gd name="connsiteY2" fmla="*/ 1227610 h 1227610"/>
              <a:gd name="connsiteX3" fmla="*/ 0 w 2314574"/>
              <a:gd name="connsiteY3" fmla="*/ 1227610 h 122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14574" h="1227610">
                <a:moveTo>
                  <a:pt x="0" y="0"/>
                </a:moveTo>
                <a:lnTo>
                  <a:pt x="2314574" y="0"/>
                </a:lnTo>
                <a:lnTo>
                  <a:pt x="2314574" y="1227610"/>
                </a:lnTo>
                <a:lnTo>
                  <a:pt x="0" y="122761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3603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34528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3E07E4-AFFC-FE9F-131A-9EC67434DC24}"/>
              </a:ext>
            </a:extLst>
          </p:cNvPr>
          <p:cNvGrpSpPr/>
          <p:nvPr/>
        </p:nvGrpSpPr>
        <p:grpSpPr>
          <a:xfrm>
            <a:off x="6096000" y="2695938"/>
            <a:ext cx="5413154" cy="2044423"/>
            <a:chOff x="5864446" y="2755192"/>
            <a:chExt cx="5413154" cy="2044423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08DB7DB-201D-185F-8343-D7D070C1256B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855477ED-19DF-721D-2AA7-D2EF4A20AE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0F1CECB-659C-1845-421B-363E17422F35}"/>
              </a:ext>
            </a:extLst>
          </p:cNvPr>
          <p:cNvSpPr/>
          <p:nvPr/>
        </p:nvSpPr>
        <p:spPr>
          <a:xfrm>
            <a:off x="-127000" y="2963552"/>
            <a:ext cx="12446000" cy="4925133"/>
          </a:xfrm>
          <a:custGeom>
            <a:avLst/>
            <a:gdLst>
              <a:gd name="connsiteX0" fmla="*/ 6096000 w 12192000"/>
              <a:gd name="connsiteY0" fmla="*/ 0 h 4925133"/>
              <a:gd name="connsiteX1" fmla="*/ 12132761 w 12192000"/>
              <a:gd name="connsiteY1" fmla="*/ 626557 h 4925133"/>
              <a:gd name="connsiteX2" fmla="*/ 12192000 w 12192000"/>
              <a:gd name="connsiteY2" fmla="*/ 643992 h 4925133"/>
              <a:gd name="connsiteX3" fmla="*/ 12192000 w 12192000"/>
              <a:gd name="connsiteY3" fmla="*/ 4254977 h 4925133"/>
              <a:gd name="connsiteX4" fmla="*/ 12043861 w 12192000"/>
              <a:gd name="connsiteY4" fmla="*/ 4298576 h 4925133"/>
              <a:gd name="connsiteX5" fmla="*/ 6007100 w 12192000"/>
              <a:gd name="connsiteY5" fmla="*/ 4925133 h 4925133"/>
              <a:gd name="connsiteX6" fmla="*/ 475262 w 12192000"/>
              <a:gd name="connsiteY6" fmla="*/ 4420844 h 4925133"/>
              <a:gd name="connsiteX7" fmla="*/ 0 w 12192000"/>
              <a:gd name="connsiteY7" fmla="*/ 4305759 h 4925133"/>
              <a:gd name="connsiteX8" fmla="*/ 0 w 12192000"/>
              <a:gd name="connsiteY8" fmla="*/ 643992 h 4925133"/>
              <a:gd name="connsiteX9" fmla="*/ 59239 w 12192000"/>
              <a:gd name="connsiteY9" fmla="*/ 626557 h 4925133"/>
              <a:gd name="connsiteX10" fmla="*/ 6096000 w 12192000"/>
              <a:gd name="connsiteY10" fmla="*/ 0 h 49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925133">
                <a:moveTo>
                  <a:pt x="6096000" y="0"/>
                </a:moveTo>
                <a:cubicBezTo>
                  <a:pt x="8526357" y="0"/>
                  <a:pt x="10697871" y="243903"/>
                  <a:pt x="12132761" y="626557"/>
                </a:cubicBezTo>
                <a:lnTo>
                  <a:pt x="12192000" y="643992"/>
                </a:lnTo>
                <a:lnTo>
                  <a:pt x="12192000" y="4254977"/>
                </a:lnTo>
                <a:lnTo>
                  <a:pt x="12043861" y="4298576"/>
                </a:lnTo>
                <a:cubicBezTo>
                  <a:pt x="10608971" y="4681230"/>
                  <a:pt x="8437457" y="4925133"/>
                  <a:pt x="6007100" y="4925133"/>
                </a:cubicBezTo>
                <a:cubicBezTo>
                  <a:pt x="3846783" y="4925133"/>
                  <a:pt x="1890983" y="4732420"/>
                  <a:pt x="475262" y="4420844"/>
                </a:cubicBezTo>
                <a:lnTo>
                  <a:pt x="0" y="4305759"/>
                </a:lnTo>
                <a:lnTo>
                  <a:pt x="0" y="643992"/>
                </a:lnTo>
                <a:lnTo>
                  <a:pt x="59239" y="626557"/>
                </a:lnTo>
                <a:cubicBezTo>
                  <a:pt x="1494129" y="243903"/>
                  <a:pt x="366564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7000">
                <a:srgbClr val="FF0000">
                  <a:alpha val="0"/>
                </a:srgbClr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grpSp>
        <p:nvGrpSpPr>
          <p:cNvPr id="10" name="组合 9" descr="D:\51PPT模板网\51pptmoban.com\图片.jpg">
            <a:extLst>
              <a:ext uri="{FF2B5EF4-FFF2-40B4-BE49-F238E27FC236}">
                <a16:creationId xmlns:a16="http://schemas.microsoft.com/office/drawing/2014/main" id="{5E81BB0D-7AEA-63CE-04A7-F9922A8277EB}"/>
              </a:ext>
            </a:extLst>
          </p:cNvPr>
          <p:cNvGrpSpPr/>
          <p:nvPr/>
        </p:nvGrpSpPr>
        <p:grpSpPr>
          <a:xfrm>
            <a:off x="2553954" y="2023497"/>
            <a:ext cx="7372153" cy="940055"/>
            <a:chOff x="1797565" y="2446842"/>
            <a:chExt cx="7372153" cy="94005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0A779-C6C9-8288-B9E1-D92F78B572E1}"/>
                </a:ext>
              </a:extLst>
            </p:cNvPr>
            <p:cNvGrpSpPr/>
            <p:nvPr/>
          </p:nvGrpSpPr>
          <p:grpSpPr>
            <a:xfrm>
              <a:off x="1797565" y="2446842"/>
              <a:ext cx="3211205" cy="927713"/>
              <a:chOff x="347849" y="3080591"/>
              <a:chExt cx="3211205" cy="92771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1C133B-3378-6B94-68F4-911D650468E5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EE3D8F-A1CC-5116-80E0-7CC1E1314AC8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20161F-4264-56BF-020B-2D0FA75A718A}"/>
                </a:ext>
              </a:extLst>
            </p:cNvPr>
            <p:cNvGrpSpPr/>
            <p:nvPr/>
          </p:nvGrpSpPr>
          <p:grpSpPr>
            <a:xfrm flipH="1">
              <a:off x="5648750" y="2459184"/>
              <a:ext cx="3520968" cy="927713"/>
              <a:chOff x="347849" y="3080591"/>
              <a:chExt cx="3211205" cy="92771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595175F-0F5D-5FF6-E036-D52E2CB8C75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ABDE251-10E2-C0E7-7849-35D46E424137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618471" y="264565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20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13960A-2FC7-2DE5-52CB-8061BEDC1FE8}"/>
              </a:ext>
            </a:extLst>
          </p:cNvPr>
          <p:cNvSpPr txBox="1"/>
          <p:nvPr/>
        </p:nvSpPr>
        <p:spPr>
          <a:xfrm>
            <a:off x="4640358" y="536319"/>
            <a:ext cx="276870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6600" dirty="0">
                <a:sym typeface="+mn-lt"/>
              </a:rPr>
              <a:t>01</a:t>
            </a:r>
            <a:endParaRPr lang="zh-CN" altLang="en-US" sz="16600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1BF3FD-7919-0749-3593-E814CE599076}"/>
              </a:ext>
            </a:extLst>
          </p:cNvPr>
          <p:cNvSpPr txBox="1"/>
          <p:nvPr/>
        </p:nvSpPr>
        <p:spPr>
          <a:xfrm>
            <a:off x="2578100" y="3964996"/>
            <a:ext cx="703580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79494A5-BEFF-77E8-5F80-6B9E0F69D474}"/>
              </a:ext>
            </a:extLst>
          </p:cNvPr>
          <p:cNvSpPr txBox="1"/>
          <p:nvPr/>
        </p:nvSpPr>
        <p:spPr>
          <a:xfrm>
            <a:off x="4233463" y="337414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746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01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Freeform 17"/>
          <p:cNvSpPr/>
          <p:nvPr/>
        </p:nvSpPr>
        <p:spPr bwMode="auto">
          <a:xfrm>
            <a:off x="1730255" y="1950897"/>
            <a:ext cx="2190246" cy="2484458"/>
          </a:xfrm>
          <a:prstGeom prst="roundRect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18" descr="D:\51PPT模板网\51pptmoban.com\图片.jpg"/>
          <p:cNvSpPr>
            <a:spLocks noEditPoints="1"/>
          </p:cNvSpPr>
          <p:nvPr/>
        </p:nvSpPr>
        <p:spPr bwMode="auto">
          <a:xfrm>
            <a:off x="4553271" y="1436881"/>
            <a:ext cx="3085360" cy="3512490"/>
          </a:xfrm>
          <a:prstGeom prst="round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7"/>
          <p:cNvSpPr/>
          <p:nvPr/>
        </p:nvSpPr>
        <p:spPr bwMode="auto">
          <a:xfrm>
            <a:off x="8271400" y="1950897"/>
            <a:ext cx="2190246" cy="2484458"/>
          </a:xfrm>
          <a:prstGeom prst="roundRect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24"/>
          <p:cNvGrpSpPr/>
          <p:nvPr/>
        </p:nvGrpSpPr>
        <p:grpSpPr>
          <a:xfrm>
            <a:off x="2445239" y="2688553"/>
            <a:ext cx="760279" cy="1009146"/>
            <a:chOff x="11153775" y="5430838"/>
            <a:chExt cx="441326" cy="585787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11153775" y="5659438"/>
              <a:ext cx="261938" cy="357187"/>
            </a:xfrm>
            <a:custGeom>
              <a:avLst/>
              <a:gdLst>
                <a:gd name="T0" fmla="*/ 53 w 70"/>
                <a:gd name="T1" fmla="*/ 0 h 95"/>
                <a:gd name="T2" fmla="*/ 17 w 70"/>
                <a:gd name="T3" fmla="*/ 0 h 95"/>
                <a:gd name="T4" fmla="*/ 0 w 70"/>
                <a:gd name="T5" fmla="*/ 17 h 95"/>
                <a:gd name="T6" fmla="*/ 0 w 70"/>
                <a:gd name="T7" fmla="*/ 78 h 95"/>
                <a:gd name="T8" fmla="*/ 17 w 70"/>
                <a:gd name="T9" fmla="*/ 95 h 95"/>
                <a:gd name="T10" fmla="*/ 53 w 70"/>
                <a:gd name="T11" fmla="*/ 95 h 95"/>
                <a:gd name="T12" fmla="*/ 70 w 70"/>
                <a:gd name="T13" fmla="*/ 78 h 95"/>
                <a:gd name="T14" fmla="*/ 70 w 70"/>
                <a:gd name="T15" fmla="*/ 17 h 95"/>
                <a:gd name="T16" fmla="*/ 53 w 70"/>
                <a:gd name="T17" fmla="*/ 0 h 95"/>
                <a:gd name="T18" fmla="*/ 35 w 70"/>
                <a:gd name="T19" fmla="*/ 90 h 95"/>
                <a:gd name="T20" fmla="*/ 30 w 70"/>
                <a:gd name="T21" fmla="*/ 85 h 95"/>
                <a:gd name="T22" fmla="*/ 35 w 70"/>
                <a:gd name="T23" fmla="*/ 80 h 95"/>
                <a:gd name="T24" fmla="*/ 40 w 70"/>
                <a:gd name="T25" fmla="*/ 85 h 95"/>
                <a:gd name="T26" fmla="*/ 35 w 70"/>
                <a:gd name="T27" fmla="*/ 90 h 95"/>
                <a:gd name="T28" fmla="*/ 57 w 70"/>
                <a:gd name="T29" fmla="*/ 76 h 95"/>
                <a:gd name="T30" fmla="*/ 13 w 70"/>
                <a:gd name="T31" fmla="*/ 76 h 95"/>
                <a:gd name="T32" fmla="*/ 13 w 70"/>
                <a:gd name="T33" fmla="*/ 13 h 95"/>
                <a:gd name="T34" fmla="*/ 57 w 70"/>
                <a:gd name="T35" fmla="*/ 13 h 95"/>
                <a:gd name="T36" fmla="*/ 57 w 70"/>
                <a:gd name="T37" fmla="*/ 7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95">
                  <a:moveTo>
                    <a:pt x="53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8"/>
                    <a:pt x="8" y="95"/>
                    <a:pt x="17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62" y="95"/>
                    <a:pt x="70" y="88"/>
                    <a:pt x="70" y="78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70" y="8"/>
                    <a:pt x="62" y="0"/>
                    <a:pt x="53" y="0"/>
                  </a:cubicBezTo>
                  <a:close/>
                  <a:moveTo>
                    <a:pt x="35" y="90"/>
                  </a:moveTo>
                  <a:cubicBezTo>
                    <a:pt x="32" y="90"/>
                    <a:pt x="30" y="88"/>
                    <a:pt x="30" y="85"/>
                  </a:cubicBezTo>
                  <a:cubicBezTo>
                    <a:pt x="30" y="82"/>
                    <a:pt x="32" y="80"/>
                    <a:pt x="35" y="80"/>
                  </a:cubicBezTo>
                  <a:cubicBezTo>
                    <a:pt x="38" y="80"/>
                    <a:pt x="40" y="82"/>
                    <a:pt x="40" y="85"/>
                  </a:cubicBezTo>
                  <a:cubicBezTo>
                    <a:pt x="40" y="88"/>
                    <a:pt x="38" y="90"/>
                    <a:pt x="35" y="90"/>
                  </a:cubicBezTo>
                  <a:close/>
                  <a:moveTo>
                    <a:pt x="57" y="76"/>
                  </a:moveTo>
                  <a:cubicBezTo>
                    <a:pt x="13" y="76"/>
                    <a:pt x="13" y="76"/>
                    <a:pt x="13" y="7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57" y="13"/>
                    <a:pt x="57" y="13"/>
                    <a:pt x="57" y="13"/>
                  </a:cubicBezTo>
                  <a:lnTo>
                    <a:pt x="5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26"/>
            <p:cNvSpPr/>
            <p:nvPr/>
          </p:nvSpPr>
          <p:spPr bwMode="auto">
            <a:xfrm>
              <a:off x="11212513" y="5764213"/>
              <a:ext cx="142875" cy="79375"/>
            </a:xfrm>
            <a:custGeom>
              <a:avLst/>
              <a:gdLst>
                <a:gd name="T0" fmla="*/ 35 w 38"/>
                <a:gd name="T1" fmla="*/ 3 h 21"/>
                <a:gd name="T2" fmla="*/ 31 w 38"/>
                <a:gd name="T3" fmla="*/ 5 h 21"/>
                <a:gd name="T4" fmla="*/ 27 w 38"/>
                <a:gd name="T5" fmla="*/ 14 h 21"/>
                <a:gd name="T6" fmla="*/ 15 w 38"/>
                <a:gd name="T7" fmla="*/ 14 h 21"/>
                <a:gd name="T8" fmla="*/ 12 w 38"/>
                <a:gd name="T9" fmla="*/ 3 h 21"/>
                <a:gd name="T10" fmla="*/ 12 w 38"/>
                <a:gd name="T11" fmla="*/ 2 h 21"/>
                <a:gd name="T12" fmla="*/ 8 w 38"/>
                <a:gd name="T13" fmla="*/ 0 h 21"/>
                <a:gd name="T14" fmla="*/ 4 w 38"/>
                <a:gd name="T15" fmla="*/ 0 h 21"/>
                <a:gd name="T16" fmla="*/ 0 w 38"/>
                <a:gd name="T17" fmla="*/ 4 h 21"/>
                <a:gd name="T18" fmla="*/ 4 w 38"/>
                <a:gd name="T19" fmla="*/ 7 h 21"/>
                <a:gd name="T20" fmla="*/ 6 w 38"/>
                <a:gd name="T21" fmla="*/ 7 h 21"/>
                <a:gd name="T22" fmla="*/ 9 w 38"/>
                <a:gd name="T23" fmla="*/ 18 h 21"/>
                <a:gd name="T24" fmla="*/ 10 w 38"/>
                <a:gd name="T25" fmla="*/ 20 h 21"/>
                <a:gd name="T26" fmla="*/ 10 w 38"/>
                <a:gd name="T27" fmla="*/ 20 h 21"/>
                <a:gd name="T28" fmla="*/ 10 w 38"/>
                <a:gd name="T29" fmla="*/ 20 h 21"/>
                <a:gd name="T30" fmla="*/ 12 w 38"/>
                <a:gd name="T31" fmla="*/ 21 h 21"/>
                <a:gd name="T32" fmla="*/ 29 w 38"/>
                <a:gd name="T33" fmla="*/ 21 h 21"/>
                <a:gd name="T34" fmla="*/ 31 w 38"/>
                <a:gd name="T35" fmla="*/ 20 h 21"/>
                <a:gd name="T36" fmla="*/ 33 w 38"/>
                <a:gd name="T37" fmla="*/ 18 h 21"/>
                <a:gd name="T38" fmla="*/ 37 w 38"/>
                <a:gd name="T39" fmla="*/ 7 h 21"/>
                <a:gd name="T40" fmla="*/ 35 w 38"/>
                <a:gd name="T41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1">
                  <a:moveTo>
                    <a:pt x="35" y="3"/>
                  </a:moveTo>
                  <a:cubicBezTo>
                    <a:pt x="33" y="2"/>
                    <a:pt x="31" y="3"/>
                    <a:pt x="31" y="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0" y="0"/>
                    <a:pt x="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1" y="21"/>
                    <a:pt x="12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1" y="21"/>
                    <a:pt x="31" y="20"/>
                  </a:cubicBezTo>
                  <a:cubicBezTo>
                    <a:pt x="32" y="20"/>
                    <a:pt x="33" y="19"/>
                    <a:pt x="33" y="18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5"/>
                    <a:pt x="37" y="3"/>
                    <a:pt x="3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27"/>
            <p:cNvSpPr>
              <a:spLocks noChangeArrowheads="1"/>
            </p:cNvSpPr>
            <p:nvPr/>
          </p:nvSpPr>
          <p:spPr bwMode="auto">
            <a:xfrm>
              <a:off x="11250613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28"/>
            <p:cNvSpPr>
              <a:spLocks noChangeArrowheads="1"/>
            </p:cNvSpPr>
            <p:nvPr/>
          </p:nvSpPr>
          <p:spPr bwMode="auto">
            <a:xfrm>
              <a:off x="11303000" y="5849938"/>
              <a:ext cx="33338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1399838" y="5430838"/>
              <a:ext cx="195263" cy="149225"/>
            </a:xfrm>
            <a:custGeom>
              <a:avLst/>
              <a:gdLst>
                <a:gd name="T0" fmla="*/ 52 w 52"/>
                <a:gd name="T1" fmla="*/ 23 h 40"/>
                <a:gd name="T2" fmla="*/ 36 w 52"/>
                <a:gd name="T3" fmla="*/ 7 h 40"/>
                <a:gd name="T4" fmla="*/ 29 w 52"/>
                <a:gd name="T5" fmla="*/ 8 h 40"/>
                <a:gd name="T6" fmla="*/ 21 w 52"/>
                <a:gd name="T7" fmla="*/ 0 h 40"/>
                <a:gd name="T8" fmla="*/ 13 w 52"/>
                <a:gd name="T9" fmla="*/ 9 h 40"/>
                <a:gd name="T10" fmla="*/ 13 w 52"/>
                <a:gd name="T11" fmla="*/ 10 h 40"/>
                <a:gd name="T12" fmla="*/ 0 w 52"/>
                <a:gd name="T13" fmla="*/ 25 h 40"/>
                <a:gd name="T14" fmla="*/ 13 w 52"/>
                <a:gd name="T15" fmla="*/ 40 h 40"/>
                <a:gd name="T16" fmla="*/ 39 w 52"/>
                <a:gd name="T17" fmla="*/ 40 h 40"/>
                <a:gd name="T18" fmla="*/ 52 w 52"/>
                <a:gd name="T19" fmla="*/ 25 h 40"/>
                <a:gd name="T20" fmla="*/ 52 w 52"/>
                <a:gd name="T21" fmla="*/ 24 h 40"/>
                <a:gd name="T22" fmla="*/ 52 w 52"/>
                <a:gd name="T23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40">
                  <a:moveTo>
                    <a:pt x="52" y="23"/>
                  </a:moveTo>
                  <a:cubicBezTo>
                    <a:pt x="52" y="14"/>
                    <a:pt x="45" y="7"/>
                    <a:pt x="36" y="7"/>
                  </a:cubicBezTo>
                  <a:cubicBezTo>
                    <a:pt x="33" y="7"/>
                    <a:pt x="31" y="7"/>
                    <a:pt x="29" y="8"/>
                  </a:cubicBezTo>
                  <a:cubicBezTo>
                    <a:pt x="29" y="4"/>
                    <a:pt x="25" y="0"/>
                    <a:pt x="21" y="0"/>
                  </a:cubicBezTo>
                  <a:cubicBezTo>
                    <a:pt x="16" y="0"/>
                    <a:pt x="13" y="4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5" y="10"/>
                    <a:pt x="0" y="17"/>
                    <a:pt x="0" y="25"/>
                  </a:cubicBezTo>
                  <a:cubicBezTo>
                    <a:pt x="0" y="33"/>
                    <a:pt x="5" y="40"/>
                    <a:pt x="13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6" y="40"/>
                    <a:pt x="52" y="33"/>
                    <a:pt x="52" y="25"/>
                  </a:cubicBezTo>
                  <a:cubicBezTo>
                    <a:pt x="52" y="25"/>
                    <a:pt x="52" y="24"/>
                    <a:pt x="52" y="24"/>
                  </a:cubicBezTo>
                  <a:cubicBezTo>
                    <a:pt x="52" y="24"/>
                    <a:pt x="52" y="24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1269663" y="5561013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1269663" y="5602288"/>
              <a:ext cx="22225" cy="23812"/>
            </a:xfrm>
            <a:custGeom>
              <a:avLst/>
              <a:gdLst>
                <a:gd name="T0" fmla="*/ 6 w 6"/>
                <a:gd name="T1" fmla="*/ 2 h 6"/>
                <a:gd name="T2" fmla="*/ 4 w 6"/>
                <a:gd name="T3" fmla="*/ 0 h 6"/>
                <a:gd name="T4" fmla="*/ 2 w 6"/>
                <a:gd name="T5" fmla="*/ 0 h 6"/>
                <a:gd name="T6" fmla="*/ 0 w 6"/>
                <a:gd name="T7" fmla="*/ 2 h 6"/>
                <a:gd name="T8" fmla="*/ 0 w 6"/>
                <a:gd name="T9" fmla="*/ 3 h 6"/>
                <a:gd name="T10" fmla="*/ 2 w 6"/>
                <a:gd name="T11" fmla="*/ 6 h 6"/>
                <a:gd name="T12" fmla="*/ 4 w 6"/>
                <a:gd name="T13" fmla="*/ 6 h 6"/>
                <a:gd name="T14" fmla="*/ 6 w 6"/>
                <a:gd name="T15" fmla="*/ 3 h 6"/>
                <a:gd name="T16" fmla="*/ 6 w 6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126966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11310938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4"/>
            <p:cNvSpPr/>
            <p:nvPr/>
          </p:nvSpPr>
          <p:spPr bwMode="auto">
            <a:xfrm>
              <a:off x="11352213" y="5519738"/>
              <a:ext cx="22225" cy="19050"/>
            </a:xfrm>
            <a:custGeom>
              <a:avLst/>
              <a:gdLst>
                <a:gd name="T0" fmla="*/ 6 w 6"/>
                <a:gd name="T1" fmla="*/ 2 h 5"/>
                <a:gd name="T2" fmla="*/ 4 w 6"/>
                <a:gd name="T3" fmla="*/ 0 h 5"/>
                <a:gd name="T4" fmla="*/ 2 w 6"/>
                <a:gd name="T5" fmla="*/ 0 h 5"/>
                <a:gd name="T6" fmla="*/ 0 w 6"/>
                <a:gd name="T7" fmla="*/ 2 h 5"/>
                <a:gd name="T8" fmla="*/ 0 w 6"/>
                <a:gd name="T9" fmla="*/ 3 h 5"/>
                <a:gd name="T10" fmla="*/ 2 w 6"/>
                <a:gd name="T11" fmla="*/ 5 h 5"/>
                <a:gd name="T12" fmla="*/ 4 w 6"/>
                <a:gd name="T13" fmla="*/ 5 h 5"/>
                <a:gd name="T14" fmla="*/ 6 w 6"/>
                <a:gd name="T15" fmla="*/ 3 h 5"/>
                <a:gd name="T16" fmla="*/ 6 w 6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6" y="5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5" descr="D:\51PPT模板网\51pptmoban.com\图片.jpg"/>
          <p:cNvGrpSpPr/>
          <p:nvPr/>
        </p:nvGrpSpPr>
        <p:grpSpPr>
          <a:xfrm>
            <a:off x="8973219" y="2822166"/>
            <a:ext cx="786607" cy="681914"/>
            <a:chOff x="8555038" y="3732213"/>
            <a:chExt cx="441325" cy="382587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8720138" y="3841750"/>
              <a:ext cx="276225" cy="273050"/>
            </a:xfrm>
            <a:custGeom>
              <a:avLst/>
              <a:gdLst>
                <a:gd name="T0" fmla="*/ 70 w 74"/>
                <a:gd name="T1" fmla="*/ 70 h 73"/>
                <a:gd name="T2" fmla="*/ 64 w 74"/>
                <a:gd name="T3" fmla="*/ 73 h 73"/>
                <a:gd name="T4" fmla="*/ 57 w 74"/>
                <a:gd name="T5" fmla="*/ 70 h 73"/>
                <a:gd name="T6" fmla="*/ 43 w 74"/>
                <a:gd name="T7" fmla="*/ 56 h 73"/>
                <a:gd name="T8" fmla="*/ 30 w 74"/>
                <a:gd name="T9" fmla="*/ 59 h 73"/>
                <a:gd name="T10" fmla="*/ 0 w 74"/>
                <a:gd name="T11" fmla="*/ 30 h 73"/>
                <a:gd name="T12" fmla="*/ 30 w 74"/>
                <a:gd name="T13" fmla="*/ 0 h 73"/>
                <a:gd name="T14" fmla="*/ 59 w 74"/>
                <a:gd name="T15" fmla="*/ 30 h 73"/>
                <a:gd name="T16" fmla="*/ 56 w 74"/>
                <a:gd name="T17" fmla="*/ 43 h 73"/>
                <a:gd name="T18" fmla="*/ 70 w 74"/>
                <a:gd name="T19" fmla="*/ 58 h 73"/>
                <a:gd name="T20" fmla="*/ 70 w 74"/>
                <a:gd name="T21" fmla="*/ 70 h 73"/>
                <a:gd name="T22" fmla="*/ 30 w 74"/>
                <a:gd name="T23" fmla="*/ 47 h 73"/>
                <a:gd name="T24" fmla="*/ 47 w 74"/>
                <a:gd name="T25" fmla="*/ 30 h 73"/>
                <a:gd name="T26" fmla="*/ 30 w 74"/>
                <a:gd name="T27" fmla="*/ 13 h 73"/>
                <a:gd name="T28" fmla="*/ 12 w 74"/>
                <a:gd name="T29" fmla="*/ 30 h 73"/>
                <a:gd name="T30" fmla="*/ 30 w 74"/>
                <a:gd name="T31" fmla="*/ 4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3">
                  <a:moveTo>
                    <a:pt x="70" y="70"/>
                  </a:moveTo>
                  <a:cubicBezTo>
                    <a:pt x="68" y="72"/>
                    <a:pt x="66" y="73"/>
                    <a:pt x="64" y="73"/>
                  </a:cubicBezTo>
                  <a:cubicBezTo>
                    <a:pt x="61" y="73"/>
                    <a:pt x="59" y="72"/>
                    <a:pt x="57" y="70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39" y="58"/>
                    <a:pt x="34" y="59"/>
                    <a:pt x="30" y="59"/>
                  </a:cubicBezTo>
                  <a:cubicBezTo>
                    <a:pt x="13" y="59"/>
                    <a:pt x="0" y="46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46" y="0"/>
                    <a:pt x="59" y="14"/>
                    <a:pt x="59" y="30"/>
                  </a:cubicBezTo>
                  <a:cubicBezTo>
                    <a:pt x="59" y="35"/>
                    <a:pt x="58" y="39"/>
                    <a:pt x="56" y="4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4" y="61"/>
                    <a:pt x="74" y="67"/>
                    <a:pt x="70" y="70"/>
                  </a:cubicBezTo>
                  <a:close/>
                  <a:moveTo>
                    <a:pt x="30" y="47"/>
                  </a:moveTo>
                  <a:cubicBezTo>
                    <a:pt x="39" y="47"/>
                    <a:pt x="47" y="39"/>
                    <a:pt x="47" y="30"/>
                  </a:cubicBezTo>
                  <a:cubicBezTo>
                    <a:pt x="47" y="20"/>
                    <a:pt x="39" y="13"/>
                    <a:pt x="30" y="13"/>
                  </a:cubicBezTo>
                  <a:cubicBezTo>
                    <a:pt x="20" y="13"/>
                    <a:pt x="12" y="20"/>
                    <a:pt x="12" y="30"/>
                  </a:cubicBezTo>
                  <a:cubicBezTo>
                    <a:pt x="12" y="39"/>
                    <a:pt x="20" y="47"/>
                    <a:pt x="30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7"/>
            <p:cNvSpPr/>
            <p:nvPr/>
          </p:nvSpPr>
          <p:spPr bwMode="auto">
            <a:xfrm>
              <a:off x="8555038" y="3732213"/>
              <a:ext cx="179388" cy="139700"/>
            </a:xfrm>
            <a:custGeom>
              <a:avLst/>
              <a:gdLst>
                <a:gd name="T0" fmla="*/ 7 w 48"/>
                <a:gd name="T1" fmla="*/ 37 h 37"/>
                <a:gd name="T2" fmla="*/ 41 w 48"/>
                <a:gd name="T3" fmla="*/ 37 h 37"/>
                <a:gd name="T4" fmla="*/ 48 w 48"/>
                <a:gd name="T5" fmla="*/ 0 h 37"/>
                <a:gd name="T6" fmla="*/ 26 w 48"/>
                <a:gd name="T7" fmla="*/ 0 h 37"/>
                <a:gd name="T8" fmla="*/ 18 w 48"/>
                <a:gd name="T9" fmla="*/ 7 h 37"/>
                <a:gd name="T10" fmla="*/ 0 w 48"/>
                <a:gd name="T11" fmla="*/ 29 h 37"/>
                <a:gd name="T12" fmla="*/ 7 w 48"/>
                <a:gd name="T13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7">
                  <a:moveTo>
                    <a:pt x="7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0"/>
                    <a:pt x="20" y="4"/>
                    <a:pt x="18" y="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8756651" y="3732213"/>
              <a:ext cx="180975" cy="128587"/>
            </a:xfrm>
            <a:custGeom>
              <a:avLst/>
              <a:gdLst>
                <a:gd name="T0" fmla="*/ 47 w 48"/>
                <a:gd name="T1" fmla="*/ 34 h 34"/>
                <a:gd name="T2" fmla="*/ 48 w 48"/>
                <a:gd name="T3" fmla="*/ 29 h 34"/>
                <a:gd name="T4" fmla="*/ 31 w 48"/>
                <a:gd name="T5" fmla="*/ 7 h 34"/>
                <a:gd name="T6" fmla="*/ 23 w 48"/>
                <a:gd name="T7" fmla="*/ 0 h 34"/>
                <a:gd name="T8" fmla="*/ 0 w 48"/>
                <a:gd name="T9" fmla="*/ 0 h 34"/>
                <a:gd name="T10" fmla="*/ 5 w 48"/>
                <a:gd name="T11" fmla="*/ 25 h 34"/>
                <a:gd name="T12" fmla="*/ 20 w 48"/>
                <a:gd name="T13" fmla="*/ 22 h 34"/>
                <a:gd name="T14" fmla="*/ 47 w 4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34">
                  <a:moveTo>
                    <a:pt x="47" y="34"/>
                  </a:moveTo>
                  <a:cubicBezTo>
                    <a:pt x="48" y="33"/>
                    <a:pt x="48" y="31"/>
                    <a:pt x="48" y="2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9" y="23"/>
                    <a:pt x="14" y="22"/>
                    <a:pt x="20" y="22"/>
                  </a:cubicBezTo>
                  <a:cubicBezTo>
                    <a:pt x="30" y="22"/>
                    <a:pt x="40" y="27"/>
                    <a:pt x="4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8555038" y="3897313"/>
              <a:ext cx="352425" cy="217487"/>
            </a:xfrm>
            <a:custGeom>
              <a:avLst/>
              <a:gdLst>
                <a:gd name="T0" fmla="*/ 74 w 94"/>
                <a:gd name="T1" fmla="*/ 52 h 58"/>
                <a:gd name="T2" fmla="*/ 37 w 94"/>
                <a:gd name="T3" fmla="*/ 15 h 58"/>
                <a:gd name="T4" fmla="*/ 40 w 94"/>
                <a:gd name="T5" fmla="*/ 0 h 58"/>
                <a:gd name="T6" fmla="*/ 7 w 94"/>
                <a:gd name="T7" fmla="*/ 0 h 58"/>
                <a:gd name="T8" fmla="*/ 0 w 94"/>
                <a:gd name="T9" fmla="*/ 7 h 58"/>
                <a:gd name="T10" fmla="*/ 0 w 94"/>
                <a:gd name="T11" fmla="*/ 51 h 58"/>
                <a:gd name="T12" fmla="*/ 7 w 94"/>
                <a:gd name="T13" fmla="*/ 58 h 58"/>
                <a:gd name="T14" fmla="*/ 94 w 94"/>
                <a:gd name="T15" fmla="*/ 58 h 58"/>
                <a:gd name="T16" fmla="*/ 85 w 94"/>
                <a:gd name="T17" fmla="*/ 50 h 58"/>
                <a:gd name="T18" fmla="*/ 74 w 94"/>
                <a:gd name="T19" fmla="*/ 52 h 58"/>
                <a:gd name="T20" fmla="*/ 26 w 94"/>
                <a:gd name="T21" fmla="*/ 42 h 58"/>
                <a:gd name="T22" fmla="*/ 23 w 94"/>
                <a:gd name="T23" fmla="*/ 46 h 58"/>
                <a:gd name="T24" fmla="*/ 16 w 94"/>
                <a:gd name="T25" fmla="*/ 46 h 58"/>
                <a:gd name="T26" fmla="*/ 13 w 94"/>
                <a:gd name="T27" fmla="*/ 42 h 58"/>
                <a:gd name="T28" fmla="*/ 13 w 94"/>
                <a:gd name="T29" fmla="*/ 38 h 58"/>
                <a:gd name="T30" fmla="*/ 16 w 94"/>
                <a:gd name="T31" fmla="*/ 34 h 58"/>
                <a:gd name="T32" fmla="*/ 23 w 94"/>
                <a:gd name="T33" fmla="*/ 34 h 58"/>
                <a:gd name="T34" fmla="*/ 26 w 94"/>
                <a:gd name="T35" fmla="*/ 38 h 58"/>
                <a:gd name="T36" fmla="*/ 26 w 94"/>
                <a:gd name="T3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58">
                  <a:moveTo>
                    <a:pt x="74" y="52"/>
                  </a:moveTo>
                  <a:cubicBezTo>
                    <a:pt x="53" y="52"/>
                    <a:pt x="37" y="35"/>
                    <a:pt x="37" y="15"/>
                  </a:cubicBezTo>
                  <a:cubicBezTo>
                    <a:pt x="37" y="10"/>
                    <a:pt x="38" y="4"/>
                    <a:pt x="4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2" y="51"/>
                    <a:pt x="78" y="52"/>
                    <a:pt x="74" y="52"/>
                  </a:cubicBezTo>
                  <a:close/>
                  <a:moveTo>
                    <a:pt x="26" y="42"/>
                  </a:moveTo>
                  <a:cubicBezTo>
                    <a:pt x="26" y="44"/>
                    <a:pt x="25" y="46"/>
                    <a:pt x="23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6"/>
                    <a:pt x="13" y="44"/>
                    <a:pt x="13" y="4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6"/>
                    <a:pt x="14" y="34"/>
                    <a:pt x="16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5" y="34"/>
                    <a:pt x="26" y="36"/>
                    <a:pt x="26" y="38"/>
                  </a:cubicBezTo>
                  <a:lnTo>
                    <a:pt x="26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22BF484-549D-217A-031D-998FFCEB559C}"/>
              </a:ext>
            </a:extLst>
          </p:cNvPr>
          <p:cNvGrpSpPr/>
          <p:nvPr/>
        </p:nvGrpSpPr>
        <p:grpSpPr>
          <a:xfrm>
            <a:off x="1763908" y="4715258"/>
            <a:ext cx="2122939" cy="1047355"/>
            <a:chOff x="283598" y="1906534"/>
            <a:chExt cx="2122939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3650D52-A251-C674-8813-0D6062ACCBE3}"/>
                </a:ext>
              </a:extLst>
            </p:cNvPr>
            <p:cNvSpPr txBox="1"/>
            <p:nvPr/>
          </p:nvSpPr>
          <p:spPr>
            <a:xfrm>
              <a:off x="283598" y="2190603"/>
              <a:ext cx="21229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30F643C-1F99-B3F5-ED22-D01B34C66408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4BFF9D9-A411-E785-86C4-0B7B483F7183}"/>
              </a:ext>
            </a:extLst>
          </p:cNvPr>
          <p:cNvGrpSpPr/>
          <p:nvPr/>
        </p:nvGrpSpPr>
        <p:grpSpPr>
          <a:xfrm>
            <a:off x="8305053" y="4715258"/>
            <a:ext cx="2122939" cy="1047355"/>
            <a:chOff x="283598" y="1906534"/>
            <a:chExt cx="2122939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AB6D5E-F08F-11B1-E881-863C072D2795}"/>
                </a:ext>
              </a:extLst>
            </p:cNvPr>
            <p:cNvSpPr txBox="1"/>
            <p:nvPr/>
          </p:nvSpPr>
          <p:spPr>
            <a:xfrm>
              <a:off x="283598" y="2190603"/>
              <a:ext cx="21229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8A1856E-54B4-5B0F-3DB4-F6C6759A2E3E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B2AB9D1-A6C7-2C23-B7A7-970509EE4D81}"/>
              </a:ext>
            </a:extLst>
          </p:cNvPr>
          <p:cNvGrpSpPr/>
          <p:nvPr/>
        </p:nvGrpSpPr>
        <p:grpSpPr>
          <a:xfrm>
            <a:off x="5034480" y="5238935"/>
            <a:ext cx="2122939" cy="1047355"/>
            <a:chOff x="283598" y="1906534"/>
            <a:chExt cx="2122939" cy="1047355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09DAD7C-A5BC-B1E4-8232-43B34968BD32}"/>
                </a:ext>
              </a:extLst>
            </p:cNvPr>
            <p:cNvSpPr txBox="1"/>
            <p:nvPr/>
          </p:nvSpPr>
          <p:spPr>
            <a:xfrm>
              <a:off x="283598" y="2190603"/>
              <a:ext cx="212293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5753F33-D032-C790-8B2D-EEF6AF87FA68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532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01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任意多边形 12">
            <a:extLst>
              <a:ext uri="{FF2B5EF4-FFF2-40B4-BE49-F238E27FC236}">
                <a16:creationId xmlns:a16="http://schemas.microsoft.com/office/drawing/2014/main" id="{316C39CC-ED97-1FB2-DA4A-80A5B4B7C323}"/>
              </a:ext>
            </a:extLst>
          </p:cNvPr>
          <p:cNvSpPr/>
          <p:nvPr/>
        </p:nvSpPr>
        <p:spPr>
          <a:xfrm>
            <a:off x="3668719" y="4075107"/>
            <a:ext cx="4852982" cy="1285517"/>
          </a:xfrm>
          <a:custGeom>
            <a:avLst/>
            <a:gdLst>
              <a:gd name="connsiteX0" fmla="*/ 0 w 4780608"/>
              <a:gd name="connsiteY0" fmla="*/ 0 h 1266177"/>
              <a:gd name="connsiteX1" fmla="*/ 9039 w 4780608"/>
              <a:gd name="connsiteY1" fmla="*/ 14387 h 1266177"/>
              <a:gd name="connsiteX2" fmla="*/ 2390304 w 4780608"/>
              <a:gd name="connsiteY2" fmla="*/ 1101077 h 1266177"/>
              <a:gd name="connsiteX3" fmla="*/ 4771569 w 4780608"/>
              <a:gd name="connsiteY3" fmla="*/ 14387 h 1266177"/>
              <a:gd name="connsiteX4" fmla="*/ 4780608 w 4780608"/>
              <a:gd name="connsiteY4" fmla="*/ 0 h 1266177"/>
              <a:gd name="connsiteX5" fmla="*/ 4748251 w 4780608"/>
              <a:gd name="connsiteY5" fmla="*/ 67785 h 1266177"/>
              <a:gd name="connsiteX6" fmla="*/ 2390304 w 4780608"/>
              <a:gd name="connsiteY6" fmla="*/ 1266177 h 1266177"/>
              <a:gd name="connsiteX7" fmla="*/ 32357 w 4780608"/>
              <a:gd name="connsiteY7" fmla="*/ 67785 h 1266177"/>
              <a:gd name="connsiteX8" fmla="*/ 0 w 4780608"/>
              <a:gd name="connsiteY8" fmla="*/ 0 h 1266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80608" h="1266177">
                <a:moveTo>
                  <a:pt x="0" y="0"/>
                </a:moveTo>
                <a:lnTo>
                  <a:pt x="9039" y="14387"/>
                </a:lnTo>
                <a:cubicBezTo>
                  <a:pt x="467630" y="661669"/>
                  <a:pt x="1362042" y="1101077"/>
                  <a:pt x="2390304" y="1101077"/>
                </a:cubicBezTo>
                <a:cubicBezTo>
                  <a:pt x="3418566" y="1101077"/>
                  <a:pt x="4312978" y="661669"/>
                  <a:pt x="4771569" y="14387"/>
                </a:cubicBezTo>
                <a:lnTo>
                  <a:pt x="4780608" y="0"/>
                </a:lnTo>
                <a:lnTo>
                  <a:pt x="4748251" y="67785"/>
                </a:lnTo>
                <a:cubicBezTo>
                  <a:pt x="4359766" y="772030"/>
                  <a:pt x="3450297" y="1266177"/>
                  <a:pt x="2390304" y="1266177"/>
                </a:cubicBezTo>
                <a:cubicBezTo>
                  <a:pt x="1330311" y="1266177"/>
                  <a:pt x="420842" y="772030"/>
                  <a:pt x="32357" y="6778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</a:endParaRPr>
          </a:p>
        </p:txBody>
      </p:sp>
      <p:sp>
        <p:nvSpPr>
          <p:cNvPr id="10" name="任意多边形 8">
            <a:extLst>
              <a:ext uri="{FF2B5EF4-FFF2-40B4-BE49-F238E27FC236}">
                <a16:creationId xmlns:a16="http://schemas.microsoft.com/office/drawing/2014/main" id="{772DE32B-D576-0438-37EF-E8130B587F6D}"/>
              </a:ext>
            </a:extLst>
          </p:cNvPr>
          <p:cNvSpPr/>
          <p:nvPr/>
        </p:nvSpPr>
        <p:spPr>
          <a:xfrm>
            <a:off x="4396104" y="1685984"/>
            <a:ext cx="1095715" cy="3031884"/>
          </a:xfrm>
          <a:custGeom>
            <a:avLst/>
            <a:gdLst>
              <a:gd name="connsiteX0" fmla="*/ 1045369 w 2333625"/>
              <a:gd name="connsiteY0" fmla="*/ 1287462 h 6456362"/>
              <a:gd name="connsiteX1" fmla="*/ 1260475 w 2333625"/>
              <a:gd name="connsiteY1" fmla="*/ 2108074 h 6456362"/>
              <a:gd name="connsiteX2" fmla="*/ 1377156 w 2333625"/>
              <a:gd name="connsiteY2" fmla="*/ 1538249 h 6456362"/>
              <a:gd name="connsiteX3" fmla="*/ 1262856 w 2333625"/>
              <a:gd name="connsiteY3" fmla="*/ 1424760 h 6456362"/>
              <a:gd name="connsiteX4" fmla="*/ 1391444 w 2333625"/>
              <a:gd name="connsiteY4" fmla="*/ 1296986 h 6456362"/>
              <a:gd name="connsiteX5" fmla="*/ 1458119 w 2333625"/>
              <a:gd name="connsiteY5" fmla="*/ 1296986 h 6456362"/>
              <a:gd name="connsiteX6" fmla="*/ 1524794 w 2333625"/>
              <a:gd name="connsiteY6" fmla="*/ 1296986 h 6456362"/>
              <a:gd name="connsiteX7" fmla="*/ 1652588 w 2333625"/>
              <a:gd name="connsiteY7" fmla="*/ 1424760 h 6456362"/>
              <a:gd name="connsiteX8" fmla="*/ 1539081 w 2333625"/>
              <a:gd name="connsiteY8" fmla="*/ 1538249 h 6456362"/>
              <a:gd name="connsiteX9" fmla="*/ 1655763 w 2333625"/>
              <a:gd name="connsiteY9" fmla="*/ 2108074 h 6456362"/>
              <a:gd name="connsiteX10" fmla="*/ 1871663 w 2333625"/>
              <a:gd name="connsiteY10" fmla="*/ 1287462 h 6456362"/>
              <a:gd name="connsiteX11" fmla="*/ 2153444 w 2333625"/>
              <a:gd name="connsiteY11" fmla="*/ 1348572 h 6456362"/>
              <a:gd name="connsiteX12" fmla="*/ 2170113 w 2333625"/>
              <a:gd name="connsiteY12" fmla="*/ 1354127 h 6456362"/>
              <a:gd name="connsiteX13" fmla="*/ 2186781 w 2333625"/>
              <a:gd name="connsiteY13" fmla="*/ 1358095 h 6456362"/>
              <a:gd name="connsiteX14" fmla="*/ 2175669 w 2333625"/>
              <a:gd name="connsiteY14" fmla="*/ 1393015 h 6456362"/>
              <a:gd name="connsiteX15" fmla="*/ 2166144 w 2333625"/>
              <a:gd name="connsiteY15" fmla="*/ 1429522 h 6456362"/>
              <a:gd name="connsiteX16" fmla="*/ 2156619 w 2333625"/>
              <a:gd name="connsiteY16" fmla="*/ 1466029 h 6456362"/>
              <a:gd name="connsiteX17" fmla="*/ 2150269 w 2333625"/>
              <a:gd name="connsiteY17" fmla="*/ 1501742 h 6456362"/>
              <a:gd name="connsiteX18" fmla="*/ 1829594 w 2333625"/>
              <a:gd name="connsiteY18" fmla="*/ 3485018 h 6456362"/>
              <a:gd name="connsiteX19" fmla="*/ 1826419 w 2333625"/>
              <a:gd name="connsiteY19" fmla="*/ 3508827 h 6456362"/>
              <a:gd name="connsiteX20" fmla="*/ 1824038 w 2333625"/>
              <a:gd name="connsiteY20" fmla="*/ 3533430 h 6456362"/>
              <a:gd name="connsiteX21" fmla="*/ 1824038 w 2333625"/>
              <a:gd name="connsiteY21" fmla="*/ 3557239 h 6456362"/>
              <a:gd name="connsiteX22" fmla="*/ 1824038 w 2333625"/>
              <a:gd name="connsiteY22" fmla="*/ 3581841 h 6456362"/>
              <a:gd name="connsiteX23" fmla="*/ 1824831 w 2333625"/>
              <a:gd name="connsiteY23" fmla="*/ 3604856 h 6456362"/>
              <a:gd name="connsiteX24" fmla="*/ 1827213 w 2333625"/>
              <a:gd name="connsiteY24" fmla="*/ 3628665 h 6456362"/>
              <a:gd name="connsiteX25" fmla="*/ 1830388 w 2333625"/>
              <a:gd name="connsiteY25" fmla="*/ 3651680 h 6456362"/>
              <a:gd name="connsiteX26" fmla="*/ 1835150 w 2333625"/>
              <a:gd name="connsiteY26" fmla="*/ 3674696 h 6456362"/>
              <a:gd name="connsiteX27" fmla="*/ 1840706 w 2333625"/>
              <a:gd name="connsiteY27" fmla="*/ 3696917 h 6456362"/>
              <a:gd name="connsiteX28" fmla="*/ 1846263 w 2333625"/>
              <a:gd name="connsiteY28" fmla="*/ 3719932 h 6456362"/>
              <a:gd name="connsiteX29" fmla="*/ 1853406 w 2333625"/>
              <a:gd name="connsiteY29" fmla="*/ 3742154 h 6456362"/>
              <a:gd name="connsiteX30" fmla="*/ 1862138 w 2333625"/>
              <a:gd name="connsiteY30" fmla="*/ 3762788 h 6456362"/>
              <a:gd name="connsiteX31" fmla="*/ 1871663 w 2333625"/>
              <a:gd name="connsiteY31" fmla="*/ 3783423 h 6456362"/>
              <a:gd name="connsiteX32" fmla="*/ 1881188 w 2333625"/>
              <a:gd name="connsiteY32" fmla="*/ 3804851 h 6456362"/>
              <a:gd name="connsiteX33" fmla="*/ 1893094 w 2333625"/>
              <a:gd name="connsiteY33" fmla="*/ 3825485 h 6456362"/>
              <a:gd name="connsiteX34" fmla="*/ 1904206 w 2333625"/>
              <a:gd name="connsiteY34" fmla="*/ 3845326 h 6456362"/>
              <a:gd name="connsiteX35" fmla="*/ 1917700 w 2333625"/>
              <a:gd name="connsiteY35" fmla="*/ 3863579 h 6456362"/>
              <a:gd name="connsiteX36" fmla="*/ 1931988 w 2333625"/>
              <a:gd name="connsiteY36" fmla="*/ 3882626 h 6456362"/>
              <a:gd name="connsiteX37" fmla="*/ 1946275 w 2333625"/>
              <a:gd name="connsiteY37" fmla="*/ 3900086 h 6456362"/>
              <a:gd name="connsiteX38" fmla="*/ 1961356 w 2333625"/>
              <a:gd name="connsiteY38" fmla="*/ 3917546 h 6456362"/>
              <a:gd name="connsiteX39" fmla="*/ 1976438 w 2333625"/>
              <a:gd name="connsiteY39" fmla="*/ 3934212 h 6456362"/>
              <a:gd name="connsiteX40" fmla="*/ 1994694 w 2333625"/>
              <a:gd name="connsiteY40" fmla="*/ 3949291 h 6456362"/>
              <a:gd name="connsiteX41" fmla="*/ 2012156 w 2333625"/>
              <a:gd name="connsiteY41" fmla="*/ 3965163 h 6456362"/>
              <a:gd name="connsiteX42" fmla="*/ 2030413 w 2333625"/>
              <a:gd name="connsiteY42" fmla="*/ 3979449 h 6456362"/>
              <a:gd name="connsiteX43" fmla="*/ 2049463 w 2333625"/>
              <a:gd name="connsiteY43" fmla="*/ 3992147 h 6456362"/>
              <a:gd name="connsiteX44" fmla="*/ 2069306 w 2333625"/>
              <a:gd name="connsiteY44" fmla="*/ 4005638 h 6456362"/>
              <a:gd name="connsiteX45" fmla="*/ 2089944 w 2333625"/>
              <a:gd name="connsiteY45" fmla="*/ 4017543 h 6456362"/>
              <a:gd name="connsiteX46" fmla="*/ 2110581 w 2333625"/>
              <a:gd name="connsiteY46" fmla="*/ 4028654 h 6456362"/>
              <a:gd name="connsiteX47" fmla="*/ 2132013 w 2333625"/>
              <a:gd name="connsiteY47" fmla="*/ 4038177 h 6456362"/>
              <a:gd name="connsiteX48" fmla="*/ 2155031 w 2333625"/>
              <a:gd name="connsiteY48" fmla="*/ 4047701 h 6456362"/>
              <a:gd name="connsiteX49" fmla="*/ 2178050 w 2333625"/>
              <a:gd name="connsiteY49" fmla="*/ 4056431 h 6456362"/>
              <a:gd name="connsiteX50" fmla="*/ 2201069 w 2333625"/>
              <a:gd name="connsiteY50" fmla="*/ 4062780 h 6456362"/>
              <a:gd name="connsiteX51" fmla="*/ 2201863 w 2333625"/>
              <a:gd name="connsiteY51" fmla="*/ 4062780 h 6456362"/>
              <a:gd name="connsiteX52" fmla="*/ 2332831 w 2333625"/>
              <a:gd name="connsiteY52" fmla="*/ 6119070 h 6456362"/>
              <a:gd name="connsiteX53" fmla="*/ 2333625 w 2333625"/>
              <a:gd name="connsiteY53" fmla="*/ 6136530 h 6456362"/>
              <a:gd name="connsiteX54" fmla="*/ 2332831 w 2333625"/>
              <a:gd name="connsiteY54" fmla="*/ 6153196 h 6456362"/>
              <a:gd name="connsiteX55" fmla="*/ 2332038 w 2333625"/>
              <a:gd name="connsiteY55" fmla="*/ 6169862 h 6456362"/>
              <a:gd name="connsiteX56" fmla="*/ 2330450 w 2333625"/>
              <a:gd name="connsiteY56" fmla="*/ 6185735 h 6456362"/>
              <a:gd name="connsiteX57" fmla="*/ 2327275 w 2333625"/>
              <a:gd name="connsiteY57" fmla="*/ 6202401 h 6456362"/>
              <a:gd name="connsiteX58" fmla="*/ 2324100 w 2333625"/>
              <a:gd name="connsiteY58" fmla="*/ 6218273 h 6456362"/>
              <a:gd name="connsiteX59" fmla="*/ 2319338 w 2333625"/>
              <a:gd name="connsiteY59" fmla="*/ 6234146 h 6456362"/>
              <a:gd name="connsiteX60" fmla="*/ 2313781 w 2333625"/>
              <a:gd name="connsiteY60" fmla="*/ 6248431 h 6456362"/>
              <a:gd name="connsiteX61" fmla="*/ 2308225 w 2333625"/>
              <a:gd name="connsiteY61" fmla="*/ 6264304 h 6456362"/>
              <a:gd name="connsiteX62" fmla="*/ 2301875 w 2333625"/>
              <a:gd name="connsiteY62" fmla="*/ 6278589 h 6456362"/>
              <a:gd name="connsiteX63" fmla="*/ 2293938 w 2333625"/>
              <a:gd name="connsiteY63" fmla="*/ 6292875 h 6456362"/>
              <a:gd name="connsiteX64" fmla="*/ 2286794 w 2333625"/>
              <a:gd name="connsiteY64" fmla="*/ 6305573 h 6456362"/>
              <a:gd name="connsiteX65" fmla="*/ 2278063 w 2333625"/>
              <a:gd name="connsiteY65" fmla="*/ 6319065 h 6456362"/>
              <a:gd name="connsiteX66" fmla="*/ 2267744 w 2333625"/>
              <a:gd name="connsiteY66" fmla="*/ 6332556 h 6456362"/>
              <a:gd name="connsiteX67" fmla="*/ 2258219 w 2333625"/>
              <a:gd name="connsiteY67" fmla="*/ 6344461 h 6456362"/>
              <a:gd name="connsiteX68" fmla="*/ 2247900 w 2333625"/>
              <a:gd name="connsiteY68" fmla="*/ 6356365 h 6456362"/>
              <a:gd name="connsiteX69" fmla="*/ 2237581 w 2333625"/>
              <a:gd name="connsiteY69" fmla="*/ 6367475 h 6456362"/>
              <a:gd name="connsiteX70" fmla="*/ 2224881 w 2333625"/>
              <a:gd name="connsiteY70" fmla="*/ 6378587 h 6456362"/>
              <a:gd name="connsiteX71" fmla="*/ 2212975 w 2333625"/>
              <a:gd name="connsiteY71" fmla="*/ 6388110 h 6456362"/>
              <a:gd name="connsiteX72" fmla="*/ 2199481 w 2333625"/>
              <a:gd name="connsiteY72" fmla="*/ 6398427 h 6456362"/>
              <a:gd name="connsiteX73" fmla="*/ 2186781 w 2333625"/>
              <a:gd name="connsiteY73" fmla="*/ 6407157 h 6456362"/>
              <a:gd name="connsiteX74" fmla="*/ 2173288 w 2333625"/>
              <a:gd name="connsiteY74" fmla="*/ 6414299 h 6456362"/>
              <a:gd name="connsiteX75" fmla="*/ 2159000 w 2333625"/>
              <a:gd name="connsiteY75" fmla="*/ 6422236 h 6456362"/>
              <a:gd name="connsiteX76" fmla="*/ 2144713 w 2333625"/>
              <a:gd name="connsiteY76" fmla="*/ 6428585 h 6456362"/>
              <a:gd name="connsiteX77" fmla="*/ 2130425 w 2333625"/>
              <a:gd name="connsiteY77" fmla="*/ 6435727 h 6456362"/>
              <a:gd name="connsiteX78" fmla="*/ 2115344 w 2333625"/>
              <a:gd name="connsiteY78" fmla="*/ 6441283 h 6456362"/>
              <a:gd name="connsiteX79" fmla="*/ 2099469 w 2333625"/>
              <a:gd name="connsiteY79" fmla="*/ 6445251 h 6456362"/>
              <a:gd name="connsiteX80" fmla="*/ 2083594 w 2333625"/>
              <a:gd name="connsiteY80" fmla="*/ 6450013 h 6456362"/>
              <a:gd name="connsiteX81" fmla="*/ 2066925 w 2333625"/>
              <a:gd name="connsiteY81" fmla="*/ 6451600 h 6456362"/>
              <a:gd name="connsiteX82" fmla="*/ 2050256 w 2333625"/>
              <a:gd name="connsiteY82" fmla="*/ 6453981 h 6456362"/>
              <a:gd name="connsiteX83" fmla="*/ 2033588 w 2333625"/>
              <a:gd name="connsiteY83" fmla="*/ 6455569 h 6456362"/>
              <a:gd name="connsiteX84" fmla="*/ 2017713 w 2333625"/>
              <a:gd name="connsiteY84" fmla="*/ 6456362 h 6456362"/>
              <a:gd name="connsiteX85" fmla="*/ 2001838 w 2333625"/>
              <a:gd name="connsiteY85" fmla="*/ 6456362 h 6456362"/>
              <a:gd name="connsiteX86" fmla="*/ 1986756 w 2333625"/>
              <a:gd name="connsiteY86" fmla="*/ 6455569 h 6456362"/>
              <a:gd name="connsiteX87" fmla="*/ 1972469 w 2333625"/>
              <a:gd name="connsiteY87" fmla="*/ 6453187 h 6456362"/>
              <a:gd name="connsiteX88" fmla="*/ 1957388 w 2333625"/>
              <a:gd name="connsiteY88" fmla="*/ 6450807 h 6456362"/>
              <a:gd name="connsiteX89" fmla="*/ 1943100 w 2333625"/>
              <a:gd name="connsiteY89" fmla="*/ 6447632 h 6456362"/>
              <a:gd name="connsiteX90" fmla="*/ 1929606 w 2333625"/>
              <a:gd name="connsiteY90" fmla="*/ 6444457 h 6456362"/>
              <a:gd name="connsiteX91" fmla="*/ 1915319 w 2333625"/>
              <a:gd name="connsiteY91" fmla="*/ 6439696 h 6456362"/>
              <a:gd name="connsiteX92" fmla="*/ 1901825 w 2333625"/>
              <a:gd name="connsiteY92" fmla="*/ 6434141 h 6456362"/>
              <a:gd name="connsiteX93" fmla="*/ 1875631 w 2333625"/>
              <a:gd name="connsiteY93" fmla="*/ 6423029 h 6456362"/>
              <a:gd name="connsiteX94" fmla="*/ 1850231 w 2333625"/>
              <a:gd name="connsiteY94" fmla="*/ 6408745 h 6456362"/>
              <a:gd name="connsiteX95" fmla="*/ 1827213 w 2333625"/>
              <a:gd name="connsiteY95" fmla="*/ 6392871 h 6456362"/>
              <a:gd name="connsiteX96" fmla="*/ 1804988 w 2333625"/>
              <a:gd name="connsiteY96" fmla="*/ 6375412 h 6456362"/>
              <a:gd name="connsiteX97" fmla="*/ 1784350 w 2333625"/>
              <a:gd name="connsiteY97" fmla="*/ 6355571 h 6456362"/>
              <a:gd name="connsiteX98" fmla="*/ 1766094 w 2333625"/>
              <a:gd name="connsiteY98" fmla="*/ 6333349 h 6456362"/>
              <a:gd name="connsiteX99" fmla="*/ 1749425 w 2333625"/>
              <a:gd name="connsiteY99" fmla="*/ 6309541 h 6456362"/>
              <a:gd name="connsiteX100" fmla="*/ 1735138 w 2333625"/>
              <a:gd name="connsiteY100" fmla="*/ 6284939 h 6456362"/>
              <a:gd name="connsiteX101" fmla="*/ 1729581 w 2333625"/>
              <a:gd name="connsiteY101" fmla="*/ 6271447 h 6456362"/>
              <a:gd name="connsiteX102" fmla="*/ 1723231 w 2333625"/>
              <a:gd name="connsiteY102" fmla="*/ 6258749 h 6456362"/>
              <a:gd name="connsiteX103" fmla="*/ 1718469 w 2333625"/>
              <a:gd name="connsiteY103" fmla="*/ 6244463 h 6456362"/>
              <a:gd name="connsiteX104" fmla="*/ 1714500 w 2333625"/>
              <a:gd name="connsiteY104" fmla="*/ 6230971 h 6456362"/>
              <a:gd name="connsiteX105" fmla="*/ 1709738 w 2333625"/>
              <a:gd name="connsiteY105" fmla="*/ 6216687 h 6456362"/>
              <a:gd name="connsiteX106" fmla="*/ 1706563 w 2333625"/>
              <a:gd name="connsiteY106" fmla="*/ 6202401 h 6456362"/>
              <a:gd name="connsiteX107" fmla="*/ 1704181 w 2333625"/>
              <a:gd name="connsiteY107" fmla="*/ 6187322 h 6456362"/>
              <a:gd name="connsiteX108" fmla="*/ 1701800 w 2333625"/>
              <a:gd name="connsiteY108" fmla="*/ 6171449 h 6456362"/>
              <a:gd name="connsiteX109" fmla="*/ 1458119 w 2333625"/>
              <a:gd name="connsiteY109" fmla="*/ 3814374 h 6456362"/>
              <a:gd name="connsiteX110" fmla="*/ 1212850 w 2333625"/>
              <a:gd name="connsiteY110" fmla="*/ 6171449 h 6456362"/>
              <a:gd name="connsiteX111" fmla="*/ 1212056 w 2333625"/>
              <a:gd name="connsiteY111" fmla="*/ 6187322 h 6456362"/>
              <a:gd name="connsiteX112" fmla="*/ 1208881 w 2333625"/>
              <a:gd name="connsiteY112" fmla="*/ 6202401 h 6456362"/>
              <a:gd name="connsiteX113" fmla="*/ 1205706 w 2333625"/>
              <a:gd name="connsiteY113" fmla="*/ 6216687 h 6456362"/>
              <a:gd name="connsiteX114" fmla="*/ 1201738 w 2333625"/>
              <a:gd name="connsiteY114" fmla="*/ 6230971 h 6456362"/>
              <a:gd name="connsiteX115" fmla="*/ 1197769 w 2333625"/>
              <a:gd name="connsiteY115" fmla="*/ 6244463 h 6456362"/>
              <a:gd name="connsiteX116" fmla="*/ 1192213 w 2333625"/>
              <a:gd name="connsiteY116" fmla="*/ 6258749 h 6456362"/>
              <a:gd name="connsiteX117" fmla="*/ 1186656 w 2333625"/>
              <a:gd name="connsiteY117" fmla="*/ 6271447 h 6456362"/>
              <a:gd name="connsiteX118" fmla="*/ 1180306 w 2333625"/>
              <a:gd name="connsiteY118" fmla="*/ 6284939 h 6456362"/>
              <a:gd name="connsiteX119" fmla="*/ 1166019 w 2333625"/>
              <a:gd name="connsiteY119" fmla="*/ 6309541 h 6456362"/>
              <a:gd name="connsiteX120" fmla="*/ 1149350 w 2333625"/>
              <a:gd name="connsiteY120" fmla="*/ 6333349 h 6456362"/>
              <a:gd name="connsiteX121" fmla="*/ 1130300 w 2333625"/>
              <a:gd name="connsiteY121" fmla="*/ 6355571 h 6456362"/>
              <a:gd name="connsiteX122" fmla="*/ 1111250 w 2333625"/>
              <a:gd name="connsiteY122" fmla="*/ 6375412 h 6456362"/>
              <a:gd name="connsiteX123" fmla="*/ 1089025 w 2333625"/>
              <a:gd name="connsiteY123" fmla="*/ 6392871 h 6456362"/>
              <a:gd name="connsiteX124" fmla="*/ 1064419 w 2333625"/>
              <a:gd name="connsiteY124" fmla="*/ 6408745 h 6456362"/>
              <a:gd name="connsiteX125" fmla="*/ 1040606 w 2333625"/>
              <a:gd name="connsiteY125" fmla="*/ 6423029 h 6456362"/>
              <a:gd name="connsiteX126" fmla="*/ 1014413 w 2333625"/>
              <a:gd name="connsiteY126" fmla="*/ 6434141 h 6456362"/>
              <a:gd name="connsiteX127" fmla="*/ 1000125 w 2333625"/>
              <a:gd name="connsiteY127" fmla="*/ 6439696 h 6456362"/>
              <a:gd name="connsiteX128" fmla="*/ 986631 w 2333625"/>
              <a:gd name="connsiteY128" fmla="*/ 6444457 h 6456362"/>
              <a:gd name="connsiteX129" fmla="*/ 972344 w 2333625"/>
              <a:gd name="connsiteY129" fmla="*/ 6447632 h 6456362"/>
              <a:gd name="connsiteX130" fmla="*/ 958056 w 2333625"/>
              <a:gd name="connsiteY130" fmla="*/ 6450807 h 6456362"/>
              <a:gd name="connsiteX131" fmla="*/ 943769 w 2333625"/>
              <a:gd name="connsiteY131" fmla="*/ 6453187 h 6456362"/>
              <a:gd name="connsiteX132" fmla="*/ 928688 w 2333625"/>
              <a:gd name="connsiteY132" fmla="*/ 6455569 h 6456362"/>
              <a:gd name="connsiteX133" fmla="*/ 914400 w 2333625"/>
              <a:gd name="connsiteY133" fmla="*/ 6456362 h 6456362"/>
              <a:gd name="connsiteX134" fmla="*/ 898525 w 2333625"/>
              <a:gd name="connsiteY134" fmla="*/ 6456362 h 6456362"/>
              <a:gd name="connsiteX135" fmla="*/ 881063 w 2333625"/>
              <a:gd name="connsiteY135" fmla="*/ 6455569 h 6456362"/>
              <a:gd name="connsiteX136" fmla="*/ 864394 w 2333625"/>
              <a:gd name="connsiteY136" fmla="*/ 6453981 h 6456362"/>
              <a:gd name="connsiteX137" fmla="*/ 848519 w 2333625"/>
              <a:gd name="connsiteY137" fmla="*/ 6451600 h 6456362"/>
              <a:gd name="connsiteX138" fmla="*/ 831850 w 2333625"/>
              <a:gd name="connsiteY138" fmla="*/ 6450013 h 6456362"/>
              <a:gd name="connsiteX139" fmla="*/ 816769 w 2333625"/>
              <a:gd name="connsiteY139" fmla="*/ 6445251 h 6456362"/>
              <a:gd name="connsiteX140" fmla="*/ 800894 w 2333625"/>
              <a:gd name="connsiteY140" fmla="*/ 6441283 h 6456362"/>
              <a:gd name="connsiteX141" fmla="*/ 785813 w 2333625"/>
              <a:gd name="connsiteY141" fmla="*/ 6435727 h 6456362"/>
              <a:gd name="connsiteX142" fmla="*/ 769938 w 2333625"/>
              <a:gd name="connsiteY142" fmla="*/ 6428585 h 6456362"/>
              <a:gd name="connsiteX143" fmla="*/ 755650 w 2333625"/>
              <a:gd name="connsiteY143" fmla="*/ 6422236 h 6456362"/>
              <a:gd name="connsiteX144" fmla="*/ 741363 w 2333625"/>
              <a:gd name="connsiteY144" fmla="*/ 6414299 h 6456362"/>
              <a:gd name="connsiteX145" fmla="*/ 728663 w 2333625"/>
              <a:gd name="connsiteY145" fmla="*/ 6407157 h 6456362"/>
              <a:gd name="connsiteX146" fmla="*/ 715169 w 2333625"/>
              <a:gd name="connsiteY146" fmla="*/ 6398427 h 6456362"/>
              <a:gd name="connsiteX147" fmla="*/ 702469 w 2333625"/>
              <a:gd name="connsiteY147" fmla="*/ 6388110 h 6456362"/>
              <a:gd name="connsiteX148" fmla="*/ 689769 w 2333625"/>
              <a:gd name="connsiteY148" fmla="*/ 6378587 h 6456362"/>
              <a:gd name="connsiteX149" fmla="*/ 679450 w 2333625"/>
              <a:gd name="connsiteY149" fmla="*/ 6367475 h 6456362"/>
              <a:gd name="connsiteX150" fmla="*/ 668338 w 2333625"/>
              <a:gd name="connsiteY150" fmla="*/ 6356365 h 6456362"/>
              <a:gd name="connsiteX151" fmla="*/ 657225 w 2333625"/>
              <a:gd name="connsiteY151" fmla="*/ 6344461 h 6456362"/>
              <a:gd name="connsiteX152" fmla="*/ 646906 w 2333625"/>
              <a:gd name="connsiteY152" fmla="*/ 6332556 h 6456362"/>
              <a:gd name="connsiteX153" fmla="*/ 638175 w 2333625"/>
              <a:gd name="connsiteY153" fmla="*/ 6319065 h 6456362"/>
              <a:gd name="connsiteX154" fmla="*/ 629444 w 2333625"/>
              <a:gd name="connsiteY154" fmla="*/ 6305573 h 6456362"/>
              <a:gd name="connsiteX155" fmla="*/ 622300 w 2333625"/>
              <a:gd name="connsiteY155" fmla="*/ 6292875 h 6456362"/>
              <a:gd name="connsiteX156" fmla="*/ 614363 w 2333625"/>
              <a:gd name="connsiteY156" fmla="*/ 6278589 h 6456362"/>
              <a:gd name="connsiteX157" fmla="*/ 608012 w 2333625"/>
              <a:gd name="connsiteY157" fmla="*/ 6264304 h 6456362"/>
              <a:gd name="connsiteX158" fmla="*/ 600869 w 2333625"/>
              <a:gd name="connsiteY158" fmla="*/ 6248431 h 6456362"/>
              <a:gd name="connsiteX159" fmla="*/ 596900 w 2333625"/>
              <a:gd name="connsiteY159" fmla="*/ 6234146 h 6456362"/>
              <a:gd name="connsiteX160" fmla="*/ 592137 w 2333625"/>
              <a:gd name="connsiteY160" fmla="*/ 6218273 h 6456362"/>
              <a:gd name="connsiteX161" fmla="*/ 588169 w 2333625"/>
              <a:gd name="connsiteY161" fmla="*/ 6202401 h 6456362"/>
              <a:gd name="connsiteX162" fmla="*/ 585788 w 2333625"/>
              <a:gd name="connsiteY162" fmla="*/ 6185735 h 6456362"/>
              <a:gd name="connsiteX163" fmla="*/ 583406 w 2333625"/>
              <a:gd name="connsiteY163" fmla="*/ 6169862 h 6456362"/>
              <a:gd name="connsiteX164" fmla="*/ 582613 w 2333625"/>
              <a:gd name="connsiteY164" fmla="*/ 6153196 h 6456362"/>
              <a:gd name="connsiteX165" fmla="*/ 582613 w 2333625"/>
              <a:gd name="connsiteY165" fmla="*/ 6136530 h 6456362"/>
              <a:gd name="connsiteX166" fmla="*/ 582613 w 2333625"/>
              <a:gd name="connsiteY166" fmla="*/ 6119070 h 6456362"/>
              <a:gd name="connsiteX167" fmla="*/ 746125 w 2333625"/>
              <a:gd name="connsiteY167" fmla="*/ 3549302 h 6456362"/>
              <a:gd name="connsiteX168" fmla="*/ 749300 w 2333625"/>
              <a:gd name="connsiteY168" fmla="*/ 3496129 h 6456362"/>
              <a:gd name="connsiteX169" fmla="*/ 750888 w 2333625"/>
              <a:gd name="connsiteY169" fmla="*/ 3440575 h 6456362"/>
              <a:gd name="connsiteX170" fmla="*/ 750888 w 2333625"/>
              <a:gd name="connsiteY170" fmla="*/ 3387402 h 6456362"/>
              <a:gd name="connsiteX171" fmla="*/ 749300 w 2333625"/>
              <a:gd name="connsiteY171" fmla="*/ 3331848 h 6456362"/>
              <a:gd name="connsiteX172" fmla="*/ 723900 w 2333625"/>
              <a:gd name="connsiteY172" fmla="*/ 2545363 h 6456362"/>
              <a:gd name="connsiteX173" fmla="*/ 500063 w 2333625"/>
              <a:gd name="connsiteY173" fmla="*/ 3781835 h 6456362"/>
              <a:gd name="connsiteX174" fmla="*/ 496888 w 2333625"/>
              <a:gd name="connsiteY174" fmla="*/ 3794533 h 6456362"/>
              <a:gd name="connsiteX175" fmla="*/ 493713 w 2333625"/>
              <a:gd name="connsiteY175" fmla="*/ 3808025 h 6456362"/>
              <a:gd name="connsiteX176" fmla="*/ 488950 w 2333625"/>
              <a:gd name="connsiteY176" fmla="*/ 3820723 h 6456362"/>
              <a:gd name="connsiteX177" fmla="*/ 484188 w 2333625"/>
              <a:gd name="connsiteY177" fmla="*/ 3833421 h 6456362"/>
              <a:gd name="connsiteX178" fmla="*/ 479425 w 2333625"/>
              <a:gd name="connsiteY178" fmla="*/ 3845326 h 6456362"/>
              <a:gd name="connsiteX179" fmla="*/ 473869 w 2333625"/>
              <a:gd name="connsiteY179" fmla="*/ 3857230 h 6456362"/>
              <a:gd name="connsiteX180" fmla="*/ 466725 w 2333625"/>
              <a:gd name="connsiteY180" fmla="*/ 3868341 h 6456362"/>
              <a:gd name="connsiteX181" fmla="*/ 459581 w 2333625"/>
              <a:gd name="connsiteY181" fmla="*/ 3879452 h 6456362"/>
              <a:gd name="connsiteX182" fmla="*/ 451644 w 2333625"/>
              <a:gd name="connsiteY182" fmla="*/ 3888975 h 6456362"/>
              <a:gd name="connsiteX183" fmla="*/ 443706 w 2333625"/>
              <a:gd name="connsiteY183" fmla="*/ 3900086 h 6456362"/>
              <a:gd name="connsiteX184" fmla="*/ 426244 w 2333625"/>
              <a:gd name="connsiteY184" fmla="*/ 3917546 h 6456362"/>
              <a:gd name="connsiteX185" fmla="*/ 406400 w 2333625"/>
              <a:gd name="connsiteY185" fmla="*/ 3935006 h 6456362"/>
              <a:gd name="connsiteX186" fmla="*/ 385763 w 2333625"/>
              <a:gd name="connsiteY186" fmla="*/ 3949291 h 6456362"/>
              <a:gd name="connsiteX187" fmla="*/ 363538 w 2333625"/>
              <a:gd name="connsiteY187" fmla="*/ 3961989 h 6456362"/>
              <a:gd name="connsiteX188" fmla="*/ 340519 w 2333625"/>
              <a:gd name="connsiteY188" fmla="*/ 3972306 h 6456362"/>
              <a:gd name="connsiteX189" fmla="*/ 315119 w 2333625"/>
              <a:gd name="connsiteY189" fmla="*/ 3980242 h 6456362"/>
              <a:gd name="connsiteX190" fmla="*/ 303213 w 2333625"/>
              <a:gd name="connsiteY190" fmla="*/ 3982623 h 6456362"/>
              <a:gd name="connsiteX191" fmla="*/ 289719 w 2333625"/>
              <a:gd name="connsiteY191" fmla="*/ 3985004 h 6456362"/>
              <a:gd name="connsiteX192" fmla="*/ 277812 w 2333625"/>
              <a:gd name="connsiteY192" fmla="*/ 3986591 h 6456362"/>
              <a:gd name="connsiteX193" fmla="*/ 265112 w 2333625"/>
              <a:gd name="connsiteY193" fmla="*/ 3988179 h 6456362"/>
              <a:gd name="connsiteX194" fmla="*/ 251619 w 2333625"/>
              <a:gd name="connsiteY194" fmla="*/ 3988179 h 6456362"/>
              <a:gd name="connsiteX195" fmla="*/ 238125 w 2333625"/>
              <a:gd name="connsiteY195" fmla="*/ 3988179 h 6456362"/>
              <a:gd name="connsiteX196" fmla="*/ 225425 w 2333625"/>
              <a:gd name="connsiteY196" fmla="*/ 3986591 h 6456362"/>
              <a:gd name="connsiteX197" fmla="*/ 211931 w 2333625"/>
              <a:gd name="connsiteY197" fmla="*/ 3985004 h 6456362"/>
              <a:gd name="connsiteX198" fmla="*/ 197644 w 2333625"/>
              <a:gd name="connsiteY198" fmla="*/ 3982623 h 6456362"/>
              <a:gd name="connsiteX199" fmla="*/ 184944 w 2333625"/>
              <a:gd name="connsiteY199" fmla="*/ 3979449 h 6456362"/>
              <a:gd name="connsiteX200" fmla="*/ 162719 w 2333625"/>
              <a:gd name="connsiteY200" fmla="*/ 3971512 h 6456362"/>
              <a:gd name="connsiteX201" fmla="*/ 140494 w 2333625"/>
              <a:gd name="connsiteY201" fmla="*/ 3961989 h 6456362"/>
              <a:gd name="connsiteX202" fmla="*/ 120650 w 2333625"/>
              <a:gd name="connsiteY202" fmla="*/ 3950878 h 6456362"/>
              <a:gd name="connsiteX203" fmla="*/ 100806 w 2333625"/>
              <a:gd name="connsiteY203" fmla="*/ 3938180 h 6456362"/>
              <a:gd name="connsiteX204" fmla="*/ 83344 w 2333625"/>
              <a:gd name="connsiteY204" fmla="*/ 3923101 h 6456362"/>
              <a:gd name="connsiteX205" fmla="*/ 68262 w 2333625"/>
              <a:gd name="connsiteY205" fmla="*/ 3908022 h 6456362"/>
              <a:gd name="connsiteX206" fmla="*/ 52387 w 2333625"/>
              <a:gd name="connsiteY206" fmla="*/ 3890562 h 6456362"/>
              <a:gd name="connsiteX207" fmla="*/ 39687 w 2333625"/>
              <a:gd name="connsiteY207" fmla="*/ 3872309 h 6456362"/>
              <a:gd name="connsiteX208" fmla="*/ 28575 w 2333625"/>
              <a:gd name="connsiteY208" fmla="*/ 3853262 h 6456362"/>
              <a:gd name="connsiteX209" fmla="*/ 19050 w 2333625"/>
              <a:gd name="connsiteY209" fmla="*/ 3831834 h 6456362"/>
              <a:gd name="connsiteX210" fmla="*/ 11112 w 2333625"/>
              <a:gd name="connsiteY210" fmla="*/ 3811200 h 6456362"/>
              <a:gd name="connsiteX211" fmla="*/ 5556 w 2333625"/>
              <a:gd name="connsiteY211" fmla="*/ 3788978 h 6456362"/>
              <a:gd name="connsiteX212" fmla="*/ 2381 w 2333625"/>
              <a:gd name="connsiteY212" fmla="*/ 3765963 h 6456362"/>
              <a:gd name="connsiteX213" fmla="*/ 0 w 2333625"/>
              <a:gd name="connsiteY213" fmla="*/ 3742948 h 6456362"/>
              <a:gd name="connsiteX214" fmla="*/ 794 w 2333625"/>
              <a:gd name="connsiteY214" fmla="*/ 3719932 h 6456362"/>
              <a:gd name="connsiteX215" fmla="*/ 3175 w 2333625"/>
              <a:gd name="connsiteY215" fmla="*/ 3696123 h 6456362"/>
              <a:gd name="connsiteX216" fmla="*/ 304006 w 2333625"/>
              <a:gd name="connsiteY216" fmla="*/ 1830304 h 6456362"/>
              <a:gd name="connsiteX217" fmla="*/ 308769 w 2333625"/>
              <a:gd name="connsiteY217" fmla="*/ 1807289 h 6456362"/>
              <a:gd name="connsiteX218" fmla="*/ 313531 w 2333625"/>
              <a:gd name="connsiteY218" fmla="*/ 1785861 h 6456362"/>
              <a:gd name="connsiteX219" fmla="*/ 318294 w 2333625"/>
              <a:gd name="connsiteY219" fmla="*/ 1764433 h 6456362"/>
              <a:gd name="connsiteX220" fmla="*/ 325437 w 2333625"/>
              <a:gd name="connsiteY220" fmla="*/ 1743005 h 6456362"/>
              <a:gd name="connsiteX221" fmla="*/ 332581 w 2333625"/>
              <a:gd name="connsiteY221" fmla="*/ 1721577 h 6456362"/>
              <a:gd name="connsiteX222" fmla="*/ 340519 w 2333625"/>
              <a:gd name="connsiteY222" fmla="*/ 1700942 h 6456362"/>
              <a:gd name="connsiteX223" fmla="*/ 349250 w 2333625"/>
              <a:gd name="connsiteY223" fmla="*/ 1681102 h 6456362"/>
              <a:gd name="connsiteX224" fmla="*/ 359569 w 2333625"/>
              <a:gd name="connsiteY224" fmla="*/ 1661261 h 6456362"/>
              <a:gd name="connsiteX225" fmla="*/ 369094 w 2333625"/>
              <a:gd name="connsiteY225" fmla="*/ 1641420 h 6456362"/>
              <a:gd name="connsiteX226" fmla="*/ 380206 w 2333625"/>
              <a:gd name="connsiteY226" fmla="*/ 1623167 h 6456362"/>
              <a:gd name="connsiteX227" fmla="*/ 391319 w 2333625"/>
              <a:gd name="connsiteY227" fmla="*/ 1604120 h 6456362"/>
              <a:gd name="connsiteX228" fmla="*/ 403225 w 2333625"/>
              <a:gd name="connsiteY228" fmla="*/ 1585866 h 6456362"/>
              <a:gd name="connsiteX229" fmla="*/ 416719 w 2333625"/>
              <a:gd name="connsiteY229" fmla="*/ 1567613 h 6456362"/>
              <a:gd name="connsiteX230" fmla="*/ 429419 w 2333625"/>
              <a:gd name="connsiteY230" fmla="*/ 1551740 h 6456362"/>
              <a:gd name="connsiteX231" fmla="*/ 443706 w 2333625"/>
              <a:gd name="connsiteY231" fmla="*/ 1535074 h 6456362"/>
              <a:gd name="connsiteX232" fmla="*/ 459581 w 2333625"/>
              <a:gd name="connsiteY232" fmla="*/ 1518408 h 6456362"/>
              <a:gd name="connsiteX233" fmla="*/ 474663 w 2333625"/>
              <a:gd name="connsiteY233" fmla="*/ 1503329 h 6456362"/>
              <a:gd name="connsiteX234" fmla="*/ 489744 w 2333625"/>
              <a:gd name="connsiteY234" fmla="*/ 1487457 h 6456362"/>
              <a:gd name="connsiteX235" fmla="*/ 506413 w 2333625"/>
              <a:gd name="connsiteY235" fmla="*/ 1473171 h 6456362"/>
              <a:gd name="connsiteX236" fmla="*/ 523081 w 2333625"/>
              <a:gd name="connsiteY236" fmla="*/ 1460473 h 6456362"/>
              <a:gd name="connsiteX237" fmla="*/ 540544 w 2333625"/>
              <a:gd name="connsiteY237" fmla="*/ 1446981 h 6456362"/>
              <a:gd name="connsiteX238" fmla="*/ 558006 w 2333625"/>
              <a:gd name="connsiteY238" fmla="*/ 1435077 h 6456362"/>
              <a:gd name="connsiteX239" fmla="*/ 577056 w 2333625"/>
              <a:gd name="connsiteY239" fmla="*/ 1423173 h 6456362"/>
              <a:gd name="connsiteX240" fmla="*/ 595313 w 2333625"/>
              <a:gd name="connsiteY240" fmla="*/ 1412062 h 6456362"/>
              <a:gd name="connsiteX241" fmla="*/ 615156 w 2333625"/>
              <a:gd name="connsiteY241" fmla="*/ 1400951 h 6456362"/>
              <a:gd name="connsiteX242" fmla="*/ 635000 w 2333625"/>
              <a:gd name="connsiteY242" fmla="*/ 1391428 h 6456362"/>
              <a:gd name="connsiteX243" fmla="*/ 654844 w 2333625"/>
              <a:gd name="connsiteY243" fmla="*/ 1382698 h 6456362"/>
              <a:gd name="connsiteX244" fmla="*/ 675481 w 2333625"/>
              <a:gd name="connsiteY244" fmla="*/ 1373174 h 6456362"/>
              <a:gd name="connsiteX245" fmla="*/ 696913 w 2333625"/>
              <a:gd name="connsiteY245" fmla="*/ 1366825 h 6456362"/>
              <a:gd name="connsiteX246" fmla="*/ 718344 w 2333625"/>
              <a:gd name="connsiteY246" fmla="*/ 1358889 h 6456362"/>
              <a:gd name="connsiteX247" fmla="*/ 740569 w 2333625"/>
              <a:gd name="connsiteY247" fmla="*/ 1354127 h 6456362"/>
              <a:gd name="connsiteX248" fmla="*/ 762794 w 2333625"/>
              <a:gd name="connsiteY248" fmla="*/ 1348572 h 6456362"/>
              <a:gd name="connsiteX249" fmla="*/ 1457276 w 2333625"/>
              <a:gd name="connsiteY249" fmla="*/ 0 h 6456362"/>
              <a:gd name="connsiteX250" fmla="*/ 2022476 w 2333625"/>
              <a:gd name="connsiteY250" fmla="*/ 565200 h 6456362"/>
              <a:gd name="connsiteX251" fmla="*/ 1457276 w 2333625"/>
              <a:gd name="connsiteY251" fmla="*/ 1130400 h 6456362"/>
              <a:gd name="connsiteX252" fmla="*/ 892076 w 2333625"/>
              <a:gd name="connsiteY252" fmla="*/ 565200 h 6456362"/>
              <a:gd name="connsiteX253" fmla="*/ 1457276 w 2333625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3625" h="6456362">
                <a:moveTo>
                  <a:pt x="1045369" y="1287462"/>
                </a:moveTo>
                <a:lnTo>
                  <a:pt x="1260475" y="2108074"/>
                </a:lnTo>
                <a:lnTo>
                  <a:pt x="1377156" y="1538249"/>
                </a:lnTo>
                <a:lnTo>
                  <a:pt x="1262856" y="1424760"/>
                </a:lnTo>
                <a:lnTo>
                  <a:pt x="1391444" y="1296986"/>
                </a:lnTo>
                <a:lnTo>
                  <a:pt x="1458119" y="1296986"/>
                </a:lnTo>
                <a:lnTo>
                  <a:pt x="1524794" y="1296986"/>
                </a:lnTo>
                <a:lnTo>
                  <a:pt x="1652588" y="1424760"/>
                </a:lnTo>
                <a:lnTo>
                  <a:pt x="1539081" y="1538249"/>
                </a:lnTo>
                <a:lnTo>
                  <a:pt x="1655763" y="2108074"/>
                </a:lnTo>
                <a:lnTo>
                  <a:pt x="1871663" y="1287462"/>
                </a:lnTo>
                <a:lnTo>
                  <a:pt x="2153444" y="1348572"/>
                </a:lnTo>
                <a:lnTo>
                  <a:pt x="2170113" y="1354127"/>
                </a:lnTo>
                <a:lnTo>
                  <a:pt x="2186781" y="1358095"/>
                </a:lnTo>
                <a:lnTo>
                  <a:pt x="2175669" y="1393015"/>
                </a:lnTo>
                <a:lnTo>
                  <a:pt x="2166144" y="1429522"/>
                </a:lnTo>
                <a:lnTo>
                  <a:pt x="2156619" y="1466029"/>
                </a:lnTo>
                <a:lnTo>
                  <a:pt x="2150269" y="1501742"/>
                </a:lnTo>
                <a:lnTo>
                  <a:pt x="1829594" y="3485018"/>
                </a:lnTo>
                <a:lnTo>
                  <a:pt x="1826419" y="3508827"/>
                </a:lnTo>
                <a:lnTo>
                  <a:pt x="1824038" y="3533430"/>
                </a:lnTo>
                <a:lnTo>
                  <a:pt x="1824038" y="3557239"/>
                </a:lnTo>
                <a:lnTo>
                  <a:pt x="1824038" y="3581841"/>
                </a:lnTo>
                <a:lnTo>
                  <a:pt x="1824831" y="3604856"/>
                </a:lnTo>
                <a:lnTo>
                  <a:pt x="1827213" y="3628665"/>
                </a:lnTo>
                <a:lnTo>
                  <a:pt x="1830388" y="3651680"/>
                </a:lnTo>
                <a:lnTo>
                  <a:pt x="1835150" y="3674696"/>
                </a:lnTo>
                <a:lnTo>
                  <a:pt x="1840706" y="3696917"/>
                </a:lnTo>
                <a:lnTo>
                  <a:pt x="1846263" y="3719932"/>
                </a:lnTo>
                <a:lnTo>
                  <a:pt x="1853406" y="3742154"/>
                </a:lnTo>
                <a:lnTo>
                  <a:pt x="1862138" y="3762788"/>
                </a:lnTo>
                <a:lnTo>
                  <a:pt x="1871663" y="3783423"/>
                </a:lnTo>
                <a:lnTo>
                  <a:pt x="1881188" y="3804851"/>
                </a:lnTo>
                <a:lnTo>
                  <a:pt x="1893094" y="3825485"/>
                </a:lnTo>
                <a:lnTo>
                  <a:pt x="1904206" y="3845326"/>
                </a:lnTo>
                <a:lnTo>
                  <a:pt x="1917700" y="3863579"/>
                </a:lnTo>
                <a:lnTo>
                  <a:pt x="1931988" y="3882626"/>
                </a:lnTo>
                <a:lnTo>
                  <a:pt x="1946275" y="3900086"/>
                </a:lnTo>
                <a:lnTo>
                  <a:pt x="1961356" y="3917546"/>
                </a:lnTo>
                <a:lnTo>
                  <a:pt x="1976438" y="3934212"/>
                </a:lnTo>
                <a:lnTo>
                  <a:pt x="1994694" y="3949291"/>
                </a:lnTo>
                <a:lnTo>
                  <a:pt x="2012156" y="3965163"/>
                </a:lnTo>
                <a:lnTo>
                  <a:pt x="2030413" y="3979449"/>
                </a:lnTo>
                <a:lnTo>
                  <a:pt x="2049463" y="3992147"/>
                </a:lnTo>
                <a:lnTo>
                  <a:pt x="2069306" y="4005638"/>
                </a:lnTo>
                <a:lnTo>
                  <a:pt x="2089944" y="4017543"/>
                </a:lnTo>
                <a:lnTo>
                  <a:pt x="2110581" y="4028654"/>
                </a:lnTo>
                <a:lnTo>
                  <a:pt x="2132013" y="4038177"/>
                </a:lnTo>
                <a:lnTo>
                  <a:pt x="2155031" y="4047701"/>
                </a:lnTo>
                <a:lnTo>
                  <a:pt x="2178050" y="4056431"/>
                </a:lnTo>
                <a:lnTo>
                  <a:pt x="2201069" y="4062780"/>
                </a:lnTo>
                <a:lnTo>
                  <a:pt x="2201863" y="4062780"/>
                </a:lnTo>
                <a:lnTo>
                  <a:pt x="2332831" y="6119070"/>
                </a:lnTo>
                <a:lnTo>
                  <a:pt x="2333625" y="6136530"/>
                </a:lnTo>
                <a:lnTo>
                  <a:pt x="2332831" y="6153196"/>
                </a:lnTo>
                <a:lnTo>
                  <a:pt x="2332038" y="6169862"/>
                </a:lnTo>
                <a:lnTo>
                  <a:pt x="2330450" y="6185735"/>
                </a:lnTo>
                <a:lnTo>
                  <a:pt x="2327275" y="6202401"/>
                </a:lnTo>
                <a:lnTo>
                  <a:pt x="2324100" y="6218273"/>
                </a:lnTo>
                <a:lnTo>
                  <a:pt x="2319338" y="6234146"/>
                </a:lnTo>
                <a:lnTo>
                  <a:pt x="2313781" y="6248431"/>
                </a:lnTo>
                <a:lnTo>
                  <a:pt x="2308225" y="6264304"/>
                </a:lnTo>
                <a:lnTo>
                  <a:pt x="2301875" y="6278589"/>
                </a:lnTo>
                <a:lnTo>
                  <a:pt x="2293938" y="6292875"/>
                </a:lnTo>
                <a:lnTo>
                  <a:pt x="2286794" y="6305573"/>
                </a:lnTo>
                <a:lnTo>
                  <a:pt x="2278063" y="6319065"/>
                </a:lnTo>
                <a:lnTo>
                  <a:pt x="2267744" y="6332556"/>
                </a:lnTo>
                <a:lnTo>
                  <a:pt x="2258219" y="6344461"/>
                </a:lnTo>
                <a:lnTo>
                  <a:pt x="2247900" y="6356365"/>
                </a:lnTo>
                <a:lnTo>
                  <a:pt x="2237581" y="6367475"/>
                </a:lnTo>
                <a:lnTo>
                  <a:pt x="2224881" y="6378587"/>
                </a:lnTo>
                <a:lnTo>
                  <a:pt x="2212975" y="6388110"/>
                </a:lnTo>
                <a:lnTo>
                  <a:pt x="2199481" y="6398427"/>
                </a:lnTo>
                <a:lnTo>
                  <a:pt x="2186781" y="6407157"/>
                </a:lnTo>
                <a:lnTo>
                  <a:pt x="2173288" y="6414299"/>
                </a:lnTo>
                <a:lnTo>
                  <a:pt x="2159000" y="6422236"/>
                </a:lnTo>
                <a:lnTo>
                  <a:pt x="2144713" y="6428585"/>
                </a:lnTo>
                <a:lnTo>
                  <a:pt x="2130425" y="6435727"/>
                </a:lnTo>
                <a:lnTo>
                  <a:pt x="2115344" y="6441283"/>
                </a:lnTo>
                <a:lnTo>
                  <a:pt x="2099469" y="6445251"/>
                </a:lnTo>
                <a:lnTo>
                  <a:pt x="2083594" y="6450013"/>
                </a:lnTo>
                <a:lnTo>
                  <a:pt x="2066925" y="6451600"/>
                </a:lnTo>
                <a:lnTo>
                  <a:pt x="2050256" y="6453981"/>
                </a:lnTo>
                <a:lnTo>
                  <a:pt x="2033588" y="6455569"/>
                </a:lnTo>
                <a:lnTo>
                  <a:pt x="2017713" y="6456362"/>
                </a:lnTo>
                <a:lnTo>
                  <a:pt x="2001838" y="6456362"/>
                </a:lnTo>
                <a:lnTo>
                  <a:pt x="1986756" y="6455569"/>
                </a:lnTo>
                <a:lnTo>
                  <a:pt x="1972469" y="6453187"/>
                </a:lnTo>
                <a:lnTo>
                  <a:pt x="1957388" y="6450807"/>
                </a:lnTo>
                <a:lnTo>
                  <a:pt x="1943100" y="6447632"/>
                </a:lnTo>
                <a:lnTo>
                  <a:pt x="1929606" y="6444457"/>
                </a:lnTo>
                <a:lnTo>
                  <a:pt x="1915319" y="6439696"/>
                </a:lnTo>
                <a:lnTo>
                  <a:pt x="1901825" y="6434141"/>
                </a:lnTo>
                <a:lnTo>
                  <a:pt x="1875631" y="6423029"/>
                </a:lnTo>
                <a:lnTo>
                  <a:pt x="1850231" y="6408745"/>
                </a:lnTo>
                <a:lnTo>
                  <a:pt x="1827213" y="6392871"/>
                </a:lnTo>
                <a:lnTo>
                  <a:pt x="1804988" y="6375412"/>
                </a:lnTo>
                <a:lnTo>
                  <a:pt x="1784350" y="6355571"/>
                </a:lnTo>
                <a:lnTo>
                  <a:pt x="1766094" y="6333349"/>
                </a:lnTo>
                <a:lnTo>
                  <a:pt x="1749425" y="6309541"/>
                </a:lnTo>
                <a:lnTo>
                  <a:pt x="1735138" y="6284939"/>
                </a:lnTo>
                <a:lnTo>
                  <a:pt x="1729581" y="6271447"/>
                </a:lnTo>
                <a:lnTo>
                  <a:pt x="1723231" y="6258749"/>
                </a:lnTo>
                <a:lnTo>
                  <a:pt x="1718469" y="6244463"/>
                </a:lnTo>
                <a:lnTo>
                  <a:pt x="1714500" y="6230971"/>
                </a:lnTo>
                <a:lnTo>
                  <a:pt x="1709738" y="6216687"/>
                </a:lnTo>
                <a:lnTo>
                  <a:pt x="1706563" y="6202401"/>
                </a:lnTo>
                <a:lnTo>
                  <a:pt x="1704181" y="6187322"/>
                </a:lnTo>
                <a:lnTo>
                  <a:pt x="1701800" y="6171449"/>
                </a:lnTo>
                <a:lnTo>
                  <a:pt x="1458119" y="3814374"/>
                </a:lnTo>
                <a:lnTo>
                  <a:pt x="1212850" y="6171449"/>
                </a:lnTo>
                <a:lnTo>
                  <a:pt x="1212056" y="6187322"/>
                </a:lnTo>
                <a:lnTo>
                  <a:pt x="1208881" y="6202401"/>
                </a:lnTo>
                <a:lnTo>
                  <a:pt x="1205706" y="6216687"/>
                </a:lnTo>
                <a:lnTo>
                  <a:pt x="1201738" y="6230971"/>
                </a:lnTo>
                <a:lnTo>
                  <a:pt x="1197769" y="6244463"/>
                </a:lnTo>
                <a:lnTo>
                  <a:pt x="1192213" y="6258749"/>
                </a:lnTo>
                <a:lnTo>
                  <a:pt x="1186656" y="6271447"/>
                </a:lnTo>
                <a:lnTo>
                  <a:pt x="1180306" y="6284939"/>
                </a:lnTo>
                <a:lnTo>
                  <a:pt x="1166019" y="6309541"/>
                </a:lnTo>
                <a:lnTo>
                  <a:pt x="1149350" y="6333349"/>
                </a:lnTo>
                <a:lnTo>
                  <a:pt x="1130300" y="6355571"/>
                </a:lnTo>
                <a:lnTo>
                  <a:pt x="1111250" y="6375412"/>
                </a:lnTo>
                <a:lnTo>
                  <a:pt x="1089025" y="6392871"/>
                </a:lnTo>
                <a:lnTo>
                  <a:pt x="1064419" y="6408745"/>
                </a:lnTo>
                <a:lnTo>
                  <a:pt x="1040606" y="6423029"/>
                </a:lnTo>
                <a:lnTo>
                  <a:pt x="1014413" y="6434141"/>
                </a:lnTo>
                <a:lnTo>
                  <a:pt x="1000125" y="6439696"/>
                </a:lnTo>
                <a:lnTo>
                  <a:pt x="986631" y="6444457"/>
                </a:lnTo>
                <a:lnTo>
                  <a:pt x="972344" y="6447632"/>
                </a:lnTo>
                <a:lnTo>
                  <a:pt x="958056" y="6450807"/>
                </a:lnTo>
                <a:lnTo>
                  <a:pt x="943769" y="6453187"/>
                </a:lnTo>
                <a:lnTo>
                  <a:pt x="928688" y="6455569"/>
                </a:lnTo>
                <a:lnTo>
                  <a:pt x="914400" y="6456362"/>
                </a:lnTo>
                <a:lnTo>
                  <a:pt x="898525" y="6456362"/>
                </a:lnTo>
                <a:lnTo>
                  <a:pt x="881063" y="6455569"/>
                </a:lnTo>
                <a:lnTo>
                  <a:pt x="864394" y="6453981"/>
                </a:lnTo>
                <a:lnTo>
                  <a:pt x="848519" y="6451600"/>
                </a:lnTo>
                <a:lnTo>
                  <a:pt x="831850" y="6450013"/>
                </a:lnTo>
                <a:lnTo>
                  <a:pt x="816769" y="6445251"/>
                </a:lnTo>
                <a:lnTo>
                  <a:pt x="800894" y="6441283"/>
                </a:lnTo>
                <a:lnTo>
                  <a:pt x="785813" y="6435727"/>
                </a:lnTo>
                <a:lnTo>
                  <a:pt x="769938" y="6428585"/>
                </a:lnTo>
                <a:lnTo>
                  <a:pt x="755650" y="6422236"/>
                </a:lnTo>
                <a:lnTo>
                  <a:pt x="741363" y="6414299"/>
                </a:lnTo>
                <a:lnTo>
                  <a:pt x="728663" y="6407157"/>
                </a:lnTo>
                <a:lnTo>
                  <a:pt x="715169" y="6398427"/>
                </a:lnTo>
                <a:lnTo>
                  <a:pt x="702469" y="6388110"/>
                </a:lnTo>
                <a:lnTo>
                  <a:pt x="689769" y="6378587"/>
                </a:lnTo>
                <a:lnTo>
                  <a:pt x="679450" y="6367475"/>
                </a:lnTo>
                <a:lnTo>
                  <a:pt x="668338" y="6356365"/>
                </a:lnTo>
                <a:lnTo>
                  <a:pt x="657225" y="6344461"/>
                </a:lnTo>
                <a:lnTo>
                  <a:pt x="646906" y="6332556"/>
                </a:lnTo>
                <a:lnTo>
                  <a:pt x="638175" y="6319065"/>
                </a:lnTo>
                <a:lnTo>
                  <a:pt x="629444" y="6305573"/>
                </a:lnTo>
                <a:lnTo>
                  <a:pt x="622300" y="6292875"/>
                </a:lnTo>
                <a:lnTo>
                  <a:pt x="614363" y="6278589"/>
                </a:lnTo>
                <a:lnTo>
                  <a:pt x="608012" y="6264304"/>
                </a:lnTo>
                <a:lnTo>
                  <a:pt x="600869" y="6248431"/>
                </a:lnTo>
                <a:lnTo>
                  <a:pt x="596900" y="6234146"/>
                </a:lnTo>
                <a:lnTo>
                  <a:pt x="592137" y="6218273"/>
                </a:lnTo>
                <a:lnTo>
                  <a:pt x="588169" y="6202401"/>
                </a:lnTo>
                <a:lnTo>
                  <a:pt x="585788" y="6185735"/>
                </a:lnTo>
                <a:lnTo>
                  <a:pt x="583406" y="6169862"/>
                </a:lnTo>
                <a:lnTo>
                  <a:pt x="582613" y="6153196"/>
                </a:lnTo>
                <a:lnTo>
                  <a:pt x="582613" y="6136530"/>
                </a:lnTo>
                <a:lnTo>
                  <a:pt x="582613" y="6119070"/>
                </a:lnTo>
                <a:lnTo>
                  <a:pt x="746125" y="3549302"/>
                </a:lnTo>
                <a:lnTo>
                  <a:pt x="749300" y="3496129"/>
                </a:lnTo>
                <a:lnTo>
                  <a:pt x="750888" y="3440575"/>
                </a:lnTo>
                <a:lnTo>
                  <a:pt x="750888" y="3387402"/>
                </a:lnTo>
                <a:lnTo>
                  <a:pt x="749300" y="3331848"/>
                </a:lnTo>
                <a:lnTo>
                  <a:pt x="723900" y="2545363"/>
                </a:lnTo>
                <a:lnTo>
                  <a:pt x="500063" y="3781835"/>
                </a:lnTo>
                <a:lnTo>
                  <a:pt x="496888" y="3794533"/>
                </a:lnTo>
                <a:lnTo>
                  <a:pt x="493713" y="3808025"/>
                </a:lnTo>
                <a:lnTo>
                  <a:pt x="488950" y="3820723"/>
                </a:lnTo>
                <a:lnTo>
                  <a:pt x="484188" y="3833421"/>
                </a:lnTo>
                <a:lnTo>
                  <a:pt x="479425" y="3845326"/>
                </a:lnTo>
                <a:lnTo>
                  <a:pt x="473869" y="3857230"/>
                </a:lnTo>
                <a:lnTo>
                  <a:pt x="466725" y="3868341"/>
                </a:lnTo>
                <a:lnTo>
                  <a:pt x="459581" y="3879452"/>
                </a:lnTo>
                <a:lnTo>
                  <a:pt x="451644" y="3888975"/>
                </a:lnTo>
                <a:lnTo>
                  <a:pt x="443706" y="3900086"/>
                </a:lnTo>
                <a:lnTo>
                  <a:pt x="426244" y="3917546"/>
                </a:lnTo>
                <a:lnTo>
                  <a:pt x="406400" y="3935006"/>
                </a:lnTo>
                <a:lnTo>
                  <a:pt x="385763" y="3949291"/>
                </a:lnTo>
                <a:lnTo>
                  <a:pt x="363538" y="3961989"/>
                </a:lnTo>
                <a:lnTo>
                  <a:pt x="340519" y="3972306"/>
                </a:lnTo>
                <a:lnTo>
                  <a:pt x="315119" y="3980242"/>
                </a:lnTo>
                <a:lnTo>
                  <a:pt x="303213" y="3982623"/>
                </a:lnTo>
                <a:lnTo>
                  <a:pt x="289719" y="3985004"/>
                </a:lnTo>
                <a:lnTo>
                  <a:pt x="277812" y="3986591"/>
                </a:lnTo>
                <a:lnTo>
                  <a:pt x="265112" y="3988179"/>
                </a:lnTo>
                <a:lnTo>
                  <a:pt x="251619" y="3988179"/>
                </a:lnTo>
                <a:lnTo>
                  <a:pt x="238125" y="3988179"/>
                </a:lnTo>
                <a:lnTo>
                  <a:pt x="225425" y="3986591"/>
                </a:lnTo>
                <a:lnTo>
                  <a:pt x="211931" y="3985004"/>
                </a:lnTo>
                <a:lnTo>
                  <a:pt x="197644" y="3982623"/>
                </a:lnTo>
                <a:lnTo>
                  <a:pt x="184944" y="3979449"/>
                </a:lnTo>
                <a:lnTo>
                  <a:pt x="162719" y="3971512"/>
                </a:lnTo>
                <a:lnTo>
                  <a:pt x="140494" y="3961989"/>
                </a:lnTo>
                <a:lnTo>
                  <a:pt x="120650" y="3950878"/>
                </a:lnTo>
                <a:lnTo>
                  <a:pt x="100806" y="3938180"/>
                </a:lnTo>
                <a:lnTo>
                  <a:pt x="83344" y="3923101"/>
                </a:lnTo>
                <a:lnTo>
                  <a:pt x="68262" y="3908022"/>
                </a:lnTo>
                <a:lnTo>
                  <a:pt x="52387" y="3890562"/>
                </a:lnTo>
                <a:lnTo>
                  <a:pt x="39687" y="3872309"/>
                </a:lnTo>
                <a:lnTo>
                  <a:pt x="28575" y="3853262"/>
                </a:lnTo>
                <a:lnTo>
                  <a:pt x="19050" y="3831834"/>
                </a:lnTo>
                <a:lnTo>
                  <a:pt x="11112" y="3811200"/>
                </a:lnTo>
                <a:lnTo>
                  <a:pt x="5556" y="3788978"/>
                </a:lnTo>
                <a:lnTo>
                  <a:pt x="2381" y="3765963"/>
                </a:lnTo>
                <a:lnTo>
                  <a:pt x="0" y="3742948"/>
                </a:lnTo>
                <a:lnTo>
                  <a:pt x="794" y="3719932"/>
                </a:lnTo>
                <a:lnTo>
                  <a:pt x="3175" y="3696123"/>
                </a:lnTo>
                <a:lnTo>
                  <a:pt x="304006" y="1830304"/>
                </a:lnTo>
                <a:lnTo>
                  <a:pt x="308769" y="1807289"/>
                </a:lnTo>
                <a:lnTo>
                  <a:pt x="313531" y="1785861"/>
                </a:lnTo>
                <a:lnTo>
                  <a:pt x="318294" y="1764433"/>
                </a:lnTo>
                <a:lnTo>
                  <a:pt x="325437" y="1743005"/>
                </a:lnTo>
                <a:lnTo>
                  <a:pt x="332581" y="1721577"/>
                </a:lnTo>
                <a:lnTo>
                  <a:pt x="340519" y="1700942"/>
                </a:lnTo>
                <a:lnTo>
                  <a:pt x="349250" y="1681102"/>
                </a:lnTo>
                <a:lnTo>
                  <a:pt x="359569" y="1661261"/>
                </a:lnTo>
                <a:lnTo>
                  <a:pt x="369094" y="1641420"/>
                </a:lnTo>
                <a:lnTo>
                  <a:pt x="380206" y="1623167"/>
                </a:lnTo>
                <a:lnTo>
                  <a:pt x="391319" y="1604120"/>
                </a:lnTo>
                <a:lnTo>
                  <a:pt x="403225" y="1585866"/>
                </a:lnTo>
                <a:lnTo>
                  <a:pt x="416719" y="1567613"/>
                </a:lnTo>
                <a:lnTo>
                  <a:pt x="429419" y="1551740"/>
                </a:lnTo>
                <a:lnTo>
                  <a:pt x="443706" y="1535074"/>
                </a:lnTo>
                <a:lnTo>
                  <a:pt x="459581" y="1518408"/>
                </a:lnTo>
                <a:lnTo>
                  <a:pt x="474663" y="1503329"/>
                </a:lnTo>
                <a:lnTo>
                  <a:pt x="489744" y="1487457"/>
                </a:lnTo>
                <a:lnTo>
                  <a:pt x="506413" y="1473171"/>
                </a:lnTo>
                <a:lnTo>
                  <a:pt x="523081" y="1460473"/>
                </a:lnTo>
                <a:lnTo>
                  <a:pt x="540544" y="1446981"/>
                </a:lnTo>
                <a:lnTo>
                  <a:pt x="558006" y="1435077"/>
                </a:lnTo>
                <a:lnTo>
                  <a:pt x="577056" y="1423173"/>
                </a:lnTo>
                <a:lnTo>
                  <a:pt x="595313" y="1412062"/>
                </a:lnTo>
                <a:lnTo>
                  <a:pt x="615156" y="1400951"/>
                </a:lnTo>
                <a:lnTo>
                  <a:pt x="635000" y="1391428"/>
                </a:lnTo>
                <a:lnTo>
                  <a:pt x="654844" y="1382698"/>
                </a:lnTo>
                <a:lnTo>
                  <a:pt x="675481" y="1373174"/>
                </a:lnTo>
                <a:lnTo>
                  <a:pt x="696913" y="1366825"/>
                </a:lnTo>
                <a:lnTo>
                  <a:pt x="718344" y="1358889"/>
                </a:lnTo>
                <a:lnTo>
                  <a:pt x="740569" y="1354127"/>
                </a:lnTo>
                <a:lnTo>
                  <a:pt x="762794" y="1348572"/>
                </a:lnTo>
                <a:close/>
                <a:moveTo>
                  <a:pt x="1457276" y="0"/>
                </a:moveTo>
                <a:cubicBezTo>
                  <a:pt x="1769427" y="0"/>
                  <a:pt x="2022476" y="253049"/>
                  <a:pt x="2022476" y="565200"/>
                </a:cubicBezTo>
                <a:cubicBezTo>
                  <a:pt x="2022476" y="877351"/>
                  <a:pt x="1769427" y="1130400"/>
                  <a:pt x="1457276" y="1130400"/>
                </a:cubicBezTo>
                <a:cubicBezTo>
                  <a:pt x="1145125" y="1130400"/>
                  <a:pt x="892076" y="877351"/>
                  <a:pt x="892076" y="565200"/>
                </a:cubicBezTo>
                <a:cubicBezTo>
                  <a:pt x="892076" y="253049"/>
                  <a:pt x="1145125" y="0"/>
                  <a:pt x="1457276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</a:endParaRPr>
          </a:p>
        </p:txBody>
      </p:sp>
      <p:sp>
        <p:nvSpPr>
          <p:cNvPr id="11" name="任意多边形 9">
            <a:extLst>
              <a:ext uri="{FF2B5EF4-FFF2-40B4-BE49-F238E27FC236}">
                <a16:creationId xmlns:a16="http://schemas.microsoft.com/office/drawing/2014/main" id="{2E38B1BB-953C-A29C-5063-B9DD07C907F4}"/>
              </a:ext>
            </a:extLst>
          </p:cNvPr>
          <p:cNvSpPr/>
          <p:nvPr/>
        </p:nvSpPr>
        <p:spPr>
          <a:xfrm>
            <a:off x="6699342" y="1685984"/>
            <a:ext cx="1094970" cy="3031884"/>
          </a:xfrm>
          <a:custGeom>
            <a:avLst/>
            <a:gdLst>
              <a:gd name="connsiteX0" fmla="*/ 461806 w 2332038"/>
              <a:gd name="connsiteY0" fmla="*/ 1287462 h 6456362"/>
              <a:gd name="connsiteX1" fmla="*/ 677632 w 2332038"/>
              <a:gd name="connsiteY1" fmla="*/ 2108074 h 6456362"/>
              <a:gd name="connsiteX2" fmla="*/ 794274 w 2332038"/>
              <a:gd name="connsiteY2" fmla="*/ 1538249 h 6456362"/>
              <a:gd name="connsiteX3" fmla="*/ 680013 w 2332038"/>
              <a:gd name="connsiteY3" fmla="*/ 1424760 h 6456362"/>
              <a:gd name="connsiteX4" fmla="*/ 808556 w 2332038"/>
              <a:gd name="connsiteY4" fmla="*/ 1296986 h 6456362"/>
              <a:gd name="connsiteX5" fmla="*/ 875209 w 2332038"/>
              <a:gd name="connsiteY5" fmla="*/ 1296986 h 6456362"/>
              <a:gd name="connsiteX6" fmla="*/ 941861 w 2332038"/>
              <a:gd name="connsiteY6" fmla="*/ 1296986 h 6456362"/>
              <a:gd name="connsiteX7" fmla="*/ 1069611 w 2332038"/>
              <a:gd name="connsiteY7" fmla="*/ 1424760 h 6456362"/>
              <a:gd name="connsiteX8" fmla="*/ 956144 w 2332038"/>
              <a:gd name="connsiteY8" fmla="*/ 1538249 h 6456362"/>
              <a:gd name="connsiteX9" fmla="*/ 1072785 w 2332038"/>
              <a:gd name="connsiteY9" fmla="*/ 2108074 h 6456362"/>
              <a:gd name="connsiteX10" fmla="*/ 1287818 w 2332038"/>
              <a:gd name="connsiteY10" fmla="*/ 1287462 h 6456362"/>
              <a:gd name="connsiteX11" fmla="*/ 1570297 w 2332038"/>
              <a:gd name="connsiteY11" fmla="*/ 1348572 h 6456362"/>
              <a:gd name="connsiteX12" fmla="*/ 1592515 w 2332038"/>
              <a:gd name="connsiteY12" fmla="*/ 1354127 h 6456362"/>
              <a:gd name="connsiteX13" fmla="*/ 1614732 w 2332038"/>
              <a:gd name="connsiteY13" fmla="*/ 1358889 h 6456362"/>
              <a:gd name="connsiteX14" fmla="*/ 1635363 w 2332038"/>
              <a:gd name="connsiteY14" fmla="*/ 1366825 h 6456362"/>
              <a:gd name="connsiteX15" fmla="*/ 1657580 w 2332038"/>
              <a:gd name="connsiteY15" fmla="*/ 1373174 h 6456362"/>
              <a:gd name="connsiteX16" fmla="*/ 1677417 w 2332038"/>
              <a:gd name="connsiteY16" fmla="*/ 1382698 h 6456362"/>
              <a:gd name="connsiteX17" fmla="*/ 1698048 w 2332038"/>
              <a:gd name="connsiteY17" fmla="*/ 1391428 h 6456362"/>
              <a:gd name="connsiteX18" fmla="*/ 1717885 w 2332038"/>
              <a:gd name="connsiteY18" fmla="*/ 1400951 h 6456362"/>
              <a:gd name="connsiteX19" fmla="*/ 1736135 w 2332038"/>
              <a:gd name="connsiteY19" fmla="*/ 1412062 h 6456362"/>
              <a:gd name="connsiteX20" fmla="*/ 1755178 w 2332038"/>
              <a:gd name="connsiteY20" fmla="*/ 1423173 h 6456362"/>
              <a:gd name="connsiteX21" fmla="*/ 1773428 w 2332038"/>
              <a:gd name="connsiteY21" fmla="*/ 1435077 h 6456362"/>
              <a:gd name="connsiteX22" fmla="*/ 1792472 w 2332038"/>
              <a:gd name="connsiteY22" fmla="*/ 1446981 h 6456362"/>
              <a:gd name="connsiteX23" fmla="*/ 1809135 w 2332038"/>
              <a:gd name="connsiteY23" fmla="*/ 1460473 h 6456362"/>
              <a:gd name="connsiteX24" fmla="*/ 1826591 w 2332038"/>
              <a:gd name="connsiteY24" fmla="*/ 1473171 h 6456362"/>
              <a:gd name="connsiteX25" fmla="*/ 1843254 w 2332038"/>
              <a:gd name="connsiteY25" fmla="*/ 1487457 h 6456362"/>
              <a:gd name="connsiteX26" fmla="*/ 1858331 w 2332038"/>
              <a:gd name="connsiteY26" fmla="*/ 1503329 h 6456362"/>
              <a:gd name="connsiteX27" fmla="*/ 1873407 w 2332038"/>
              <a:gd name="connsiteY27" fmla="*/ 1518408 h 6456362"/>
              <a:gd name="connsiteX28" fmla="*/ 1887689 w 2332038"/>
              <a:gd name="connsiteY28" fmla="*/ 1535074 h 6456362"/>
              <a:gd name="connsiteX29" fmla="*/ 1901972 w 2332038"/>
              <a:gd name="connsiteY29" fmla="*/ 1551740 h 6456362"/>
              <a:gd name="connsiteX30" fmla="*/ 1916255 w 2332038"/>
              <a:gd name="connsiteY30" fmla="*/ 1567613 h 6456362"/>
              <a:gd name="connsiteX31" fmla="*/ 1928950 w 2332038"/>
              <a:gd name="connsiteY31" fmla="*/ 1585866 h 6456362"/>
              <a:gd name="connsiteX32" fmla="*/ 1940853 w 2332038"/>
              <a:gd name="connsiteY32" fmla="*/ 1604120 h 6456362"/>
              <a:gd name="connsiteX33" fmla="*/ 1952755 w 2332038"/>
              <a:gd name="connsiteY33" fmla="*/ 1623167 h 6456362"/>
              <a:gd name="connsiteX34" fmla="*/ 1963863 w 2332038"/>
              <a:gd name="connsiteY34" fmla="*/ 1641420 h 6456362"/>
              <a:gd name="connsiteX35" fmla="*/ 1973385 w 2332038"/>
              <a:gd name="connsiteY35" fmla="*/ 1661261 h 6456362"/>
              <a:gd name="connsiteX36" fmla="*/ 1983700 w 2332038"/>
              <a:gd name="connsiteY36" fmla="*/ 1681102 h 6456362"/>
              <a:gd name="connsiteX37" fmla="*/ 1990842 w 2332038"/>
              <a:gd name="connsiteY37" fmla="*/ 1700942 h 6456362"/>
              <a:gd name="connsiteX38" fmla="*/ 2000364 w 2332038"/>
              <a:gd name="connsiteY38" fmla="*/ 1721577 h 6456362"/>
              <a:gd name="connsiteX39" fmla="*/ 2006711 w 2332038"/>
              <a:gd name="connsiteY39" fmla="*/ 1743005 h 6456362"/>
              <a:gd name="connsiteX40" fmla="*/ 2013059 w 2332038"/>
              <a:gd name="connsiteY40" fmla="*/ 1764433 h 6456362"/>
              <a:gd name="connsiteX41" fmla="*/ 2018614 w 2332038"/>
              <a:gd name="connsiteY41" fmla="*/ 1785861 h 6456362"/>
              <a:gd name="connsiteX42" fmla="*/ 2024168 w 2332038"/>
              <a:gd name="connsiteY42" fmla="*/ 1807289 h 6456362"/>
              <a:gd name="connsiteX43" fmla="*/ 2027342 w 2332038"/>
              <a:gd name="connsiteY43" fmla="*/ 1830304 h 6456362"/>
              <a:gd name="connsiteX44" fmla="*/ 2329658 w 2332038"/>
              <a:gd name="connsiteY44" fmla="*/ 3696123 h 6456362"/>
              <a:gd name="connsiteX45" fmla="*/ 2332038 w 2332038"/>
              <a:gd name="connsiteY45" fmla="*/ 3719932 h 6456362"/>
              <a:gd name="connsiteX46" fmla="*/ 2332038 w 2332038"/>
              <a:gd name="connsiteY46" fmla="*/ 3742948 h 6456362"/>
              <a:gd name="connsiteX47" fmla="*/ 2330451 w 2332038"/>
              <a:gd name="connsiteY47" fmla="*/ 3765963 h 6456362"/>
              <a:gd name="connsiteX48" fmla="*/ 2326484 w 2332038"/>
              <a:gd name="connsiteY48" fmla="*/ 3788978 h 6456362"/>
              <a:gd name="connsiteX49" fmla="*/ 2320929 w 2332038"/>
              <a:gd name="connsiteY49" fmla="*/ 3811200 h 6456362"/>
              <a:gd name="connsiteX50" fmla="*/ 2312995 w 2332038"/>
              <a:gd name="connsiteY50" fmla="*/ 3831834 h 6456362"/>
              <a:gd name="connsiteX51" fmla="*/ 2304266 w 2332038"/>
              <a:gd name="connsiteY51" fmla="*/ 3853262 h 6456362"/>
              <a:gd name="connsiteX52" fmla="*/ 2292364 w 2332038"/>
              <a:gd name="connsiteY52" fmla="*/ 3872309 h 6456362"/>
              <a:gd name="connsiteX53" fmla="*/ 2278875 w 2332038"/>
              <a:gd name="connsiteY53" fmla="*/ 3890562 h 6456362"/>
              <a:gd name="connsiteX54" fmla="*/ 2264592 w 2332038"/>
              <a:gd name="connsiteY54" fmla="*/ 3908022 h 6456362"/>
              <a:gd name="connsiteX55" fmla="*/ 2247929 w 2332038"/>
              <a:gd name="connsiteY55" fmla="*/ 3923101 h 6456362"/>
              <a:gd name="connsiteX56" fmla="*/ 2230473 w 2332038"/>
              <a:gd name="connsiteY56" fmla="*/ 3938180 h 6456362"/>
              <a:gd name="connsiteX57" fmla="*/ 2212223 w 2332038"/>
              <a:gd name="connsiteY57" fmla="*/ 3950878 h 6456362"/>
              <a:gd name="connsiteX58" fmla="*/ 2192386 w 2332038"/>
              <a:gd name="connsiteY58" fmla="*/ 3961989 h 6456362"/>
              <a:gd name="connsiteX59" fmla="*/ 2170168 w 2332038"/>
              <a:gd name="connsiteY59" fmla="*/ 3971512 h 6456362"/>
              <a:gd name="connsiteX60" fmla="*/ 2147157 w 2332038"/>
              <a:gd name="connsiteY60" fmla="*/ 3979449 h 6456362"/>
              <a:gd name="connsiteX61" fmla="*/ 2133668 w 2332038"/>
              <a:gd name="connsiteY61" fmla="*/ 3982623 h 6456362"/>
              <a:gd name="connsiteX62" fmla="*/ 2120972 w 2332038"/>
              <a:gd name="connsiteY62" fmla="*/ 3985004 h 6456362"/>
              <a:gd name="connsiteX63" fmla="*/ 2107483 w 2332038"/>
              <a:gd name="connsiteY63" fmla="*/ 3986591 h 6456362"/>
              <a:gd name="connsiteX64" fmla="*/ 2094788 w 2332038"/>
              <a:gd name="connsiteY64" fmla="*/ 3988179 h 6456362"/>
              <a:gd name="connsiteX65" fmla="*/ 2081298 w 2332038"/>
              <a:gd name="connsiteY65" fmla="*/ 3988179 h 6456362"/>
              <a:gd name="connsiteX66" fmla="*/ 2067809 w 2332038"/>
              <a:gd name="connsiteY66" fmla="*/ 3988179 h 6456362"/>
              <a:gd name="connsiteX67" fmla="*/ 2055114 w 2332038"/>
              <a:gd name="connsiteY67" fmla="*/ 3986591 h 6456362"/>
              <a:gd name="connsiteX68" fmla="*/ 2041624 w 2332038"/>
              <a:gd name="connsiteY68" fmla="*/ 3985004 h 6456362"/>
              <a:gd name="connsiteX69" fmla="*/ 2029722 w 2332038"/>
              <a:gd name="connsiteY69" fmla="*/ 3982623 h 6456362"/>
              <a:gd name="connsiteX70" fmla="*/ 2016233 w 2332038"/>
              <a:gd name="connsiteY70" fmla="*/ 3980242 h 6456362"/>
              <a:gd name="connsiteX71" fmla="*/ 1992429 w 2332038"/>
              <a:gd name="connsiteY71" fmla="*/ 3972306 h 6456362"/>
              <a:gd name="connsiteX72" fmla="*/ 1969418 w 2332038"/>
              <a:gd name="connsiteY72" fmla="*/ 3961989 h 6456362"/>
              <a:gd name="connsiteX73" fmla="*/ 1946407 w 2332038"/>
              <a:gd name="connsiteY73" fmla="*/ 3949291 h 6456362"/>
              <a:gd name="connsiteX74" fmla="*/ 1924983 w 2332038"/>
              <a:gd name="connsiteY74" fmla="*/ 3935006 h 6456362"/>
              <a:gd name="connsiteX75" fmla="*/ 1906733 w 2332038"/>
              <a:gd name="connsiteY75" fmla="*/ 3917546 h 6456362"/>
              <a:gd name="connsiteX76" fmla="*/ 1889276 w 2332038"/>
              <a:gd name="connsiteY76" fmla="*/ 3900086 h 6456362"/>
              <a:gd name="connsiteX77" fmla="*/ 1880548 w 2332038"/>
              <a:gd name="connsiteY77" fmla="*/ 3888975 h 6456362"/>
              <a:gd name="connsiteX78" fmla="*/ 1872613 w 2332038"/>
              <a:gd name="connsiteY78" fmla="*/ 3879452 h 6456362"/>
              <a:gd name="connsiteX79" fmla="*/ 1866265 w 2332038"/>
              <a:gd name="connsiteY79" fmla="*/ 3868341 h 6456362"/>
              <a:gd name="connsiteX80" fmla="*/ 1859124 w 2332038"/>
              <a:gd name="connsiteY80" fmla="*/ 3857230 h 6456362"/>
              <a:gd name="connsiteX81" fmla="*/ 1853570 w 2332038"/>
              <a:gd name="connsiteY81" fmla="*/ 3845326 h 6456362"/>
              <a:gd name="connsiteX82" fmla="*/ 1848809 w 2332038"/>
              <a:gd name="connsiteY82" fmla="*/ 3833421 h 6456362"/>
              <a:gd name="connsiteX83" fmla="*/ 1843254 w 2332038"/>
              <a:gd name="connsiteY83" fmla="*/ 3820723 h 6456362"/>
              <a:gd name="connsiteX84" fmla="*/ 1838494 w 2332038"/>
              <a:gd name="connsiteY84" fmla="*/ 3808025 h 6456362"/>
              <a:gd name="connsiteX85" fmla="*/ 1835320 w 2332038"/>
              <a:gd name="connsiteY85" fmla="*/ 3794533 h 6456362"/>
              <a:gd name="connsiteX86" fmla="*/ 1832939 w 2332038"/>
              <a:gd name="connsiteY86" fmla="*/ 3781835 h 6456362"/>
              <a:gd name="connsiteX87" fmla="*/ 1609178 w 2332038"/>
              <a:gd name="connsiteY87" fmla="*/ 2545363 h 6456362"/>
              <a:gd name="connsiteX88" fmla="*/ 1582199 w 2332038"/>
              <a:gd name="connsiteY88" fmla="*/ 3331848 h 6456362"/>
              <a:gd name="connsiteX89" fmla="*/ 1581406 w 2332038"/>
              <a:gd name="connsiteY89" fmla="*/ 3387402 h 6456362"/>
              <a:gd name="connsiteX90" fmla="*/ 1581406 w 2332038"/>
              <a:gd name="connsiteY90" fmla="*/ 3440575 h 6456362"/>
              <a:gd name="connsiteX91" fmla="*/ 1583786 w 2332038"/>
              <a:gd name="connsiteY91" fmla="*/ 3496129 h 6456362"/>
              <a:gd name="connsiteX92" fmla="*/ 1586167 w 2332038"/>
              <a:gd name="connsiteY92" fmla="*/ 3549302 h 6456362"/>
              <a:gd name="connsiteX93" fmla="*/ 1749624 w 2332038"/>
              <a:gd name="connsiteY93" fmla="*/ 6119070 h 6456362"/>
              <a:gd name="connsiteX94" fmla="*/ 1750417 w 2332038"/>
              <a:gd name="connsiteY94" fmla="*/ 6136530 h 6456362"/>
              <a:gd name="connsiteX95" fmla="*/ 1750417 w 2332038"/>
              <a:gd name="connsiteY95" fmla="*/ 6153196 h 6456362"/>
              <a:gd name="connsiteX96" fmla="*/ 1749624 w 2332038"/>
              <a:gd name="connsiteY96" fmla="*/ 6169862 h 6456362"/>
              <a:gd name="connsiteX97" fmla="*/ 1747243 w 2332038"/>
              <a:gd name="connsiteY97" fmla="*/ 6185735 h 6456362"/>
              <a:gd name="connsiteX98" fmla="*/ 1744069 w 2332038"/>
              <a:gd name="connsiteY98" fmla="*/ 6202401 h 6456362"/>
              <a:gd name="connsiteX99" fmla="*/ 1740896 w 2332038"/>
              <a:gd name="connsiteY99" fmla="*/ 6218273 h 6456362"/>
              <a:gd name="connsiteX100" fmla="*/ 1736135 w 2332038"/>
              <a:gd name="connsiteY100" fmla="*/ 6234146 h 6456362"/>
              <a:gd name="connsiteX101" fmla="*/ 1730580 w 2332038"/>
              <a:gd name="connsiteY101" fmla="*/ 6248431 h 6456362"/>
              <a:gd name="connsiteX102" fmla="*/ 1725026 w 2332038"/>
              <a:gd name="connsiteY102" fmla="*/ 6264304 h 6456362"/>
              <a:gd name="connsiteX103" fmla="*/ 1718678 w 2332038"/>
              <a:gd name="connsiteY103" fmla="*/ 6278589 h 6456362"/>
              <a:gd name="connsiteX104" fmla="*/ 1710743 w 2332038"/>
              <a:gd name="connsiteY104" fmla="*/ 6292875 h 6456362"/>
              <a:gd name="connsiteX105" fmla="*/ 1703602 w 2332038"/>
              <a:gd name="connsiteY105" fmla="*/ 6305573 h 6456362"/>
              <a:gd name="connsiteX106" fmla="*/ 1694874 w 2332038"/>
              <a:gd name="connsiteY106" fmla="*/ 6319065 h 6456362"/>
              <a:gd name="connsiteX107" fmla="*/ 1686145 w 2332038"/>
              <a:gd name="connsiteY107" fmla="*/ 6332556 h 6456362"/>
              <a:gd name="connsiteX108" fmla="*/ 1675037 w 2332038"/>
              <a:gd name="connsiteY108" fmla="*/ 6344461 h 6456362"/>
              <a:gd name="connsiteX109" fmla="*/ 1664721 w 2332038"/>
              <a:gd name="connsiteY109" fmla="*/ 6356365 h 6456362"/>
              <a:gd name="connsiteX110" fmla="*/ 1653613 w 2332038"/>
              <a:gd name="connsiteY110" fmla="*/ 6367475 h 6456362"/>
              <a:gd name="connsiteX111" fmla="*/ 1641711 w 2332038"/>
              <a:gd name="connsiteY111" fmla="*/ 6378587 h 6456362"/>
              <a:gd name="connsiteX112" fmla="*/ 1629808 w 2332038"/>
              <a:gd name="connsiteY112" fmla="*/ 6388110 h 6456362"/>
              <a:gd name="connsiteX113" fmla="*/ 1617906 w 2332038"/>
              <a:gd name="connsiteY113" fmla="*/ 6398427 h 6456362"/>
              <a:gd name="connsiteX114" fmla="*/ 1604417 w 2332038"/>
              <a:gd name="connsiteY114" fmla="*/ 6407157 h 6456362"/>
              <a:gd name="connsiteX115" fmla="*/ 1590134 w 2332038"/>
              <a:gd name="connsiteY115" fmla="*/ 6414299 h 6456362"/>
              <a:gd name="connsiteX116" fmla="*/ 1577439 w 2332038"/>
              <a:gd name="connsiteY116" fmla="*/ 6422236 h 6456362"/>
              <a:gd name="connsiteX117" fmla="*/ 1561569 w 2332038"/>
              <a:gd name="connsiteY117" fmla="*/ 6428585 h 6456362"/>
              <a:gd name="connsiteX118" fmla="*/ 1547286 w 2332038"/>
              <a:gd name="connsiteY118" fmla="*/ 6435727 h 6456362"/>
              <a:gd name="connsiteX119" fmla="*/ 1532210 w 2332038"/>
              <a:gd name="connsiteY119" fmla="*/ 6441283 h 6456362"/>
              <a:gd name="connsiteX120" fmla="*/ 1516341 w 2332038"/>
              <a:gd name="connsiteY120" fmla="*/ 6445251 h 6456362"/>
              <a:gd name="connsiteX121" fmla="*/ 1500471 w 2332038"/>
              <a:gd name="connsiteY121" fmla="*/ 6450013 h 6456362"/>
              <a:gd name="connsiteX122" fmla="*/ 1484601 w 2332038"/>
              <a:gd name="connsiteY122" fmla="*/ 6451600 h 6456362"/>
              <a:gd name="connsiteX123" fmla="*/ 1468732 w 2332038"/>
              <a:gd name="connsiteY123" fmla="*/ 6453981 h 6456362"/>
              <a:gd name="connsiteX124" fmla="*/ 1450482 w 2332038"/>
              <a:gd name="connsiteY124" fmla="*/ 6455569 h 6456362"/>
              <a:gd name="connsiteX125" fmla="*/ 1434612 w 2332038"/>
              <a:gd name="connsiteY125" fmla="*/ 6456362 h 6456362"/>
              <a:gd name="connsiteX126" fmla="*/ 1418743 w 2332038"/>
              <a:gd name="connsiteY126" fmla="*/ 6456362 h 6456362"/>
              <a:gd name="connsiteX127" fmla="*/ 1403666 w 2332038"/>
              <a:gd name="connsiteY127" fmla="*/ 6455569 h 6456362"/>
              <a:gd name="connsiteX128" fmla="*/ 1389384 w 2332038"/>
              <a:gd name="connsiteY128" fmla="*/ 6453187 h 6456362"/>
              <a:gd name="connsiteX129" fmla="*/ 1375101 w 2332038"/>
              <a:gd name="connsiteY129" fmla="*/ 6450807 h 6456362"/>
              <a:gd name="connsiteX130" fmla="*/ 1360819 w 2332038"/>
              <a:gd name="connsiteY130" fmla="*/ 6447632 h 6456362"/>
              <a:gd name="connsiteX131" fmla="*/ 1346536 w 2332038"/>
              <a:gd name="connsiteY131" fmla="*/ 6444457 h 6456362"/>
              <a:gd name="connsiteX132" fmla="*/ 1332253 w 2332038"/>
              <a:gd name="connsiteY132" fmla="*/ 6439696 h 6456362"/>
              <a:gd name="connsiteX133" fmla="*/ 1318764 w 2332038"/>
              <a:gd name="connsiteY133" fmla="*/ 6434141 h 6456362"/>
              <a:gd name="connsiteX134" fmla="*/ 1292579 w 2332038"/>
              <a:gd name="connsiteY134" fmla="*/ 6423029 h 6456362"/>
              <a:gd name="connsiteX135" fmla="*/ 1267188 w 2332038"/>
              <a:gd name="connsiteY135" fmla="*/ 6408745 h 6456362"/>
              <a:gd name="connsiteX136" fmla="*/ 1244177 w 2332038"/>
              <a:gd name="connsiteY136" fmla="*/ 6392871 h 6456362"/>
              <a:gd name="connsiteX137" fmla="*/ 1221960 w 2332038"/>
              <a:gd name="connsiteY137" fmla="*/ 6375412 h 6456362"/>
              <a:gd name="connsiteX138" fmla="*/ 1201329 w 2332038"/>
              <a:gd name="connsiteY138" fmla="*/ 6355571 h 6456362"/>
              <a:gd name="connsiteX139" fmla="*/ 1183872 w 2332038"/>
              <a:gd name="connsiteY139" fmla="*/ 6333349 h 6456362"/>
              <a:gd name="connsiteX140" fmla="*/ 1167209 w 2332038"/>
              <a:gd name="connsiteY140" fmla="*/ 6309541 h 6456362"/>
              <a:gd name="connsiteX141" fmla="*/ 1152927 w 2332038"/>
              <a:gd name="connsiteY141" fmla="*/ 6284939 h 6456362"/>
              <a:gd name="connsiteX142" fmla="*/ 1146579 w 2332038"/>
              <a:gd name="connsiteY142" fmla="*/ 6271447 h 6456362"/>
              <a:gd name="connsiteX143" fmla="*/ 1141025 w 2332038"/>
              <a:gd name="connsiteY143" fmla="*/ 6258749 h 6456362"/>
              <a:gd name="connsiteX144" fmla="*/ 1135470 w 2332038"/>
              <a:gd name="connsiteY144" fmla="*/ 6244463 h 6456362"/>
              <a:gd name="connsiteX145" fmla="*/ 1131503 w 2332038"/>
              <a:gd name="connsiteY145" fmla="*/ 6230971 h 6456362"/>
              <a:gd name="connsiteX146" fmla="*/ 1126742 w 2332038"/>
              <a:gd name="connsiteY146" fmla="*/ 6216687 h 6456362"/>
              <a:gd name="connsiteX147" fmla="*/ 1123568 w 2332038"/>
              <a:gd name="connsiteY147" fmla="*/ 6202401 h 6456362"/>
              <a:gd name="connsiteX148" fmla="*/ 1121188 w 2332038"/>
              <a:gd name="connsiteY148" fmla="*/ 6187322 h 6456362"/>
              <a:gd name="connsiteX149" fmla="*/ 1118807 w 2332038"/>
              <a:gd name="connsiteY149" fmla="*/ 6171449 h 6456362"/>
              <a:gd name="connsiteX150" fmla="*/ 875209 w 2332038"/>
              <a:gd name="connsiteY150" fmla="*/ 3814374 h 6456362"/>
              <a:gd name="connsiteX151" fmla="*/ 631610 w 2332038"/>
              <a:gd name="connsiteY151" fmla="*/ 6171449 h 6456362"/>
              <a:gd name="connsiteX152" fmla="*/ 629230 w 2332038"/>
              <a:gd name="connsiteY152" fmla="*/ 6187322 h 6456362"/>
              <a:gd name="connsiteX153" fmla="*/ 626849 w 2332038"/>
              <a:gd name="connsiteY153" fmla="*/ 6202401 h 6456362"/>
              <a:gd name="connsiteX154" fmla="*/ 623676 w 2332038"/>
              <a:gd name="connsiteY154" fmla="*/ 6216687 h 6456362"/>
              <a:gd name="connsiteX155" fmla="*/ 618915 w 2332038"/>
              <a:gd name="connsiteY155" fmla="*/ 6230971 h 6456362"/>
              <a:gd name="connsiteX156" fmla="*/ 614947 w 2332038"/>
              <a:gd name="connsiteY156" fmla="*/ 6244463 h 6456362"/>
              <a:gd name="connsiteX157" fmla="*/ 609393 w 2332038"/>
              <a:gd name="connsiteY157" fmla="*/ 6258749 h 6456362"/>
              <a:gd name="connsiteX158" fmla="*/ 603839 w 2332038"/>
              <a:gd name="connsiteY158" fmla="*/ 6271447 h 6456362"/>
              <a:gd name="connsiteX159" fmla="*/ 597491 w 2332038"/>
              <a:gd name="connsiteY159" fmla="*/ 6284939 h 6456362"/>
              <a:gd name="connsiteX160" fmla="*/ 583208 w 2332038"/>
              <a:gd name="connsiteY160" fmla="*/ 6309541 h 6456362"/>
              <a:gd name="connsiteX161" fmla="*/ 566545 w 2332038"/>
              <a:gd name="connsiteY161" fmla="*/ 6333349 h 6456362"/>
              <a:gd name="connsiteX162" fmla="*/ 549088 w 2332038"/>
              <a:gd name="connsiteY162" fmla="*/ 6355571 h 6456362"/>
              <a:gd name="connsiteX163" fmla="*/ 528458 w 2332038"/>
              <a:gd name="connsiteY163" fmla="*/ 6375412 h 6456362"/>
              <a:gd name="connsiteX164" fmla="*/ 506241 w 2332038"/>
              <a:gd name="connsiteY164" fmla="*/ 6392871 h 6456362"/>
              <a:gd name="connsiteX165" fmla="*/ 483230 w 2332038"/>
              <a:gd name="connsiteY165" fmla="*/ 6408745 h 6456362"/>
              <a:gd name="connsiteX166" fmla="*/ 457838 w 2332038"/>
              <a:gd name="connsiteY166" fmla="*/ 6423029 h 6456362"/>
              <a:gd name="connsiteX167" fmla="*/ 431653 w 2332038"/>
              <a:gd name="connsiteY167" fmla="*/ 6434141 h 6456362"/>
              <a:gd name="connsiteX168" fmla="*/ 418164 w 2332038"/>
              <a:gd name="connsiteY168" fmla="*/ 6439696 h 6456362"/>
              <a:gd name="connsiteX169" fmla="*/ 403882 w 2332038"/>
              <a:gd name="connsiteY169" fmla="*/ 6444457 h 6456362"/>
              <a:gd name="connsiteX170" fmla="*/ 389599 w 2332038"/>
              <a:gd name="connsiteY170" fmla="*/ 6447632 h 6456362"/>
              <a:gd name="connsiteX171" fmla="*/ 375316 w 2332038"/>
              <a:gd name="connsiteY171" fmla="*/ 6450807 h 6456362"/>
              <a:gd name="connsiteX172" fmla="*/ 361034 w 2332038"/>
              <a:gd name="connsiteY172" fmla="*/ 6453187 h 6456362"/>
              <a:gd name="connsiteX173" fmla="*/ 346751 w 2332038"/>
              <a:gd name="connsiteY173" fmla="*/ 6455569 h 6456362"/>
              <a:gd name="connsiteX174" fmla="*/ 331675 w 2332038"/>
              <a:gd name="connsiteY174" fmla="*/ 6456362 h 6456362"/>
              <a:gd name="connsiteX175" fmla="*/ 315805 w 2332038"/>
              <a:gd name="connsiteY175" fmla="*/ 6456362 h 6456362"/>
              <a:gd name="connsiteX176" fmla="*/ 299935 w 2332038"/>
              <a:gd name="connsiteY176" fmla="*/ 6455569 h 6456362"/>
              <a:gd name="connsiteX177" fmla="*/ 281685 w 2332038"/>
              <a:gd name="connsiteY177" fmla="*/ 6453981 h 6456362"/>
              <a:gd name="connsiteX178" fmla="*/ 265816 w 2332038"/>
              <a:gd name="connsiteY178" fmla="*/ 6451600 h 6456362"/>
              <a:gd name="connsiteX179" fmla="*/ 249946 w 2332038"/>
              <a:gd name="connsiteY179" fmla="*/ 6450013 h 6456362"/>
              <a:gd name="connsiteX180" fmla="*/ 234076 w 2332038"/>
              <a:gd name="connsiteY180" fmla="*/ 6445251 h 6456362"/>
              <a:gd name="connsiteX181" fmla="*/ 218207 w 2332038"/>
              <a:gd name="connsiteY181" fmla="*/ 6441283 h 6456362"/>
              <a:gd name="connsiteX182" fmla="*/ 203131 w 2332038"/>
              <a:gd name="connsiteY182" fmla="*/ 6435727 h 6456362"/>
              <a:gd name="connsiteX183" fmla="*/ 188848 w 2332038"/>
              <a:gd name="connsiteY183" fmla="*/ 6428585 h 6456362"/>
              <a:gd name="connsiteX184" fmla="*/ 172978 w 2332038"/>
              <a:gd name="connsiteY184" fmla="*/ 6422236 h 6456362"/>
              <a:gd name="connsiteX185" fmla="*/ 160283 w 2332038"/>
              <a:gd name="connsiteY185" fmla="*/ 6414299 h 6456362"/>
              <a:gd name="connsiteX186" fmla="*/ 146000 w 2332038"/>
              <a:gd name="connsiteY186" fmla="*/ 6407157 h 6456362"/>
              <a:gd name="connsiteX187" fmla="*/ 132511 w 2332038"/>
              <a:gd name="connsiteY187" fmla="*/ 6398427 h 6456362"/>
              <a:gd name="connsiteX188" fmla="*/ 120609 w 2332038"/>
              <a:gd name="connsiteY188" fmla="*/ 6388110 h 6456362"/>
              <a:gd name="connsiteX189" fmla="*/ 108707 w 2332038"/>
              <a:gd name="connsiteY189" fmla="*/ 6378587 h 6456362"/>
              <a:gd name="connsiteX190" fmla="*/ 96011 w 2332038"/>
              <a:gd name="connsiteY190" fmla="*/ 6367475 h 6456362"/>
              <a:gd name="connsiteX191" fmla="*/ 85696 w 2332038"/>
              <a:gd name="connsiteY191" fmla="*/ 6356365 h 6456362"/>
              <a:gd name="connsiteX192" fmla="*/ 74587 w 2332038"/>
              <a:gd name="connsiteY192" fmla="*/ 6344461 h 6456362"/>
              <a:gd name="connsiteX193" fmla="*/ 64272 w 2332038"/>
              <a:gd name="connsiteY193" fmla="*/ 6332556 h 6456362"/>
              <a:gd name="connsiteX194" fmla="*/ 55543 w 2332038"/>
              <a:gd name="connsiteY194" fmla="*/ 6319065 h 6456362"/>
              <a:gd name="connsiteX195" fmla="*/ 46815 w 2332038"/>
              <a:gd name="connsiteY195" fmla="*/ 6305573 h 6456362"/>
              <a:gd name="connsiteX196" fmla="*/ 39674 w 2332038"/>
              <a:gd name="connsiteY196" fmla="*/ 6292875 h 6456362"/>
              <a:gd name="connsiteX197" fmla="*/ 31739 w 2332038"/>
              <a:gd name="connsiteY197" fmla="*/ 6278589 h 6456362"/>
              <a:gd name="connsiteX198" fmla="*/ 25391 w 2332038"/>
              <a:gd name="connsiteY198" fmla="*/ 6264304 h 6456362"/>
              <a:gd name="connsiteX199" fmla="*/ 19837 w 2332038"/>
              <a:gd name="connsiteY199" fmla="*/ 6248431 h 6456362"/>
              <a:gd name="connsiteX200" fmla="*/ 14282 w 2332038"/>
              <a:gd name="connsiteY200" fmla="*/ 6234146 h 6456362"/>
              <a:gd name="connsiteX201" fmla="*/ 9522 w 2332038"/>
              <a:gd name="connsiteY201" fmla="*/ 6218273 h 6456362"/>
              <a:gd name="connsiteX202" fmla="*/ 6348 w 2332038"/>
              <a:gd name="connsiteY202" fmla="*/ 6202401 h 6456362"/>
              <a:gd name="connsiteX203" fmla="*/ 3174 w 2332038"/>
              <a:gd name="connsiteY203" fmla="*/ 6185735 h 6456362"/>
              <a:gd name="connsiteX204" fmla="*/ 793 w 2332038"/>
              <a:gd name="connsiteY204" fmla="*/ 6169862 h 6456362"/>
              <a:gd name="connsiteX205" fmla="*/ 0 w 2332038"/>
              <a:gd name="connsiteY205" fmla="*/ 6153196 h 6456362"/>
              <a:gd name="connsiteX206" fmla="*/ 0 w 2332038"/>
              <a:gd name="connsiteY206" fmla="*/ 6136530 h 6456362"/>
              <a:gd name="connsiteX207" fmla="*/ 793 w 2332038"/>
              <a:gd name="connsiteY207" fmla="*/ 6119070 h 6456362"/>
              <a:gd name="connsiteX208" fmla="*/ 131717 w 2332038"/>
              <a:gd name="connsiteY208" fmla="*/ 4062780 h 6456362"/>
              <a:gd name="connsiteX209" fmla="*/ 132511 w 2332038"/>
              <a:gd name="connsiteY209" fmla="*/ 4062780 h 6456362"/>
              <a:gd name="connsiteX210" fmla="*/ 155522 w 2332038"/>
              <a:gd name="connsiteY210" fmla="*/ 4056431 h 6456362"/>
              <a:gd name="connsiteX211" fmla="*/ 178533 w 2332038"/>
              <a:gd name="connsiteY211" fmla="*/ 4047701 h 6456362"/>
              <a:gd name="connsiteX212" fmla="*/ 200750 w 2332038"/>
              <a:gd name="connsiteY212" fmla="*/ 4038177 h 6456362"/>
              <a:gd name="connsiteX213" fmla="*/ 222968 w 2332038"/>
              <a:gd name="connsiteY213" fmla="*/ 4028654 h 6456362"/>
              <a:gd name="connsiteX214" fmla="*/ 243598 w 2332038"/>
              <a:gd name="connsiteY214" fmla="*/ 4017543 h 6456362"/>
              <a:gd name="connsiteX215" fmla="*/ 264229 w 2332038"/>
              <a:gd name="connsiteY215" fmla="*/ 4005638 h 6456362"/>
              <a:gd name="connsiteX216" fmla="*/ 284066 w 2332038"/>
              <a:gd name="connsiteY216" fmla="*/ 3992147 h 6456362"/>
              <a:gd name="connsiteX217" fmla="*/ 303109 w 2332038"/>
              <a:gd name="connsiteY217" fmla="*/ 3979449 h 6456362"/>
              <a:gd name="connsiteX218" fmla="*/ 321360 w 2332038"/>
              <a:gd name="connsiteY218" fmla="*/ 3965163 h 6456362"/>
              <a:gd name="connsiteX219" fmla="*/ 338816 w 2332038"/>
              <a:gd name="connsiteY219" fmla="*/ 3949291 h 6456362"/>
              <a:gd name="connsiteX220" fmla="*/ 355479 w 2332038"/>
              <a:gd name="connsiteY220" fmla="*/ 3934212 h 6456362"/>
              <a:gd name="connsiteX221" fmla="*/ 372142 w 2332038"/>
              <a:gd name="connsiteY221" fmla="*/ 3917546 h 6456362"/>
              <a:gd name="connsiteX222" fmla="*/ 387219 w 2332038"/>
              <a:gd name="connsiteY222" fmla="*/ 3900086 h 6456362"/>
              <a:gd name="connsiteX223" fmla="*/ 401501 w 2332038"/>
              <a:gd name="connsiteY223" fmla="*/ 3882626 h 6456362"/>
              <a:gd name="connsiteX224" fmla="*/ 415784 w 2332038"/>
              <a:gd name="connsiteY224" fmla="*/ 3863579 h 6456362"/>
              <a:gd name="connsiteX225" fmla="*/ 428479 w 2332038"/>
              <a:gd name="connsiteY225" fmla="*/ 3845326 h 6456362"/>
              <a:gd name="connsiteX226" fmla="*/ 440382 w 2332038"/>
              <a:gd name="connsiteY226" fmla="*/ 3825485 h 6456362"/>
              <a:gd name="connsiteX227" fmla="*/ 451490 w 2332038"/>
              <a:gd name="connsiteY227" fmla="*/ 3804851 h 6456362"/>
              <a:gd name="connsiteX228" fmla="*/ 461806 w 2332038"/>
              <a:gd name="connsiteY228" fmla="*/ 3783423 h 6456362"/>
              <a:gd name="connsiteX229" fmla="*/ 471327 w 2332038"/>
              <a:gd name="connsiteY229" fmla="*/ 3762788 h 6456362"/>
              <a:gd name="connsiteX230" fmla="*/ 480056 w 2332038"/>
              <a:gd name="connsiteY230" fmla="*/ 3742154 h 6456362"/>
              <a:gd name="connsiteX231" fmla="*/ 486404 w 2332038"/>
              <a:gd name="connsiteY231" fmla="*/ 3719932 h 6456362"/>
              <a:gd name="connsiteX232" fmla="*/ 492751 w 2332038"/>
              <a:gd name="connsiteY232" fmla="*/ 3696917 h 6456362"/>
              <a:gd name="connsiteX233" fmla="*/ 498306 w 2332038"/>
              <a:gd name="connsiteY233" fmla="*/ 3674696 h 6456362"/>
              <a:gd name="connsiteX234" fmla="*/ 503067 w 2332038"/>
              <a:gd name="connsiteY234" fmla="*/ 3651680 h 6456362"/>
              <a:gd name="connsiteX235" fmla="*/ 506241 w 2332038"/>
              <a:gd name="connsiteY235" fmla="*/ 3628665 h 6456362"/>
              <a:gd name="connsiteX236" fmla="*/ 508621 w 2332038"/>
              <a:gd name="connsiteY236" fmla="*/ 3604856 h 6456362"/>
              <a:gd name="connsiteX237" fmla="*/ 509414 w 2332038"/>
              <a:gd name="connsiteY237" fmla="*/ 3581841 h 6456362"/>
              <a:gd name="connsiteX238" fmla="*/ 509414 w 2332038"/>
              <a:gd name="connsiteY238" fmla="*/ 3557239 h 6456362"/>
              <a:gd name="connsiteX239" fmla="*/ 508621 w 2332038"/>
              <a:gd name="connsiteY239" fmla="*/ 3533430 h 6456362"/>
              <a:gd name="connsiteX240" fmla="*/ 506241 w 2332038"/>
              <a:gd name="connsiteY240" fmla="*/ 3508827 h 6456362"/>
              <a:gd name="connsiteX241" fmla="*/ 503067 w 2332038"/>
              <a:gd name="connsiteY241" fmla="*/ 3485018 h 6456362"/>
              <a:gd name="connsiteX242" fmla="*/ 183294 w 2332038"/>
              <a:gd name="connsiteY242" fmla="*/ 1501742 h 6456362"/>
              <a:gd name="connsiteX243" fmla="*/ 176946 w 2332038"/>
              <a:gd name="connsiteY243" fmla="*/ 1466029 h 6456362"/>
              <a:gd name="connsiteX244" fmla="*/ 167424 w 2332038"/>
              <a:gd name="connsiteY244" fmla="*/ 1429522 h 6456362"/>
              <a:gd name="connsiteX245" fmla="*/ 157902 w 2332038"/>
              <a:gd name="connsiteY245" fmla="*/ 1393015 h 6456362"/>
              <a:gd name="connsiteX246" fmla="*/ 146794 w 2332038"/>
              <a:gd name="connsiteY246" fmla="*/ 1358095 h 6456362"/>
              <a:gd name="connsiteX247" fmla="*/ 163457 w 2332038"/>
              <a:gd name="connsiteY247" fmla="*/ 1354127 h 6456362"/>
              <a:gd name="connsiteX248" fmla="*/ 180120 w 2332038"/>
              <a:gd name="connsiteY248" fmla="*/ 1348572 h 6456362"/>
              <a:gd name="connsiteX249" fmla="*/ 874663 w 2332038"/>
              <a:gd name="connsiteY249" fmla="*/ 0 h 6456362"/>
              <a:gd name="connsiteX250" fmla="*/ 1439863 w 2332038"/>
              <a:gd name="connsiteY250" fmla="*/ 565200 h 6456362"/>
              <a:gd name="connsiteX251" fmla="*/ 874663 w 2332038"/>
              <a:gd name="connsiteY251" fmla="*/ 1130400 h 6456362"/>
              <a:gd name="connsiteX252" fmla="*/ 309463 w 2332038"/>
              <a:gd name="connsiteY252" fmla="*/ 565200 h 6456362"/>
              <a:gd name="connsiteX253" fmla="*/ 874663 w 2332038"/>
              <a:gd name="connsiteY253" fmla="*/ 0 h 645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</a:cxnLst>
            <a:rect l="l" t="t" r="r" b="b"/>
            <a:pathLst>
              <a:path w="2332038" h="6456362">
                <a:moveTo>
                  <a:pt x="461806" y="1287462"/>
                </a:moveTo>
                <a:lnTo>
                  <a:pt x="677632" y="2108074"/>
                </a:lnTo>
                <a:lnTo>
                  <a:pt x="794274" y="1538249"/>
                </a:lnTo>
                <a:lnTo>
                  <a:pt x="680013" y="1424760"/>
                </a:lnTo>
                <a:lnTo>
                  <a:pt x="808556" y="1296986"/>
                </a:lnTo>
                <a:lnTo>
                  <a:pt x="875209" y="1296986"/>
                </a:lnTo>
                <a:lnTo>
                  <a:pt x="941861" y="1296986"/>
                </a:lnTo>
                <a:lnTo>
                  <a:pt x="1069611" y="1424760"/>
                </a:lnTo>
                <a:lnTo>
                  <a:pt x="956144" y="1538249"/>
                </a:lnTo>
                <a:lnTo>
                  <a:pt x="1072785" y="2108074"/>
                </a:lnTo>
                <a:lnTo>
                  <a:pt x="1287818" y="1287462"/>
                </a:lnTo>
                <a:lnTo>
                  <a:pt x="1570297" y="1348572"/>
                </a:lnTo>
                <a:lnTo>
                  <a:pt x="1592515" y="1354127"/>
                </a:lnTo>
                <a:lnTo>
                  <a:pt x="1614732" y="1358889"/>
                </a:lnTo>
                <a:lnTo>
                  <a:pt x="1635363" y="1366825"/>
                </a:lnTo>
                <a:lnTo>
                  <a:pt x="1657580" y="1373174"/>
                </a:lnTo>
                <a:lnTo>
                  <a:pt x="1677417" y="1382698"/>
                </a:lnTo>
                <a:lnTo>
                  <a:pt x="1698048" y="1391428"/>
                </a:lnTo>
                <a:lnTo>
                  <a:pt x="1717885" y="1400951"/>
                </a:lnTo>
                <a:lnTo>
                  <a:pt x="1736135" y="1412062"/>
                </a:lnTo>
                <a:lnTo>
                  <a:pt x="1755178" y="1423173"/>
                </a:lnTo>
                <a:lnTo>
                  <a:pt x="1773428" y="1435077"/>
                </a:lnTo>
                <a:lnTo>
                  <a:pt x="1792472" y="1446981"/>
                </a:lnTo>
                <a:lnTo>
                  <a:pt x="1809135" y="1460473"/>
                </a:lnTo>
                <a:lnTo>
                  <a:pt x="1826591" y="1473171"/>
                </a:lnTo>
                <a:lnTo>
                  <a:pt x="1843254" y="1487457"/>
                </a:lnTo>
                <a:lnTo>
                  <a:pt x="1858331" y="1503329"/>
                </a:lnTo>
                <a:lnTo>
                  <a:pt x="1873407" y="1518408"/>
                </a:lnTo>
                <a:lnTo>
                  <a:pt x="1887689" y="1535074"/>
                </a:lnTo>
                <a:lnTo>
                  <a:pt x="1901972" y="1551740"/>
                </a:lnTo>
                <a:lnTo>
                  <a:pt x="1916255" y="1567613"/>
                </a:lnTo>
                <a:lnTo>
                  <a:pt x="1928950" y="1585866"/>
                </a:lnTo>
                <a:lnTo>
                  <a:pt x="1940853" y="1604120"/>
                </a:lnTo>
                <a:lnTo>
                  <a:pt x="1952755" y="1623167"/>
                </a:lnTo>
                <a:lnTo>
                  <a:pt x="1963863" y="1641420"/>
                </a:lnTo>
                <a:lnTo>
                  <a:pt x="1973385" y="1661261"/>
                </a:lnTo>
                <a:lnTo>
                  <a:pt x="1983700" y="1681102"/>
                </a:lnTo>
                <a:lnTo>
                  <a:pt x="1990842" y="1700942"/>
                </a:lnTo>
                <a:lnTo>
                  <a:pt x="2000364" y="1721577"/>
                </a:lnTo>
                <a:lnTo>
                  <a:pt x="2006711" y="1743005"/>
                </a:lnTo>
                <a:lnTo>
                  <a:pt x="2013059" y="1764433"/>
                </a:lnTo>
                <a:lnTo>
                  <a:pt x="2018614" y="1785861"/>
                </a:lnTo>
                <a:lnTo>
                  <a:pt x="2024168" y="1807289"/>
                </a:lnTo>
                <a:lnTo>
                  <a:pt x="2027342" y="1830304"/>
                </a:lnTo>
                <a:lnTo>
                  <a:pt x="2329658" y="3696123"/>
                </a:lnTo>
                <a:lnTo>
                  <a:pt x="2332038" y="3719932"/>
                </a:lnTo>
                <a:lnTo>
                  <a:pt x="2332038" y="3742948"/>
                </a:lnTo>
                <a:lnTo>
                  <a:pt x="2330451" y="3765963"/>
                </a:lnTo>
                <a:lnTo>
                  <a:pt x="2326484" y="3788978"/>
                </a:lnTo>
                <a:lnTo>
                  <a:pt x="2320929" y="3811200"/>
                </a:lnTo>
                <a:lnTo>
                  <a:pt x="2312995" y="3831834"/>
                </a:lnTo>
                <a:lnTo>
                  <a:pt x="2304266" y="3853262"/>
                </a:lnTo>
                <a:lnTo>
                  <a:pt x="2292364" y="3872309"/>
                </a:lnTo>
                <a:lnTo>
                  <a:pt x="2278875" y="3890562"/>
                </a:lnTo>
                <a:lnTo>
                  <a:pt x="2264592" y="3908022"/>
                </a:lnTo>
                <a:lnTo>
                  <a:pt x="2247929" y="3923101"/>
                </a:lnTo>
                <a:lnTo>
                  <a:pt x="2230473" y="3938180"/>
                </a:lnTo>
                <a:lnTo>
                  <a:pt x="2212223" y="3950878"/>
                </a:lnTo>
                <a:lnTo>
                  <a:pt x="2192386" y="3961989"/>
                </a:lnTo>
                <a:lnTo>
                  <a:pt x="2170168" y="3971512"/>
                </a:lnTo>
                <a:lnTo>
                  <a:pt x="2147157" y="3979449"/>
                </a:lnTo>
                <a:lnTo>
                  <a:pt x="2133668" y="3982623"/>
                </a:lnTo>
                <a:lnTo>
                  <a:pt x="2120972" y="3985004"/>
                </a:lnTo>
                <a:lnTo>
                  <a:pt x="2107483" y="3986591"/>
                </a:lnTo>
                <a:lnTo>
                  <a:pt x="2094788" y="3988179"/>
                </a:lnTo>
                <a:lnTo>
                  <a:pt x="2081298" y="3988179"/>
                </a:lnTo>
                <a:lnTo>
                  <a:pt x="2067809" y="3988179"/>
                </a:lnTo>
                <a:lnTo>
                  <a:pt x="2055114" y="3986591"/>
                </a:lnTo>
                <a:lnTo>
                  <a:pt x="2041624" y="3985004"/>
                </a:lnTo>
                <a:lnTo>
                  <a:pt x="2029722" y="3982623"/>
                </a:lnTo>
                <a:lnTo>
                  <a:pt x="2016233" y="3980242"/>
                </a:lnTo>
                <a:lnTo>
                  <a:pt x="1992429" y="3972306"/>
                </a:lnTo>
                <a:lnTo>
                  <a:pt x="1969418" y="3961989"/>
                </a:lnTo>
                <a:lnTo>
                  <a:pt x="1946407" y="3949291"/>
                </a:lnTo>
                <a:lnTo>
                  <a:pt x="1924983" y="3935006"/>
                </a:lnTo>
                <a:lnTo>
                  <a:pt x="1906733" y="3917546"/>
                </a:lnTo>
                <a:lnTo>
                  <a:pt x="1889276" y="3900086"/>
                </a:lnTo>
                <a:lnTo>
                  <a:pt x="1880548" y="3888975"/>
                </a:lnTo>
                <a:lnTo>
                  <a:pt x="1872613" y="3879452"/>
                </a:lnTo>
                <a:lnTo>
                  <a:pt x="1866265" y="3868341"/>
                </a:lnTo>
                <a:lnTo>
                  <a:pt x="1859124" y="3857230"/>
                </a:lnTo>
                <a:lnTo>
                  <a:pt x="1853570" y="3845326"/>
                </a:lnTo>
                <a:lnTo>
                  <a:pt x="1848809" y="3833421"/>
                </a:lnTo>
                <a:lnTo>
                  <a:pt x="1843254" y="3820723"/>
                </a:lnTo>
                <a:lnTo>
                  <a:pt x="1838494" y="3808025"/>
                </a:lnTo>
                <a:lnTo>
                  <a:pt x="1835320" y="3794533"/>
                </a:lnTo>
                <a:lnTo>
                  <a:pt x="1832939" y="3781835"/>
                </a:lnTo>
                <a:lnTo>
                  <a:pt x="1609178" y="2545363"/>
                </a:lnTo>
                <a:lnTo>
                  <a:pt x="1582199" y="3331848"/>
                </a:lnTo>
                <a:lnTo>
                  <a:pt x="1581406" y="3387402"/>
                </a:lnTo>
                <a:lnTo>
                  <a:pt x="1581406" y="3440575"/>
                </a:lnTo>
                <a:lnTo>
                  <a:pt x="1583786" y="3496129"/>
                </a:lnTo>
                <a:lnTo>
                  <a:pt x="1586167" y="3549302"/>
                </a:lnTo>
                <a:lnTo>
                  <a:pt x="1749624" y="6119070"/>
                </a:lnTo>
                <a:lnTo>
                  <a:pt x="1750417" y="6136530"/>
                </a:lnTo>
                <a:lnTo>
                  <a:pt x="1750417" y="6153196"/>
                </a:lnTo>
                <a:lnTo>
                  <a:pt x="1749624" y="6169862"/>
                </a:lnTo>
                <a:lnTo>
                  <a:pt x="1747243" y="6185735"/>
                </a:lnTo>
                <a:lnTo>
                  <a:pt x="1744069" y="6202401"/>
                </a:lnTo>
                <a:lnTo>
                  <a:pt x="1740896" y="6218273"/>
                </a:lnTo>
                <a:lnTo>
                  <a:pt x="1736135" y="6234146"/>
                </a:lnTo>
                <a:lnTo>
                  <a:pt x="1730580" y="6248431"/>
                </a:lnTo>
                <a:lnTo>
                  <a:pt x="1725026" y="6264304"/>
                </a:lnTo>
                <a:lnTo>
                  <a:pt x="1718678" y="6278589"/>
                </a:lnTo>
                <a:lnTo>
                  <a:pt x="1710743" y="6292875"/>
                </a:lnTo>
                <a:lnTo>
                  <a:pt x="1703602" y="6305573"/>
                </a:lnTo>
                <a:lnTo>
                  <a:pt x="1694874" y="6319065"/>
                </a:lnTo>
                <a:lnTo>
                  <a:pt x="1686145" y="6332556"/>
                </a:lnTo>
                <a:lnTo>
                  <a:pt x="1675037" y="6344461"/>
                </a:lnTo>
                <a:lnTo>
                  <a:pt x="1664721" y="6356365"/>
                </a:lnTo>
                <a:lnTo>
                  <a:pt x="1653613" y="6367475"/>
                </a:lnTo>
                <a:lnTo>
                  <a:pt x="1641711" y="6378587"/>
                </a:lnTo>
                <a:lnTo>
                  <a:pt x="1629808" y="6388110"/>
                </a:lnTo>
                <a:lnTo>
                  <a:pt x="1617906" y="6398427"/>
                </a:lnTo>
                <a:lnTo>
                  <a:pt x="1604417" y="6407157"/>
                </a:lnTo>
                <a:lnTo>
                  <a:pt x="1590134" y="6414299"/>
                </a:lnTo>
                <a:lnTo>
                  <a:pt x="1577439" y="6422236"/>
                </a:lnTo>
                <a:lnTo>
                  <a:pt x="1561569" y="6428585"/>
                </a:lnTo>
                <a:lnTo>
                  <a:pt x="1547286" y="6435727"/>
                </a:lnTo>
                <a:lnTo>
                  <a:pt x="1532210" y="6441283"/>
                </a:lnTo>
                <a:lnTo>
                  <a:pt x="1516341" y="6445251"/>
                </a:lnTo>
                <a:lnTo>
                  <a:pt x="1500471" y="6450013"/>
                </a:lnTo>
                <a:lnTo>
                  <a:pt x="1484601" y="6451600"/>
                </a:lnTo>
                <a:lnTo>
                  <a:pt x="1468732" y="6453981"/>
                </a:lnTo>
                <a:lnTo>
                  <a:pt x="1450482" y="6455569"/>
                </a:lnTo>
                <a:lnTo>
                  <a:pt x="1434612" y="6456362"/>
                </a:lnTo>
                <a:lnTo>
                  <a:pt x="1418743" y="6456362"/>
                </a:lnTo>
                <a:lnTo>
                  <a:pt x="1403666" y="6455569"/>
                </a:lnTo>
                <a:lnTo>
                  <a:pt x="1389384" y="6453187"/>
                </a:lnTo>
                <a:lnTo>
                  <a:pt x="1375101" y="6450807"/>
                </a:lnTo>
                <a:lnTo>
                  <a:pt x="1360819" y="6447632"/>
                </a:lnTo>
                <a:lnTo>
                  <a:pt x="1346536" y="6444457"/>
                </a:lnTo>
                <a:lnTo>
                  <a:pt x="1332253" y="6439696"/>
                </a:lnTo>
                <a:lnTo>
                  <a:pt x="1318764" y="6434141"/>
                </a:lnTo>
                <a:lnTo>
                  <a:pt x="1292579" y="6423029"/>
                </a:lnTo>
                <a:lnTo>
                  <a:pt x="1267188" y="6408745"/>
                </a:lnTo>
                <a:lnTo>
                  <a:pt x="1244177" y="6392871"/>
                </a:lnTo>
                <a:lnTo>
                  <a:pt x="1221960" y="6375412"/>
                </a:lnTo>
                <a:lnTo>
                  <a:pt x="1201329" y="6355571"/>
                </a:lnTo>
                <a:lnTo>
                  <a:pt x="1183872" y="6333349"/>
                </a:lnTo>
                <a:lnTo>
                  <a:pt x="1167209" y="6309541"/>
                </a:lnTo>
                <a:lnTo>
                  <a:pt x="1152927" y="6284939"/>
                </a:lnTo>
                <a:lnTo>
                  <a:pt x="1146579" y="6271447"/>
                </a:lnTo>
                <a:lnTo>
                  <a:pt x="1141025" y="6258749"/>
                </a:lnTo>
                <a:lnTo>
                  <a:pt x="1135470" y="6244463"/>
                </a:lnTo>
                <a:lnTo>
                  <a:pt x="1131503" y="6230971"/>
                </a:lnTo>
                <a:lnTo>
                  <a:pt x="1126742" y="6216687"/>
                </a:lnTo>
                <a:lnTo>
                  <a:pt x="1123568" y="6202401"/>
                </a:lnTo>
                <a:lnTo>
                  <a:pt x="1121188" y="6187322"/>
                </a:lnTo>
                <a:lnTo>
                  <a:pt x="1118807" y="6171449"/>
                </a:lnTo>
                <a:lnTo>
                  <a:pt x="875209" y="3814374"/>
                </a:lnTo>
                <a:lnTo>
                  <a:pt x="631610" y="6171449"/>
                </a:lnTo>
                <a:lnTo>
                  <a:pt x="629230" y="6187322"/>
                </a:lnTo>
                <a:lnTo>
                  <a:pt x="626849" y="6202401"/>
                </a:lnTo>
                <a:lnTo>
                  <a:pt x="623676" y="6216687"/>
                </a:lnTo>
                <a:lnTo>
                  <a:pt x="618915" y="6230971"/>
                </a:lnTo>
                <a:lnTo>
                  <a:pt x="614947" y="6244463"/>
                </a:lnTo>
                <a:lnTo>
                  <a:pt x="609393" y="6258749"/>
                </a:lnTo>
                <a:lnTo>
                  <a:pt x="603839" y="6271447"/>
                </a:lnTo>
                <a:lnTo>
                  <a:pt x="597491" y="6284939"/>
                </a:lnTo>
                <a:lnTo>
                  <a:pt x="583208" y="6309541"/>
                </a:lnTo>
                <a:lnTo>
                  <a:pt x="566545" y="6333349"/>
                </a:lnTo>
                <a:lnTo>
                  <a:pt x="549088" y="6355571"/>
                </a:lnTo>
                <a:lnTo>
                  <a:pt x="528458" y="6375412"/>
                </a:lnTo>
                <a:lnTo>
                  <a:pt x="506241" y="6392871"/>
                </a:lnTo>
                <a:lnTo>
                  <a:pt x="483230" y="6408745"/>
                </a:lnTo>
                <a:lnTo>
                  <a:pt x="457838" y="6423029"/>
                </a:lnTo>
                <a:lnTo>
                  <a:pt x="431653" y="6434141"/>
                </a:lnTo>
                <a:lnTo>
                  <a:pt x="418164" y="6439696"/>
                </a:lnTo>
                <a:lnTo>
                  <a:pt x="403882" y="6444457"/>
                </a:lnTo>
                <a:lnTo>
                  <a:pt x="389599" y="6447632"/>
                </a:lnTo>
                <a:lnTo>
                  <a:pt x="375316" y="6450807"/>
                </a:lnTo>
                <a:lnTo>
                  <a:pt x="361034" y="6453187"/>
                </a:lnTo>
                <a:lnTo>
                  <a:pt x="346751" y="6455569"/>
                </a:lnTo>
                <a:lnTo>
                  <a:pt x="331675" y="6456362"/>
                </a:lnTo>
                <a:lnTo>
                  <a:pt x="315805" y="6456362"/>
                </a:lnTo>
                <a:lnTo>
                  <a:pt x="299935" y="6455569"/>
                </a:lnTo>
                <a:lnTo>
                  <a:pt x="281685" y="6453981"/>
                </a:lnTo>
                <a:lnTo>
                  <a:pt x="265816" y="6451600"/>
                </a:lnTo>
                <a:lnTo>
                  <a:pt x="249946" y="6450013"/>
                </a:lnTo>
                <a:lnTo>
                  <a:pt x="234076" y="6445251"/>
                </a:lnTo>
                <a:lnTo>
                  <a:pt x="218207" y="6441283"/>
                </a:lnTo>
                <a:lnTo>
                  <a:pt x="203131" y="6435727"/>
                </a:lnTo>
                <a:lnTo>
                  <a:pt x="188848" y="6428585"/>
                </a:lnTo>
                <a:lnTo>
                  <a:pt x="172978" y="6422236"/>
                </a:lnTo>
                <a:lnTo>
                  <a:pt x="160283" y="6414299"/>
                </a:lnTo>
                <a:lnTo>
                  <a:pt x="146000" y="6407157"/>
                </a:lnTo>
                <a:lnTo>
                  <a:pt x="132511" y="6398427"/>
                </a:lnTo>
                <a:lnTo>
                  <a:pt x="120609" y="6388110"/>
                </a:lnTo>
                <a:lnTo>
                  <a:pt x="108707" y="6378587"/>
                </a:lnTo>
                <a:lnTo>
                  <a:pt x="96011" y="6367475"/>
                </a:lnTo>
                <a:lnTo>
                  <a:pt x="85696" y="6356365"/>
                </a:lnTo>
                <a:lnTo>
                  <a:pt x="74587" y="6344461"/>
                </a:lnTo>
                <a:lnTo>
                  <a:pt x="64272" y="6332556"/>
                </a:lnTo>
                <a:lnTo>
                  <a:pt x="55543" y="6319065"/>
                </a:lnTo>
                <a:lnTo>
                  <a:pt x="46815" y="6305573"/>
                </a:lnTo>
                <a:lnTo>
                  <a:pt x="39674" y="6292875"/>
                </a:lnTo>
                <a:lnTo>
                  <a:pt x="31739" y="6278589"/>
                </a:lnTo>
                <a:lnTo>
                  <a:pt x="25391" y="6264304"/>
                </a:lnTo>
                <a:lnTo>
                  <a:pt x="19837" y="6248431"/>
                </a:lnTo>
                <a:lnTo>
                  <a:pt x="14282" y="6234146"/>
                </a:lnTo>
                <a:lnTo>
                  <a:pt x="9522" y="6218273"/>
                </a:lnTo>
                <a:lnTo>
                  <a:pt x="6348" y="6202401"/>
                </a:lnTo>
                <a:lnTo>
                  <a:pt x="3174" y="6185735"/>
                </a:lnTo>
                <a:lnTo>
                  <a:pt x="793" y="6169862"/>
                </a:lnTo>
                <a:lnTo>
                  <a:pt x="0" y="6153196"/>
                </a:lnTo>
                <a:lnTo>
                  <a:pt x="0" y="6136530"/>
                </a:lnTo>
                <a:lnTo>
                  <a:pt x="793" y="6119070"/>
                </a:lnTo>
                <a:lnTo>
                  <a:pt x="131717" y="4062780"/>
                </a:lnTo>
                <a:lnTo>
                  <a:pt x="132511" y="4062780"/>
                </a:lnTo>
                <a:lnTo>
                  <a:pt x="155522" y="4056431"/>
                </a:lnTo>
                <a:lnTo>
                  <a:pt x="178533" y="4047701"/>
                </a:lnTo>
                <a:lnTo>
                  <a:pt x="200750" y="4038177"/>
                </a:lnTo>
                <a:lnTo>
                  <a:pt x="222968" y="4028654"/>
                </a:lnTo>
                <a:lnTo>
                  <a:pt x="243598" y="4017543"/>
                </a:lnTo>
                <a:lnTo>
                  <a:pt x="264229" y="4005638"/>
                </a:lnTo>
                <a:lnTo>
                  <a:pt x="284066" y="3992147"/>
                </a:lnTo>
                <a:lnTo>
                  <a:pt x="303109" y="3979449"/>
                </a:lnTo>
                <a:lnTo>
                  <a:pt x="321360" y="3965163"/>
                </a:lnTo>
                <a:lnTo>
                  <a:pt x="338816" y="3949291"/>
                </a:lnTo>
                <a:lnTo>
                  <a:pt x="355479" y="3934212"/>
                </a:lnTo>
                <a:lnTo>
                  <a:pt x="372142" y="3917546"/>
                </a:lnTo>
                <a:lnTo>
                  <a:pt x="387219" y="3900086"/>
                </a:lnTo>
                <a:lnTo>
                  <a:pt x="401501" y="3882626"/>
                </a:lnTo>
                <a:lnTo>
                  <a:pt x="415784" y="3863579"/>
                </a:lnTo>
                <a:lnTo>
                  <a:pt x="428479" y="3845326"/>
                </a:lnTo>
                <a:lnTo>
                  <a:pt x="440382" y="3825485"/>
                </a:lnTo>
                <a:lnTo>
                  <a:pt x="451490" y="3804851"/>
                </a:lnTo>
                <a:lnTo>
                  <a:pt x="461806" y="3783423"/>
                </a:lnTo>
                <a:lnTo>
                  <a:pt x="471327" y="3762788"/>
                </a:lnTo>
                <a:lnTo>
                  <a:pt x="480056" y="3742154"/>
                </a:lnTo>
                <a:lnTo>
                  <a:pt x="486404" y="3719932"/>
                </a:lnTo>
                <a:lnTo>
                  <a:pt x="492751" y="3696917"/>
                </a:lnTo>
                <a:lnTo>
                  <a:pt x="498306" y="3674696"/>
                </a:lnTo>
                <a:lnTo>
                  <a:pt x="503067" y="3651680"/>
                </a:lnTo>
                <a:lnTo>
                  <a:pt x="506241" y="3628665"/>
                </a:lnTo>
                <a:lnTo>
                  <a:pt x="508621" y="3604856"/>
                </a:lnTo>
                <a:lnTo>
                  <a:pt x="509414" y="3581841"/>
                </a:lnTo>
                <a:lnTo>
                  <a:pt x="509414" y="3557239"/>
                </a:lnTo>
                <a:lnTo>
                  <a:pt x="508621" y="3533430"/>
                </a:lnTo>
                <a:lnTo>
                  <a:pt x="506241" y="3508827"/>
                </a:lnTo>
                <a:lnTo>
                  <a:pt x="503067" y="3485018"/>
                </a:lnTo>
                <a:lnTo>
                  <a:pt x="183294" y="1501742"/>
                </a:lnTo>
                <a:lnTo>
                  <a:pt x="176946" y="1466029"/>
                </a:lnTo>
                <a:lnTo>
                  <a:pt x="167424" y="1429522"/>
                </a:lnTo>
                <a:lnTo>
                  <a:pt x="157902" y="1393015"/>
                </a:lnTo>
                <a:lnTo>
                  <a:pt x="146794" y="1358095"/>
                </a:lnTo>
                <a:lnTo>
                  <a:pt x="163457" y="1354127"/>
                </a:lnTo>
                <a:lnTo>
                  <a:pt x="180120" y="1348572"/>
                </a:lnTo>
                <a:close/>
                <a:moveTo>
                  <a:pt x="874663" y="0"/>
                </a:moveTo>
                <a:cubicBezTo>
                  <a:pt x="1186814" y="0"/>
                  <a:pt x="1439863" y="253049"/>
                  <a:pt x="1439863" y="565200"/>
                </a:cubicBezTo>
                <a:cubicBezTo>
                  <a:pt x="1439863" y="877351"/>
                  <a:pt x="1186814" y="1130400"/>
                  <a:pt x="874663" y="1130400"/>
                </a:cubicBezTo>
                <a:cubicBezTo>
                  <a:pt x="562512" y="1130400"/>
                  <a:pt x="309463" y="877351"/>
                  <a:pt x="309463" y="565200"/>
                </a:cubicBezTo>
                <a:cubicBezTo>
                  <a:pt x="309463" y="253049"/>
                  <a:pt x="562512" y="0"/>
                  <a:pt x="874663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</a:endParaRPr>
          </a:p>
        </p:txBody>
      </p:sp>
      <p:sp>
        <p:nvSpPr>
          <p:cNvPr id="12" name="任意多边形 10">
            <a:extLst>
              <a:ext uri="{FF2B5EF4-FFF2-40B4-BE49-F238E27FC236}">
                <a16:creationId xmlns:a16="http://schemas.microsoft.com/office/drawing/2014/main" id="{147600F9-DBB8-C137-54A3-B8924DEE4F84}"/>
              </a:ext>
            </a:extLst>
          </p:cNvPr>
          <p:cNvSpPr/>
          <p:nvPr/>
        </p:nvSpPr>
        <p:spPr>
          <a:xfrm>
            <a:off x="5368831" y="1497376"/>
            <a:ext cx="1453500" cy="3220492"/>
          </a:xfrm>
          <a:custGeom>
            <a:avLst/>
            <a:gdLst>
              <a:gd name="connsiteX0" fmla="*/ 1108301 w 3095625"/>
              <a:gd name="connsiteY0" fmla="*/ 1366838 h 6858001"/>
              <a:gd name="connsiteX1" fmla="*/ 1336783 w 3095625"/>
              <a:gd name="connsiteY1" fmla="*/ 2238376 h 6858001"/>
              <a:gd name="connsiteX2" fmla="*/ 1461338 w 3095625"/>
              <a:gd name="connsiteY2" fmla="*/ 1632745 h 6858001"/>
              <a:gd name="connsiteX3" fmla="*/ 1339957 w 3095625"/>
              <a:gd name="connsiteY3" fmla="*/ 1512095 h 6858001"/>
              <a:gd name="connsiteX4" fmla="*/ 1476412 w 3095625"/>
              <a:gd name="connsiteY4" fmla="*/ 1375569 h 6858001"/>
              <a:gd name="connsiteX5" fmla="*/ 1547813 w 3095625"/>
              <a:gd name="connsiteY5" fmla="*/ 1375569 h 6858001"/>
              <a:gd name="connsiteX6" fmla="*/ 1619214 w 3095625"/>
              <a:gd name="connsiteY6" fmla="*/ 1375569 h 6858001"/>
              <a:gd name="connsiteX7" fmla="*/ 1754082 w 3095625"/>
              <a:gd name="connsiteY7" fmla="*/ 1512095 h 6858001"/>
              <a:gd name="connsiteX8" fmla="*/ 1634287 w 3095625"/>
              <a:gd name="connsiteY8" fmla="*/ 1632745 h 6858001"/>
              <a:gd name="connsiteX9" fmla="*/ 1757255 w 3095625"/>
              <a:gd name="connsiteY9" fmla="*/ 2238376 h 6858001"/>
              <a:gd name="connsiteX10" fmla="*/ 1985738 w 3095625"/>
              <a:gd name="connsiteY10" fmla="*/ 1366838 h 6858001"/>
              <a:gd name="connsiteX11" fmla="*/ 2285622 w 3095625"/>
              <a:gd name="connsiteY11" fmla="*/ 1430338 h 6858001"/>
              <a:gd name="connsiteX12" fmla="*/ 2310215 w 3095625"/>
              <a:gd name="connsiteY12" fmla="*/ 1435894 h 6858001"/>
              <a:gd name="connsiteX13" fmla="*/ 2333222 w 3095625"/>
              <a:gd name="connsiteY13" fmla="*/ 1442244 h 6858001"/>
              <a:gd name="connsiteX14" fmla="*/ 2354643 w 3095625"/>
              <a:gd name="connsiteY14" fmla="*/ 1450182 h 6858001"/>
              <a:gd name="connsiteX15" fmla="*/ 2378443 w 3095625"/>
              <a:gd name="connsiteY15" fmla="*/ 1458120 h 6858001"/>
              <a:gd name="connsiteX16" fmla="*/ 2399863 w 3095625"/>
              <a:gd name="connsiteY16" fmla="*/ 1466851 h 6858001"/>
              <a:gd name="connsiteX17" fmla="*/ 2421283 w 3095625"/>
              <a:gd name="connsiteY17" fmla="*/ 1476376 h 6858001"/>
              <a:gd name="connsiteX18" fmla="*/ 2441910 w 3095625"/>
              <a:gd name="connsiteY18" fmla="*/ 1486695 h 6858001"/>
              <a:gd name="connsiteX19" fmla="*/ 2462537 w 3095625"/>
              <a:gd name="connsiteY19" fmla="*/ 1497807 h 6858001"/>
              <a:gd name="connsiteX20" fmla="*/ 2482371 w 3095625"/>
              <a:gd name="connsiteY20" fmla="*/ 1509713 h 6858001"/>
              <a:gd name="connsiteX21" fmla="*/ 2502204 w 3095625"/>
              <a:gd name="connsiteY21" fmla="*/ 1522413 h 6858001"/>
              <a:gd name="connsiteX22" fmla="*/ 2521245 w 3095625"/>
              <a:gd name="connsiteY22" fmla="*/ 1535907 h 6858001"/>
              <a:gd name="connsiteX23" fmla="*/ 2539492 w 3095625"/>
              <a:gd name="connsiteY23" fmla="*/ 1549401 h 6858001"/>
              <a:gd name="connsiteX24" fmla="*/ 2558532 w 3095625"/>
              <a:gd name="connsiteY24" fmla="*/ 1564482 h 6858001"/>
              <a:gd name="connsiteX25" fmla="*/ 2575985 w 3095625"/>
              <a:gd name="connsiteY25" fmla="*/ 1578770 h 6858001"/>
              <a:gd name="connsiteX26" fmla="*/ 2592646 w 3095625"/>
              <a:gd name="connsiteY26" fmla="*/ 1595438 h 6858001"/>
              <a:gd name="connsiteX27" fmla="*/ 2608512 w 3095625"/>
              <a:gd name="connsiteY27" fmla="*/ 1612107 h 6858001"/>
              <a:gd name="connsiteX28" fmla="*/ 2624379 w 3095625"/>
              <a:gd name="connsiteY28" fmla="*/ 1627982 h 6858001"/>
              <a:gd name="connsiteX29" fmla="*/ 2638659 w 3095625"/>
              <a:gd name="connsiteY29" fmla="*/ 1645445 h 6858001"/>
              <a:gd name="connsiteX30" fmla="*/ 2652940 w 3095625"/>
              <a:gd name="connsiteY30" fmla="*/ 1664495 h 6858001"/>
              <a:gd name="connsiteX31" fmla="*/ 2667220 w 3095625"/>
              <a:gd name="connsiteY31" fmla="*/ 1683545 h 6858001"/>
              <a:gd name="connsiteX32" fmla="*/ 2679913 w 3095625"/>
              <a:gd name="connsiteY32" fmla="*/ 1701801 h 6858001"/>
              <a:gd name="connsiteX33" fmla="*/ 2691813 w 3095625"/>
              <a:gd name="connsiteY33" fmla="*/ 1721645 h 6858001"/>
              <a:gd name="connsiteX34" fmla="*/ 2702920 w 3095625"/>
              <a:gd name="connsiteY34" fmla="*/ 1742282 h 6858001"/>
              <a:gd name="connsiteX35" fmla="*/ 2714027 w 3095625"/>
              <a:gd name="connsiteY35" fmla="*/ 1763713 h 6858001"/>
              <a:gd name="connsiteX36" fmla="*/ 2724341 w 3095625"/>
              <a:gd name="connsiteY36" fmla="*/ 1784351 h 6858001"/>
              <a:gd name="connsiteX37" fmla="*/ 2733861 w 3095625"/>
              <a:gd name="connsiteY37" fmla="*/ 1804988 h 6858001"/>
              <a:gd name="connsiteX38" fmla="*/ 2741794 w 3095625"/>
              <a:gd name="connsiteY38" fmla="*/ 1827213 h 6858001"/>
              <a:gd name="connsiteX39" fmla="*/ 2748934 w 3095625"/>
              <a:gd name="connsiteY39" fmla="*/ 1850232 h 6858001"/>
              <a:gd name="connsiteX40" fmla="*/ 2756868 w 3095625"/>
              <a:gd name="connsiteY40" fmla="*/ 1872457 h 6858001"/>
              <a:gd name="connsiteX41" fmla="*/ 2762421 w 3095625"/>
              <a:gd name="connsiteY41" fmla="*/ 1895476 h 6858001"/>
              <a:gd name="connsiteX42" fmla="*/ 2767974 w 3095625"/>
              <a:gd name="connsiteY42" fmla="*/ 1919288 h 6858001"/>
              <a:gd name="connsiteX43" fmla="*/ 2772734 w 3095625"/>
              <a:gd name="connsiteY43" fmla="*/ 1942307 h 6858001"/>
              <a:gd name="connsiteX44" fmla="*/ 3091658 w 3095625"/>
              <a:gd name="connsiteY44" fmla="*/ 3925888 h 6858001"/>
              <a:gd name="connsiteX45" fmla="*/ 3095625 w 3095625"/>
              <a:gd name="connsiteY45" fmla="*/ 3950495 h 6858001"/>
              <a:gd name="connsiteX46" fmla="*/ 3095625 w 3095625"/>
              <a:gd name="connsiteY46" fmla="*/ 3975101 h 6858001"/>
              <a:gd name="connsiteX47" fmla="*/ 3093245 w 3095625"/>
              <a:gd name="connsiteY47" fmla="*/ 4000501 h 6858001"/>
              <a:gd name="connsiteX48" fmla="*/ 3090072 w 3095625"/>
              <a:gd name="connsiteY48" fmla="*/ 4023520 h 6858001"/>
              <a:gd name="connsiteX49" fmla="*/ 3082932 w 3095625"/>
              <a:gd name="connsiteY49" fmla="*/ 4047332 h 6858001"/>
              <a:gd name="connsiteX50" fmla="*/ 3075792 w 3095625"/>
              <a:gd name="connsiteY50" fmla="*/ 4069557 h 6858001"/>
              <a:gd name="connsiteX51" fmla="*/ 3064685 w 3095625"/>
              <a:gd name="connsiteY51" fmla="*/ 4091782 h 6858001"/>
              <a:gd name="connsiteX52" fmla="*/ 3053578 w 3095625"/>
              <a:gd name="connsiteY52" fmla="*/ 4112420 h 6858001"/>
              <a:gd name="connsiteX53" fmla="*/ 3039298 w 3095625"/>
              <a:gd name="connsiteY53" fmla="*/ 4132263 h 6858001"/>
              <a:gd name="connsiteX54" fmla="*/ 3024224 w 3095625"/>
              <a:gd name="connsiteY54" fmla="*/ 4149726 h 6858001"/>
              <a:gd name="connsiteX55" fmla="*/ 3005977 w 3095625"/>
              <a:gd name="connsiteY55" fmla="*/ 4167188 h 6858001"/>
              <a:gd name="connsiteX56" fmla="*/ 2987730 w 3095625"/>
              <a:gd name="connsiteY56" fmla="*/ 4183063 h 6858001"/>
              <a:gd name="connsiteX57" fmla="*/ 2967897 w 3095625"/>
              <a:gd name="connsiteY57" fmla="*/ 4195763 h 6858001"/>
              <a:gd name="connsiteX58" fmla="*/ 2945683 w 3095625"/>
              <a:gd name="connsiteY58" fmla="*/ 4207670 h 6858001"/>
              <a:gd name="connsiteX59" fmla="*/ 2922676 w 3095625"/>
              <a:gd name="connsiteY59" fmla="*/ 4217988 h 6858001"/>
              <a:gd name="connsiteX60" fmla="*/ 2899669 w 3095625"/>
              <a:gd name="connsiteY60" fmla="*/ 4225926 h 6858001"/>
              <a:gd name="connsiteX61" fmla="*/ 2885389 w 3095625"/>
              <a:gd name="connsiteY61" fmla="*/ 4229101 h 6858001"/>
              <a:gd name="connsiteX62" fmla="*/ 2871109 w 3095625"/>
              <a:gd name="connsiteY62" fmla="*/ 4232276 h 6858001"/>
              <a:gd name="connsiteX63" fmla="*/ 2856829 w 3095625"/>
              <a:gd name="connsiteY63" fmla="*/ 4234657 h 6858001"/>
              <a:gd name="connsiteX64" fmla="*/ 2842549 w 3095625"/>
              <a:gd name="connsiteY64" fmla="*/ 4235451 h 6858001"/>
              <a:gd name="connsiteX65" fmla="*/ 2828268 w 3095625"/>
              <a:gd name="connsiteY65" fmla="*/ 4235451 h 6858001"/>
              <a:gd name="connsiteX66" fmla="*/ 2813988 w 3095625"/>
              <a:gd name="connsiteY66" fmla="*/ 4235451 h 6858001"/>
              <a:gd name="connsiteX67" fmla="*/ 2801295 w 3095625"/>
              <a:gd name="connsiteY67" fmla="*/ 4234657 h 6858001"/>
              <a:gd name="connsiteX68" fmla="*/ 2787015 w 3095625"/>
              <a:gd name="connsiteY68" fmla="*/ 4232276 h 6858001"/>
              <a:gd name="connsiteX69" fmla="*/ 2773528 w 3095625"/>
              <a:gd name="connsiteY69" fmla="*/ 4229895 h 6858001"/>
              <a:gd name="connsiteX70" fmla="*/ 2760041 w 3095625"/>
              <a:gd name="connsiteY70" fmla="*/ 4226720 h 6858001"/>
              <a:gd name="connsiteX71" fmla="*/ 2747347 w 3095625"/>
              <a:gd name="connsiteY71" fmla="*/ 4223545 h 6858001"/>
              <a:gd name="connsiteX72" fmla="*/ 2733861 w 3095625"/>
              <a:gd name="connsiteY72" fmla="*/ 4218782 h 6858001"/>
              <a:gd name="connsiteX73" fmla="*/ 2721960 w 3095625"/>
              <a:gd name="connsiteY73" fmla="*/ 4213226 h 6858001"/>
              <a:gd name="connsiteX74" fmla="*/ 2710060 w 3095625"/>
              <a:gd name="connsiteY74" fmla="*/ 4207670 h 6858001"/>
              <a:gd name="connsiteX75" fmla="*/ 2697367 w 3095625"/>
              <a:gd name="connsiteY75" fmla="*/ 4201320 h 6858001"/>
              <a:gd name="connsiteX76" fmla="*/ 2685467 w 3095625"/>
              <a:gd name="connsiteY76" fmla="*/ 4194970 h 6858001"/>
              <a:gd name="connsiteX77" fmla="*/ 2674360 w 3095625"/>
              <a:gd name="connsiteY77" fmla="*/ 4187032 h 6858001"/>
              <a:gd name="connsiteX78" fmla="*/ 2663253 w 3095625"/>
              <a:gd name="connsiteY78" fmla="*/ 4179095 h 6858001"/>
              <a:gd name="connsiteX79" fmla="*/ 2652940 w 3095625"/>
              <a:gd name="connsiteY79" fmla="*/ 4170363 h 6858001"/>
              <a:gd name="connsiteX80" fmla="*/ 2642626 w 3095625"/>
              <a:gd name="connsiteY80" fmla="*/ 4160838 h 6858001"/>
              <a:gd name="connsiteX81" fmla="*/ 2633106 w 3095625"/>
              <a:gd name="connsiteY81" fmla="*/ 4152107 h 6858001"/>
              <a:gd name="connsiteX82" fmla="*/ 2624379 w 3095625"/>
              <a:gd name="connsiteY82" fmla="*/ 4140995 h 6858001"/>
              <a:gd name="connsiteX83" fmla="*/ 2615653 w 3095625"/>
              <a:gd name="connsiteY83" fmla="*/ 4130676 h 6858001"/>
              <a:gd name="connsiteX84" fmla="*/ 2607719 w 3095625"/>
              <a:gd name="connsiteY84" fmla="*/ 4120357 h 6858001"/>
              <a:gd name="connsiteX85" fmla="*/ 2599786 w 3095625"/>
              <a:gd name="connsiteY85" fmla="*/ 4107657 h 6858001"/>
              <a:gd name="connsiteX86" fmla="*/ 2593439 w 3095625"/>
              <a:gd name="connsiteY86" fmla="*/ 4095751 h 6858001"/>
              <a:gd name="connsiteX87" fmla="*/ 2587092 w 3095625"/>
              <a:gd name="connsiteY87" fmla="*/ 4083845 h 6858001"/>
              <a:gd name="connsiteX88" fmla="*/ 2581539 w 3095625"/>
              <a:gd name="connsiteY88" fmla="*/ 4070351 h 6858001"/>
              <a:gd name="connsiteX89" fmla="*/ 2575985 w 3095625"/>
              <a:gd name="connsiteY89" fmla="*/ 4057651 h 6858001"/>
              <a:gd name="connsiteX90" fmla="*/ 2571225 w 3095625"/>
              <a:gd name="connsiteY90" fmla="*/ 4044157 h 6858001"/>
              <a:gd name="connsiteX91" fmla="*/ 2568052 w 3095625"/>
              <a:gd name="connsiteY91" fmla="*/ 4029870 h 6858001"/>
              <a:gd name="connsiteX92" fmla="*/ 2564879 w 3095625"/>
              <a:gd name="connsiteY92" fmla="*/ 4015582 h 6858001"/>
              <a:gd name="connsiteX93" fmla="*/ 2326082 w 3095625"/>
              <a:gd name="connsiteY93" fmla="*/ 2702720 h 6858001"/>
              <a:gd name="connsiteX94" fmla="*/ 2299109 w 3095625"/>
              <a:gd name="connsiteY94" fmla="*/ 3538538 h 6858001"/>
              <a:gd name="connsiteX95" fmla="*/ 2298315 w 3095625"/>
              <a:gd name="connsiteY95" fmla="*/ 3597276 h 6858001"/>
              <a:gd name="connsiteX96" fmla="*/ 2298315 w 3095625"/>
              <a:gd name="connsiteY96" fmla="*/ 3654426 h 6858001"/>
              <a:gd name="connsiteX97" fmla="*/ 2299902 w 3095625"/>
              <a:gd name="connsiteY97" fmla="*/ 3712370 h 6858001"/>
              <a:gd name="connsiteX98" fmla="*/ 2303075 w 3095625"/>
              <a:gd name="connsiteY98" fmla="*/ 3769520 h 6858001"/>
              <a:gd name="connsiteX99" fmla="*/ 2476817 w 3095625"/>
              <a:gd name="connsiteY99" fmla="*/ 6500019 h 6858001"/>
              <a:gd name="connsiteX100" fmla="*/ 2476817 w 3095625"/>
              <a:gd name="connsiteY100" fmla="*/ 6518276 h 6858001"/>
              <a:gd name="connsiteX101" fmla="*/ 2476817 w 3095625"/>
              <a:gd name="connsiteY101" fmla="*/ 6535739 h 6858001"/>
              <a:gd name="connsiteX102" fmla="*/ 2476024 w 3095625"/>
              <a:gd name="connsiteY102" fmla="*/ 6553995 h 6858001"/>
              <a:gd name="connsiteX103" fmla="*/ 2473644 w 3095625"/>
              <a:gd name="connsiteY103" fmla="*/ 6571457 h 6858001"/>
              <a:gd name="connsiteX104" fmla="*/ 2471264 w 3095625"/>
              <a:gd name="connsiteY104" fmla="*/ 6588919 h 6858001"/>
              <a:gd name="connsiteX105" fmla="*/ 2467297 w 3095625"/>
              <a:gd name="connsiteY105" fmla="*/ 6605589 h 6858001"/>
              <a:gd name="connsiteX106" fmla="*/ 2462537 w 3095625"/>
              <a:gd name="connsiteY106" fmla="*/ 6621463 h 6858001"/>
              <a:gd name="connsiteX107" fmla="*/ 2456984 w 3095625"/>
              <a:gd name="connsiteY107" fmla="*/ 6638132 h 6858001"/>
              <a:gd name="connsiteX108" fmla="*/ 2450637 w 3095625"/>
              <a:gd name="connsiteY108" fmla="*/ 6654007 h 6858001"/>
              <a:gd name="connsiteX109" fmla="*/ 2444290 w 3095625"/>
              <a:gd name="connsiteY109" fmla="*/ 6669089 h 6858001"/>
              <a:gd name="connsiteX110" fmla="*/ 2436357 w 3095625"/>
              <a:gd name="connsiteY110" fmla="*/ 6684169 h 6858001"/>
              <a:gd name="connsiteX111" fmla="*/ 2427630 w 3095625"/>
              <a:gd name="connsiteY111" fmla="*/ 6698457 h 6858001"/>
              <a:gd name="connsiteX112" fmla="*/ 2417317 w 3095625"/>
              <a:gd name="connsiteY112" fmla="*/ 6712745 h 6858001"/>
              <a:gd name="connsiteX113" fmla="*/ 2407797 w 3095625"/>
              <a:gd name="connsiteY113" fmla="*/ 6726239 h 6858001"/>
              <a:gd name="connsiteX114" fmla="*/ 2397483 w 3095625"/>
              <a:gd name="connsiteY114" fmla="*/ 6739732 h 6858001"/>
              <a:gd name="connsiteX115" fmla="*/ 2387170 w 3095625"/>
              <a:gd name="connsiteY115" fmla="*/ 6751639 h 6858001"/>
              <a:gd name="connsiteX116" fmla="*/ 2374476 w 3095625"/>
              <a:gd name="connsiteY116" fmla="*/ 6763545 h 6858001"/>
              <a:gd name="connsiteX117" fmla="*/ 2362576 w 3095625"/>
              <a:gd name="connsiteY117" fmla="*/ 6774657 h 6858001"/>
              <a:gd name="connsiteX118" fmla="*/ 2349883 w 3095625"/>
              <a:gd name="connsiteY118" fmla="*/ 6785769 h 6858001"/>
              <a:gd name="connsiteX119" fmla="*/ 2336396 w 3095625"/>
              <a:gd name="connsiteY119" fmla="*/ 6795295 h 6858001"/>
              <a:gd name="connsiteX120" fmla="*/ 2322116 w 3095625"/>
              <a:gd name="connsiteY120" fmla="*/ 6805613 h 6858001"/>
              <a:gd name="connsiteX121" fmla="*/ 2307835 w 3095625"/>
              <a:gd name="connsiteY121" fmla="*/ 6814345 h 6858001"/>
              <a:gd name="connsiteX122" fmla="*/ 2292762 w 3095625"/>
              <a:gd name="connsiteY122" fmla="*/ 6821489 h 6858001"/>
              <a:gd name="connsiteX123" fmla="*/ 2276895 w 3095625"/>
              <a:gd name="connsiteY123" fmla="*/ 6829426 h 6858001"/>
              <a:gd name="connsiteX124" fmla="*/ 2261821 w 3095625"/>
              <a:gd name="connsiteY124" fmla="*/ 6835776 h 6858001"/>
              <a:gd name="connsiteX125" fmla="*/ 2245161 w 3095625"/>
              <a:gd name="connsiteY125" fmla="*/ 6841332 h 6858001"/>
              <a:gd name="connsiteX126" fmla="*/ 2228501 w 3095625"/>
              <a:gd name="connsiteY126" fmla="*/ 6846095 h 6858001"/>
              <a:gd name="connsiteX127" fmla="*/ 2212634 w 3095625"/>
              <a:gd name="connsiteY127" fmla="*/ 6850063 h 6858001"/>
              <a:gd name="connsiteX128" fmla="*/ 2194387 w 3095625"/>
              <a:gd name="connsiteY128" fmla="*/ 6853239 h 6858001"/>
              <a:gd name="connsiteX129" fmla="*/ 2176934 w 3095625"/>
              <a:gd name="connsiteY129" fmla="*/ 6855619 h 6858001"/>
              <a:gd name="connsiteX130" fmla="*/ 2159480 w 3095625"/>
              <a:gd name="connsiteY130" fmla="*/ 6857207 h 6858001"/>
              <a:gd name="connsiteX131" fmla="*/ 2141233 w 3095625"/>
              <a:gd name="connsiteY131" fmla="*/ 6858001 h 6858001"/>
              <a:gd name="connsiteX132" fmla="*/ 2125366 w 3095625"/>
              <a:gd name="connsiteY132" fmla="*/ 6858001 h 6858001"/>
              <a:gd name="connsiteX133" fmla="*/ 2108706 w 3095625"/>
              <a:gd name="connsiteY133" fmla="*/ 6857207 h 6858001"/>
              <a:gd name="connsiteX134" fmla="*/ 2093633 w 3095625"/>
              <a:gd name="connsiteY134" fmla="*/ 6854826 h 6858001"/>
              <a:gd name="connsiteX135" fmla="*/ 2078559 w 3095625"/>
              <a:gd name="connsiteY135" fmla="*/ 6851651 h 6858001"/>
              <a:gd name="connsiteX136" fmla="*/ 2062692 w 3095625"/>
              <a:gd name="connsiteY136" fmla="*/ 6849269 h 6858001"/>
              <a:gd name="connsiteX137" fmla="*/ 2047619 w 3095625"/>
              <a:gd name="connsiteY137" fmla="*/ 6844507 h 6858001"/>
              <a:gd name="connsiteX138" fmla="*/ 2033339 w 3095625"/>
              <a:gd name="connsiteY138" fmla="*/ 6840539 h 6858001"/>
              <a:gd name="connsiteX139" fmla="*/ 2019059 w 3095625"/>
              <a:gd name="connsiteY139" fmla="*/ 6834982 h 6858001"/>
              <a:gd name="connsiteX140" fmla="*/ 2004778 w 3095625"/>
              <a:gd name="connsiteY140" fmla="*/ 6829426 h 6858001"/>
              <a:gd name="connsiteX141" fmla="*/ 1991292 w 3095625"/>
              <a:gd name="connsiteY141" fmla="*/ 6823076 h 6858001"/>
              <a:gd name="connsiteX142" fmla="*/ 1977011 w 3095625"/>
              <a:gd name="connsiteY142" fmla="*/ 6815139 h 6858001"/>
              <a:gd name="connsiteX143" fmla="*/ 1964318 w 3095625"/>
              <a:gd name="connsiteY143" fmla="*/ 6807201 h 6858001"/>
              <a:gd name="connsiteX144" fmla="*/ 1951624 w 3095625"/>
              <a:gd name="connsiteY144" fmla="*/ 6800057 h 6858001"/>
              <a:gd name="connsiteX145" fmla="*/ 1939724 w 3095625"/>
              <a:gd name="connsiteY145" fmla="*/ 6791326 h 6858001"/>
              <a:gd name="connsiteX146" fmla="*/ 1927824 w 3095625"/>
              <a:gd name="connsiteY146" fmla="*/ 6781007 h 6858001"/>
              <a:gd name="connsiteX147" fmla="*/ 1915924 w 3095625"/>
              <a:gd name="connsiteY147" fmla="*/ 6771482 h 6858001"/>
              <a:gd name="connsiteX148" fmla="*/ 1904817 w 3095625"/>
              <a:gd name="connsiteY148" fmla="*/ 6761163 h 6858001"/>
              <a:gd name="connsiteX149" fmla="*/ 1894504 w 3095625"/>
              <a:gd name="connsiteY149" fmla="*/ 6750051 h 6858001"/>
              <a:gd name="connsiteX150" fmla="*/ 1884984 w 3095625"/>
              <a:gd name="connsiteY150" fmla="*/ 6738145 h 6858001"/>
              <a:gd name="connsiteX151" fmla="*/ 1875463 w 3095625"/>
              <a:gd name="connsiteY151" fmla="*/ 6727032 h 6858001"/>
              <a:gd name="connsiteX152" fmla="*/ 1865943 w 3095625"/>
              <a:gd name="connsiteY152" fmla="*/ 6715126 h 6858001"/>
              <a:gd name="connsiteX153" fmla="*/ 1857217 w 3095625"/>
              <a:gd name="connsiteY153" fmla="*/ 6701632 h 6858001"/>
              <a:gd name="connsiteX154" fmla="*/ 1850076 w 3095625"/>
              <a:gd name="connsiteY154" fmla="*/ 6688932 h 6858001"/>
              <a:gd name="connsiteX155" fmla="*/ 1842143 w 3095625"/>
              <a:gd name="connsiteY155" fmla="*/ 6675439 h 6858001"/>
              <a:gd name="connsiteX156" fmla="*/ 1835796 w 3095625"/>
              <a:gd name="connsiteY156" fmla="*/ 6661151 h 6858001"/>
              <a:gd name="connsiteX157" fmla="*/ 1830243 w 3095625"/>
              <a:gd name="connsiteY157" fmla="*/ 6648451 h 6858001"/>
              <a:gd name="connsiteX158" fmla="*/ 1824689 w 3095625"/>
              <a:gd name="connsiteY158" fmla="*/ 6632576 h 6858001"/>
              <a:gd name="connsiteX159" fmla="*/ 1819136 w 3095625"/>
              <a:gd name="connsiteY159" fmla="*/ 6618289 h 6858001"/>
              <a:gd name="connsiteX160" fmla="*/ 1814376 w 3095625"/>
              <a:gd name="connsiteY160" fmla="*/ 6603207 h 6858001"/>
              <a:gd name="connsiteX161" fmla="*/ 1811203 w 3095625"/>
              <a:gd name="connsiteY161" fmla="*/ 6587332 h 6858001"/>
              <a:gd name="connsiteX162" fmla="*/ 1808823 w 3095625"/>
              <a:gd name="connsiteY162" fmla="*/ 6572251 h 6858001"/>
              <a:gd name="connsiteX163" fmla="*/ 1807236 w 3095625"/>
              <a:gd name="connsiteY163" fmla="*/ 6555582 h 6858001"/>
              <a:gd name="connsiteX164" fmla="*/ 1547813 w 3095625"/>
              <a:gd name="connsiteY164" fmla="*/ 4050507 h 6858001"/>
              <a:gd name="connsiteX165" fmla="*/ 1288389 w 3095625"/>
              <a:gd name="connsiteY165" fmla="*/ 6555582 h 6858001"/>
              <a:gd name="connsiteX166" fmla="*/ 1286803 w 3095625"/>
              <a:gd name="connsiteY166" fmla="*/ 6572251 h 6858001"/>
              <a:gd name="connsiteX167" fmla="*/ 1282836 w 3095625"/>
              <a:gd name="connsiteY167" fmla="*/ 6587332 h 6858001"/>
              <a:gd name="connsiteX168" fmla="*/ 1279663 w 3095625"/>
              <a:gd name="connsiteY168" fmla="*/ 6603207 h 6858001"/>
              <a:gd name="connsiteX169" fmla="*/ 1275696 w 3095625"/>
              <a:gd name="connsiteY169" fmla="*/ 6618289 h 6858001"/>
              <a:gd name="connsiteX170" fmla="*/ 1270936 w 3095625"/>
              <a:gd name="connsiteY170" fmla="*/ 6632576 h 6858001"/>
              <a:gd name="connsiteX171" fmla="*/ 1265383 w 3095625"/>
              <a:gd name="connsiteY171" fmla="*/ 6648451 h 6858001"/>
              <a:gd name="connsiteX172" fmla="*/ 1259829 w 3095625"/>
              <a:gd name="connsiteY172" fmla="*/ 6661151 h 6858001"/>
              <a:gd name="connsiteX173" fmla="*/ 1252689 w 3095625"/>
              <a:gd name="connsiteY173" fmla="*/ 6675439 h 6858001"/>
              <a:gd name="connsiteX174" fmla="*/ 1245549 w 3095625"/>
              <a:gd name="connsiteY174" fmla="*/ 6688932 h 6858001"/>
              <a:gd name="connsiteX175" fmla="*/ 1238409 w 3095625"/>
              <a:gd name="connsiteY175" fmla="*/ 6701632 h 6858001"/>
              <a:gd name="connsiteX176" fmla="*/ 1229682 w 3095625"/>
              <a:gd name="connsiteY176" fmla="*/ 6715126 h 6858001"/>
              <a:gd name="connsiteX177" fmla="*/ 1220162 w 3095625"/>
              <a:gd name="connsiteY177" fmla="*/ 6727032 h 6858001"/>
              <a:gd name="connsiteX178" fmla="*/ 1210642 w 3095625"/>
              <a:gd name="connsiteY178" fmla="*/ 6738145 h 6858001"/>
              <a:gd name="connsiteX179" fmla="*/ 1201122 w 3095625"/>
              <a:gd name="connsiteY179" fmla="*/ 6750051 h 6858001"/>
              <a:gd name="connsiteX180" fmla="*/ 1190015 w 3095625"/>
              <a:gd name="connsiteY180" fmla="*/ 6761163 h 6858001"/>
              <a:gd name="connsiteX181" fmla="*/ 1178908 w 3095625"/>
              <a:gd name="connsiteY181" fmla="*/ 6771482 h 6858001"/>
              <a:gd name="connsiteX182" fmla="*/ 1167801 w 3095625"/>
              <a:gd name="connsiteY182" fmla="*/ 6781007 h 6858001"/>
              <a:gd name="connsiteX183" fmla="*/ 1155901 w 3095625"/>
              <a:gd name="connsiteY183" fmla="*/ 6791326 h 6858001"/>
              <a:gd name="connsiteX184" fmla="*/ 1144001 w 3095625"/>
              <a:gd name="connsiteY184" fmla="*/ 6800057 h 6858001"/>
              <a:gd name="connsiteX185" fmla="*/ 1130514 w 3095625"/>
              <a:gd name="connsiteY185" fmla="*/ 6807201 h 6858001"/>
              <a:gd name="connsiteX186" fmla="*/ 1117027 w 3095625"/>
              <a:gd name="connsiteY186" fmla="*/ 6815139 h 6858001"/>
              <a:gd name="connsiteX187" fmla="*/ 1104334 w 3095625"/>
              <a:gd name="connsiteY187" fmla="*/ 6823076 h 6858001"/>
              <a:gd name="connsiteX188" fmla="*/ 1090847 w 3095625"/>
              <a:gd name="connsiteY188" fmla="*/ 6829426 h 6858001"/>
              <a:gd name="connsiteX189" fmla="*/ 1076567 w 3095625"/>
              <a:gd name="connsiteY189" fmla="*/ 6834982 h 6858001"/>
              <a:gd name="connsiteX190" fmla="*/ 1062287 w 3095625"/>
              <a:gd name="connsiteY190" fmla="*/ 6840539 h 6858001"/>
              <a:gd name="connsiteX191" fmla="*/ 1047213 w 3095625"/>
              <a:gd name="connsiteY191" fmla="*/ 6844507 h 6858001"/>
              <a:gd name="connsiteX192" fmla="*/ 1032933 w 3095625"/>
              <a:gd name="connsiteY192" fmla="*/ 6849269 h 6858001"/>
              <a:gd name="connsiteX193" fmla="*/ 1017066 w 3095625"/>
              <a:gd name="connsiteY193" fmla="*/ 6851651 h 6858001"/>
              <a:gd name="connsiteX194" fmla="*/ 1001993 w 3095625"/>
              <a:gd name="connsiteY194" fmla="*/ 6854826 h 6858001"/>
              <a:gd name="connsiteX195" fmla="*/ 985332 w 3095625"/>
              <a:gd name="connsiteY195" fmla="*/ 6857207 h 6858001"/>
              <a:gd name="connsiteX196" fmla="*/ 970259 w 3095625"/>
              <a:gd name="connsiteY196" fmla="*/ 6858001 h 6858001"/>
              <a:gd name="connsiteX197" fmla="*/ 953599 w 3095625"/>
              <a:gd name="connsiteY197" fmla="*/ 6858001 h 6858001"/>
              <a:gd name="connsiteX198" fmla="*/ 936145 w 3095625"/>
              <a:gd name="connsiteY198" fmla="*/ 6857207 h 6858001"/>
              <a:gd name="connsiteX199" fmla="*/ 918691 w 3095625"/>
              <a:gd name="connsiteY199" fmla="*/ 6855619 h 6858001"/>
              <a:gd name="connsiteX200" fmla="*/ 901238 w 3095625"/>
              <a:gd name="connsiteY200" fmla="*/ 6853239 h 6858001"/>
              <a:gd name="connsiteX201" fmla="*/ 882991 w 3095625"/>
              <a:gd name="connsiteY201" fmla="*/ 6850063 h 6858001"/>
              <a:gd name="connsiteX202" fmla="*/ 867124 w 3095625"/>
              <a:gd name="connsiteY202" fmla="*/ 6846095 h 6858001"/>
              <a:gd name="connsiteX203" fmla="*/ 850464 w 3095625"/>
              <a:gd name="connsiteY203" fmla="*/ 6841332 h 6858001"/>
              <a:gd name="connsiteX204" fmla="*/ 833804 w 3095625"/>
              <a:gd name="connsiteY204" fmla="*/ 6835776 h 6858001"/>
              <a:gd name="connsiteX205" fmla="*/ 817143 w 3095625"/>
              <a:gd name="connsiteY205" fmla="*/ 6829426 h 6858001"/>
              <a:gd name="connsiteX206" fmla="*/ 802070 w 3095625"/>
              <a:gd name="connsiteY206" fmla="*/ 6821489 h 6858001"/>
              <a:gd name="connsiteX207" fmla="*/ 787790 w 3095625"/>
              <a:gd name="connsiteY207" fmla="*/ 6814345 h 6858001"/>
              <a:gd name="connsiteX208" fmla="*/ 773509 w 3095625"/>
              <a:gd name="connsiteY208" fmla="*/ 6805613 h 6858001"/>
              <a:gd name="connsiteX209" fmla="*/ 759229 w 3095625"/>
              <a:gd name="connsiteY209" fmla="*/ 6795295 h 6858001"/>
              <a:gd name="connsiteX210" fmla="*/ 745742 w 3095625"/>
              <a:gd name="connsiteY210" fmla="*/ 6785769 h 6858001"/>
              <a:gd name="connsiteX211" fmla="*/ 733049 w 3095625"/>
              <a:gd name="connsiteY211" fmla="*/ 6774657 h 6858001"/>
              <a:gd name="connsiteX212" fmla="*/ 721149 w 3095625"/>
              <a:gd name="connsiteY212" fmla="*/ 6763545 h 6858001"/>
              <a:gd name="connsiteX213" fmla="*/ 708455 w 3095625"/>
              <a:gd name="connsiteY213" fmla="*/ 6751639 h 6858001"/>
              <a:gd name="connsiteX214" fmla="*/ 698142 w 3095625"/>
              <a:gd name="connsiteY214" fmla="*/ 6739732 h 6858001"/>
              <a:gd name="connsiteX215" fmla="*/ 687035 w 3095625"/>
              <a:gd name="connsiteY215" fmla="*/ 6726239 h 6858001"/>
              <a:gd name="connsiteX216" fmla="*/ 676722 w 3095625"/>
              <a:gd name="connsiteY216" fmla="*/ 6712745 h 6858001"/>
              <a:gd name="connsiteX217" fmla="*/ 667995 w 3095625"/>
              <a:gd name="connsiteY217" fmla="*/ 6698457 h 6858001"/>
              <a:gd name="connsiteX218" fmla="*/ 659268 w 3095625"/>
              <a:gd name="connsiteY218" fmla="*/ 6684169 h 6858001"/>
              <a:gd name="connsiteX219" fmla="*/ 651335 w 3095625"/>
              <a:gd name="connsiteY219" fmla="*/ 6669089 h 6858001"/>
              <a:gd name="connsiteX220" fmla="*/ 644988 w 3095625"/>
              <a:gd name="connsiteY220" fmla="*/ 6654007 h 6858001"/>
              <a:gd name="connsiteX221" fmla="*/ 638641 w 3095625"/>
              <a:gd name="connsiteY221" fmla="*/ 6638132 h 6858001"/>
              <a:gd name="connsiteX222" fmla="*/ 633088 w 3095625"/>
              <a:gd name="connsiteY222" fmla="*/ 6621463 h 6858001"/>
              <a:gd name="connsiteX223" fmla="*/ 628328 w 3095625"/>
              <a:gd name="connsiteY223" fmla="*/ 6605589 h 6858001"/>
              <a:gd name="connsiteX224" fmla="*/ 624361 w 3095625"/>
              <a:gd name="connsiteY224" fmla="*/ 6588919 h 6858001"/>
              <a:gd name="connsiteX225" fmla="*/ 621188 w 3095625"/>
              <a:gd name="connsiteY225" fmla="*/ 6571457 h 6858001"/>
              <a:gd name="connsiteX226" fmla="*/ 619601 w 3095625"/>
              <a:gd name="connsiteY226" fmla="*/ 6553995 h 6858001"/>
              <a:gd name="connsiteX227" fmla="*/ 617221 w 3095625"/>
              <a:gd name="connsiteY227" fmla="*/ 6535739 h 6858001"/>
              <a:gd name="connsiteX228" fmla="*/ 617221 w 3095625"/>
              <a:gd name="connsiteY228" fmla="*/ 6518276 h 6858001"/>
              <a:gd name="connsiteX229" fmla="*/ 618808 w 3095625"/>
              <a:gd name="connsiteY229" fmla="*/ 6500019 h 6858001"/>
              <a:gd name="connsiteX230" fmla="*/ 792550 w 3095625"/>
              <a:gd name="connsiteY230" fmla="*/ 3769520 h 6858001"/>
              <a:gd name="connsiteX231" fmla="*/ 795723 w 3095625"/>
              <a:gd name="connsiteY231" fmla="*/ 3712370 h 6858001"/>
              <a:gd name="connsiteX232" fmla="*/ 796516 w 3095625"/>
              <a:gd name="connsiteY232" fmla="*/ 3654426 h 6858001"/>
              <a:gd name="connsiteX233" fmla="*/ 796516 w 3095625"/>
              <a:gd name="connsiteY233" fmla="*/ 3597276 h 6858001"/>
              <a:gd name="connsiteX234" fmla="*/ 795723 w 3095625"/>
              <a:gd name="connsiteY234" fmla="*/ 3538538 h 6858001"/>
              <a:gd name="connsiteX235" fmla="*/ 769543 w 3095625"/>
              <a:gd name="connsiteY235" fmla="*/ 2702720 h 6858001"/>
              <a:gd name="connsiteX236" fmla="*/ 530746 w 3095625"/>
              <a:gd name="connsiteY236" fmla="*/ 4015582 h 6858001"/>
              <a:gd name="connsiteX237" fmla="*/ 527573 w 3095625"/>
              <a:gd name="connsiteY237" fmla="*/ 4029870 h 6858001"/>
              <a:gd name="connsiteX238" fmla="*/ 524400 w 3095625"/>
              <a:gd name="connsiteY238" fmla="*/ 4044157 h 6858001"/>
              <a:gd name="connsiteX239" fmla="*/ 519640 w 3095625"/>
              <a:gd name="connsiteY239" fmla="*/ 4057651 h 6858001"/>
              <a:gd name="connsiteX240" fmla="*/ 514086 w 3095625"/>
              <a:gd name="connsiteY240" fmla="*/ 4070351 h 6858001"/>
              <a:gd name="connsiteX241" fmla="*/ 508533 w 3095625"/>
              <a:gd name="connsiteY241" fmla="*/ 4083845 h 6858001"/>
              <a:gd name="connsiteX242" fmla="*/ 502186 w 3095625"/>
              <a:gd name="connsiteY242" fmla="*/ 4095751 h 6858001"/>
              <a:gd name="connsiteX243" fmla="*/ 495839 w 3095625"/>
              <a:gd name="connsiteY243" fmla="*/ 4107657 h 6858001"/>
              <a:gd name="connsiteX244" fmla="*/ 487906 w 3095625"/>
              <a:gd name="connsiteY244" fmla="*/ 4120357 h 6858001"/>
              <a:gd name="connsiteX245" fmla="*/ 479179 w 3095625"/>
              <a:gd name="connsiteY245" fmla="*/ 4130676 h 6858001"/>
              <a:gd name="connsiteX246" fmla="*/ 471246 w 3095625"/>
              <a:gd name="connsiteY246" fmla="*/ 4140995 h 6858001"/>
              <a:gd name="connsiteX247" fmla="*/ 461726 w 3095625"/>
              <a:gd name="connsiteY247" fmla="*/ 4152107 h 6858001"/>
              <a:gd name="connsiteX248" fmla="*/ 452999 w 3095625"/>
              <a:gd name="connsiteY248" fmla="*/ 4160838 h 6858001"/>
              <a:gd name="connsiteX249" fmla="*/ 441892 w 3095625"/>
              <a:gd name="connsiteY249" fmla="*/ 4170363 h 6858001"/>
              <a:gd name="connsiteX250" fmla="*/ 432372 w 3095625"/>
              <a:gd name="connsiteY250" fmla="*/ 4179095 h 6858001"/>
              <a:gd name="connsiteX251" fmla="*/ 421265 w 3095625"/>
              <a:gd name="connsiteY251" fmla="*/ 4187032 h 6858001"/>
              <a:gd name="connsiteX252" fmla="*/ 410158 w 3095625"/>
              <a:gd name="connsiteY252" fmla="*/ 4194970 h 6858001"/>
              <a:gd name="connsiteX253" fmla="*/ 398258 w 3095625"/>
              <a:gd name="connsiteY253" fmla="*/ 4201320 h 6858001"/>
              <a:gd name="connsiteX254" fmla="*/ 385565 w 3095625"/>
              <a:gd name="connsiteY254" fmla="*/ 4207670 h 6858001"/>
              <a:gd name="connsiteX255" fmla="*/ 373665 w 3095625"/>
              <a:gd name="connsiteY255" fmla="*/ 4213226 h 6858001"/>
              <a:gd name="connsiteX256" fmla="*/ 360971 w 3095625"/>
              <a:gd name="connsiteY256" fmla="*/ 4218782 h 6858001"/>
              <a:gd name="connsiteX257" fmla="*/ 348278 w 3095625"/>
              <a:gd name="connsiteY257" fmla="*/ 4223545 h 6858001"/>
              <a:gd name="connsiteX258" fmla="*/ 335584 w 3095625"/>
              <a:gd name="connsiteY258" fmla="*/ 4226720 h 6858001"/>
              <a:gd name="connsiteX259" fmla="*/ 322097 w 3095625"/>
              <a:gd name="connsiteY259" fmla="*/ 4229895 h 6858001"/>
              <a:gd name="connsiteX260" fmla="*/ 307817 w 3095625"/>
              <a:gd name="connsiteY260" fmla="*/ 4232276 h 6858001"/>
              <a:gd name="connsiteX261" fmla="*/ 294330 w 3095625"/>
              <a:gd name="connsiteY261" fmla="*/ 4234657 h 6858001"/>
              <a:gd name="connsiteX262" fmla="*/ 280050 w 3095625"/>
              <a:gd name="connsiteY262" fmla="*/ 4235451 h 6858001"/>
              <a:gd name="connsiteX263" fmla="*/ 267357 w 3095625"/>
              <a:gd name="connsiteY263" fmla="*/ 4235451 h 6858001"/>
              <a:gd name="connsiteX264" fmla="*/ 253076 w 3095625"/>
              <a:gd name="connsiteY264" fmla="*/ 4235451 h 6858001"/>
              <a:gd name="connsiteX265" fmla="*/ 238796 w 3095625"/>
              <a:gd name="connsiteY265" fmla="*/ 4234657 h 6858001"/>
              <a:gd name="connsiteX266" fmla="*/ 224516 w 3095625"/>
              <a:gd name="connsiteY266" fmla="*/ 4232276 h 6858001"/>
              <a:gd name="connsiteX267" fmla="*/ 210236 w 3095625"/>
              <a:gd name="connsiteY267" fmla="*/ 4229101 h 6858001"/>
              <a:gd name="connsiteX268" fmla="*/ 195956 w 3095625"/>
              <a:gd name="connsiteY268" fmla="*/ 4225926 h 6858001"/>
              <a:gd name="connsiteX269" fmla="*/ 171362 w 3095625"/>
              <a:gd name="connsiteY269" fmla="*/ 4217988 h 6858001"/>
              <a:gd name="connsiteX270" fmla="*/ 148355 w 3095625"/>
              <a:gd name="connsiteY270" fmla="*/ 4207670 h 6858001"/>
              <a:gd name="connsiteX271" fmla="*/ 127728 w 3095625"/>
              <a:gd name="connsiteY271" fmla="*/ 4195763 h 6858001"/>
              <a:gd name="connsiteX272" fmla="*/ 107101 w 3095625"/>
              <a:gd name="connsiteY272" fmla="*/ 4183063 h 6858001"/>
              <a:gd name="connsiteX273" fmla="*/ 88061 w 3095625"/>
              <a:gd name="connsiteY273" fmla="*/ 4167188 h 6858001"/>
              <a:gd name="connsiteX274" fmla="*/ 71401 w 3095625"/>
              <a:gd name="connsiteY274" fmla="*/ 4149726 h 6858001"/>
              <a:gd name="connsiteX275" fmla="*/ 56327 w 3095625"/>
              <a:gd name="connsiteY275" fmla="*/ 4132263 h 6858001"/>
              <a:gd name="connsiteX276" fmla="*/ 42047 w 3095625"/>
              <a:gd name="connsiteY276" fmla="*/ 4112420 h 6858001"/>
              <a:gd name="connsiteX277" fmla="*/ 30147 w 3095625"/>
              <a:gd name="connsiteY277" fmla="*/ 4091782 h 6858001"/>
              <a:gd name="connsiteX278" fmla="*/ 19834 w 3095625"/>
              <a:gd name="connsiteY278" fmla="*/ 4069557 h 6858001"/>
              <a:gd name="connsiteX279" fmla="*/ 12693 w 3095625"/>
              <a:gd name="connsiteY279" fmla="*/ 4047332 h 6858001"/>
              <a:gd name="connsiteX280" fmla="*/ 5553 w 3095625"/>
              <a:gd name="connsiteY280" fmla="*/ 4023520 h 6858001"/>
              <a:gd name="connsiteX281" fmla="*/ 1587 w 3095625"/>
              <a:gd name="connsiteY281" fmla="*/ 4000501 h 6858001"/>
              <a:gd name="connsiteX282" fmla="*/ 0 w 3095625"/>
              <a:gd name="connsiteY282" fmla="*/ 3975101 h 6858001"/>
              <a:gd name="connsiteX283" fmla="*/ 0 w 3095625"/>
              <a:gd name="connsiteY283" fmla="*/ 3950495 h 6858001"/>
              <a:gd name="connsiteX284" fmla="*/ 3967 w 3095625"/>
              <a:gd name="connsiteY284" fmla="*/ 3925888 h 6858001"/>
              <a:gd name="connsiteX285" fmla="*/ 322891 w 3095625"/>
              <a:gd name="connsiteY285" fmla="*/ 1942307 h 6858001"/>
              <a:gd name="connsiteX286" fmla="*/ 327651 w 3095625"/>
              <a:gd name="connsiteY286" fmla="*/ 1919288 h 6858001"/>
              <a:gd name="connsiteX287" fmla="*/ 332411 w 3095625"/>
              <a:gd name="connsiteY287" fmla="*/ 1895476 h 6858001"/>
              <a:gd name="connsiteX288" fmla="*/ 338757 w 3095625"/>
              <a:gd name="connsiteY288" fmla="*/ 1872457 h 6858001"/>
              <a:gd name="connsiteX289" fmla="*/ 345104 w 3095625"/>
              <a:gd name="connsiteY289" fmla="*/ 1850232 h 6858001"/>
              <a:gd name="connsiteX290" fmla="*/ 353038 w 3095625"/>
              <a:gd name="connsiteY290" fmla="*/ 1827213 h 6858001"/>
              <a:gd name="connsiteX291" fmla="*/ 361764 w 3095625"/>
              <a:gd name="connsiteY291" fmla="*/ 1804988 h 6858001"/>
              <a:gd name="connsiteX292" fmla="*/ 370491 w 3095625"/>
              <a:gd name="connsiteY292" fmla="*/ 1784351 h 6858001"/>
              <a:gd name="connsiteX293" fmla="*/ 381598 w 3095625"/>
              <a:gd name="connsiteY293" fmla="*/ 1763713 h 6858001"/>
              <a:gd name="connsiteX294" fmla="*/ 391118 w 3095625"/>
              <a:gd name="connsiteY294" fmla="*/ 1742282 h 6858001"/>
              <a:gd name="connsiteX295" fmla="*/ 403812 w 3095625"/>
              <a:gd name="connsiteY295" fmla="*/ 1721645 h 6858001"/>
              <a:gd name="connsiteX296" fmla="*/ 415712 w 3095625"/>
              <a:gd name="connsiteY296" fmla="*/ 1701801 h 6858001"/>
              <a:gd name="connsiteX297" fmla="*/ 428405 w 3095625"/>
              <a:gd name="connsiteY297" fmla="*/ 1683545 h 6858001"/>
              <a:gd name="connsiteX298" fmla="*/ 441892 w 3095625"/>
              <a:gd name="connsiteY298" fmla="*/ 1664495 h 6858001"/>
              <a:gd name="connsiteX299" fmla="*/ 456172 w 3095625"/>
              <a:gd name="connsiteY299" fmla="*/ 1645445 h 6858001"/>
              <a:gd name="connsiteX300" fmla="*/ 471246 w 3095625"/>
              <a:gd name="connsiteY300" fmla="*/ 1627982 h 6858001"/>
              <a:gd name="connsiteX301" fmla="*/ 487113 w 3095625"/>
              <a:gd name="connsiteY301" fmla="*/ 1612107 h 6858001"/>
              <a:gd name="connsiteX302" fmla="*/ 502979 w 3095625"/>
              <a:gd name="connsiteY302" fmla="*/ 1595438 h 6858001"/>
              <a:gd name="connsiteX303" fmla="*/ 519640 w 3095625"/>
              <a:gd name="connsiteY303" fmla="*/ 1578770 h 6858001"/>
              <a:gd name="connsiteX304" fmla="*/ 537093 w 3095625"/>
              <a:gd name="connsiteY304" fmla="*/ 1564482 h 6858001"/>
              <a:gd name="connsiteX305" fmla="*/ 555340 w 3095625"/>
              <a:gd name="connsiteY305" fmla="*/ 1549401 h 6858001"/>
              <a:gd name="connsiteX306" fmla="*/ 573587 w 3095625"/>
              <a:gd name="connsiteY306" fmla="*/ 1535907 h 6858001"/>
              <a:gd name="connsiteX307" fmla="*/ 593421 w 3095625"/>
              <a:gd name="connsiteY307" fmla="*/ 1522413 h 6858001"/>
              <a:gd name="connsiteX308" fmla="*/ 612461 w 3095625"/>
              <a:gd name="connsiteY308" fmla="*/ 1509713 h 6858001"/>
              <a:gd name="connsiteX309" fmla="*/ 633088 w 3095625"/>
              <a:gd name="connsiteY309" fmla="*/ 1497807 h 6858001"/>
              <a:gd name="connsiteX310" fmla="*/ 652921 w 3095625"/>
              <a:gd name="connsiteY310" fmla="*/ 1486695 h 6858001"/>
              <a:gd name="connsiteX311" fmla="*/ 673548 w 3095625"/>
              <a:gd name="connsiteY311" fmla="*/ 1476376 h 6858001"/>
              <a:gd name="connsiteX312" fmla="*/ 695762 w 3095625"/>
              <a:gd name="connsiteY312" fmla="*/ 1466851 h 6858001"/>
              <a:gd name="connsiteX313" fmla="*/ 717182 w 3095625"/>
              <a:gd name="connsiteY313" fmla="*/ 1458120 h 6858001"/>
              <a:gd name="connsiteX314" fmla="*/ 739396 w 3095625"/>
              <a:gd name="connsiteY314" fmla="*/ 1450182 h 6858001"/>
              <a:gd name="connsiteX315" fmla="*/ 762403 w 3095625"/>
              <a:gd name="connsiteY315" fmla="*/ 1442244 h 6858001"/>
              <a:gd name="connsiteX316" fmla="*/ 785410 w 3095625"/>
              <a:gd name="connsiteY316" fmla="*/ 1435894 h 6858001"/>
              <a:gd name="connsiteX317" fmla="*/ 808417 w 3095625"/>
              <a:gd name="connsiteY317" fmla="*/ 1430338 h 6858001"/>
              <a:gd name="connsiteX318" fmla="*/ 1547137 w 3095625"/>
              <a:gd name="connsiteY318" fmla="*/ 0 h 6858001"/>
              <a:gd name="connsiteX319" fmla="*/ 2146537 w 3095625"/>
              <a:gd name="connsiteY319" fmla="*/ 599400 h 6858001"/>
              <a:gd name="connsiteX320" fmla="*/ 1547137 w 3095625"/>
              <a:gd name="connsiteY320" fmla="*/ 1198800 h 6858001"/>
              <a:gd name="connsiteX321" fmla="*/ 947737 w 3095625"/>
              <a:gd name="connsiteY321" fmla="*/ 599400 h 6858001"/>
              <a:gd name="connsiteX322" fmla="*/ 1547137 w 3095625"/>
              <a:gd name="connsiteY322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</a:cxnLst>
            <a:rect l="l" t="t" r="r" b="b"/>
            <a:pathLst>
              <a:path w="3095625" h="6858001">
                <a:moveTo>
                  <a:pt x="1108301" y="1366838"/>
                </a:moveTo>
                <a:lnTo>
                  <a:pt x="1336783" y="2238376"/>
                </a:lnTo>
                <a:lnTo>
                  <a:pt x="1461338" y="1632745"/>
                </a:lnTo>
                <a:lnTo>
                  <a:pt x="1339957" y="1512095"/>
                </a:lnTo>
                <a:lnTo>
                  <a:pt x="1476412" y="1375569"/>
                </a:lnTo>
                <a:lnTo>
                  <a:pt x="1547813" y="1375569"/>
                </a:lnTo>
                <a:lnTo>
                  <a:pt x="1619214" y="1375569"/>
                </a:lnTo>
                <a:lnTo>
                  <a:pt x="1754082" y="1512095"/>
                </a:lnTo>
                <a:lnTo>
                  <a:pt x="1634287" y="1632745"/>
                </a:lnTo>
                <a:lnTo>
                  <a:pt x="1757255" y="2238376"/>
                </a:lnTo>
                <a:lnTo>
                  <a:pt x="1985738" y="1366838"/>
                </a:lnTo>
                <a:lnTo>
                  <a:pt x="2285622" y="1430338"/>
                </a:lnTo>
                <a:lnTo>
                  <a:pt x="2310215" y="1435894"/>
                </a:lnTo>
                <a:lnTo>
                  <a:pt x="2333222" y="1442244"/>
                </a:lnTo>
                <a:lnTo>
                  <a:pt x="2354643" y="1450182"/>
                </a:lnTo>
                <a:lnTo>
                  <a:pt x="2378443" y="1458120"/>
                </a:lnTo>
                <a:lnTo>
                  <a:pt x="2399863" y="1466851"/>
                </a:lnTo>
                <a:lnTo>
                  <a:pt x="2421283" y="1476376"/>
                </a:lnTo>
                <a:lnTo>
                  <a:pt x="2441910" y="1486695"/>
                </a:lnTo>
                <a:lnTo>
                  <a:pt x="2462537" y="1497807"/>
                </a:lnTo>
                <a:lnTo>
                  <a:pt x="2482371" y="1509713"/>
                </a:lnTo>
                <a:lnTo>
                  <a:pt x="2502204" y="1522413"/>
                </a:lnTo>
                <a:lnTo>
                  <a:pt x="2521245" y="1535907"/>
                </a:lnTo>
                <a:lnTo>
                  <a:pt x="2539492" y="1549401"/>
                </a:lnTo>
                <a:lnTo>
                  <a:pt x="2558532" y="1564482"/>
                </a:lnTo>
                <a:lnTo>
                  <a:pt x="2575985" y="1578770"/>
                </a:lnTo>
                <a:lnTo>
                  <a:pt x="2592646" y="1595438"/>
                </a:lnTo>
                <a:lnTo>
                  <a:pt x="2608512" y="1612107"/>
                </a:lnTo>
                <a:lnTo>
                  <a:pt x="2624379" y="1627982"/>
                </a:lnTo>
                <a:lnTo>
                  <a:pt x="2638659" y="1645445"/>
                </a:lnTo>
                <a:lnTo>
                  <a:pt x="2652940" y="1664495"/>
                </a:lnTo>
                <a:lnTo>
                  <a:pt x="2667220" y="1683545"/>
                </a:lnTo>
                <a:lnTo>
                  <a:pt x="2679913" y="1701801"/>
                </a:lnTo>
                <a:lnTo>
                  <a:pt x="2691813" y="1721645"/>
                </a:lnTo>
                <a:lnTo>
                  <a:pt x="2702920" y="1742282"/>
                </a:lnTo>
                <a:lnTo>
                  <a:pt x="2714027" y="1763713"/>
                </a:lnTo>
                <a:lnTo>
                  <a:pt x="2724341" y="1784351"/>
                </a:lnTo>
                <a:lnTo>
                  <a:pt x="2733861" y="1804988"/>
                </a:lnTo>
                <a:lnTo>
                  <a:pt x="2741794" y="1827213"/>
                </a:lnTo>
                <a:lnTo>
                  <a:pt x="2748934" y="1850232"/>
                </a:lnTo>
                <a:lnTo>
                  <a:pt x="2756868" y="1872457"/>
                </a:lnTo>
                <a:lnTo>
                  <a:pt x="2762421" y="1895476"/>
                </a:lnTo>
                <a:lnTo>
                  <a:pt x="2767974" y="1919288"/>
                </a:lnTo>
                <a:lnTo>
                  <a:pt x="2772734" y="1942307"/>
                </a:lnTo>
                <a:lnTo>
                  <a:pt x="3091658" y="3925888"/>
                </a:lnTo>
                <a:lnTo>
                  <a:pt x="3095625" y="3950495"/>
                </a:lnTo>
                <a:lnTo>
                  <a:pt x="3095625" y="3975101"/>
                </a:lnTo>
                <a:lnTo>
                  <a:pt x="3093245" y="4000501"/>
                </a:lnTo>
                <a:lnTo>
                  <a:pt x="3090072" y="4023520"/>
                </a:lnTo>
                <a:lnTo>
                  <a:pt x="3082932" y="4047332"/>
                </a:lnTo>
                <a:lnTo>
                  <a:pt x="3075792" y="4069557"/>
                </a:lnTo>
                <a:lnTo>
                  <a:pt x="3064685" y="4091782"/>
                </a:lnTo>
                <a:lnTo>
                  <a:pt x="3053578" y="4112420"/>
                </a:lnTo>
                <a:lnTo>
                  <a:pt x="3039298" y="4132263"/>
                </a:lnTo>
                <a:lnTo>
                  <a:pt x="3024224" y="4149726"/>
                </a:lnTo>
                <a:lnTo>
                  <a:pt x="3005977" y="4167188"/>
                </a:lnTo>
                <a:lnTo>
                  <a:pt x="2987730" y="4183063"/>
                </a:lnTo>
                <a:lnTo>
                  <a:pt x="2967897" y="4195763"/>
                </a:lnTo>
                <a:lnTo>
                  <a:pt x="2945683" y="4207670"/>
                </a:lnTo>
                <a:lnTo>
                  <a:pt x="2922676" y="4217988"/>
                </a:lnTo>
                <a:lnTo>
                  <a:pt x="2899669" y="4225926"/>
                </a:lnTo>
                <a:lnTo>
                  <a:pt x="2885389" y="4229101"/>
                </a:lnTo>
                <a:lnTo>
                  <a:pt x="2871109" y="4232276"/>
                </a:lnTo>
                <a:lnTo>
                  <a:pt x="2856829" y="4234657"/>
                </a:lnTo>
                <a:lnTo>
                  <a:pt x="2842549" y="4235451"/>
                </a:lnTo>
                <a:lnTo>
                  <a:pt x="2828268" y="4235451"/>
                </a:lnTo>
                <a:lnTo>
                  <a:pt x="2813988" y="4235451"/>
                </a:lnTo>
                <a:lnTo>
                  <a:pt x="2801295" y="4234657"/>
                </a:lnTo>
                <a:lnTo>
                  <a:pt x="2787015" y="4232276"/>
                </a:lnTo>
                <a:lnTo>
                  <a:pt x="2773528" y="4229895"/>
                </a:lnTo>
                <a:lnTo>
                  <a:pt x="2760041" y="4226720"/>
                </a:lnTo>
                <a:lnTo>
                  <a:pt x="2747347" y="4223545"/>
                </a:lnTo>
                <a:lnTo>
                  <a:pt x="2733861" y="4218782"/>
                </a:lnTo>
                <a:lnTo>
                  <a:pt x="2721960" y="4213226"/>
                </a:lnTo>
                <a:lnTo>
                  <a:pt x="2710060" y="4207670"/>
                </a:lnTo>
                <a:lnTo>
                  <a:pt x="2697367" y="4201320"/>
                </a:lnTo>
                <a:lnTo>
                  <a:pt x="2685467" y="4194970"/>
                </a:lnTo>
                <a:lnTo>
                  <a:pt x="2674360" y="4187032"/>
                </a:lnTo>
                <a:lnTo>
                  <a:pt x="2663253" y="4179095"/>
                </a:lnTo>
                <a:lnTo>
                  <a:pt x="2652940" y="4170363"/>
                </a:lnTo>
                <a:lnTo>
                  <a:pt x="2642626" y="4160838"/>
                </a:lnTo>
                <a:lnTo>
                  <a:pt x="2633106" y="4152107"/>
                </a:lnTo>
                <a:lnTo>
                  <a:pt x="2624379" y="4140995"/>
                </a:lnTo>
                <a:lnTo>
                  <a:pt x="2615653" y="4130676"/>
                </a:lnTo>
                <a:lnTo>
                  <a:pt x="2607719" y="4120357"/>
                </a:lnTo>
                <a:lnTo>
                  <a:pt x="2599786" y="4107657"/>
                </a:lnTo>
                <a:lnTo>
                  <a:pt x="2593439" y="4095751"/>
                </a:lnTo>
                <a:lnTo>
                  <a:pt x="2587092" y="4083845"/>
                </a:lnTo>
                <a:lnTo>
                  <a:pt x="2581539" y="4070351"/>
                </a:lnTo>
                <a:lnTo>
                  <a:pt x="2575985" y="4057651"/>
                </a:lnTo>
                <a:lnTo>
                  <a:pt x="2571225" y="4044157"/>
                </a:lnTo>
                <a:lnTo>
                  <a:pt x="2568052" y="4029870"/>
                </a:lnTo>
                <a:lnTo>
                  <a:pt x="2564879" y="4015582"/>
                </a:lnTo>
                <a:lnTo>
                  <a:pt x="2326082" y="2702720"/>
                </a:lnTo>
                <a:lnTo>
                  <a:pt x="2299109" y="3538538"/>
                </a:lnTo>
                <a:lnTo>
                  <a:pt x="2298315" y="3597276"/>
                </a:lnTo>
                <a:lnTo>
                  <a:pt x="2298315" y="3654426"/>
                </a:lnTo>
                <a:lnTo>
                  <a:pt x="2299902" y="3712370"/>
                </a:lnTo>
                <a:lnTo>
                  <a:pt x="2303075" y="3769520"/>
                </a:lnTo>
                <a:lnTo>
                  <a:pt x="2476817" y="6500019"/>
                </a:lnTo>
                <a:lnTo>
                  <a:pt x="2476817" y="6518276"/>
                </a:lnTo>
                <a:lnTo>
                  <a:pt x="2476817" y="6535739"/>
                </a:lnTo>
                <a:lnTo>
                  <a:pt x="2476024" y="6553995"/>
                </a:lnTo>
                <a:lnTo>
                  <a:pt x="2473644" y="6571457"/>
                </a:lnTo>
                <a:lnTo>
                  <a:pt x="2471264" y="6588919"/>
                </a:lnTo>
                <a:lnTo>
                  <a:pt x="2467297" y="6605589"/>
                </a:lnTo>
                <a:lnTo>
                  <a:pt x="2462537" y="6621463"/>
                </a:lnTo>
                <a:lnTo>
                  <a:pt x="2456984" y="6638132"/>
                </a:lnTo>
                <a:lnTo>
                  <a:pt x="2450637" y="6654007"/>
                </a:lnTo>
                <a:lnTo>
                  <a:pt x="2444290" y="6669089"/>
                </a:lnTo>
                <a:lnTo>
                  <a:pt x="2436357" y="6684169"/>
                </a:lnTo>
                <a:lnTo>
                  <a:pt x="2427630" y="6698457"/>
                </a:lnTo>
                <a:lnTo>
                  <a:pt x="2417317" y="6712745"/>
                </a:lnTo>
                <a:lnTo>
                  <a:pt x="2407797" y="6726239"/>
                </a:lnTo>
                <a:lnTo>
                  <a:pt x="2397483" y="6739732"/>
                </a:lnTo>
                <a:lnTo>
                  <a:pt x="2387170" y="6751639"/>
                </a:lnTo>
                <a:lnTo>
                  <a:pt x="2374476" y="6763545"/>
                </a:lnTo>
                <a:lnTo>
                  <a:pt x="2362576" y="6774657"/>
                </a:lnTo>
                <a:lnTo>
                  <a:pt x="2349883" y="6785769"/>
                </a:lnTo>
                <a:lnTo>
                  <a:pt x="2336396" y="6795295"/>
                </a:lnTo>
                <a:lnTo>
                  <a:pt x="2322116" y="6805613"/>
                </a:lnTo>
                <a:lnTo>
                  <a:pt x="2307835" y="6814345"/>
                </a:lnTo>
                <a:lnTo>
                  <a:pt x="2292762" y="6821489"/>
                </a:lnTo>
                <a:lnTo>
                  <a:pt x="2276895" y="6829426"/>
                </a:lnTo>
                <a:lnTo>
                  <a:pt x="2261821" y="6835776"/>
                </a:lnTo>
                <a:lnTo>
                  <a:pt x="2245161" y="6841332"/>
                </a:lnTo>
                <a:lnTo>
                  <a:pt x="2228501" y="6846095"/>
                </a:lnTo>
                <a:lnTo>
                  <a:pt x="2212634" y="6850063"/>
                </a:lnTo>
                <a:lnTo>
                  <a:pt x="2194387" y="6853239"/>
                </a:lnTo>
                <a:lnTo>
                  <a:pt x="2176934" y="6855619"/>
                </a:lnTo>
                <a:lnTo>
                  <a:pt x="2159480" y="6857207"/>
                </a:lnTo>
                <a:lnTo>
                  <a:pt x="2141233" y="6858001"/>
                </a:lnTo>
                <a:lnTo>
                  <a:pt x="2125366" y="6858001"/>
                </a:lnTo>
                <a:lnTo>
                  <a:pt x="2108706" y="6857207"/>
                </a:lnTo>
                <a:lnTo>
                  <a:pt x="2093633" y="6854826"/>
                </a:lnTo>
                <a:lnTo>
                  <a:pt x="2078559" y="6851651"/>
                </a:lnTo>
                <a:lnTo>
                  <a:pt x="2062692" y="6849269"/>
                </a:lnTo>
                <a:lnTo>
                  <a:pt x="2047619" y="6844507"/>
                </a:lnTo>
                <a:lnTo>
                  <a:pt x="2033339" y="6840539"/>
                </a:lnTo>
                <a:lnTo>
                  <a:pt x="2019059" y="6834982"/>
                </a:lnTo>
                <a:lnTo>
                  <a:pt x="2004778" y="6829426"/>
                </a:lnTo>
                <a:lnTo>
                  <a:pt x="1991292" y="6823076"/>
                </a:lnTo>
                <a:lnTo>
                  <a:pt x="1977011" y="6815139"/>
                </a:lnTo>
                <a:lnTo>
                  <a:pt x="1964318" y="6807201"/>
                </a:lnTo>
                <a:lnTo>
                  <a:pt x="1951624" y="6800057"/>
                </a:lnTo>
                <a:lnTo>
                  <a:pt x="1939724" y="6791326"/>
                </a:lnTo>
                <a:lnTo>
                  <a:pt x="1927824" y="6781007"/>
                </a:lnTo>
                <a:lnTo>
                  <a:pt x="1915924" y="6771482"/>
                </a:lnTo>
                <a:lnTo>
                  <a:pt x="1904817" y="6761163"/>
                </a:lnTo>
                <a:lnTo>
                  <a:pt x="1894504" y="6750051"/>
                </a:lnTo>
                <a:lnTo>
                  <a:pt x="1884984" y="6738145"/>
                </a:lnTo>
                <a:lnTo>
                  <a:pt x="1875463" y="6727032"/>
                </a:lnTo>
                <a:lnTo>
                  <a:pt x="1865943" y="6715126"/>
                </a:lnTo>
                <a:lnTo>
                  <a:pt x="1857217" y="6701632"/>
                </a:lnTo>
                <a:lnTo>
                  <a:pt x="1850076" y="6688932"/>
                </a:lnTo>
                <a:lnTo>
                  <a:pt x="1842143" y="6675439"/>
                </a:lnTo>
                <a:lnTo>
                  <a:pt x="1835796" y="6661151"/>
                </a:lnTo>
                <a:lnTo>
                  <a:pt x="1830243" y="6648451"/>
                </a:lnTo>
                <a:lnTo>
                  <a:pt x="1824689" y="6632576"/>
                </a:lnTo>
                <a:lnTo>
                  <a:pt x="1819136" y="6618289"/>
                </a:lnTo>
                <a:lnTo>
                  <a:pt x="1814376" y="6603207"/>
                </a:lnTo>
                <a:lnTo>
                  <a:pt x="1811203" y="6587332"/>
                </a:lnTo>
                <a:lnTo>
                  <a:pt x="1808823" y="6572251"/>
                </a:lnTo>
                <a:lnTo>
                  <a:pt x="1807236" y="6555582"/>
                </a:lnTo>
                <a:lnTo>
                  <a:pt x="1547813" y="4050507"/>
                </a:lnTo>
                <a:lnTo>
                  <a:pt x="1288389" y="6555582"/>
                </a:lnTo>
                <a:lnTo>
                  <a:pt x="1286803" y="6572251"/>
                </a:lnTo>
                <a:lnTo>
                  <a:pt x="1282836" y="6587332"/>
                </a:lnTo>
                <a:lnTo>
                  <a:pt x="1279663" y="6603207"/>
                </a:lnTo>
                <a:lnTo>
                  <a:pt x="1275696" y="6618289"/>
                </a:lnTo>
                <a:lnTo>
                  <a:pt x="1270936" y="6632576"/>
                </a:lnTo>
                <a:lnTo>
                  <a:pt x="1265383" y="6648451"/>
                </a:lnTo>
                <a:lnTo>
                  <a:pt x="1259829" y="6661151"/>
                </a:lnTo>
                <a:lnTo>
                  <a:pt x="1252689" y="6675439"/>
                </a:lnTo>
                <a:lnTo>
                  <a:pt x="1245549" y="6688932"/>
                </a:lnTo>
                <a:lnTo>
                  <a:pt x="1238409" y="6701632"/>
                </a:lnTo>
                <a:lnTo>
                  <a:pt x="1229682" y="6715126"/>
                </a:lnTo>
                <a:lnTo>
                  <a:pt x="1220162" y="6727032"/>
                </a:lnTo>
                <a:lnTo>
                  <a:pt x="1210642" y="6738145"/>
                </a:lnTo>
                <a:lnTo>
                  <a:pt x="1201122" y="6750051"/>
                </a:lnTo>
                <a:lnTo>
                  <a:pt x="1190015" y="6761163"/>
                </a:lnTo>
                <a:lnTo>
                  <a:pt x="1178908" y="6771482"/>
                </a:lnTo>
                <a:lnTo>
                  <a:pt x="1167801" y="6781007"/>
                </a:lnTo>
                <a:lnTo>
                  <a:pt x="1155901" y="6791326"/>
                </a:lnTo>
                <a:lnTo>
                  <a:pt x="1144001" y="6800057"/>
                </a:lnTo>
                <a:lnTo>
                  <a:pt x="1130514" y="6807201"/>
                </a:lnTo>
                <a:lnTo>
                  <a:pt x="1117027" y="6815139"/>
                </a:lnTo>
                <a:lnTo>
                  <a:pt x="1104334" y="6823076"/>
                </a:lnTo>
                <a:lnTo>
                  <a:pt x="1090847" y="6829426"/>
                </a:lnTo>
                <a:lnTo>
                  <a:pt x="1076567" y="6834982"/>
                </a:lnTo>
                <a:lnTo>
                  <a:pt x="1062287" y="6840539"/>
                </a:lnTo>
                <a:lnTo>
                  <a:pt x="1047213" y="6844507"/>
                </a:lnTo>
                <a:lnTo>
                  <a:pt x="1032933" y="6849269"/>
                </a:lnTo>
                <a:lnTo>
                  <a:pt x="1017066" y="6851651"/>
                </a:lnTo>
                <a:lnTo>
                  <a:pt x="1001993" y="6854826"/>
                </a:lnTo>
                <a:lnTo>
                  <a:pt x="985332" y="6857207"/>
                </a:lnTo>
                <a:lnTo>
                  <a:pt x="970259" y="6858001"/>
                </a:lnTo>
                <a:lnTo>
                  <a:pt x="953599" y="6858001"/>
                </a:lnTo>
                <a:lnTo>
                  <a:pt x="936145" y="6857207"/>
                </a:lnTo>
                <a:lnTo>
                  <a:pt x="918691" y="6855619"/>
                </a:lnTo>
                <a:lnTo>
                  <a:pt x="901238" y="6853239"/>
                </a:lnTo>
                <a:lnTo>
                  <a:pt x="882991" y="6850063"/>
                </a:lnTo>
                <a:lnTo>
                  <a:pt x="867124" y="6846095"/>
                </a:lnTo>
                <a:lnTo>
                  <a:pt x="850464" y="6841332"/>
                </a:lnTo>
                <a:lnTo>
                  <a:pt x="833804" y="6835776"/>
                </a:lnTo>
                <a:lnTo>
                  <a:pt x="817143" y="6829426"/>
                </a:lnTo>
                <a:lnTo>
                  <a:pt x="802070" y="6821489"/>
                </a:lnTo>
                <a:lnTo>
                  <a:pt x="787790" y="6814345"/>
                </a:lnTo>
                <a:lnTo>
                  <a:pt x="773509" y="6805613"/>
                </a:lnTo>
                <a:lnTo>
                  <a:pt x="759229" y="6795295"/>
                </a:lnTo>
                <a:lnTo>
                  <a:pt x="745742" y="6785769"/>
                </a:lnTo>
                <a:lnTo>
                  <a:pt x="733049" y="6774657"/>
                </a:lnTo>
                <a:lnTo>
                  <a:pt x="721149" y="6763545"/>
                </a:lnTo>
                <a:lnTo>
                  <a:pt x="708455" y="6751639"/>
                </a:lnTo>
                <a:lnTo>
                  <a:pt x="698142" y="6739732"/>
                </a:lnTo>
                <a:lnTo>
                  <a:pt x="687035" y="6726239"/>
                </a:lnTo>
                <a:lnTo>
                  <a:pt x="676722" y="6712745"/>
                </a:lnTo>
                <a:lnTo>
                  <a:pt x="667995" y="6698457"/>
                </a:lnTo>
                <a:lnTo>
                  <a:pt x="659268" y="6684169"/>
                </a:lnTo>
                <a:lnTo>
                  <a:pt x="651335" y="6669089"/>
                </a:lnTo>
                <a:lnTo>
                  <a:pt x="644988" y="6654007"/>
                </a:lnTo>
                <a:lnTo>
                  <a:pt x="638641" y="6638132"/>
                </a:lnTo>
                <a:lnTo>
                  <a:pt x="633088" y="6621463"/>
                </a:lnTo>
                <a:lnTo>
                  <a:pt x="628328" y="6605589"/>
                </a:lnTo>
                <a:lnTo>
                  <a:pt x="624361" y="6588919"/>
                </a:lnTo>
                <a:lnTo>
                  <a:pt x="621188" y="6571457"/>
                </a:lnTo>
                <a:lnTo>
                  <a:pt x="619601" y="6553995"/>
                </a:lnTo>
                <a:lnTo>
                  <a:pt x="617221" y="6535739"/>
                </a:lnTo>
                <a:lnTo>
                  <a:pt x="617221" y="6518276"/>
                </a:lnTo>
                <a:lnTo>
                  <a:pt x="618808" y="6500019"/>
                </a:lnTo>
                <a:lnTo>
                  <a:pt x="792550" y="3769520"/>
                </a:lnTo>
                <a:lnTo>
                  <a:pt x="795723" y="3712370"/>
                </a:lnTo>
                <a:lnTo>
                  <a:pt x="796516" y="3654426"/>
                </a:lnTo>
                <a:lnTo>
                  <a:pt x="796516" y="3597276"/>
                </a:lnTo>
                <a:lnTo>
                  <a:pt x="795723" y="3538538"/>
                </a:lnTo>
                <a:lnTo>
                  <a:pt x="769543" y="2702720"/>
                </a:lnTo>
                <a:lnTo>
                  <a:pt x="530746" y="4015582"/>
                </a:lnTo>
                <a:lnTo>
                  <a:pt x="527573" y="4029870"/>
                </a:lnTo>
                <a:lnTo>
                  <a:pt x="524400" y="4044157"/>
                </a:lnTo>
                <a:lnTo>
                  <a:pt x="519640" y="4057651"/>
                </a:lnTo>
                <a:lnTo>
                  <a:pt x="514086" y="4070351"/>
                </a:lnTo>
                <a:lnTo>
                  <a:pt x="508533" y="4083845"/>
                </a:lnTo>
                <a:lnTo>
                  <a:pt x="502186" y="4095751"/>
                </a:lnTo>
                <a:lnTo>
                  <a:pt x="495839" y="4107657"/>
                </a:lnTo>
                <a:lnTo>
                  <a:pt x="487906" y="4120357"/>
                </a:lnTo>
                <a:lnTo>
                  <a:pt x="479179" y="4130676"/>
                </a:lnTo>
                <a:lnTo>
                  <a:pt x="471246" y="4140995"/>
                </a:lnTo>
                <a:lnTo>
                  <a:pt x="461726" y="4152107"/>
                </a:lnTo>
                <a:lnTo>
                  <a:pt x="452999" y="4160838"/>
                </a:lnTo>
                <a:lnTo>
                  <a:pt x="441892" y="4170363"/>
                </a:lnTo>
                <a:lnTo>
                  <a:pt x="432372" y="4179095"/>
                </a:lnTo>
                <a:lnTo>
                  <a:pt x="421265" y="4187032"/>
                </a:lnTo>
                <a:lnTo>
                  <a:pt x="410158" y="4194970"/>
                </a:lnTo>
                <a:lnTo>
                  <a:pt x="398258" y="4201320"/>
                </a:lnTo>
                <a:lnTo>
                  <a:pt x="385565" y="4207670"/>
                </a:lnTo>
                <a:lnTo>
                  <a:pt x="373665" y="4213226"/>
                </a:lnTo>
                <a:lnTo>
                  <a:pt x="360971" y="4218782"/>
                </a:lnTo>
                <a:lnTo>
                  <a:pt x="348278" y="4223545"/>
                </a:lnTo>
                <a:lnTo>
                  <a:pt x="335584" y="4226720"/>
                </a:lnTo>
                <a:lnTo>
                  <a:pt x="322097" y="4229895"/>
                </a:lnTo>
                <a:lnTo>
                  <a:pt x="307817" y="4232276"/>
                </a:lnTo>
                <a:lnTo>
                  <a:pt x="294330" y="4234657"/>
                </a:lnTo>
                <a:lnTo>
                  <a:pt x="280050" y="4235451"/>
                </a:lnTo>
                <a:lnTo>
                  <a:pt x="267357" y="4235451"/>
                </a:lnTo>
                <a:lnTo>
                  <a:pt x="253076" y="4235451"/>
                </a:lnTo>
                <a:lnTo>
                  <a:pt x="238796" y="4234657"/>
                </a:lnTo>
                <a:lnTo>
                  <a:pt x="224516" y="4232276"/>
                </a:lnTo>
                <a:lnTo>
                  <a:pt x="210236" y="4229101"/>
                </a:lnTo>
                <a:lnTo>
                  <a:pt x="195956" y="4225926"/>
                </a:lnTo>
                <a:lnTo>
                  <a:pt x="171362" y="4217988"/>
                </a:lnTo>
                <a:lnTo>
                  <a:pt x="148355" y="4207670"/>
                </a:lnTo>
                <a:lnTo>
                  <a:pt x="127728" y="4195763"/>
                </a:lnTo>
                <a:lnTo>
                  <a:pt x="107101" y="4183063"/>
                </a:lnTo>
                <a:lnTo>
                  <a:pt x="88061" y="4167188"/>
                </a:lnTo>
                <a:lnTo>
                  <a:pt x="71401" y="4149726"/>
                </a:lnTo>
                <a:lnTo>
                  <a:pt x="56327" y="4132263"/>
                </a:lnTo>
                <a:lnTo>
                  <a:pt x="42047" y="4112420"/>
                </a:lnTo>
                <a:lnTo>
                  <a:pt x="30147" y="4091782"/>
                </a:lnTo>
                <a:lnTo>
                  <a:pt x="19834" y="4069557"/>
                </a:lnTo>
                <a:lnTo>
                  <a:pt x="12693" y="4047332"/>
                </a:lnTo>
                <a:lnTo>
                  <a:pt x="5553" y="4023520"/>
                </a:lnTo>
                <a:lnTo>
                  <a:pt x="1587" y="4000501"/>
                </a:lnTo>
                <a:lnTo>
                  <a:pt x="0" y="3975101"/>
                </a:lnTo>
                <a:lnTo>
                  <a:pt x="0" y="3950495"/>
                </a:lnTo>
                <a:lnTo>
                  <a:pt x="3967" y="3925888"/>
                </a:lnTo>
                <a:lnTo>
                  <a:pt x="322891" y="1942307"/>
                </a:lnTo>
                <a:lnTo>
                  <a:pt x="327651" y="1919288"/>
                </a:lnTo>
                <a:lnTo>
                  <a:pt x="332411" y="1895476"/>
                </a:lnTo>
                <a:lnTo>
                  <a:pt x="338757" y="1872457"/>
                </a:lnTo>
                <a:lnTo>
                  <a:pt x="345104" y="1850232"/>
                </a:lnTo>
                <a:lnTo>
                  <a:pt x="353038" y="1827213"/>
                </a:lnTo>
                <a:lnTo>
                  <a:pt x="361764" y="1804988"/>
                </a:lnTo>
                <a:lnTo>
                  <a:pt x="370491" y="1784351"/>
                </a:lnTo>
                <a:lnTo>
                  <a:pt x="381598" y="1763713"/>
                </a:lnTo>
                <a:lnTo>
                  <a:pt x="391118" y="1742282"/>
                </a:lnTo>
                <a:lnTo>
                  <a:pt x="403812" y="1721645"/>
                </a:lnTo>
                <a:lnTo>
                  <a:pt x="415712" y="1701801"/>
                </a:lnTo>
                <a:lnTo>
                  <a:pt x="428405" y="1683545"/>
                </a:lnTo>
                <a:lnTo>
                  <a:pt x="441892" y="1664495"/>
                </a:lnTo>
                <a:lnTo>
                  <a:pt x="456172" y="1645445"/>
                </a:lnTo>
                <a:lnTo>
                  <a:pt x="471246" y="1627982"/>
                </a:lnTo>
                <a:lnTo>
                  <a:pt x="487113" y="1612107"/>
                </a:lnTo>
                <a:lnTo>
                  <a:pt x="502979" y="1595438"/>
                </a:lnTo>
                <a:lnTo>
                  <a:pt x="519640" y="1578770"/>
                </a:lnTo>
                <a:lnTo>
                  <a:pt x="537093" y="1564482"/>
                </a:lnTo>
                <a:lnTo>
                  <a:pt x="555340" y="1549401"/>
                </a:lnTo>
                <a:lnTo>
                  <a:pt x="573587" y="1535907"/>
                </a:lnTo>
                <a:lnTo>
                  <a:pt x="593421" y="1522413"/>
                </a:lnTo>
                <a:lnTo>
                  <a:pt x="612461" y="1509713"/>
                </a:lnTo>
                <a:lnTo>
                  <a:pt x="633088" y="1497807"/>
                </a:lnTo>
                <a:lnTo>
                  <a:pt x="652921" y="1486695"/>
                </a:lnTo>
                <a:lnTo>
                  <a:pt x="673548" y="1476376"/>
                </a:lnTo>
                <a:lnTo>
                  <a:pt x="695762" y="1466851"/>
                </a:lnTo>
                <a:lnTo>
                  <a:pt x="717182" y="1458120"/>
                </a:lnTo>
                <a:lnTo>
                  <a:pt x="739396" y="1450182"/>
                </a:lnTo>
                <a:lnTo>
                  <a:pt x="762403" y="1442244"/>
                </a:lnTo>
                <a:lnTo>
                  <a:pt x="785410" y="1435894"/>
                </a:lnTo>
                <a:lnTo>
                  <a:pt x="808417" y="1430338"/>
                </a:lnTo>
                <a:close/>
                <a:moveTo>
                  <a:pt x="1547137" y="0"/>
                </a:moveTo>
                <a:cubicBezTo>
                  <a:pt x="1878176" y="0"/>
                  <a:pt x="2146537" y="268361"/>
                  <a:pt x="2146537" y="599400"/>
                </a:cubicBezTo>
                <a:cubicBezTo>
                  <a:pt x="2146537" y="930439"/>
                  <a:pt x="1878176" y="1198800"/>
                  <a:pt x="1547137" y="1198800"/>
                </a:cubicBezTo>
                <a:cubicBezTo>
                  <a:pt x="1216098" y="1198800"/>
                  <a:pt x="947737" y="930439"/>
                  <a:pt x="947737" y="599400"/>
                </a:cubicBezTo>
                <a:cubicBezTo>
                  <a:pt x="947737" y="268361"/>
                  <a:pt x="1216098" y="0"/>
                  <a:pt x="1547137" y="0"/>
                </a:cubicBezTo>
                <a:close/>
              </a:path>
            </a:pathLst>
          </a:cu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EA81991-4413-4610-8EEE-DBEFA1CA35AE}"/>
              </a:ext>
            </a:extLst>
          </p:cNvPr>
          <p:cNvGrpSpPr/>
          <p:nvPr/>
        </p:nvGrpSpPr>
        <p:grpSpPr>
          <a:xfrm>
            <a:off x="8057757" y="2496461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56D71D41-5D46-9C38-035D-6A1BC9B5817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D675C76-A9C6-08CC-6AE4-6D8DD048776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67019BE-E142-4CDA-01FB-EBE49499FE12}"/>
              </a:ext>
            </a:extLst>
          </p:cNvPr>
          <p:cNvGrpSpPr/>
          <p:nvPr/>
        </p:nvGrpSpPr>
        <p:grpSpPr>
          <a:xfrm>
            <a:off x="1167818" y="2496461"/>
            <a:ext cx="2984539" cy="816522"/>
            <a:chOff x="283598" y="1906534"/>
            <a:chExt cx="2984539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A94D1FB-E000-7018-1A19-318EFA80B1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643C76D-40EE-9EB7-BDEB-348F7769E48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7F62B78-8F00-1705-6797-D4D9E0BAF119}"/>
              </a:ext>
            </a:extLst>
          </p:cNvPr>
          <p:cNvGrpSpPr/>
          <p:nvPr/>
        </p:nvGrpSpPr>
        <p:grpSpPr>
          <a:xfrm>
            <a:off x="1561999" y="5483108"/>
            <a:ext cx="9067902" cy="816522"/>
            <a:chOff x="-3188883" y="1906534"/>
            <a:chExt cx="9067902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4A5C607-5E3D-67B0-A6AD-789AC438DF28}"/>
                </a:ext>
              </a:extLst>
            </p:cNvPr>
            <p:cNvSpPr txBox="1"/>
            <p:nvPr/>
          </p:nvSpPr>
          <p:spPr>
            <a:xfrm>
              <a:off x="-3188883" y="2190603"/>
              <a:ext cx="906790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8A820D1-21D6-62E7-EB2F-20A2C926715F}"/>
                </a:ext>
              </a:extLst>
            </p:cNvPr>
            <p:cNvSpPr txBox="1"/>
            <p:nvPr/>
          </p:nvSpPr>
          <p:spPr>
            <a:xfrm>
              <a:off x="565547" y="1906534"/>
              <a:ext cx="15590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895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01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9" name="Oval 19"/>
          <p:cNvSpPr>
            <a:spLocks noChangeArrowheads="1"/>
          </p:cNvSpPr>
          <p:nvPr/>
        </p:nvSpPr>
        <p:spPr bwMode="auto">
          <a:xfrm>
            <a:off x="947738" y="4674166"/>
            <a:ext cx="869168" cy="87498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en-US" altLang="zh-CN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947738" y="3382055"/>
            <a:ext cx="869168" cy="87498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en-US" altLang="zh-CN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947738" y="2089944"/>
            <a:ext cx="869168" cy="874988"/>
          </a:xfrm>
          <a:prstGeom prst="ellipse">
            <a:avLst/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en-US" altLang="zh-CN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任意多边形: 形状 38" descr="D:\51PPT模板网\51pptmoban.com\图片.jpg">
            <a:extLst>
              <a:ext uri="{FF2B5EF4-FFF2-40B4-BE49-F238E27FC236}">
                <a16:creationId xmlns:a16="http://schemas.microsoft.com/office/drawing/2014/main" id="{86014579-5ED0-4082-5734-9A33F9D83AD5}"/>
              </a:ext>
            </a:extLst>
          </p:cNvPr>
          <p:cNvSpPr/>
          <p:nvPr/>
        </p:nvSpPr>
        <p:spPr bwMode="auto">
          <a:xfrm>
            <a:off x="5181600" y="1892956"/>
            <a:ext cx="7010400" cy="4285830"/>
          </a:xfrm>
          <a:custGeom>
            <a:avLst/>
            <a:gdLst>
              <a:gd name="connsiteX0" fmla="*/ 2142916 w 7010400"/>
              <a:gd name="connsiteY0" fmla="*/ 0 h 4285830"/>
              <a:gd name="connsiteX1" fmla="*/ 7010400 w 7010400"/>
              <a:gd name="connsiteY1" fmla="*/ 0 h 4285830"/>
              <a:gd name="connsiteX2" fmla="*/ 7010400 w 7010400"/>
              <a:gd name="connsiteY2" fmla="*/ 4285830 h 4285830"/>
              <a:gd name="connsiteX3" fmla="*/ 2142916 w 7010400"/>
              <a:gd name="connsiteY3" fmla="*/ 4285830 h 4285830"/>
              <a:gd name="connsiteX4" fmla="*/ 0 w 7010400"/>
              <a:gd name="connsiteY4" fmla="*/ 2142915 h 4285830"/>
              <a:gd name="connsiteX5" fmla="*/ 2142916 w 7010400"/>
              <a:gd name="connsiteY5" fmla="*/ 0 h 4285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0400" h="4285830">
                <a:moveTo>
                  <a:pt x="2142916" y="0"/>
                </a:moveTo>
                <a:lnTo>
                  <a:pt x="7010400" y="0"/>
                </a:lnTo>
                <a:lnTo>
                  <a:pt x="7010400" y="4285830"/>
                </a:lnTo>
                <a:lnTo>
                  <a:pt x="2142916" y="4285830"/>
                </a:lnTo>
                <a:cubicBezTo>
                  <a:pt x="959417" y="4285830"/>
                  <a:pt x="0" y="3326414"/>
                  <a:pt x="0" y="2142915"/>
                </a:cubicBezTo>
                <a:cubicBezTo>
                  <a:pt x="0" y="959416"/>
                  <a:pt x="959417" y="0"/>
                  <a:pt x="2142916" y="0"/>
                </a:cubicBezTo>
                <a:close/>
              </a:path>
            </a:pathLst>
          </a:cu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algn="l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87">
            <a:extLst>
              <a:ext uri="{FF2B5EF4-FFF2-40B4-BE49-F238E27FC236}">
                <a16:creationId xmlns:a16="http://schemas.microsoft.com/office/drawing/2014/main" id="{4DC90D5F-6F71-8403-BE2A-93F4E96EEB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22" y="4942661"/>
            <a:ext cx="337997" cy="337997"/>
          </a:xfrm>
          <a:custGeom>
            <a:avLst/>
            <a:gdLst>
              <a:gd name="T0" fmla="*/ 206641 w 602"/>
              <a:gd name="T1" fmla="*/ 217126 h 602"/>
              <a:gd name="T2" fmla="*/ 165819 w 602"/>
              <a:gd name="T3" fmla="*/ 217126 h 602"/>
              <a:gd name="T4" fmla="*/ 165819 w 602"/>
              <a:gd name="T5" fmla="*/ 196533 h 602"/>
              <a:gd name="T6" fmla="*/ 196526 w 602"/>
              <a:gd name="T7" fmla="*/ 196533 h 602"/>
              <a:gd name="T8" fmla="*/ 196526 w 602"/>
              <a:gd name="T9" fmla="*/ 165825 h 602"/>
              <a:gd name="T10" fmla="*/ 217118 w 602"/>
              <a:gd name="T11" fmla="*/ 165825 h 602"/>
              <a:gd name="T12" fmla="*/ 217118 w 602"/>
              <a:gd name="T13" fmla="*/ 206649 h 602"/>
              <a:gd name="T14" fmla="*/ 206641 w 602"/>
              <a:gd name="T15" fmla="*/ 61055 h 602"/>
              <a:gd name="T16" fmla="*/ 196526 w 602"/>
              <a:gd name="T17" fmla="*/ 50940 h 602"/>
              <a:gd name="T18" fmla="*/ 196526 w 602"/>
              <a:gd name="T19" fmla="*/ 20231 h 602"/>
              <a:gd name="T20" fmla="*/ 165819 w 602"/>
              <a:gd name="T21" fmla="*/ 20231 h 602"/>
              <a:gd name="T22" fmla="*/ 165819 w 602"/>
              <a:gd name="T23" fmla="*/ 0 h 602"/>
              <a:gd name="T24" fmla="*/ 206641 w 602"/>
              <a:gd name="T25" fmla="*/ 0 h 602"/>
              <a:gd name="T26" fmla="*/ 217118 w 602"/>
              <a:gd name="T27" fmla="*/ 50940 h 602"/>
              <a:gd name="T28" fmla="*/ 206641 w 602"/>
              <a:gd name="T29" fmla="*/ 61055 h 602"/>
              <a:gd name="T30" fmla="*/ 50938 w 602"/>
              <a:gd name="T31" fmla="*/ 20231 h 602"/>
              <a:gd name="T32" fmla="*/ 20231 w 602"/>
              <a:gd name="T33" fmla="*/ 20231 h 602"/>
              <a:gd name="T34" fmla="*/ 20231 w 602"/>
              <a:gd name="T35" fmla="*/ 50940 h 602"/>
              <a:gd name="T36" fmla="*/ 0 w 602"/>
              <a:gd name="T37" fmla="*/ 50940 h 602"/>
              <a:gd name="T38" fmla="*/ 0 w 602"/>
              <a:gd name="T39" fmla="*/ 10116 h 602"/>
              <a:gd name="T40" fmla="*/ 50938 w 602"/>
              <a:gd name="T41" fmla="*/ 0 h 602"/>
              <a:gd name="T42" fmla="*/ 61053 w 602"/>
              <a:gd name="T43" fmla="*/ 10116 h 602"/>
              <a:gd name="T44" fmla="*/ 30707 w 602"/>
              <a:gd name="T45" fmla="*/ 30708 h 602"/>
              <a:gd name="T46" fmla="*/ 186411 w 602"/>
              <a:gd name="T47" fmla="*/ 30708 h 602"/>
              <a:gd name="T48" fmla="*/ 30707 w 602"/>
              <a:gd name="T49" fmla="*/ 186417 h 602"/>
              <a:gd name="T50" fmla="*/ 50938 w 602"/>
              <a:gd name="T51" fmla="*/ 165825 h 602"/>
              <a:gd name="T52" fmla="*/ 165819 w 602"/>
              <a:gd name="T53" fmla="*/ 165825 h 602"/>
              <a:gd name="T54" fmla="*/ 50938 w 602"/>
              <a:gd name="T55" fmla="*/ 50940 h 602"/>
              <a:gd name="T56" fmla="*/ 10115 w 602"/>
              <a:gd name="T57" fmla="*/ 155709 h 602"/>
              <a:gd name="T58" fmla="*/ 20231 w 602"/>
              <a:gd name="T59" fmla="*/ 165825 h 602"/>
              <a:gd name="T60" fmla="*/ 20231 w 602"/>
              <a:gd name="T61" fmla="*/ 196533 h 602"/>
              <a:gd name="T62" fmla="*/ 50938 w 602"/>
              <a:gd name="T63" fmla="*/ 196533 h 602"/>
              <a:gd name="T64" fmla="*/ 50938 w 602"/>
              <a:gd name="T65" fmla="*/ 217126 h 602"/>
              <a:gd name="T66" fmla="*/ 10115 w 602"/>
              <a:gd name="T67" fmla="*/ 217126 h 602"/>
              <a:gd name="T68" fmla="*/ 0 w 602"/>
              <a:gd name="T69" fmla="*/ 165825 h 602"/>
              <a:gd name="T70" fmla="*/ 10115 w 602"/>
              <a:gd name="T71" fmla="*/ 155709 h 60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02" h="602">
                <a:moveTo>
                  <a:pt x="572" y="601"/>
                </a:moveTo>
                <a:lnTo>
                  <a:pt x="572" y="601"/>
                </a:lnTo>
                <a:cubicBezTo>
                  <a:pt x="459" y="601"/>
                  <a:pt x="459" y="601"/>
                  <a:pt x="459" y="601"/>
                </a:cubicBezTo>
                <a:cubicBezTo>
                  <a:pt x="445" y="601"/>
                  <a:pt x="431" y="593"/>
                  <a:pt x="431" y="572"/>
                </a:cubicBezTo>
                <a:cubicBezTo>
                  <a:pt x="431" y="558"/>
                  <a:pt x="445" y="544"/>
                  <a:pt x="459" y="544"/>
                </a:cubicBezTo>
                <a:cubicBezTo>
                  <a:pt x="544" y="544"/>
                  <a:pt x="544" y="544"/>
                  <a:pt x="544" y="544"/>
                </a:cubicBezTo>
                <a:cubicBezTo>
                  <a:pt x="544" y="459"/>
                  <a:pt x="544" y="459"/>
                  <a:pt x="544" y="459"/>
                </a:cubicBezTo>
                <a:cubicBezTo>
                  <a:pt x="544" y="445"/>
                  <a:pt x="558" y="431"/>
                  <a:pt x="572" y="431"/>
                </a:cubicBezTo>
                <a:cubicBezTo>
                  <a:pt x="594" y="431"/>
                  <a:pt x="601" y="445"/>
                  <a:pt x="601" y="459"/>
                </a:cubicBezTo>
                <a:cubicBezTo>
                  <a:pt x="601" y="572"/>
                  <a:pt x="601" y="572"/>
                  <a:pt x="601" y="572"/>
                </a:cubicBezTo>
                <a:cubicBezTo>
                  <a:pt x="601" y="593"/>
                  <a:pt x="594" y="601"/>
                  <a:pt x="572" y="601"/>
                </a:cubicBezTo>
                <a:close/>
                <a:moveTo>
                  <a:pt x="572" y="169"/>
                </a:moveTo>
                <a:lnTo>
                  <a:pt x="572" y="169"/>
                </a:lnTo>
                <a:cubicBezTo>
                  <a:pt x="558" y="169"/>
                  <a:pt x="544" y="155"/>
                  <a:pt x="544" y="141"/>
                </a:cubicBezTo>
                <a:cubicBezTo>
                  <a:pt x="544" y="56"/>
                  <a:pt x="544" y="56"/>
                  <a:pt x="544" y="56"/>
                </a:cubicBezTo>
                <a:cubicBezTo>
                  <a:pt x="459" y="56"/>
                  <a:pt x="459" y="56"/>
                  <a:pt x="459" y="56"/>
                </a:cubicBezTo>
                <a:cubicBezTo>
                  <a:pt x="445" y="56"/>
                  <a:pt x="431" y="42"/>
                  <a:pt x="431" y="28"/>
                </a:cubicBezTo>
                <a:cubicBezTo>
                  <a:pt x="431" y="14"/>
                  <a:pt x="445" y="0"/>
                  <a:pt x="459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94" y="0"/>
                  <a:pt x="601" y="14"/>
                  <a:pt x="601" y="28"/>
                </a:cubicBezTo>
                <a:cubicBezTo>
                  <a:pt x="601" y="141"/>
                  <a:pt x="601" y="141"/>
                  <a:pt x="601" y="141"/>
                </a:cubicBezTo>
                <a:cubicBezTo>
                  <a:pt x="601" y="155"/>
                  <a:pt x="594" y="169"/>
                  <a:pt x="572" y="169"/>
                </a:cubicBezTo>
                <a:close/>
                <a:moveTo>
                  <a:pt x="141" y="56"/>
                </a:moveTo>
                <a:lnTo>
                  <a:pt x="141" y="56"/>
                </a:lnTo>
                <a:cubicBezTo>
                  <a:pt x="56" y="56"/>
                  <a:pt x="56" y="56"/>
                  <a:pt x="56" y="56"/>
                </a:cubicBezTo>
                <a:cubicBezTo>
                  <a:pt x="56" y="141"/>
                  <a:pt x="56" y="141"/>
                  <a:pt x="56" y="141"/>
                </a:cubicBezTo>
                <a:cubicBezTo>
                  <a:pt x="56" y="155"/>
                  <a:pt x="42" y="169"/>
                  <a:pt x="28" y="169"/>
                </a:cubicBezTo>
                <a:cubicBezTo>
                  <a:pt x="14" y="169"/>
                  <a:pt x="0" y="155"/>
                  <a:pt x="0" y="14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4" y="0"/>
                  <a:pt x="28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55" y="0"/>
                  <a:pt x="169" y="14"/>
                  <a:pt x="169" y="28"/>
                </a:cubicBezTo>
                <a:cubicBezTo>
                  <a:pt x="169" y="42"/>
                  <a:pt x="155" y="56"/>
                  <a:pt x="141" y="56"/>
                </a:cubicBezTo>
                <a:close/>
                <a:moveTo>
                  <a:pt x="85" y="85"/>
                </a:moveTo>
                <a:lnTo>
                  <a:pt x="85" y="85"/>
                </a:lnTo>
                <a:cubicBezTo>
                  <a:pt x="516" y="85"/>
                  <a:pt x="516" y="85"/>
                  <a:pt x="516" y="85"/>
                </a:cubicBezTo>
                <a:cubicBezTo>
                  <a:pt x="516" y="516"/>
                  <a:pt x="516" y="516"/>
                  <a:pt x="516" y="516"/>
                </a:cubicBezTo>
                <a:cubicBezTo>
                  <a:pt x="85" y="516"/>
                  <a:pt x="85" y="516"/>
                  <a:pt x="85" y="516"/>
                </a:cubicBezTo>
                <a:lnTo>
                  <a:pt x="85" y="85"/>
                </a:lnTo>
                <a:close/>
                <a:moveTo>
                  <a:pt x="141" y="459"/>
                </a:moveTo>
                <a:lnTo>
                  <a:pt x="141" y="459"/>
                </a:lnTo>
                <a:cubicBezTo>
                  <a:pt x="459" y="459"/>
                  <a:pt x="459" y="459"/>
                  <a:pt x="459" y="459"/>
                </a:cubicBezTo>
                <a:cubicBezTo>
                  <a:pt x="459" y="141"/>
                  <a:pt x="459" y="141"/>
                  <a:pt x="459" y="141"/>
                </a:cubicBezTo>
                <a:cubicBezTo>
                  <a:pt x="141" y="141"/>
                  <a:pt x="141" y="141"/>
                  <a:pt x="141" y="141"/>
                </a:cubicBezTo>
                <a:lnTo>
                  <a:pt x="141" y="459"/>
                </a:lnTo>
                <a:close/>
                <a:moveTo>
                  <a:pt x="28" y="431"/>
                </a:moveTo>
                <a:lnTo>
                  <a:pt x="28" y="431"/>
                </a:lnTo>
                <a:cubicBezTo>
                  <a:pt x="42" y="431"/>
                  <a:pt x="56" y="445"/>
                  <a:pt x="56" y="459"/>
                </a:cubicBezTo>
                <a:cubicBezTo>
                  <a:pt x="56" y="544"/>
                  <a:pt x="56" y="544"/>
                  <a:pt x="56" y="544"/>
                </a:cubicBezTo>
                <a:cubicBezTo>
                  <a:pt x="141" y="544"/>
                  <a:pt x="141" y="544"/>
                  <a:pt x="141" y="544"/>
                </a:cubicBezTo>
                <a:cubicBezTo>
                  <a:pt x="155" y="544"/>
                  <a:pt x="169" y="558"/>
                  <a:pt x="169" y="572"/>
                </a:cubicBezTo>
                <a:cubicBezTo>
                  <a:pt x="169" y="593"/>
                  <a:pt x="155" y="601"/>
                  <a:pt x="141" y="601"/>
                </a:cubicBezTo>
                <a:cubicBezTo>
                  <a:pt x="28" y="601"/>
                  <a:pt x="28" y="601"/>
                  <a:pt x="28" y="601"/>
                </a:cubicBezTo>
                <a:cubicBezTo>
                  <a:pt x="14" y="601"/>
                  <a:pt x="0" y="593"/>
                  <a:pt x="0" y="572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45"/>
                  <a:pt x="14" y="431"/>
                  <a:pt x="28" y="431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" name="Freeform 98" descr="D:\51PPT模板网\51pptmoban.com\图片.jpg">
            <a:extLst>
              <a:ext uri="{FF2B5EF4-FFF2-40B4-BE49-F238E27FC236}">
                <a16:creationId xmlns:a16="http://schemas.microsoft.com/office/drawing/2014/main" id="{17A8DAEB-EB68-EE31-5DC1-7E3E82B96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5395" y="3647607"/>
            <a:ext cx="273853" cy="335530"/>
          </a:xfrm>
          <a:custGeom>
            <a:avLst/>
            <a:gdLst>
              <a:gd name="T0" fmla="*/ 165736 w 488"/>
              <a:gd name="T1" fmla="*/ 215541 h 601"/>
              <a:gd name="T2" fmla="*/ 165736 w 488"/>
              <a:gd name="T3" fmla="*/ 215541 h 601"/>
              <a:gd name="T4" fmla="*/ 10110 w 488"/>
              <a:gd name="T5" fmla="*/ 215541 h 601"/>
              <a:gd name="T6" fmla="*/ 0 w 488"/>
              <a:gd name="T7" fmla="*/ 205482 h 601"/>
              <a:gd name="T8" fmla="*/ 0 w 488"/>
              <a:gd name="T9" fmla="*/ 116751 h 601"/>
              <a:gd name="T10" fmla="*/ 10110 w 488"/>
              <a:gd name="T11" fmla="*/ 106333 h 601"/>
              <a:gd name="T12" fmla="*/ 25276 w 488"/>
              <a:gd name="T13" fmla="*/ 106333 h 601"/>
              <a:gd name="T14" fmla="*/ 25276 w 488"/>
              <a:gd name="T15" fmla="*/ 60711 h 601"/>
              <a:gd name="T16" fmla="*/ 86659 w 488"/>
              <a:gd name="T17" fmla="*/ 0 h 601"/>
              <a:gd name="T18" fmla="*/ 147682 w 488"/>
              <a:gd name="T19" fmla="*/ 60711 h 601"/>
              <a:gd name="T20" fmla="*/ 147682 w 488"/>
              <a:gd name="T21" fmla="*/ 106333 h 601"/>
              <a:gd name="T22" fmla="*/ 165736 w 488"/>
              <a:gd name="T23" fmla="*/ 106333 h 601"/>
              <a:gd name="T24" fmla="*/ 175846 w 488"/>
              <a:gd name="T25" fmla="*/ 116751 h 601"/>
              <a:gd name="T26" fmla="*/ 175846 w 488"/>
              <a:gd name="T27" fmla="*/ 205482 h 601"/>
              <a:gd name="T28" fmla="*/ 165736 w 488"/>
              <a:gd name="T29" fmla="*/ 215541 h 601"/>
              <a:gd name="T30" fmla="*/ 76549 w 488"/>
              <a:gd name="T31" fmla="*/ 164889 h 601"/>
              <a:gd name="T32" fmla="*/ 76549 w 488"/>
              <a:gd name="T33" fmla="*/ 164889 h 601"/>
              <a:gd name="T34" fmla="*/ 76549 w 488"/>
              <a:gd name="T35" fmla="*/ 185365 h 601"/>
              <a:gd name="T36" fmla="*/ 86659 w 488"/>
              <a:gd name="T37" fmla="*/ 195424 h 601"/>
              <a:gd name="T38" fmla="*/ 96769 w 488"/>
              <a:gd name="T39" fmla="*/ 185365 h 601"/>
              <a:gd name="T40" fmla="*/ 96769 w 488"/>
              <a:gd name="T41" fmla="*/ 164889 h 601"/>
              <a:gd name="T42" fmla="*/ 106880 w 488"/>
              <a:gd name="T43" fmla="*/ 147286 h 601"/>
              <a:gd name="T44" fmla="*/ 86659 w 488"/>
              <a:gd name="T45" fmla="*/ 126810 h 601"/>
              <a:gd name="T46" fmla="*/ 66078 w 488"/>
              <a:gd name="T47" fmla="*/ 147286 h 601"/>
              <a:gd name="T48" fmla="*/ 76549 w 488"/>
              <a:gd name="T49" fmla="*/ 164889 h 601"/>
              <a:gd name="T50" fmla="*/ 127461 w 488"/>
              <a:gd name="T51" fmla="*/ 60711 h 601"/>
              <a:gd name="T52" fmla="*/ 127461 w 488"/>
              <a:gd name="T53" fmla="*/ 60711 h 601"/>
              <a:gd name="T54" fmla="*/ 86659 w 488"/>
              <a:gd name="T55" fmla="*/ 20117 h 601"/>
              <a:gd name="T56" fmla="*/ 45857 w 488"/>
              <a:gd name="T57" fmla="*/ 60711 h 601"/>
              <a:gd name="T58" fmla="*/ 45857 w 488"/>
              <a:gd name="T59" fmla="*/ 106333 h 601"/>
              <a:gd name="T60" fmla="*/ 127461 w 488"/>
              <a:gd name="T61" fmla="*/ 106333 h 601"/>
              <a:gd name="T62" fmla="*/ 127461 w 488"/>
              <a:gd name="T63" fmla="*/ 60711 h 60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88" h="601">
                <a:moveTo>
                  <a:pt x="459" y="600"/>
                </a:moveTo>
                <a:lnTo>
                  <a:pt x="459" y="600"/>
                </a:lnTo>
                <a:cubicBezTo>
                  <a:pt x="28" y="600"/>
                  <a:pt x="28" y="600"/>
                  <a:pt x="28" y="600"/>
                </a:cubicBezTo>
                <a:cubicBezTo>
                  <a:pt x="7" y="600"/>
                  <a:pt x="0" y="586"/>
                  <a:pt x="0" y="57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11"/>
                  <a:pt x="7" y="296"/>
                  <a:pt x="28" y="296"/>
                </a:cubicBezTo>
                <a:cubicBezTo>
                  <a:pt x="70" y="296"/>
                  <a:pt x="70" y="296"/>
                  <a:pt x="70" y="296"/>
                </a:cubicBezTo>
                <a:cubicBezTo>
                  <a:pt x="70" y="169"/>
                  <a:pt x="70" y="169"/>
                  <a:pt x="70" y="169"/>
                </a:cubicBezTo>
                <a:cubicBezTo>
                  <a:pt x="70" y="70"/>
                  <a:pt x="148" y="0"/>
                  <a:pt x="240" y="0"/>
                </a:cubicBezTo>
                <a:cubicBezTo>
                  <a:pt x="339" y="0"/>
                  <a:pt x="409" y="70"/>
                  <a:pt x="409" y="169"/>
                </a:cubicBezTo>
                <a:cubicBezTo>
                  <a:pt x="409" y="296"/>
                  <a:pt x="409" y="296"/>
                  <a:pt x="409" y="296"/>
                </a:cubicBezTo>
                <a:cubicBezTo>
                  <a:pt x="459" y="296"/>
                  <a:pt x="459" y="296"/>
                  <a:pt x="459" y="296"/>
                </a:cubicBezTo>
                <a:cubicBezTo>
                  <a:pt x="473" y="296"/>
                  <a:pt x="487" y="311"/>
                  <a:pt x="487" y="325"/>
                </a:cubicBezTo>
                <a:cubicBezTo>
                  <a:pt x="487" y="572"/>
                  <a:pt x="487" y="572"/>
                  <a:pt x="487" y="572"/>
                </a:cubicBezTo>
                <a:cubicBezTo>
                  <a:pt x="487" y="586"/>
                  <a:pt x="473" y="600"/>
                  <a:pt x="459" y="600"/>
                </a:cubicBezTo>
                <a:close/>
                <a:moveTo>
                  <a:pt x="212" y="459"/>
                </a:moveTo>
                <a:lnTo>
                  <a:pt x="212" y="459"/>
                </a:lnTo>
                <a:cubicBezTo>
                  <a:pt x="212" y="516"/>
                  <a:pt x="212" y="516"/>
                  <a:pt x="212" y="516"/>
                </a:cubicBezTo>
                <a:cubicBezTo>
                  <a:pt x="212" y="530"/>
                  <a:pt x="226" y="544"/>
                  <a:pt x="240" y="544"/>
                </a:cubicBezTo>
                <a:cubicBezTo>
                  <a:pt x="261" y="544"/>
                  <a:pt x="268" y="530"/>
                  <a:pt x="268" y="516"/>
                </a:cubicBezTo>
                <a:cubicBezTo>
                  <a:pt x="268" y="459"/>
                  <a:pt x="268" y="459"/>
                  <a:pt x="268" y="459"/>
                </a:cubicBezTo>
                <a:cubicBezTo>
                  <a:pt x="289" y="452"/>
                  <a:pt x="296" y="431"/>
                  <a:pt x="296" y="410"/>
                </a:cubicBezTo>
                <a:cubicBezTo>
                  <a:pt x="296" y="381"/>
                  <a:pt x="275" y="353"/>
                  <a:pt x="240" y="353"/>
                </a:cubicBezTo>
                <a:cubicBezTo>
                  <a:pt x="212" y="353"/>
                  <a:pt x="183" y="381"/>
                  <a:pt x="183" y="410"/>
                </a:cubicBezTo>
                <a:cubicBezTo>
                  <a:pt x="183" y="431"/>
                  <a:pt x="198" y="452"/>
                  <a:pt x="212" y="459"/>
                </a:cubicBezTo>
                <a:close/>
                <a:moveTo>
                  <a:pt x="353" y="169"/>
                </a:moveTo>
                <a:lnTo>
                  <a:pt x="353" y="169"/>
                </a:lnTo>
                <a:cubicBezTo>
                  <a:pt x="353" y="106"/>
                  <a:pt x="304" y="56"/>
                  <a:pt x="240" y="56"/>
                </a:cubicBezTo>
                <a:cubicBezTo>
                  <a:pt x="176" y="56"/>
                  <a:pt x="127" y="106"/>
                  <a:pt x="127" y="169"/>
                </a:cubicBezTo>
                <a:cubicBezTo>
                  <a:pt x="127" y="296"/>
                  <a:pt x="127" y="296"/>
                  <a:pt x="127" y="296"/>
                </a:cubicBezTo>
                <a:cubicBezTo>
                  <a:pt x="353" y="296"/>
                  <a:pt x="353" y="296"/>
                  <a:pt x="353" y="296"/>
                </a:cubicBezTo>
                <a:lnTo>
                  <a:pt x="353" y="169"/>
                </a:ln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Freeform 121">
            <a:extLst>
              <a:ext uri="{FF2B5EF4-FFF2-40B4-BE49-F238E27FC236}">
                <a16:creationId xmlns:a16="http://schemas.microsoft.com/office/drawing/2014/main" id="{5AFC3454-03EE-180B-E14C-17344281A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322" y="2390512"/>
            <a:ext cx="337998" cy="273851"/>
          </a:xfrm>
          <a:custGeom>
            <a:avLst/>
            <a:gdLst>
              <a:gd name="T0" fmla="*/ 207003 w 602"/>
              <a:gd name="T1" fmla="*/ 175851 h 488"/>
              <a:gd name="T2" fmla="*/ 207003 w 602"/>
              <a:gd name="T3" fmla="*/ 175851 h 488"/>
              <a:gd name="T4" fmla="*/ 10115 w 602"/>
              <a:gd name="T5" fmla="*/ 175851 h 488"/>
              <a:gd name="T6" fmla="*/ 0 w 602"/>
              <a:gd name="T7" fmla="*/ 165740 h 488"/>
              <a:gd name="T8" fmla="*/ 0 w 602"/>
              <a:gd name="T9" fmla="*/ 30693 h 488"/>
              <a:gd name="T10" fmla="*/ 10115 w 602"/>
              <a:gd name="T11" fmla="*/ 20221 h 488"/>
              <a:gd name="T12" fmla="*/ 53467 w 602"/>
              <a:gd name="T13" fmla="*/ 20221 h 488"/>
              <a:gd name="T14" fmla="*/ 69001 w 602"/>
              <a:gd name="T15" fmla="*/ 5055 h 488"/>
              <a:gd name="T16" fmla="*/ 76588 w 602"/>
              <a:gd name="T17" fmla="*/ 0 h 488"/>
              <a:gd name="T18" fmla="*/ 138002 w 602"/>
              <a:gd name="T19" fmla="*/ 0 h 488"/>
              <a:gd name="T20" fmla="*/ 145589 w 602"/>
              <a:gd name="T21" fmla="*/ 2528 h 488"/>
              <a:gd name="T22" fmla="*/ 145589 w 602"/>
              <a:gd name="T23" fmla="*/ 2528 h 488"/>
              <a:gd name="T24" fmla="*/ 163291 w 602"/>
              <a:gd name="T25" fmla="*/ 20221 h 488"/>
              <a:gd name="T26" fmla="*/ 207003 w 602"/>
              <a:gd name="T27" fmla="*/ 20221 h 488"/>
              <a:gd name="T28" fmla="*/ 217119 w 602"/>
              <a:gd name="T29" fmla="*/ 30693 h 488"/>
              <a:gd name="T30" fmla="*/ 217119 w 602"/>
              <a:gd name="T31" fmla="*/ 165740 h 488"/>
              <a:gd name="T32" fmla="*/ 207003 w 602"/>
              <a:gd name="T33" fmla="*/ 175851 h 488"/>
              <a:gd name="T34" fmla="*/ 107295 w 602"/>
              <a:gd name="T35" fmla="*/ 33220 h 488"/>
              <a:gd name="T36" fmla="*/ 107295 w 602"/>
              <a:gd name="T37" fmla="*/ 33220 h 488"/>
              <a:gd name="T38" fmla="*/ 45880 w 602"/>
              <a:gd name="T39" fmla="*/ 94245 h 488"/>
              <a:gd name="T40" fmla="*/ 107295 w 602"/>
              <a:gd name="T41" fmla="*/ 155630 h 488"/>
              <a:gd name="T42" fmla="*/ 168348 w 602"/>
              <a:gd name="T43" fmla="*/ 94245 h 488"/>
              <a:gd name="T44" fmla="*/ 107295 w 602"/>
              <a:gd name="T45" fmla="*/ 33220 h 488"/>
              <a:gd name="T46" fmla="*/ 107295 w 602"/>
              <a:gd name="T47" fmla="*/ 135048 h 488"/>
              <a:gd name="T48" fmla="*/ 107295 w 602"/>
              <a:gd name="T49" fmla="*/ 135048 h 488"/>
              <a:gd name="T50" fmla="*/ 66472 w 602"/>
              <a:gd name="T51" fmla="*/ 94245 h 488"/>
              <a:gd name="T52" fmla="*/ 107295 w 602"/>
              <a:gd name="T53" fmla="*/ 53441 h 488"/>
              <a:gd name="T54" fmla="*/ 148118 w 602"/>
              <a:gd name="T55" fmla="*/ 94245 h 488"/>
              <a:gd name="T56" fmla="*/ 107295 w 602"/>
              <a:gd name="T57" fmla="*/ 135048 h 4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02" h="488">
                <a:moveTo>
                  <a:pt x="573" y="487"/>
                </a:moveTo>
                <a:lnTo>
                  <a:pt x="573" y="487"/>
                </a:lnTo>
                <a:cubicBezTo>
                  <a:pt x="28" y="487"/>
                  <a:pt x="28" y="487"/>
                  <a:pt x="28" y="487"/>
                </a:cubicBezTo>
                <a:cubicBezTo>
                  <a:pt x="7" y="487"/>
                  <a:pt x="0" y="480"/>
                  <a:pt x="0" y="459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1"/>
                  <a:pt x="7" y="56"/>
                  <a:pt x="28" y="56"/>
                </a:cubicBezTo>
                <a:cubicBezTo>
                  <a:pt x="148" y="56"/>
                  <a:pt x="148" y="56"/>
                  <a:pt x="148" y="56"/>
                </a:cubicBezTo>
                <a:cubicBezTo>
                  <a:pt x="191" y="14"/>
                  <a:pt x="191" y="14"/>
                  <a:pt x="191" y="14"/>
                </a:cubicBezTo>
                <a:cubicBezTo>
                  <a:pt x="198" y="7"/>
                  <a:pt x="205" y="0"/>
                  <a:pt x="21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389" y="0"/>
                  <a:pt x="396" y="0"/>
                  <a:pt x="403" y="7"/>
                </a:cubicBezTo>
                <a:cubicBezTo>
                  <a:pt x="452" y="56"/>
                  <a:pt x="452" y="56"/>
                  <a:pt x="452" y="56"/>
                </a:cubicBezTo>
                <a:cubicBezTo>
                  <a:pt x="573" y="56"/>
                  <a:pt x="573" y="56"/>
                  <a:pt x="573" y="56"/>
                </a:cubicBezTo>
                <a:cubicBezTo>
                  <a:pt x="587" y="56"/>
                  <a:pt x="601" y="71"/>
                  <a:pt x="601" y="85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480"/>
                  <a:pt x="587" y="487"/>
                  <a:pt x="573" y="487"/>
                </a:cubicBezTo>
                <a:close/>
                <a:moveTo>
                  <a:pt x="297" y="92"/>
                </a:moveTo>
                <a:lnTo>
                  <a:pt x="297" y="92"/>
                </a:lnTo>
                <a:cubicBezTo>
                  <a:pt x="205" y="92"/>
                  <a:pt x="127" y="169"/>
                  <a:pt x="127" y="261"/>
                </a:cubicBezTo>
                <a:cubicBezTo>
                  <a:pt x="127" y="360"/>
                  <a:pt x="205" y="431"/>
                  <a:pt x="297" y="431"/>
                </a:cubicBezTo>
                <a:cubicBezTo>
                  <a:pt x="396" y="431"/>
                  <a:pt x="466" y="360"/>
                  <a:pt x="466" y="261"/>
                </a:cubicBezTo>
                <a:cubicBezTo>
                  <a:pt x="466" y="169"/>
                  <a:pt x="396" y="92"/>
                  <a:pt x="297" y="92"/>
                </a:cubicBezTo>
                <a:close/>
                <a:moveTo>
                  <a:pt x="297" y="374"/>
                </a:moveTo>
                <a:lnTo>
                  <a:pt x="297" y="374"/>
                </a:lnTo>
                <a:cubicBezTo>
                  <a:pt x="233" y="374"/>
                  <a:pt x="184" y="325"/>
                  <a:pt x="184" y="261"/>
                </a:cubicBezTo>
                <a:cubicBezTo>
                  <a:pt x="184" y="198"/>
                  <a:pt x="233" y="148"/>
                  <a:pt x="297" y="148"/>
                </a:cubicBezTo>
                <a:cubicBezTo>
                  <a:pt x="361" y="148"/>
                  <a:pt x="410" y="198"/>
                  <a:pt x="410" y="261"/>
                </a:cubicBezTo>
                <a:cubicBezTo>
                  <a:pt x="410" y="325"/>
                  <a:pt x="361" y="374"/>
                  <a:pt x="297" y="374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664A0FB-57AB-B37D-F1D3-E5688AF6CDF6}"/>
              </a:ext>
            </a:extLst>
          </p:cNvPr>
          <p:cNvGrpSpPr/>
          <p:nvPr/>
        </p:nvGrpSpPr>
        <p:grpSpPr>
          <a:xfrm>
            <a:off x="1949589" y="2119176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837032F-1A79-AE3F-7FED-D4FBA6FC0B1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0B64A58-0783-8227-22A5-926E20947D2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166522A-A0AB-67D6-FFE4-723D12AD36EA}"/>
              </a:ext>
            </a:extLst>
          </p:cNvPr>
          <p:cNvGrpSpPr/>
          <p:nvPr/>
        </p:nvGrpSpPr>
        <p:grpSpPr>
          <a:xfrm>
            <a:off x="1949589" y="3407111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ABCC446-5B59-6886-C79C-681D54FF88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0BEC103-1CA4-0C4F-29A6-CCF5A98423F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EC61DD96-FBD7-1467-6446-650AB442753A}"/>
              </a:ext>
            </a:extLst>
          </p:cNvPr>
          <p:cNvGrpSpPr/>
          <p:nvPr/>
        </p:nvGrpSpPr>
        <p:grpSpPr>
          <a:xfrm>
            <a:off x="1949589" y="4695046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624F747-EECB-24D1-5292-2828E5EFDD6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F13F394-3A1B-675E-567E-6884816FCB8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5155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01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7" name="Group 108">
            <a:extLst>
              <a:ext uri="{FF2B5EF4-FFF2-40B4-BE49-F238E27FC236}">
                <a16:creationId xmlns:a16="http://schemas.microsoft.com/office/drawing/2014/main" id="{285A80FA-0D81-26C7-3445-6EB5E455044B}"/>
              </a:ext>
            </a:extLst>
          </p:cNvPr>
          <p:cNvGrpSpPr/>
          <p:nvPr/>
        </p:nvGrpSpPr>
        <p:grpSpPr>
          <a:xfrm>
            <a:off x="3696482" y="4581122"/>
            <a:ext cx="625327" cy="607424"/>
            <a:chOff x="6299532" y="3384456"/>
            <a:chExt cx="469021" cy="455593"/>
          </a:xfrm>
        </p:grpSpPr>
        <p:sp>
          <p:nvSpPr>
            <p:cNvPr id="10" name="Oval 50">
              <a:extLst>
                <a:ext uri="{FF2B5EF4-FFF2-40B4-BE49-F238E27FC236}">
                  <a16:creationId xmlns:a16="http://schemas.microsoft.com/office/drawing/2014/main" id="{DE290689-0D00-FB93-3EDF-DECD9B5F23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36">
              <a:extLst>
                <a:ext uri="{FF2B5EF4-FFF2-40B4-BE49-F238E27FC236}">
                  <a16:creationId xmlns:a16="http://schemas.microsoft.com/office/drawing/2014/main" id="{CDFB96E8-A2DF-0E1C-5F60-3EBCC9AAF2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4" name="Group 111">
            <a:extLst>
              <a:ext uri="{FF2B5EF4-FFF2-40B4-BE49-F238E27FC236}">
                <a16:creationId xmlns:a16="http://schemas.microsoft.com/office/drawing/2014/main" id="{FA54F8DB-D7D6-DBED-E224-90F69EE65790}"/>
              </a:ext>
            </a:extLst>
          </p:cNvPr>
          <p:cNvGrpSpPr/>
          <p:nvPr/>
        </p:nvGrpSpPr>
        <p:grpSpPr>
          <a:xfrm>
            <a:off x="8016579" y="2349587"/>
            <a:ext cx="625327" cy="607424"/>
            <a:chOff x="630683" y="4190009"/>
            <a:chExt cx="469021" cy="455593"/>
          </a:xfrm>
        </p:grpSpPr>
        <p:sp>
          <p:nvSpPr>
            <p:cNvPr id="15" name="Oval 53">
              <a:extLst>
                <a:ext uri="{FF2B5EF4-FFF2-40B4-BE49-F238E27FC236}">
                  <a16:creationId xmlns:a16="http://schemas.microsoft.com/office/drawing/2014/main" id="{6FFF0BAE-5A96-6067-0E44-E2243760746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103">
              <a:extLst>
                <a:ext uri="{FF2B5EF4-FFF2-40B4-BE49-F238E27FC236}">
                  <a16:creationId xmlns:a16="http://schemas.microsoft.com/office/drawing/2014/main" id="{5A00E78B-EEC4-7101-659C-4008D0C58A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17" name="Group 114">
            <a:extLst>
              <a:ext uri="{FF2B5EF4-FFF2-40B4-BE49-F238E27FC236}">
                <a16:creationId xmlns:a16="http://schemas.microsoft.com/office/drawing/2014/main" id="{35F95AEC-4C76-31FC-350A-D068C516E428}"/>
              </a:ext>
            </a:extLst>
          </p:cNvPr>
          <p:cNvGrpSpPr/>
          <p:nvPr/>
        </p:nvGrpSpPr>
        <p:grpSpPr>
          <a:xfrm>
            <a:off x="3696482" y="3450840"/>
            <a:ext cx="625327" cy="607424"/>
            <a:chOff x="3425803" y="3384456"/>
            <a:chExt cx="469021" cy="455593"/>
          </a:xfrm>
        </p:grpSpPr>
        <p:sp>
          <p:nvSpPr>
            <p:cNvPr id="18" name="Oval 56">
              <a:extLst>
                <a:ext uri="{FF2B5EF4-FFF2-40B4-BE49-F238E27FC236}">
                  <a16:creationId xmlns:a16="http://schemas.microsoft.com/office/drawing/2014/main" id="{856707A1-DA3C-A72D-F183-A491D44E38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C726DA7B-95F8-F30C-5BEC-930FD28E25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20" name="Group 117">
            <a:extLst>
              <a:ext uri="{FF2B5EF4-FFF2-40B4-BE49-F238E27FC236}">
                <a16:creationId xmlns:a16="http://schemas.microsoft.com/office/drawing/2014/main" id="{DFB3228B-CCE6-AF98-93C4-EDE5DF1C432E}"/>
              </a:ext>
            </a:extLst>
          </p:cNvPr>
          <p:cNvGrpSpPr/>
          <p:nvPr/>
        </p:nvGrpSpPr>
        <p:grpSpPr>
          <a:xfrm>
            <a:off x="3696482" y="2349587"/>
            <a:ext cx="625327" cy="607424"/>
            <a:chOff x="630683" y="3383511"/>
            <a:chExt cx="469021" cy="455593"/>
          </a:xfrm>
        </p:grpSpPr>
        <p:sp>
          <p:nvSpPr>
            <p:cNvPr id="21" name="Oval 59">
              <a:extLst>
                <a:ext uri="{FF2B5EF4-FFF2-40B4-BE49-F238E27FC236}">
                  <a16:creationId xmlns:a16="http://schemas.microsoft.com/office/drawing/2014/main" id="{B2544256-45B0-4B8D-C7E6-E0B6A411319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17" descr="D:\51PPT模板网\51pptmoban.com\图片.jpg">
              <a:extLst>
                <a:ext uri="{FF2B5EF4-FFF2-40B4-BE49-F238E27FC236}">
                  <a16:creationId xmlns:a16="http://schemas.microsoft.com/office/drawing/2014/main" id="{40893537-C467-43F8-13FD-909BCE0160E6}"/>
                </a:ext>
              </a:extLst>
            </p:cNvPr>
            <p:cNvSpPr/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23" name="Group 126">
            <a:extLst>
              <a:ext uri="{FF2B5EF4-FFF2-40B4-BE49-F238E27FC236}">
                <a16:creationId xmlns:a16="http://schemas.microsoft.com/office/drawing/2014/main" id="{F5537E01-D063-B5A7-47BF-8B911D560CF7}"/>
              </a:ext>
            </a:extLst>
          </p:cNvPr>
          <p:cNvGrpSpPr/>
          <p:nvPr/>
        </p:nvGrpSpPr>
        <p:grpSpPr>
          <a:xfrm>
            <a:off x="7984653" y="4605591"/>
            <a:ext cx="625327" cy="607424"/>
            <a:chOff x="7501792" y="3621100"/>
            <a:chExt cx="469021" cy="455593"/>
          </a:xfrm>
        </p:grpSpPr>
        <p:sp>
          <p:nvSpPr>
            <p:cNvPr id="38" name="Oval 68">
              <a:extLst>
                <a:ext uri="{FF2B5EF4-FFF2-40B4-BE49-F238E27FC236}">
                  <a16:creationId xmlns:a16="http://schemas.microsoft.com/office/drawing/2014/main" id="{0691CB70-FA48-DDA1-C175-95E604A46E6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5">
              <a:extLst>
                <a:ext uri="{FF2B5EF4-FFF2-40B4-BE49-F238E27FC236}">
                  <a16:creationId xmlns:a16="http://schemas.microsoft.com/office/drawing/2014/main" id="{F99BE91A-C791-0091-8BC2-CE8DCF5B94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grpSp>
        <p:nvGrpSpPr>
          <p:cNvPr id="41" name="Group 129">
            <a:extLst>
              <a:ext uri="{FF2B5EF4-FFF2-40B4-BE49-F238E27FC236}">
                <a16:creationId xmlns:a16="http://schemas.microsoft.com/office/drawing/2014/main" id="{34615115-9B44-5A59-869A-CEB4A9ADE062}"/>
              </a:ext>
            </a:extLst>
          </p:cNvPr>
          <p:cNvGrpSpPr/>
          <p:nvPr/>
        </p:nvGrpSpPr>
        <p:grpSpPr>
          <a:xfrm>
            <a:off x="7984653" y="3475309"/>
            <a:ext cx="625327" cy="607424"/>
            <a:chOff x="7501792" y="2878680"/>
            <a:chExt cx="469021" cy="455593"/>
          </a:xfrm>
        </p:grpSpPr>
        <p:sp>
          <p:nvSpPr>
            <p:cNvPr id="42" name="Oval 71">
              <a:extLst>
                <a:ext uri="{FF2B5EF4-FFF2-40B4-BE49-F238E27FC236}">
                  <a16:creationId xmlns:a16="http://schemas.microsoft.com/office/drawing/2014/main" id="{C996C798-83EC-E58B-1B44-43B4125E8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gradFill>
              <a:gsLst>
                <a:gs pos="0">
                  <a:srgbClr val="E81911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53">
              <a:extLst>
                <a:ext uri="{FF2B5EF4-FFF2-40B4-BE49-F238E27FC236}">
                  <a16:creationId xmlns:a16="http://schemas.microsoft.com/office/drawing/2014/main" id="{6DB53CD3-A8B2-52A9-2C8F-7D6D101F8065}"/>
                </a:ext>
              </a:extLst>
            </p:cNvPr>
            <p:cNvSpPr/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endParaRPr lang="en-US" dirty="0">
                <a:sym typeface="+mn-lt"/>
              </a:endParaRPr>
            </a:p>
          </p:txBody>
        </p:sp>
      </p:grpSp>
      <p:pic>
        <p:nvPicPr>
          <p:cNvPr id="44" name="图片 43" descr="D:\51PPT模板网\51pptmoban.com\图片.jpg">
            <a:extLst>
              <a:ext uri="{FF2B5EF4-FFF2-40B4-BE49-F238E27FC236}">
                <a16:creationId xmlns:a16="http://schemas.microsoft.com/office/drawing/2014/main" id="{D467F314-E7FD-7B6B-E90E-90FAE9C9A8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7328" y="1683985"/>
            <a:ext cx="3757324" cy="4273802"/>
          </a:xfrm>
          <a:prstGeom prst="rect">
            <a:avLst/>
          </a:prstGeom>
          <a:effectLst>
            <a:reflection blurRad="6350" stA="30000" endPos="23000" dist="25400" dir="5400000" sy="-100000" algn="bl" rotWithShape="0"/>
          </a:effectLst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2F5B9460-35AE-DB4F-3A12-53730BBAEA06}"/>
              </a:ext>
            </a:extLst>
          </p:cNvPr>
          <p:cNvGrpSpPr/>
          <p:nvPr/>
        </p:nvGrpSpPr>
        <p:grpSpPr>
          <a:xfrm>
            <a:off x="8702861" y="2294944"/>
            <a:ext cx="2859096" cy="791122"/>
            <a:chOff x="-94764" y="1931934"/>
            <a:chExt cx="2859096" cy="7911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48FB38F-A3C1-BB9C-D538-D972A9B93BA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D98A570-7137-42B9-A63A-758C88C30A9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E312F01-F608-E11B-9707-29D34CCCC068}"/>
              </a:ext>
            </a:extLst>
          </p:cNvPr>
          <p:cNvGrpSpPr/>
          <p:nvPr/>
        </p:nvGrpSpPr>
        <p:grpSpPr>
          <a:xfrm>
            <a:off x="753857" y="2237937"/>
            <a:ext cx="2876409" cy="791122"/>
            <a:chOff x="-94764" y="1931934"/>
            <a:chExt cx="2876409" cy="7911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BF9949D-76B9-77FC-3776-59B3925BB75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1BEA249-EAD5-6546-7072-893AAA016D27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3C47358-0F0E-B119-E4AD-386E8706A81A}"/>
              </a:ext>
            </a:extLst>
          </p:cNvPr>
          <p:cNvGrpSpPr/>
          <p:nvPr/>
        </p:nvGrpSpPr>
        <p:grpSpPr>
          <a:xfrm>
            <a:off x="8702861" y="3399729"/>
            <a:ext cx="2859096" cy="791122"/>
            <a:chOff x="-94764" y="1931934"/>
            <a:chExt cx="2859096" cy="7911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9F21EC4-02B6-6AFC-14E2-1C85B062259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BBB1974-8059-BC70-0490-5209741E35A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A95E204-496A-616F-7F77-CB4DEE1B9223}"/>
              </a:ext>
            </a:extLst>
          </p:cNvPr>
          <p:cNvGrpSpPr/>
          <p:nvPr/>
        </p:nvGrpSpPr>
        <p:grpSpPr>
          <a:xfrm>
            <a:off x="753857" y="3342722"/>
            <a:ext cx="2876409" cy="791122"/>
            <a:chOff x="-94764" y="1931934"/>
            <a:chExt cx="2876409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9AAD3EEE-81C0-2741-B3C5-24F5D130D87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0852E87-8D8A-C9B6-707A-33299D969EDF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064386FD-2285-5EE8-0D48-AC0210D46345}"/>
              </a:ext>
            </a:extLst>
          </p:cNvPr>
          <p:cNvGrpSpPr/>
          <p:nvPr/>
        </p:nvGrpSpPr>
        <p:grpSpPr>
          <a:xfrm>
            <a:off x="8702861" y="4504514"/>
            <a:ext cx="2859096" cy="791122"/>
            <a:chOff x="-94764" y="1931934"/>
            <a:chExt cx="2859096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7D6478AD-A67C-7F59-1722-2001EEAAC448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DB390DD-A315-B6F8-EB5B-5A686FBB7D9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4BCE34C-F32D-58B3-04A0-E7A886875AFF}"/>
              </a:ext>
            </a:extLst>
          </p:cNvPr>
          <p:cNvGrpSpPr/>
          <p:nvPr/>
        </p:nvGrpSpPr>
        <p:grpSpPr>
          <a:xfrm>
            <a:off x="753857" y="4447507"/>
            <a:ext cx="2876409" cy="791122"/>
            <a:chOff x="-94764" y="1931934"/>
            <a:chExt cx="2876409" cy="791122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86F82AF-FD5E-8CD0-2BBC-E74A81BA594D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C71D22B-4256-D866-3F1E-59CA876B0305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53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0F1CECB-659C-1845-421B-363E17422F35}"/>
              </a:ext>
            </a:extLst>
          </p:cNvPr>
          <p:cNvSpPr/>
          <p:nvPr/>
        </p:nvSpPr>
        <p:spPr>
          <a:xfrm>
            <a:off x="-127000" y="2963552"/>
            <a:ext cx="12446000" cy="4925133"/>
          </a:xfrm>
          <a:custGeom>
            <a:avLst/>
            <a:gdLst>
              <a:gd name="connsiteX0" fmla="*/ 6096000 w 12192000"/>
              <a:gd name="connsiteY0" fmla="*/ 0 h 4925133"/>
              <a:gd name="connsiteX1" fmla="*/ 12132761 w 12192000"/>
              <a:gd name="connsiteY1" fmla="*/ 626557 h 4925133"/>
              <a:gd name="connsiteX2" fmla="*/ 12192000 w 12192000"/>
              <a:gd name="connsiteY2" fmla="*/ 643992 h 4925133"/>
              <a:gd name="connsiteX3" fmla="*/ 12192000 w 12192000"/>
              <a:gd name="connsiteY3" fmla="*/ 4254977 h 4925133"/>
              <a:gd name="connsiteX4" fmla="*/ 12043861 w 12192000"/>
              <a:gd name="connsiteY4" fmla="*/ 4298576 h 4925133"/>
              <a:gd name="connsiteX5" fmla="*/ 6007100 w 12192000"/>
              <a:gd name="connsiteY5" fmla="*/ 4925133 h 4925133"/>
              <a:gd name="connsiteX6" fmla="*/ 475262 w 12192000"/>
              <a:gd name="connsiteY6" fmla="*/ 4420844 h 4925133"/>
              <a:gd name="connsiteX7" fmla="*/ 0 w 12192000"/>
              <a:gd name="connsiteY7" fmla="*/ 4305759 h 4925133"/>
              <a:gd name="connsiteX8" fmla="*/ 0 w 12192000"/>
              <a:gd name="connsiteY8" fmla="*/ 643992 h 4925133"/>
              <a:gd name="connsiteX9" fmla="*/ 59239 w 12192000"/>
              <a:gd name="connsiteY9" fmla="*/ 626557 h 4925133"/>
              <a:gd name="connsiteX10" fmla="*/ 6096000 w 12192000"/>
              <a:gd name="connsiteY10" fmla="*/ 0 h 4925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925133">
                <a:moveTo>
                  <a:pt x="6096000" y="0"/>
                </a:moveTo>
                <a:cubicBezTo>
                  <a:pt x="8526357" y="0"/>
                  <a:pt x="10697871" y="243903"/>
                  <a:pt x="12132761" y="626557"/>
                </a:cubicBezTo>
                <a:lnTo>
                  <a:pt x="12192000" y="643992"/>
                </a:lnTo>
                <a:lnTo>
                  <a:pt x="12192000" y="4254977"/>
                </a:lnTo>
                <a:lnTo>
                  <a:pt x="12043861" y="4298576"/>
                </a:lnTo>
                <a:cubicBezTo>
                  <a:pt x="10608971" y="4681230"/>
                  <a:pt x="8437457" y="4925133"/>
                  <a:pt x="6007100" y="4925133"/>
                </a:cubicBezTo>
                <a:cubicBezTo>
                  <a:pt x="3846783" y="4925133"/>
                  <a:pt x="1890983" y="4732420"/>
                  <a:pt x="475262" y="4420844"/>
                </a:cubicBezTo>
                <a:lnTo>
                  <a:pt x="0" y="4305759"/>
                </a:lnTo>
                <a:lnTo>
                  <a:pt x="0" y="643992"/>
                </a:lnTo>
                <a:lnTo>
                  <a:pt x="59239" y="626557"/>
                </a:lnTo>
                <a:cubicBezTo>
                  <a:pt x="1494129" y="243903"/>
                  <a:pt x="3665644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7000">
                <a:srgbClr val="FF0000">
                  <a:alpha val="0"/>
                </a:srgbClr>
              </a:gs>
            </a:gsLst>
            <a:lin ang="5400000" scaled="1"/>
          </a:gradFill>
          <a:ln w="114300"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17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>
            <a:innerShdw blurRad="317500" dist="50800" dir="13500000">
              <a:srgbClr val="C00000">
                <a:alpha val="50000"/>
              </a:srgb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E81BB0D-7AEA-63CE-04A7-F9922A8277EB}"/>
              </a:ext>
            </a:extLst>
          </p:cNvPr>
          <p:cNvGrpSpPr/>
          <p:nvPr/>
        </p:nvGrpSpPr>
        <p:grpSpPr>
          <a:xfrm>
            <a:off x="2553954" y="2023497"/>
            <a:ext cx="7372153" cy="940055"/>
            <a:chOff x="1797565" y="2446842"/>
            <a:chExt cx="7372153" cy="94005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0A779-C6C9-8288-B9E1-D92F78B572E1}"/>
                </a:ext>
              </a:extLst>
            </p:cNvPr>
            <p:cNvGrpSpPr/>
            <p:nvPr/>
          </p:nvGrpSpPr>
          <p:grpSpPr>
            <a:xfrm>
              <a:off x="1797565" y="2446842"/>
              <a:ext cx="3211205" cy="927713"/>
              <a:chOff x="347849" y="3080591"/>
              <a:chExt cx="3211205" cy="927713"/>
            </a:xfrm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CA1C133B-3378-6B94-68F4-911D650468E5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E0EE3D8F-A1CC-5116-80E0-7CC1E1314AC8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B20161F-4264-56BF-020B-2D0FA75A718A}"/>
                </a:ext>
              </a:extLst>
            </p:cNvPr>
            <p:cNvGrpSpPr/>
            <p:nvPr/>
          </p:nvGrpSpPr>
          <p:grpSpPr>
            <a:xfrm flipH="1">
              <a:off x="5648750" y="2459184"/>
              <a:ext cx="3520968" cy="927713"/>
              <a:chOff x="347849" y="3080591"/>
              <a:chExt cx="3211205" cy="927713"/>
            </a:xfrm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4595175F-0F5D-5FF6-E036-D52E2CB8C750}"/>
                  </a:ext>
                </a:extLst>
              </p:cNvPr>
              <p:cNvSpPr/>
              <p:nvPr/>
            </p:nvSpPr>
            <p:spPr>
              <a:xfrm rot="1334269">
                <a:off x="1343157" y="3080591"/>
                <a:ext cx="2018689" cy="525094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40336">
                    <a:srgbClr val="E81911"/>
                  </a:gs>
                  <a:gs pos="100000">
                    <a:srgbClr val="F8D870"/>
                  </a:gs>
                  <a:gs pos="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FABDE251-10E2-C0E7-7849-35D46E424137}"/>
                  </a:ext>
                </a:extLst>
              </p:cNvPr>
              <p:cNvSpPr/>
              <p:nvPr/>
            </p:nvSpPr>
            <p:spPr>
              <a:xfrm rot="694794">
                <a:off x="347849" y="3173017"/>
                <a:ext cx="3211205" cy="835287"/>
              </a:xfrm>
              <a:custGeom>
                <a:avLst/>
                <a:gdLst>
                  <a:gd name="connsiteX0" fmla="*/ 690982 w 996166"/>
                  <a:gd name="connsiteY0" fmla="*/ 0 h 259119"/>
                  <a:gd name="connsiteX1" fmla="*/ 996166 w 996166"/>
                  <a:gd name="connsiteY1" fmla="*/ 74857 h 259119"/>
                  <a:gd name="connsiteX2" fmla="*/ 725531 w 996166"/>
                  <a:gd name="connsiteY2" fmla="*/ 40307 h 259119"/>
                  <a:gd name="connsiteX3" fmla="*/ 97889 w 996166"/>
                  <a:gd name="connsiteY3" fmla="*/ 259119 h 259119"/>
                  <a:gd name="connsiteX4" fmla="*/ 0 w 996166"/>
                  <a:gd name="connsiteY4" fmla="*/ 259119 h 259119"/>
                  <a:gd name="connsiteX5" fmla="*/ 57582 w 996166"/>
                  <a:gd name="connsiteY5" fmla="*/ 155471 h 259119"/>
                  <a:gd name="connsiteX6" fmla="*/ 46066 w 996166"/>
                  <a:gd name="connsiteY6" fmla="*/ 132438 h 259119"/>
                  <a:gd name="connsiteX7" fmla="*/ 132438 w 996166"/>
                  <a:gd name="connsiteY7" fmla="*/ 143955 h 259119"/>
                  <a:gd name="connsiteX8" fmla="*/ 690982 w 996166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96166" h="259119">
                    <a:moveTo>
                      <a:pt x="690982" y="0"/>
                    </a:moveTo>
                    <a:cubicBezTo>
                      <a:pt x="794630" y="0"/>
                      <a:pt x="886761" y="11517"/>
                      <a:pt x="996166" y="74857"/>
                    </a:cubicBezTo>
                    <a:cubicBezTo>
                      <a:pt x="909794" y="57582"/>
                      <a:pt x="742806" y="40307"/>
                      <a:pt x="725531" y="40307"/>
                    </a:cubicBezTo>
                    <a:cubicBezTo>
                      <a:pt x="472171" y="40307"/>
                      <a:pt x="264877" y="259119"/>
                      <a:pt x="97889" y="259119"/>
                    </a:cubicBezTo>
                    <a:lnTo>
                      <a:pt x="0" y="259119"/>
                    </a:lnTo>
                    <a:cubicBezTo>
                      <a:pt x="23033" y="224569"/>
                      <a:pt x="57582" y="172746"/>
                      <a:pt x="57582" y="155471"/>
                    </a:cubicBezTo>
                    <a:cubicBezTo>
                      <a:pt x="57582" y="143955"/>
                      <a:pt x="51824" y="138197"/>
                      <a:pt x="46066" y="132438"/>
                    </a:cubicBezTo>
                    <a:cubicBezTo>
                      <a:pt x="74856" y="138197"/>
                      <a:pt x="120922" y="143955"/>
                      <a:pt x="132438" y="143955"/>
                    </a:cubicBezTo>
                    <a:cubicBezTo>
                      <a:pt x="316700" y="143955"/>
                      <a:pt x="489446" y="0"/>
                      <a:pt x="690982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4">
                      <a:lumMod val="20000"/>
                      <a:lumOff val="80000"/>
                    </a:schemeClr>
                  </a:gs>
                  <a:gs pos="12000">
                    <a:srgbClr val="E81911">
                      <a:alpha val="0"/>
                    </a:srgbClr>
                  </a:gs>
                </a:gsLst>
                <a:lin ang="10800000" scaled="1"/>
                <a:tileRect/>
              </a:gra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44D01121-35CB-BAE9-3B10-433A5D10B1BE}"/>
              </a:ext>
            </a:extLst>
          </p:cNvPr>
          <p:cNvSpPr txBox="1"/>
          <p:nvPr/>
        </p:nvSpPr>
        <p:spPr>
          <a:xfrm>
            <a:off x="5618471" y="2645654"/>
            <a:ext cx="9332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n>
                  <a:gradFill>
                    <a:gsLst>
                      <a:gs pos="0">
                        <a:schemeClr val="accent2">
                          <a:lumMod val="20000"/>
                          <a:lumOff val="80000"/>
                        </a:schemeClr>
                      </a:gs>
                      <a:gs pos="100000">
                        <a:srgbClr val="FF0000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PART</a:t>
            </a:r>
            <a:endParaRPr lang="zh-CN" altLang="en-US" sz="2000" dirty="0">
              <a:ln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rgbClr val="FF0000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B13960A-2FC7-2DE5-52CB-8061BEDC1FE8}"/>
              </a:ext>
            </a:extLst>
          </p:cNvPr>
          <p:cNvSpPr txBox="1"/>
          <p:nvPr/>
        </p:nvSpPr>
        <p:spPr>
          <a:xfrm>
            <a:off x="4640358" y="536319"/>
            <a:ext cx="30091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8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6600" dirty="0">
                <a:sym typeface="+mn-lt"/>
              </a:rPr>
              <a:t>02</a:t>
            </a:r>
            <a:endParaRPr lang="zh-CN" altLang="en-US" sz="16600" dirty="0"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1BF3FD-7919-0749-3593-E814CE599076}"/>
              </a:ext>
            </a:extLst>
          </p:cNvPr>
          <p:cNvSpPr txBox="1"/>
          <p:nvPr/>
        </p:nvSpPr>
        <p:spPr>
          <a:xfrm>
            <a:off x="2578100" y="3964996"/>
            <a:ext cx="7035800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79494A5-BEFF-77E8-5F80-6B9E0F69D474}"/>
              </a:ext>
            </a:extLst>
          </p:cNvPr>
          <p:cNvSpPr txBox="1"/>
          <p:nvPr/>
        </p:nvSpPr>
        <p:spPr>
          <a:xfrm>
            <a:off x="4233463" y="337414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81777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A3FB7C3C-8ADF-44F3-B73C-C41802084021}"/>
              </a:ext>
            </a:extLst>
          </p:cNvPr>
          <p:cNvSpPr/>
          <p:nvPr/>
        </p:nvSpPr>
        <p:spPr bwMode="auto">
          <a:xfrm>
            <a:off x="947738" y="1834439"/>
            <a:ext cx="2644353" cy="338553"/>
          </a:xfrm>
          <a:prstGeom prst="roundRect">
            <a:avLst/>
          </a:prstGeom>
          <a:noFill/>
          <a:ln>
            <a:solidFill>
              <a:srgbClr val="E8191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l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143FC2FD-29DE-03C6-CEA3-3E86BAD1DDBF}"/>
              </a:ext>
            </a:extLst>
          </p:cNvPr>
          <p:cNvSpPr txBox="1"/>
          <p:nvPr/>
        </p:nvSpPr>
        <p:spPr>
          <a:xfrm>
            <a:off x="2153496" y="1030743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A2A32DA8-FE11-25C0-A5FF-3E38021443A8}"/>
              </a:ext>
            </a:extLst>
          </p:cNvPr>
          <p:cNvSpPr txBox="1"/>
          <p:nvPr/>
        </p:nvSpPr>
        <p:spPr>
          <a:xfrm>
            <a:off x="3596976" y="1425936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终</a:t>
            </a:r>
          </a:p>
        </p:txBody>
      </p:sp>
      <p:sp>
        <p:nvSpPr>
          <p:cNvPr id="4" name="文本框-4" hidden="1">
            <a:extLst>
              <a:ext uri="{FF2B5EF4-FFF2-40B4-BE49-F238E27FC236}">
                <a16:creationId xmlns:a16="http://schemas.microsoft.com/office/drawing/2014/main" id="{E641C2D8-BA02-E2F8-8F18-C29E43E578A6}"/>
              </a:ext>
            </a:extLst>
          </p:cNvPr>
          <p:cNvSpPr txBox="1"/>
          <p:nvPr/>
        </p:nvSpPr>
        <p:spPr>
          <a:xfrm>
            <a:off x="4440988" y="15222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总</a:t>
            </a:r>
          </a:p>
        </p:txBody>
      </p:sp>
      <p:sp>
        <p:nvSpPr>
          <p:cNvPr id="5" name="文本框-5" hidden="1">
            <a:extLst>
              <a:ext uri="{FF2B5EF4-FFF2-40B4-BE49-F238E27FC236}">
                <a16:creationId xmlns:a16="http://schemas.microsoft.com/office/drawing/2014/main" id="{7722C78B-F74F-6840-A136-6E40406E58F8}"/>
              </a:ext>
            </a:extLst>
          </p:cNvPr>
          <p:cNvSpPr txBox="1"/>
          <p:nvPr/>
        </p:nvSpPr>
        <p:spPr>
          <a:xfrm>
            <a:off x="5325279" y="1400489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结</a:t>
            </a:r>
          </a:p>
        </p:txBody>
      </p:sp>
      <p:sp>
        <p:nvSpPr>
          <p:cNvPr id="6" name="文本框-6" hidden="1">
            <a:extLst>
              <a:ext uri="{FF2B5EF4-FFF2-40B4-BE49-F238E27FC236}">
                <a16:creationId xmlns:a16="http://schemas.microsoft.com/office/drawing/2014/main" id="{BF13D9BA-8C9D-6C8E-7ADE-2C8489E071BE}"/>
              </a:ext>
            </a:extLst>
          </p:cNvPr>
          <p:cNvSpPr txBox="1"/>
          <p:nvPr/>
        </p:nvSpPr>
        <p:spPr>
          <a:xfrm>
            <a:off x="6230150" y="1463158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大</a:t>
            </a:r>
          </a:p>
        </p:txBody>
      </p:sp>
      <p:sp>
        <p:nvSpPr>
          <p:cNvPr id="8" name="文本框-8" hidden="1">
            <a:extLst>
              <a:ext uri="{FF2B5EF4-FFF2-40B4-BE49-F238E27FC236}">
                <a16:creationId xmlns:a16="http://schemas.microsoft.com/office/drawing/2014/main" id="{50454766-21B7-B27B-7A08-E1FF1AB94F3C}"/>
              </a:ext>
            </a:extLst>
          </p:cNvPr>
          <p:cNvSpPr txBox="1"/>
          <p:nvPr/>
        </p:nvSpPr>
        <p:spPr>
          <a:xfrm>
            <a:off x="7014326" y="120771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dist="38100" dir="2700000" algn="tl">
                    <a:srgbClr val="000000">
                      <a:alpha val="11000"/>
                    </a:srgbClr>
                  </a:outerShdw>
                </a:effectLst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会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32761F-63D4-5FEF-6956-576C8B03A02A}"/>
              </a:ext>
            </a:extLst>
          </p:cNvPr>
          <p:cNvSpPr txBox="1"/>
          <p:nvPr/>
        </p:nvSpPr>
        <p:spPr>
          <a:xfrm>
            <a:off x="511255" y="144769"/>
            <a:ext cx="1103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600">
                <a:gradFill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5400" dirty="0">
                <a:sym typeface="+mn-lt"/>
              </a:rPr>
              <a:t>02</a:t>
            </a:r>
            <a:endParaRPr lang="zh-CN" altLang="en-US" sz="5400" dirty="0"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4EF2BE-6211-4ED3-61D6-7022436B50A6}"/>
              </a:ext>
            </a:extLst>
          </p:cNvPr>
          <p:cNvSpPr txBox="1"/>
          <p:nvPr/>
        </p:nvSpPr>
        <p:spPr>
          <a:xfrm>
            <a:off x="4464784" y="120270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FDF268"/>
                    </a:gs>
                    <a:gs pos="0">
                      <a:schemeClr val="accent2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7" name="对角圆角矩形 47">
            <a:extLst>
              <a:ext uri="{FF2B5EF4-FFF2-40B4-BE49-F238E27FC236}">
                <a16:creationId xmlns:a16="http://schemas.microsoft.com/office/drawing/2014/main" id="{7C8CBD52-1B2A-EE91-3A94-A605A1D91935}"/>
              </a:ext>
            </a:extLst>
          </p:cNvPr>
          <p:cNvSpPr/>
          <p:nvPr/>
        </p:nvSpPr>
        <p:spPr>
          <a:xfrm>
            <a:off x="2022176" y="5368607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手杖形箭头 48">
            <a:extLst>
              <a:ext uri="{FF2B5EF4-FFF2-40B4-BE49-F238E27FC236}">
                <a16:creationId xmlns:a16="http://schemas.microsoft.com/office/drawing/2014/main" id="{4C02F4EA-1620-CFA6-7D52-2507767373D6}"/>
              </a:ext>
            </a:extLst>
          </p:cNvPr>
          <p:cNvSpPr/>
          <p:nvPr/>
        </p:nvSpPr>
        <p:spPr>
          <a:xfrm>
            <a:off x="3441999" y="3927273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对角圆角矩形 49">
            <a:extLst>
              <a:ext uri="{FF2B5EF4-FFF2-40B4-BE49-F238E27FC236}">
                <a16:creationId xmlns:a16="http://schemas.microsoft.com/office/drawing/2014/main" id="{8C2768E8-827F-55C2-1035-E6840AC4CC8D}"/>
              </a:ext>
            </a:extLst>
          </p:cNvPr>
          <p:cNvSpPr/>
          <p:nvPr/>
        </p:nvSpPr>
        <p:spPr>
          <a:xfrm>
            <a:off x="3969056" y="4529619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手杖形箭头 50">
            <a:extLst>
              <a:ext uri="{FF2B5EF4-FFF2-40B4-BE49-F238E27FC236}">
                <a16:creationId xmlns:a16="http://schemas.microsoft.com/office/drawing/2014/main" id="{F8602A4E-26E0-C159-CEB2-05AEE19CE449}"/>
              </a:ext>
            </a:extLst>
          </p:cNvPr>
          <p:cNvSpPr/>
          <p:nvPr/>
        </p:nvSpPr>
        <p:spPr>
          <a:xfrm>
            <a:off x="5388879" y="3088285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对角圆角矩形 51">
            <a:extLst>
              <a:ext uri="{FF2B5EF4-FFF2-40B4-BE49-F238E27FC236}">
                <a16:creationId xmlns:a16="http://schemas.microsoft.com/office/drawing/2014/main" id="{E6947F71-6971-2CD1-B6B1-6349FA5583E8}"/>
              </a:ext>
            </a:extLst>
          </p:cNvPr>
          <p:cNvSpPr/>
          <p:nvPr/>
        </p:nvSpPr>
        <p:spPr>
          <a:xfrm>
            <a:off x="5915937" y="3690632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8191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手杖形箭头 52">
            <a:extLst>
              <a:ext uri="{FF2B5EF4-FFF2-40B4-BE49-F238E27FC236}">
                <a16:creationId xmlns:a16="http://schemas.microsoft.com/office/drawing/2014/main" id="{0A6D938F-9604-933E-AFE0-025EA8B649AD}"/>
              </a:ext>
            </a:extLst>
          </p:cNvPr>
          <p:cNvSpPr/>
          <p:nvPr/>
        </p:nvSpPr>
        <p:spPr>
          <a:xfrm>
            <a:off x="7335760" y="2249297"/>
            <a:ext cx="1064869" cy="1021842"/>
          </a:xfrm>
          <a:prstGeom prst="uturnArrow">
            <a:avLst>
              <a:gd name="adj1" fmla="val 11520"/>
              <a:gd name="adj2" fmla="val 15817"/>
              <a:gd name="adj3" fmla="val 22960"/>
              <a:gd name="adj4" fmla="val 24363"/>
              <a:gd name="adj5" fmla="val 47449"/>
            </a:avLst>
          </a:prstGeo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F0AE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对角圆角矩形 53">
            <a:extLst>
              <a:ext uri="{FF2B5EF4-FFF2-40B4-BE49-F238E27FC236}">
                <a16:creationId xmlns:a16="http://schemas.microsoft.com/office/drawing/2014/main" id="{F54174F2-53AA-1CF6-8B1A-C9E467128923}"/>
              </a:ext>
            </a:extLst>
          </p:cNvPr>
          <p:cNvSpPr/>
          <p:nvPr/>
        </p:nvSpPr>
        <p:spPr>
          <a:xfrm>
            <a:off x="7862817" y="2851644"/>
            <a:ext cx="2484692" cy="580837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E81911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2025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C25BE17-3395-6414-BFE3-41DA039C8E0E}"/>
              </a:ext>
            </a:extLst>
          </p:cNvPr>
          <p:cNvSpPr txBox="1"/>
          <p:nvPr/>
        </p:nvSpPr>
        <p:spPr>
          <a:xfrm>
            <a:off x="2380653" y="4215725"/>
            <a:ext cx="100547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8076A26-E000-23EB-7D13-8F8C4B94414F}"/>
              </a:ext>
            </a:extLst>
          </p:cNvPr>
          <p:cNvGrpSpPr/>
          <p:nvPr/>
        </p:nvGrpSpPr>
        <p:grpSpPr>
          <a:xfrm>
            <a:off x="4666452" y="5317241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94CD412-E3B6-C857-EECB-983C7A2D8553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4BDF576-9042-3467-8781-DF11E6CC43D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7B5CA3-E264-246C-3E01-165925FF47B1}"/>
              </a:ext>
            </a:extLst>
          </p:cNvPr>
          <p:cNvGrpSpPr/>
          <p:nvPr/>
        </p:nvGrpSpPr>
        <p:grpSpPr>
          <a:xfrm>
            <a:off x="6578800" y="4459205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69DD921-E00E-B87D-4FDC-A2B877BD0BA9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2BC614-2EB2-E276-5B37-4845C1F451BC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33A6E2C-F9E6-4528-BDD1-AD6D82902024}"/>
              </a:ext>
            </a:extLst>
          </p:cNvPr>
          <p:cNvGrpSpPr/>
          <p:nvPr/>
        </p:nvGrpSpPr>
        <p:grpSpPr>
          <a:xfrm>
            <a:off x="8512375" y="3616500"/>
            <a:ext cx="2859096" cy="791122"/>
            <a:chOff x="-94764" y="1931934"/>
            <a:chExt cx="2859096" cy="7911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5AF5486-04A8-CCC3-378E-F72A146B47E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743E7BB-64FD-0C55-3051-28237995D5E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E8EB742-2D3B-D1E9-1EB6-43E2F6EA15C5}"/>
              </a:ext>
            </a:extLst>
          </p:cNvPr>
          <p:cNvGrpSpPr/>
          <p:nvPr/>
        </p:nvGrpSpPr>
        <p:grpSpPr>
          <a:xfrm>
            <a:off x="8599910" y="1938165"/>
            <a:ext cx="2859096" cy="791122"/>
            <a:chOff x="-94764" y="1931934"/>
            <a:chExt cx="2859096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8DA2D36-1790-14E8-7980-1F28EADE5A1C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3807B04-A654-B11E-CD7C-0F02EA2288B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840B0BD-0086-1E8C-C5C9-C3323474AA86}"/>
              </a:ext>
            </a:extLst>
          </p:cNvPr>
          <p:cNvSpPr txBox="1"/>
          <p:nvPr/>
        </p:nvSpPr>
        <p:spPr>
          <a:xfrm>
            <a:off x="4310238" y="3394820"/>
            <a:ext cx="100547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A74B8B8-CCEF-F611-FA02-C7B3B52F1DAF}"/>
              </a:ext>
            </a:extLst>
          </p:cNvPr>
          <p:cNvSpPr txBox="1"/>
          <p:nvPr/>
        </p:nvSpPr>
        <p:spPr>
          <a:xfrm>
            <a:off x="6259221" y="2473788"/>
            <a:ext cx="1005473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93EC2EB-66F7-A43B-6F46-D9BA5092DF2B}"/>
              </a:ext>
            </a:extLst>
          </p:cNvPr>
          <p:cNvGrpSpPr/>
          <p:nvPr/>
        </p:nvGrpSpPr>
        <p:grpSpPr>
          <a:xfrm>
            <a:off x="840365" y="1834438"/>
            <a:ext cx="4548514" cy="1194310"/>
            <a:chOff x="-202137" y="1965099"/>
            <a:chExt cx="4548514" cy="11943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62EA714-2C75-1DD8-0784-C914D9848189}"/>
                </a:ext>
              </a:extLst>
            </p:cNvPr>
            <p:cNvSpPr txBox="1"/>
            <p:nvPr/>
          </p:nvSpPr>
          <p:spPr>
            <a:xfrm>
              <a:off x="-202137" y="2329053"/>
              <a:ext cx="4548514" cy="8303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F0B5C16-EF4E-BD68-2385-B2FA7881F506}"/>
                </a:ext>
              </a:extLst>
            </p:cNvPr>
            <p:cNvSpPr txBox="1"/>
            <p:nvPr/>
          </p:nvSpPr>
          <p:spPr>
            <a:xfrm>
              <a:off x="353493" y="1965099"/>
              <a:ext cx="17478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8191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430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235155"/>
  <p:tag name="MH_LIBRARY" val="GRAPHIC"/>
  <p:tag name="MH_TYPE" val="Other"/>
  <p:tag name="MH_ORDER" val="1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rpkweba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blipFill>
          <a:blip xmlns:r="http://schemas.openxmlformats.org/officeDocument/2006/relationships" r:embed="rId1"/>
          <a:stretch>
            <a:fillRect l="-27762" t="-1705" r="-27353" b="-1705"/>
          </a:stretch>
        </a:blipFill>
        <a:ln>
          <a:noFill/>
        </a:ln>
        <a:effectLst/>
      </a:spPr>
      <a:bodyPr wrap="none" anchor="ctr"/>
      <a:lstStyle>
        <a:defPPr algn="l">
          <a:defRPr dirty="0">
            <a:solidFill>
              <a:schemeClr val="tx1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2555</Words>
  <Application>Microsoft Office PowerPoint</Application>
  <PresentationFormat>宽屏</PresentationFormat>
  <Paragraphs>394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三极行楷简体-粗</vt:lpstr>
      <vt:lpstr>思源黑体 CN Light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喜庆新年风年终总结大会ppt模板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133</cp:revision>
  <dcterms:created xsi:type="dcterms:W3CDTF">2023-12-28T14:02:03Z</dcterms:created>
  <dcterms:modified xsi:type="dcterms:W3CDTF">2024-01-18T14:50:19Z</dcterms:modified>
  <cp:contentStatus>喜庆新年风年终总结大会ppt模板，www.51pptmoban.com</cp:contentStatus>
  <cp:version>51pptmoban.com（V51-011802版）</cp:version>
</cp:coreProperties>
</file>